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7"/>
  </p:notesMasterIdLst>
  <p:handoutMasterIdLst>
    <p:handoutMasterId r:id="rId38"/>
  </p:handoutMasterIdLst>
  <p:sldIdLst>
    <p:sldId id="258" r:id="rId2"/>
    <p:sldId id="676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309" r:id="rId12"/>
    <p:sldId id="1041" r:id="rId13"/>
    <p:sldId id="685" r:id="rId14"/>
    <p:sldId id="1044" r:id="rId15"/>
    <p:sldId id="686" r:id="rId16"/>
    <p:sldId id="687" r:id="rId17"/>
    <p:sldId id="1043" r:id="rId18"/>
    <p:sldId id="692" r:id="rId19"/>
    <p:sldId id="693" r:id="rId20"/>
    <p:sldId id="694" r:id="rId21"/>
    <p:sldId id="697" r:id="rId22"/>
    <p:sldId id="700" r:id="rId23"/>
    <p:sldId id="701" r:id="rId24"/>
    <p:sldId id="1042" r:id="rId25"/>
    <p:sldId id="829" r:id="rId26"/>
    <p:sldId id="830" r:id="rId27"/>
    <p:sldId id="831" r:id="rId28"/>
    <p:sldId id="832" r:id="rId29"/>
    <p:sldId id="1028" r:id="rId30"/>
    <p:sldId id="1034" r:id="rId31"/>
    <p:sldId id="1027" r:id="rId32"/>
    <p:sldId id="833" r:id="rId33"/>
    <p:sldId id="1033" r:id="rId34"/>
    <p:sldId id="1036" r:id="rId35"/>
    <p:sldId id="104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E7B"/>
    <a:srgbClr val="DBD2CF"/>
    <a:srgbClr val="7C665B"/>
    <a:srgbClr val="AD9589"/>
    <a:srgbClr val="AA9991"/>
    <a:srgbClr val="DDD5D2"/>
    <a:srgbClr val="84858A"/>
    <a:srgbClr val="96C0BE"/>
    <a:srgbClr val="D2DB26"/>
    <a:srgbClr val="E2E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6" autoAdjust="0"/>
    <p:restoredTop sz="89890" autoAdjust="0"/>
  </p:normalViewPr>
  <p:slideViewPr>
    <p:cSldViewPr snapToGrid="0" showGuides="1">
      <p:cViewPr varScale="1">
        <p:scale>
          <a:sx n="119" d="100"/>
          <a:sy n="119" d="100"/>
        </p:scale>
        <p:origin x="120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417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0E4A2-7D11-4E18-9A75-A485D9806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14F9B-EE01-44AF-831A-B7B502E13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18EC-D243-411C-A670-8EA9C971BC2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13D53-2789-419D-AFBA-066422E8F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93CD0-E56C-4C4B-84C3-D372AC8FCD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A553-6097-4F58-8DBB-6604FD76E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151F-3243-44BB-AB22-58B7F9F85E4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AB2F-9069-4FFF-BEED-54CEF675D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1702C-C5CD-41AB-A129-CEB4D906DF1B}" type="datetime1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9A49E-9B54-4649-A221-6FD2DE2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815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E96FD57-F2E1-41FD-AA28-4382E15BC7D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800100" y="-9658"/>
            <a:ext cx="5282605" cy="6174185"/>
          </a:xfrm>
          <a:custGeom>
            <a:avLst/>
            <a:gdLst>
              <a:gd name="connsiteX0" fmla="*/ 9677439 w 10565210"/>
              <a:gd name="connsiteY0" fmla="*/ 0 h 12348370"/>
              <a:gd name="connsiteX1" fmla="*/ 10565210 w 10565210"/>
              <a:gd name="connsiteY1" fmla="*/ 0 h 12348370"/>
              <a:gd name="connsiteX2" fmla="*/ 10565210 w 10565210"/>
              <a:gd name="connsiteY2" fmla="*/ 8132202 h 12348370"/>
              <a:gd name="connsiteX3" fmla="*/ 9677439 w 10565210"/>
              <a:gd name="connsiteY3" fmla="*/ 8132202 h 12348370"/>
              <a:gd name="connsiteX4" fmla="*/ 8601842 w 10565210"/>
              <a:gd name="connsiteY4" fmla="*/ 0 h 12348370"/>
              <a:gd name="connsiteX5" fmla="*/ 9490102 w 10565210"/>
              <a:gd name="connsiteY5" fmla="*/ 0 h 12348370"/>
              <a:gd name="connsiteX6" fmla="*/ 9490102 w 10565210"/>
              <a:gd name="connsiteY6" fmla="*/ 9622010 h 12348370"/>
              <a:gd name="connsiteX7" fmla="*/ 8601842 w 10565210"/>
              <a:gd name="connsiteY7" fmla="*/ 9622010 h 12348370"/>
              <a:gd name="connsiteX8" fmla="*/ 7526734 w 10565210"/>
              <a:gd name="connsiteY8" fmla="*/ 0 h 12348370"/>
              <a:gd name="connsiteX9" fmla="*/ 8414994 w 10565210"/>
              <a:gd name="connsiteY9" fmla="*/ 0 h 12348370"/>
              <a:gd name="connsiteX10" fmla="*/ 8414994 w 10565210"/>
              <a:gd name="connsiteY10" fmla="*/ 11213578 h 12348370"/>
              <a:gd name="connsiteX11" fmla="*/ 7526734 w 10565210"/>
              <a:gd name="connsiteY11" fmla="*/ 11213578 h 12348370"/>
              <a:gd name="connsiteX12" fmla="*/ 6451626 w 10565210"/>
              <a:gd name="connsiteY12" fmla="*/ 0 h 12348370"/>
              <a:gd name="connsiteX13" fmla="*/ 7339397 w 10565210"/>
              <a:gd name="connsiteY13" fmla="*/ 0 h 12348370"/>
              <a:gd name="connsiteX14" fmla="*/ 7339397 w 10565210"/>
              <a:gd name="connsiteY14" fmla="*/ 10570433 h 12348370"/>
              <a:gd name="connsiteX15" fmla="*/ 6451626 w 10565210"/>
              <a:gd name="connsiteY15" fmla="*/ 10570433 h 12348370"/>
              <a:gd name="connsiteX16" fmla="*/ 5376029 w 10565210"/>
              <a:gd name="connsiteY16" fmla="*/ 0 h 12348370"/>
              <a:gd name="connsiteX17" fmla="*/ 6264289 w 10565210"/>
              <a:gd name="connsiteY17" fmla="*/ 0 h 12348370"/>
              <a:gd name="connsiteX18" fmla="*/ 6264289 w 10565210"/>
              <a:gd name="connsiteY18" fmla="*/ 8132202 h 12348370"/>
              <a:gd name="connsiteX19" fmla="*/ 5376029 w 10565210"/>
              <a:gd name="connsiteY19" fmla="*/ 8132202 h 12348370"/>
              <a:gd name="connsiteX20" fmla="*/ 4300921 w 10565210"/>
              <a:gd name="connsiteY20" fmla="*/ 0 h 12348370"/>
              <a:gd name="connsiteX21" fmla="*/ 5189181 w 10565210"/>
              <a:gd name="connsiteY21" fmla="*/ 0 h 12348370"/>
              <a:gd name="connsiteX22" fmla="*/ 5189181 w 10565210"/>
              <a:gd name="connsiteY22" fmla="*/ 12348370 h 12348370"/>
              <a:gd name="connsiteX23" fmla="*/ 4300921 w 10565210"/>
              <a:gd name="connsiteY23" fmla="*/ 12348370 h 12348370"/>
              <a:gd name="connsiteX24" fmla="*/ 3225813 w 10565210"/>
              <a:gd name="connsiteY24" fmla="*/ 0 h 12348370"/>
              <a:gd name="connsiteX25" fmla="*/ 4113584 w 10565210"/>
              <a:gd name="connsiteY25" fmla="*/ 0 h 12348370"/>
              <a:gd name="connsiteX26" fmla="*/ 4113584 w 10565210"/>
              <a:gd name="connsiteY26" fmla="*/ 10384064 h 12348370"/>
              <a:gd name="connsiteX27" fmla="*/ 3225813 w 10565210"/>
              <a:gd name="connsiteY27" fmla="*/ 10384064 h 12348370"/>
              <a:gd name="connsiteX28" fmla="*/ 2150216 w 10565210"/>
              <a:gd name="connsiteY28" fmla="*/ 0 h 12348370"/>
              <a:gd name="connsiteX29" fmla="*/ 3038476 w 10565210"/>
              <a:gd name="connsiteY29" fmla="*/ 0 h 12348370"/>
              <a:gd name="connsiteX30" fmla="*/ 3038476 w 10565210"/>
              <a:gd name="connsiteY30" fmla="*/ 11213578 h 12348370"/>
              <a:gd name="connsiteX31" fmla="*/ 2150216 w 10565210"/>
              <a:gd name="connsiteY31" fmla="*/ 11213578 h 12348370"/>
              <a:gd name="connsiteX32" fmla="*/ 1075108 w 10565210"/>
              <a:gd name="connsiteY32" fmla="*/ 0 h 12348370"/>
              <a:gd name="connsiteX33" fmla="*/ 1963369 w 10565210"/>
              <a:gd name="connsiteY33" fmla="*/ 0 h 12348370"/>
              <a:gd name="connsiteX34" fmla="*/ 1963369 w 10565210"/>
              <a:gd name="connsiteY34" fmla="*/ 9622010 h 12348370"/>
              <a:gd name="connsiteX35" fmla="*/ 1075108 w 10565210"/>
              <a:gd name="connsiteY35" fmla="*/ 9622010 h 12348370"/>
              <a:gd name="connsiteX36" fmla="*/ 0 w 10565210"/>
              <a:gd name="connsiteY36" fmla="*/ 0 h 12348370"/>
              <a:gd name="connsiteX37" fmla="*/ 887771 w 10565210"/>
              <a:gd name="connsiteY37" fmla="*/ 0 h 12348370"/>
              <a:gd name="connsiteX38" fmla="*/ 887771 w 10565210"/>
              <a:gd name="connsiteY38" fmla="*/ 11434248 h 12348370"/>
              <a:gd name="connsiteX39" fmla="*/ 0 w 10565210"/>
              <a:gd name="connsiteY39" fmla="*/ 11434248 h 1234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565210" h="12348370">
                <a:moveTo>
                  <a:pt x="9677439" y="0"/>
                </a:moveTo>
                <a:lnTo>
                  <a:pt x="10565210" y="0"/>
                </a:lnTo>
                <a:lnTo>
                  <a:pt x="10565210" y="8132202"/>
                </a:lnTo>
                <a:lnTo>
                  <a:pt x="9677439" y="8132202"/>
                </a:lnTo>
                <a:close/>
                <a:moveTo>
                  <a:pt x="8601842" y="0"/>
                </a:moveTo>
                <a:lnTo>
                  <a:pt x="9490102" y="0"/>
                </a:lnTo>
                <a:lnTo>
                  <a:pt x="9490102" y="9622010"/>
                </a:lnTo>
                <a:lnTo>
                  <a:pt x="8601842" y="9622010"/>
                </a:lnTo>
                <a:close/>
                <a:moveTo>
                  <a:pt x="7526734" y="0"/>
                </a:moveTo>
                <a:lnTo>
                  <a:pt x="8414994" y="0"/>
                </a:lnTo>
                <a:lnTo>
                  <a:pt x="8414994" y="11213578"/>
                </a:lnTo>
                <a:lnTo>
                  <a:pt x="7526734" y="11213578"/>
                </a:lnTo>
                <a:close/>
                <a:moveTo>
                  <a:pt x="6451626" y="0"/>
                </a:moveTo>
                <a:lnTo>
                  <a:pt x="7339397" y="0"/>
                </a:lnTo>
                <a:lnTo>
                  <a:pt x="7339397" y="10570433"/>
                </a:lnTo>
                <a:lnTo>
                  <a:pt x="6451626" y="10570433"/>
                </a:lnTo>
                <a:close/>
                <a:moveTo>
                  <a:pt x="5376029" y="0"/>
                </a:moveTo>
                <a:lnTo>
                  <a:pt x="6264289" y="0"/>
                </a:lnTo>
                <a:lnTo>
                  <a:pt x="6264289" y="8132202"/>
                </a:lnTo>
                <a:lnTo>
                  <a:pt x="5376029" y="8132202"/>
                </a:lnTo>
                <a:close/>
                <a:moveTo>
                  <a:pt x="4300921" y="0"/>
                </a:moveTo>
                <a:lnTo>
                  <a:pt x="5189181" y="0"/>
                </a:lnTo>
                <a:lnTo>
                  <a:pt x="5189181" y="12348370"/>
                </a:lnTo>
                <a:lnTo>
                  <a:pt x="4300921" y="12348370"/>
                </a:lnTo>
                <a:close/>
                <a:moveTo>
                  <a:pt x="3225813" y="0"/>
                </a:moveTo>
                <a:lnTo>
                  <a:pt x="4113584" y="0"/>
                </a:lnTo>
                <a:lnTo>
                  <a:pt x="4113584" y="10384064"/>
                </a:lnTo>
                <a:lnTo>
                  <a:pt x="3225813" y="10384064"/>
                </a:lnTo>
                <a:close/>
                <a:moveTo>
                  <a:pt x="2150216" y="0"/>
                </a:moveTo>
                <a:lnTo>
                  <a:pt x="3038476" y="0"/>
                </a:lnTo>
                <a:lnTo>
                  <a:pt x="3038476" y="11213578"/>
                </a:lnTo>
                <a:lnTo>
                  <a:pt x="2150216" y="11213578"/>
                </a:lnTo>
                <a:close/>
                <a:moveTo>
                  <a:pt x="1075108" y="0"/>
                </a:moveTo>
                <a:lnTo>
                  <a:pt x="1963369" y="0"/>
                </a:lnTo>
                <a:lnTo>
                  <a:pt x="1963369" y="9622010"/>
                </a:lnTo>
                <a:lnTo>
                  <a:pt x="1075108" y="9622010"/>
                </a:lnTo>
                <a:close/>
                <a:moveTo>
                  <a:pt x="0" y="0"/>
                </a:moveTo>
                <a:lnTo>
                  <a:pt x="887771" y="0"/>
                </a:lnTo>
                <a:lnTo>
                  <a:pt x="887771" y="11434248"/>
                </a:lnTo>
                <a:lnTo>
                  <a:pt x="0" y="1143424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8028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3575836-C91A-44A3-B68C-37EEB30DC08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287367" y="-3770"/>
            <a:ext cx="6900466" cy="6862962"/>
          </a:xfrm>
          <a:custGeom>
            <a:avLst/>
            <a:gdLst>
              <a:gd name="connsiteX0" fmla="*/ 8161032 w 13800932"/>
              <a:gd name="connsiteY0" fmla="*/ 0 h 13725923"/>
              <a:gd name="connsiteX1" fmla="*/ 13800932 w 13800932"/>
              <a:gd name="connsiteY1" fmla="*/ 0 h 13725923"/>
              <a:gd name="connsiteX2" fmla="*/ 13800932 w 13800932"/>
              <a:gd name="connsiteY2" fmla="*/ 13723380 h 13725923"/>
              <a:gd name="connsiteX3" fmla="*/ 8568718 w 13800932"/>
              <a:gd name="connsiteY3" fmla="*/ 13723380 h 13725923"/>
              <a:gd name="connsiteX4" fmla="*/ 8568718 w 13800932"/>
              <a:gd name="connsiteY4" fmla="*/ 13725923 h 13725923"/>
              <a:gd name="connsiteX5" fmla="*/ 7298520 w 13800932"/>
              <a:gd name="connsiteY5" fmla="*/ 13725923 h 13725923"/>
              <a:gd name="connsiteX6" fmla="*/ 7298520 w 13800932"/>
              <a:gd name="connsiteY6" fmla="*/ 13715752 h 13725923"/>
              <a:gd name="connsiteX7" fmla="*/ 0 w 13800932"/>
              <a:gd name="connsiteY7" fmla="*/ 13715752 h 13725923"/>
              <a:gd name="connsiteX8" fmla="*/ 3287944 w 13800932"/>
              <a:gd name="connsiteY8" fmla="*/ 10427921 h 13725923"/>
              <a:gd name="connsiteX9" fmla="*/ 1436958 w 13800932"/>
              <a:gd name="connsiteY9" fmla="*/ 10427921 h 13725923"/>
              <a:gd name="connsiteX10" fmla="*/ 4724902 w 13800932"/>
              <a:gd name="connsiteY10" fmla="*/ 7140089 h 13725923"/>
              <a:gd name="connsiteX11" fmla="*/ 2873277 w 13800932"/>
              <a:gd name="connsiteY11" fmla="*/ 7140089 h 13725923"/>
              <a:gd name="connsiteX12" fmla="*/ 6161222 w 13800932"/>
              <a:gd name="connsiteY12" fmla="*/ 3851623 h 13725923"/>
              <a:gd name="connsiteX13" fmla="*/ 4309596 w 13800932"/>
              <a:gd name="connsiteY13" fmla="*/ 3851623 h 1372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00932" h="13725923">
                <a:moveTo>
                  <a:pt x="8161032" y="0"/>
                </a:moveTo>
                <a:lnTo>
                  <a:pt x="13800932" y="0"/>
                </a:lnTo>
                <a:lnTo>
                  <a:pt x="13800932" y="13723380"/>
                </a:lnTo>
                <a:lnTo>
                  <a:pt x="8568718" y="13723380"/>
                </a:lnTo>
                <a:lnTo>
                  <a:pt x="8568718" y="13725923"/>
                </a:lnTo>
                <a:lnTo>
                  <a:pt x="7298520" y="13725923"/>
                </a:lnTo>
                <a:lnTo>
                  <a:pt x="7298520" y="13715752"/>
                </a:lnTo>
                <a:lnTo>
                  <a:pt x="0" y="13715752"/>
                </a:lnTo>
                <a:lnTo>
                  <a:pt x="3287944" y="10427921"/>
                </a:lnTo>
                <a:lnTo>
                  <a:pt x="1436958" y="10427921"/>
                </a:lnTo>
                <a:lnTo>
                  <a:pt x="4724902" y="7140089"/>
                </a:lnTo>
                <a:lnTo>
                  <a:pt x="2873277" y="7140089"/>
                </a:lnTo>
                <a:lnTo>
                  <a:pt x="6161222" y="3851623"/>
                </a:lnTo>
                <a:lnTo>
                  <a:pt x="4309596" y="385162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5604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CEFDB9D-9AA9-43A2-8402-2968BD51E3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029295" y="3035102"/>
            <a:ext cx="10867076" cy="3823097"/>
          </a:xfrm>
          <a:custGeom>
            <a:avLst/>
            <a:gdLst>
              <a:gd name="connsiteX0" fmla="*/ 21240612 w 21734152"/>
              <a:gd name="connsiteY0" fmla="*/ 6996267 h 7646194"/>
              <a:gd name="connsiteX1" fmla="*/ 21591280 w 21734152"/>
              <a:gd name="connsiteY1" fmla="*/ 7141049 h 7646194"/>
              <a:gd name="connsiteX2" fmla="*/ 21708170 w 21734152"/>
              <a:gd name="connsiteY2" fmla="*/ 7646194 h 7646194"/>
              <a:gd name="connsiteX3" fmla="*/ 20386110 w 21734152"/>
              <a:gd name="connsiteY3" fmla="*/ 7646194 h 7646194"/>
              <a:gd name="connsiteX4" fmla="*/ 20890952 w 21734152"/>
              <a:gd name="connsiteY4" fmla="*/ 7141049 h 7646194"/>
              <a:gd name="connsiteX5" fmla="*/ 21240612 w 21734152"/>
              <a:gd name="connsiteY5" fmla="*/ 6996267 h 7646194"/>
              <a:gd name="connsiteX6" fmla="*/ 20616866 w 21734152"/>
              <a:gd name="connsiteY6" fmla="*/ 5103835 h 7646194"/>
              <a:gd name="connsiteX7" fmla="*/ 20966526 w 21734152"/>
              <a:gd name="connsiteY7" fmla="*/ 5248617 h 7646194"/>
              <a:gd name="connsiteX8" fmla="*/ 20966526 w 21734152"/>
              <a:gd name="connsiteY8" fmla="*/ 5948101 h 7646194"/>
              <a:gd name="connsiteX9" fmla="*/ 19268608 w 21734152"/>
              <a:gd name="connsiteY9" fmla="*/ 7646194 h 7646194"/>
              <a:gd name="connsiteX10" fmla="*/ 17869966 w 21734152"/>
              <a:gd name="connsiteY10" fmla="*/ 7646194 h 7646194"/>
              <a:gd name="connsiteX11" fmla="*/ 20267206 w 21734152"/>
              <a:gd name="connsiteY11" fmla="*/ 5248617 h 7646194"/>
              <a:gd name="connsiteX12" fmla="*/ 20616866 w 21734152"/>
              <a:gd name="connsiteY12" fmla="*/ 5103835 h 7646194"/>
              <a:gd name="connsiteX13" fmla="*/ 20010250 w 21734152"/>
              <a:gd name="connsiteY13" fmla="*/ 3358307 h 7646194"/>
              <a:gd name="connsiteX14" fmla="*/ 20368980 w 21734152"/>
              <a:gd name="connsiteY14" fmla="*/ 3507337 h 7646194"/>
              <a:gd name="connsiteX15" fmla="*/ 20368980 w 21734152"/>
              <a:gd name="connsiteY15" fmla="*/ 4225584 h 7646194"/>
              <a:gd name="connsiteX16" fmla="*/ 16947950 w 21734152"/>
              <a:gd name="connsiteY16" fmla="*/ 7646194 h 7646194"/>
              <a:gd name="connsiteX17" fmla="*/ 15511018 w 21734152"/>
              <a:gd name="connsiteY17" fmla="*/ 7646194 h 7646194"/>
              <a:gd name="connsiteX18" fmla="*/ 19650514 w 21734152"/>
              <a:gd name="connsiteY18" fmla="*/ 3507337 h 7646194"/>
              <a:gd name="connsiteX19" fmla="*/ 20010250 w 21734152"/>
              <a:gd name="connsiteY19" fmla="*/ 3358307 h 7646194"/>
              <a:gd name="connsiteX20" fmla="*/ 13368718 w 21734152"/>
              <a:gd name="connsiteY20" fmla="*/ 2651743 h 7646194"/>
              <a:gd name="connsiteX21" fmla="*/ 13817130 w 21734152"/>
              <a:gd name="connsiteY21" fmla="*/ 2837587 h 7646194"/>
              <a:gd name="connsiteX22" fmla="*/ 13817130 w 21734152"/>
              <a:gd name="connsiteY22" fmla="*/ 3734599 h 7646194"/>
              <a:gd name="connsiteX23" fmla="*/ 13573274 w 21734152"/>
              <a:gd name="connsiteY23" fmla="*/ 3978145 h 7646194"/>
              <a:gd name="connsiteX24" fmla="*/ 12676451 w 21734152"/>
              <a:gd name="connsiteY24" fmla="*/ 3978145 h 7646194"/>
              <a:gd name="connsiteX25" fmla="*/ 12676451 w 21734152"/>
              <a:gd name="connsiteY25" fmla="*/ 3081487 h 7646194"/>
              <a:gd name="connsiteX26" fmla="*/ 12920306 w 21734152"/>
              <a:gd name="connsiteY26" fmla="*/ 2837587 h 7646194"/>
              <a:gd name="connsiteX27" fmla="*/ 13368718 w 21734152"/>
              <a:gd name="connsiteY27" fmla="*/ 2651743 h 7646194"/>
              <a:gd name="connsiteX28" fmla="*/ 19593076 w 21734152"/>
              <a:gd name="connsiteY28" fmla="*/ 1871194 h 7646194"/>
              <a:gd name="connsiteX29" fmla="*/ 19952814 w 21734152"/>
              <a:gd name="connsiteY29" fmla="*/ 2020224 h 7646194"/>
              <a:gd name="connsiteX30" fmla="*/ 19952814 w 21734152"/>
              <a:gd name="connsiteY30" fmla="*/ 2738470 h 7646194"/>
              <a:gd name="connsiteX31" fmla="*/ 15045476 w 21734152"/>
              <a:gd name="connsiteY31" fmla="*/ 7646194 h 7646194"/>
              <a:gd name="connsiteX32" fmla="*/ 13603504 w 21734152"/>
              <a:gd name="connsiteY32" fmla="*/ 7646194 h 7646194"/>
              <a:gd name="connsiteX33" fmla="*/ 13568236 w 21734152"/>
              <a:gd name="connsiteY33" fmla="*/ 6969010 h 7646194"/>
              <a:gd name="connsiteX34" fmla="*/ 12864884 w 21734152"/>
              <a:gd name="connsiteY34" fmla="*/ 6954143 h 7646194"/>
              <a:gd name="connsiteX35" fmla="*/ 12172617 w 21734152"/>
              <a:gd name="connsiteY35" fmla="*/ 7646194 h 7646194"/>
              <a:gd name="connsiteX36" fmla="*/ 10735684 w 21734152"/>
              <a:gd name="connsiteY36" fmla="*/ 7646194 h 7646194"/>
              <a:gd name="connsiteX37" fmla="*/ 15415290 w 21734152"/>
              <a:gd name="connsiteY37" fmla="*/ 2966086 h 7646194"/>
              <a:gd name="connsiteX38" fmla="*/ 16133756 w 21734152"/>
              <a:gd name="connsiteY38" fmla="*/ 2966086 h 7646194"/>
              <a:gd name="connsiteX39" fmla="*/ 16133756 w 21734152"/>
              <a:gd name="connsiteY39" fmla="*/ 3685041 h 7646194"/>
              <a:gd name="connsiteX40" fmla="*/ 14443898 w 21734152"/>
              <a:gd name="connsiteY40" fmla="*/ 5374991 h 7646194"/>
              <a:gd name="connsiteX41" fmla="*/ 14459013 w 21734152"/>
              <a:gd name="connsiteY41" fmla="*/ 6078370 h 7646194"/>
              <a:gd name="connsiteX42" fmla="*/ 15153296 w 21734152"/>
              <a:gd name="connsiteY42" fmla="*/ 6101025 h 7646194"/>
              <a:gd name="connsiteX43" fmla="*/ 19234348 w 21734152"/>
              <a:gd name="connsiteY43" fmla="*/ 2020224 h 7646194"/>
              <a:gd name="connsiteX44" fmla="*/ 19593076 w 21734152"/>
              <a:gd name="connsiteY44" fmla="*/ 1871194 h 7646194"/>
              <a:gd name="connsiteX45" fmla="*/ 11224402 w 21734152"/>
              <a:gd name="connsiteY45" fmla="*/ 1549416 h 7646194"/>
              <a:gd name="connsiteX46" fmla="*/ 11673822 w 21734152"/>
              <a:gd name="connsiteY46" fmla="*/ 1735615 h 7646194"/>
              <a:gd name="connsiteX47" fmla="*/ 11673822 w 21734152"/>
              <a:gd name="connsiteY47" fmla="*/ 2633689 h 7646194"/>
              <a:gd name="connsiteX48" fmla="*/ 10336648 w 21734152"/>
              <a:gd name="connsiteY48" fmla="*/ 3970357 h 7646194"/>
              <a:gd name="connsiteX49" fmla="*/ 10351763 w 21734152"/>
              <a:gd name="connsiteY49" fmla="*/ 4673736 h 7646194"/>
              <a:gd name="connsiteX50" fmla="*/ 11044030 w 21734152"/>
              <a:gd name="connsiteY50" fmla="*/ 4698161 h 7646194"/>
              <a:gd name="connsiteX51" fmla="*/ 11577086 w 21734152"/>
              <a:gd name="connsiteY51" fmla="*/ 4165052 h 7646194"/>
              <a:gd name="connsiteX52" fmla="*/ 12474917 w 21734152"/>
              <a:gd name="connsiteY52" fmla="*/ 4165052 h 7646194"/>
              <a:gd name="connsiteX53" fmla="*/ 12474917 w 21734152"/>
              <a:gd name="connsiteY53" fmla="*/ 5063479 h 7646194"/>
              <a:gd name="connsiteX54" fmla="*/ 9892267 w 21734152"/>
              <a:gd name="connsiteY54" fmla="*/ 7646194 h 7646194"/>
              <a:gd name="connsiteX55" fmla="*/ 7210865 w 21734152"/>
              <a:gd name="connsiteY55" fmla="*/ 7646194 h 7646194"/>
              <a:gd name="connsiteX56" fmla="*/ 6945848 w 21734152"/>
              <a:gd name="connsiteY56" fmla="*/ 7571502 h 7646194"/>
              <a:gd name="connsiteX57" fmla="*/ 6680832 w 21734152"/>
              <a:gd name="connsiteY57" fmla="*/ 7646194 h 7646194"/>
              <a:gd name="connsiteX58" fmla="*/ 4865017 w 21734152"/>
              <a:gd name="connsiteY58" fmla="*/ 7646194 h 7646194"/>
              <a:gd name="connsiteX59" fmla="*/ 10774983 w 21734152"/>
              <a:gd name="connsiteY59" fmla="*/ 1735615 h 7646194"/>
              <a:gd name="connsiteX60" fmla="*/ 11224402 w 21734152"/>
              <a:gd name="connsiteY60" fmla="*/ 1549416 h 7646194"/>
              <a:gd name="connsiteX61" fmla="*/ 10728630 w 21734152"/>
              <a:gd name="connsiteY61" fmla="*/ 0 h 7646194"/>
              <a:gd name="connsiteX62" fmla="*/ 11088367 w 21734152"/>
              <a:gd name="connsiteY62" fmla="*/ 148676 h 7646194"/>
              <a:gd name="connsiteX63" fmla="*/ 11088367 w 21734152"/>
              <a:gd name="connsiteY63" fmla="*/ 867631 h 7646194"/>
              <a:gd name="connsiteX64" fmla="*/ 4308785 w 21734152"/>
              <a:gd name="connsiteY64" fmla="*/ 7646194 h 7646194"/>
              <a:gd name="connsiteX65" fmla="*/ 2872859 w 21734152"/>
              <a:gd name="connsiteY65" fmla="*/ 7646194 h 7646194"/>
              <a:gd name="connsiteX66" fmla="*/ 4726967 w 21734152"/>
              <a:gd name="connsiteY66" fmla="*/ 5792346 h 7646194"/>
              <a:gd name="connsiteX67" fmla="*/ 4703790 w 21734152"/>
              <a:gd name="connsiteY67" fmla="*/ 5097817 h 7646194"/>
              <a:gd name="connsiteX68" fmla="*/ 4000439 w 21734152"/>
              <a:gd name="connsiteY68" fmla="*/ 5082949 h 7646194"/>
              <a:gd name="connsiteX69" fmla="*/ 1436933 w 21734152"/>
              <a:gd name="connsiteY69" fmla="*/ 7646194 h 7646194"/>
              <a:gd name="connsiteX70" fmla="*/ 0 w 21734152"/>
              <a:gd name="connsiteY70" fmla="*/ 7646194 h 7646194"/>
              <a:gd name="connsiteX71" fmla="*/ 6550843 w 21734152"/>
              <a:gd name="connsiteY71" fmla="*/ 1095247 h 7646194"/>
              <a:gd name="connsiteX72" fmla="*/ 7269310 w 21734152"/>
              <a:gd name="connsiteY72" fmla="*/ 1095247 h 7646194"/>
              <a:gd name="connsiteX73" fmla="*/ 7269310 w 21734152"/>
              <a:gd name="connsiteY73" fmla="*/ 1813847 h 7646194"/>
              <a:gd name="connsiteX74" fmla="*/ 5579452 w 21734152"/>
              <a:gd name="connsiteY74" fmla="*/ 3504151 h 7646194"/>
              <a:gd name="connsiteX75" fmla="*/ 5594568 w 21734152"/>
              <a:gd name="connsiteY75" fmla="*/ 4207177 h 7646194"/>
              <a:gd name="connsiteX76" fmla="*/ 6288850 w 21734152"/>
              <a:gd name="connsiteY76" fmla="*/ 4230186 h 7646194"/>
              <a:gd name="connsiteX77" fmla="*/ 10369901 w 21734152"/>
              <a:gd name="connsiteY77" fmla="*/ 148676 h 7646194"/>
              <a:gd name="connsiteX78" fmla="*/ 10728630 w 21734152"/>
              <a:gd name="connsiteY78" fmla="*/ 0 h 764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734152" h="7646194">
                <a:moveTo>
                  <a:pt x="21240612" y="6996267"/>
                </a:moveTo>
                <a:cubicBezTo>
                  <a:pt x="21367578" y="6996267"/>
                  <a:pt x="21494544" y="7044410"/>
                  <a:pt x="21591280" y="7141049"/>
                </a:cubicBezTo>
                <a:cubicBezTo>
                  <a:pt x="21728322" y="7277690"/>
                  <a:pt x="21765606" y="7474155"/>
                  <a:pt x="21708170" y="7646194"/>
                </a:cubicBezTo>
                <a:lnTo>
                  <a:pt x="20386110" y="7646194"/>
                </a:lnTo>
                <a:lnTo>
                  <a:pt x="20890952" y="7141049"/>
                </a:lnTo>
                <a:cubicBezTo>
                  <a:pt x="20987688" y="7044410"/>
                  <a:pt x="21114654" y="6996267"/>
                  <a:pt x="21240612" y="6996267"/>
                </a:cubicBezTo>
                <a:close/>
                <a:moveTo>
                  <a:pt x="20616866" y="5103835"/>
                </a:moveTo>
                <a:cubicBezTo>
                  <a:pt x="20743832" y="5103835"/>
                  <a:pt x="20869790" y="5151977"/>
                  <a:pt x="20966526" y="5248617"/>
                </a:cubicBezTo>
                <a:cubicBezTo>
                  <a:pt x="21159998" y="5441895"/>
                  <a:pt x="21159998" y="5754823"/>
                  <a:pt x="20966526" y="5948101"/>
                </a:cubicBezTo>
                <a:lnTo>
                  <a:pt x="19268608" y="7646194"/>
                </a:lnTo>
                <a:lnTo>
                  <a:pt x="17869966" y="7646194"/>
                </a:lnTo>
                <a:lnTo>
                  <a:pt x="20267206" y="5248617"/>
                </a:lnTo>
                <a:cubicBezTo>
                  <a:pt x="20363942" y="5151977"/>
                  <a:pt x="20490908" y="5103835"/>
                  <a:pt x="20616866" y="5103835"/>
                </a:cubicBezTo>
                <a:close/>
                <a:moveTo>
                  <a:pt x="20010250" y="3358307"/>
                </a:moveTo>
                <a:cubicBezTo>
                  <a:pt x="20140240" y="3358307"/>
                  <a:pt x="20270228" y="3407866"/>
                  <a:pt x="20368980" y="3507337"/>
                </a:cubicBezTo>
                <a:cubicBezTo>
                  <a:pt x="20567490" y="3705572"/>
                  <a:pt x="20567490" y="4026995"/>
                  <a:pt x="20368980" y="4225584"/>
                </a:cubicBezTo>
                <a:lnTo>
                  <a:pt x="16947950" y="7646194"/>
                </a:lnTo>
                <a:lnTo>
                  <a:pt x="15511018" y="7646194"/>
                </a:lnTo>
                <a:lnTo>
                  <a:pt x="19650514" y="3507337"/>
                </a:lnTo>
                <a:cubicBezTo>
                  <a:pt x="19750272" y="3407866"/>
                  <a:pt x="19880262" y="3358307"/>
                  <a:pt x="20010250" y="3358307"/>
                </a:cubicBezTo>
                <a:close/>
                <a:moveTo>
                  <a:pt x="13368718" y="2651743"/>
                </a:moveTo>
                <a:cubicBezTo>
                  <a:pt x="13530952" y="2651743"/>
                  <a:pt x="13693187" y="2713691"/>
                  <a:pt x="13817130" y="2837587"/>
                </a:cubicBezTo>
                <a:cubicBezTo>
                  <a:pt x="14065016" y="3085381"/>
                  <a:pt x="14065016" y="3486806"/>
                  <a:pt x="13817130" y="3734599"/>
                </a:cubicBezTo>
                <a:lnTo>
                  <a:pt x="13573274" y="3978145"/>
                </a:lnTo>
                <a:cubicBezTo>
                  <a:pt x="13325388" y="4225938"/>
                  <a:pt x="12924337" y="4225938"/>
                  <a:pt x="12676451" y="3978145"/>
                </a:cubicBezTo>
                <a:cubicBezTo>
                  <a:pt x="12428564" y="3730705"/>
                  <a:pt x="12428564" y="3328926"/>
                  <a:pt x="12676451" y="3081487"/>
                </a:cubicBezTo>
                <a:lnTo>
                  <a:pt x="12920306" y="2837587"/>
                </a:lnTo>
                <a:cubicBezTo>
                  <a:pt x="13044249" y="2713691"/>
                  <a:pt x="13206483" y="2651743"/>
                  <a:pt x="13368718" y="2651743"/>
                </a:cubicBezTo>
                <a:close/>
                <a:moveTo>
                  <a:pt x="19593076" y="1871194"/>
                </a:moveTo>
                <a:cubicBezTo>
                  <a:pt x="19723066" y="1871194"/>
                  <a:pt x="19853054" y="1920752"/>
                  <a:pt x="19952814" y="2020224"/>
                </a:cubicBezTo>
                <a:cubicBezTo>
                  <a:pt x="20151324" y="2218458"/>
                  <a:pt x="20151324" y="2539881"/>
                  <a:pt x="19952814" y="2738470"/>
                </a:cubicBezTo>
                <a:lnTo>
                  <a:pt x="15045476" y="7646194"/>
                </a:lnTo>
                <a:lnTo>
                  <a:pt x="13603504" y="7646194"/>
                </a:lnTo>
                <a:cubicBezTo>
                  <a:pt x="13763723" y="7445835"/>
                  <a:pt x="13754654" y="7154855"/>
                  <a:pt x="13568236" y="6969010"/>
                </a:cubicBezTo>
                <a:cubicBezTo>
                  <a:pt x="13374764" y="6775377"/>
                  <a:pt x="13065410" y="6771483"/>
                  <a:pt x="12864884" y="6954143"/>
                </a:cubicBezTo>
                <a:lnTo>
                  <a:pt x="12172617" y="7646194"/>
                </a:lnTo>
                <a:lnTo>
                  <a:pt x="10735684" y="7646194"/>
                </a:lnTo>
                <a:lnTo>
                  <a:pt x="15415290" y="2966086"/>
                </a:lnTo>
                <a:cubicBezTo>
                  <a:pt x="15613800" y="2767851"/>
                  <a:pt x="15935246" y="2767851"/>
                  <a:pt x="16133756" y="2966086"/>
                </a:cubicBezTo>
                <a:cubicBezTo>
                  <a:pt x="16332266" y="3164675"/>
                  <a:pt x="16332266" y="3486452"/>
                  <a:pt x="16133756" y="3685041"/>
                </a:cubicBezTo>
                <a:lnTo>
                  <a:pt x="14443898" y="5374991"/>
                </a:lnTo>
                <a:cubicBezTo>
                  <a:pt x="14261511" y="5575350"/>
                  <a:pt x="14265541" y="5885091"/>
                  <a:pt x="14459013" y="6078370"/>
                </a:cubicBezTo>
                <a:cubicBezTo>
                  <a:pt x="14649462" y="6269171"/>
                  <a:pt x="14952770" y="6275189"/>
                  <a:pt x="15153296" y="6101025"/>
                </a:cubicBezTo>
                <a:lnTo>
                  <a:pt x="19234348" y="2020224"/>
                </a:lnTo>
                <a:cubicBezTo>
                  <a:pt x="19333098" y="1920752"/>
                  <a:pt x="19463088" y="1871194"/>
                  <a:pt x="19593076" y="1871194"/>
                </a:cubicBezTo>
                <a:close/>
                <a:moveTo>
                  <a:pt x="11224402" y="1549416"/>
                </a:moveTo>
                <a:cubicBezTo>
                  <a:pt x="11387644" y="1549416"/>
                  <a:pt x="11549879" y="1611719"/>
                  <a:pt x="11673822" y="1735615"/>
                </a:cubicBezTo>
                <a:cubicBezTo>
                  <a:pt x="11921708" y="1983409"/>
                  <a:pt x="11921708" y="2385542"/>
                  <a:pt x="11673822" y="2633689"/>
                </a:cubicBezTo>
                <a:lnTo>
                  <a:pt x="10336648" y="3970357"/>
                </a:lnTo>
                <a:cubicBezTo>
                  <a:pt x="10154260" y="4170716"/>
                  <a:pt x="10158291" y="4480103"/>
                  <a:pt x="10351763" y="4673736"/>
                </a:cubicBezTo>
                <a:cubicBezTo>
                  <a:pt x="10542212" y="4863829"/>
                  <a:pt x="10843504" y="4870555"/>
                  <a:pt x="11044030" y="4698161"/>
                </a:cubicBezTo>
                <a:lnTo>
                  <a:pt x="11577086" y="4165052"/>
                </a:lnTo>
                <a:cubicBezTo>
                  <a:pt x="11824972" y="3917259"/>
                  <a:pt x="12227031" y="3917259"/>
                  <a:pt x="12474917" y="4165052"/>
                </a:cubicBezTo>
                <a:cubicBezTo>
                  <a:pt x="12722803" y="4413199"/>
                  <a:pt x="12722803" y="4815333"/>
                  <a:pt x="12474917" y="5063479"/>
                </a:cubicBezTo>
                <a:lnTo>
                  <a:pt x="9892267" y="7646194"/>
                </a:lnTo>
                <a:lnTo>
                  <a:pt x="7210865" y="7646194"/>
                </a:lnTo>
                <a:cubicBezTo>
                  <a:pt x="7129244" y="7596635"/>
                  <a:pt x="7037546" y="7571856"/>
                  <a:pt x="6945848" y="7571502"/>
                </a:cubicBezTo>
                <a:cubicBezTo>
                  <a:pt x="6854151" y="7571502"/>
                  <a:pt x="6761446" y="7596281"/>
                  <a:pt x="6680832" y="7646194"/>
                </a:cubicBezTo>
                <a:lnTo>
                  <a:pt x="4865017" y="7646194"/>
                </a:lnTo>
                <a:lnTo>
                  <a:pt x="10774983" y="1735615"/>
                </a:lnTo>
                <a:cubicBezTo>
                  <a:pt x="10899934" y="1611719"/>
                  <a:pt x="11062168" y="1549416"/>
                  <a:pt x="11224402" y="1549416"/>
                </a:cubicBezTo>
                <a:close/>
                <a:moveTo>
                  <a:pt x="10728630" y="0"/>
                </a:moveTo>
                <a:cubicBezTo>
                  <a:pt x="10858619" y="0"/>
                  <a:pt x="10988608" y="49559"/>
                  <a:pt x="11088367" y="148676"/>
                </a:cubicBezTo>
                <a:cubicBezTo>
                  <a:pt x="11286878" y="347265"/>
                  <a:pt x="11286878" y="669042"/>
                  <a:pt x="11088367" y="867631"/>
                </a:cubicBezTo>
                <a:lnTo>
                  <a:pt x="4308785" y="7646194"/>
                </a:lnTo>
                <a:lnTo>
                  <a:pt x="2872859" y="7646194"/>
                </a:lnTo>
                <a:lnTo>
                  <a:pt x="4726967" y="5792346"/>
                </a:lnTo>
                <a:cubicBezTo>
                  <a:pt x="4901292" y="5591987"/>
                  <a:pt x="4895246" y="5288617"/>
                  <a:pt x="4703790" y="5097817"/>
                </a:cubicBezTo>
                <a:cubicBezTo>
                  <a:pt x="4510318" y="4904184"/>
                  <a:pt x="4200964" y="4900290"/>
                  <a:pt x="4000439" y="5082949"/>
                </a:cubicBezTo>
                <a:lnTo>
                  <a:pt x="1436933" y="7646194"/>
                </a:lnTo>
                <a:lnTo>
                  <a:pt x="0" y="7646194"/>
                </a:lnTo>
                <a:lnTo>
                  <a:pt x="6550843" y="1095247"/>
                </a:lnTo>
                <a:cubicBezTo>
                  <a:pt x="6749354" y="897012"/>
                  <a:pt x="7070799" y="897012"/>
                  <a:pt x="7269310" y="1095247"/>
                </a:cubicBezTo>
                <a:cubicBezTo>
                  <a:pt x="7467820" y="1293835"/>
                  <a:pt x="7467820" y="1615259"/>
                  <a:pt x="7269310" y="1813847"/>
                </a:cubicBezTo>
                <a:lnTo>
                  <a:pt x="5579452" y="3504151"/>
                </a:lnTo>
                <a:cubicBezTo>
                  <a:pt x="5397065" y="3704510"/>
                  <a:pt x="5401095" y="4013544"/>
                  <a:pt x="5594568" y="4207177"/>
                </a:cubicBezTo>
                <a:cubicBezTo>
                  <a:pt x="5785017" y="4397977"/>
                  <a:pt x="6088324" y="4404349"/>
                  <a:pt x="6288850" y="4230186"/>
                </a:cubicBezTo>
                <a:lnTo>
                  <a:pt x="10369901" y="148676"/>
                </a:lnTo>
                <a:cubicBezTo>
                  <a:pt x="10468652" y="49559"/>
                  <a:pt x="10598641" y="0"/>
                  <a:pt x="10728630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7121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C56B6C9C-5303-430C-A978-CD0A06C422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4781" y="6660"/>
            <a:ext cx="4597220" cy="6873081"/>
          </a:xfrm>
          <a:custGeom>
            <a:avLst/>
            <a:gdLst>
              <a:gd name="connsiteX0" fmla="*/ 8394609 w 9194439"/>
              <a:gd name="connsiteY0" fmla="*/ 0 h 13746162"/>
              <a:gd name="connsiteX1" fmla="*/ 9194439 w 9194439"/>
              <a:gd name="connsiteY1" fmla="*/ 0 h 13746162"/>
              <a:gd name="connsiteX2" fmla="*/ 4611693 w 9194439"/>
              <a:gd name="connsiteY2" fmla="*/ 4584600 h 13746162"/>
              <a:gd name="connsiteX3" fmla="*/ 9185501 w 9194439"/>
              <a:gd name="connsiteY3" fmla="*/ 9159653 h 13746162"/>
              <a:gd name="connsiteX4" fmla="*/ 9194439 w 9194439"/>
              <a:gd name="connsiteY4" fmla="*/ 9159653 h 13746162"/>
              <a:gd name="connsiteX5" fmla="*/ 9189759 w 9194439"/>
              <a:gd name="connsiteY5" fmla="*/ 9164108 h 13746162"/>
              <a:gd name="connsiteX6" fmla="*/ 9194439 w 9194439"/>
              <a:gd name="connsiteY6" fmla="*/ 9168563 h 13746162"/>
              <a:gd name="connsiteX7" fmla="*/ 9185501 w 9194439"/>
              <a:gd name="connsiteY7" fmla="*/ 9168563 h 13746162"/>
              <a:gd name="connsiteX8" fmla="*/ 4609565 w 9194439"/>
              <a:gd name="connsiteY8" fmla="*/ 13746162 h 13746162"/>
              <a:gd name="connsiteX9" fmla="*/ 3809307 w 9194439"/>
              <a:gd name="connsiteY9" fmla="*/ 13746162 h 13746162"/>
              <a:gd name="connsiteX10" fmla="*/ 8390351 w 9194439"/>
              <a:gd name="connsiteY10" fmla="*/ 9164108 h 13746162"/>
              <a:gd name="connsiteX11" fmla="*/ 3813991 w 9194439"/>
              <a:gd name="connsiteY11" fmla="*/ 4586509 h 13746162"/>
              <a:gd name="connsiteX12" fmla="*/ 3809307 w 9194439"/>
              <a:gd name="connsiteY12" fmla="*/ 4586509 h 13746162"/>
              <a:gd name="connsiteX13" fmla="*/ 3811435 w 9194439"/>
              <a:gd name="connsiteY13" fmla="*/ 4584600 h 13746162"/>
              <a:gd name="connsiteX14" fmla="*/ 3809307 w 9194439"/>
              <a:gd name="connsiteY14" fmla="*/ 4582055 h 13746162"/>
              <a:gd name="connsiteX15" fmla="*/ 3813991 w 9194439"/>
              <a:gd name="connsiteY15" fmla="*/ 4582055 h 13746162"/>
              <a:gd name="connsiteX16" fmla="*/ 7439409 w 9194439"/>
              <a:gd name="connsiteY16" fmla="*/ 0 h 13746162"/>
              <a:gd name="connsiteX17" fmla="*/ 8238815 w 9194439"/>
              <a:gd name="connsiteY17" fmla="*/ 0 h 13746162"/>
              <a:gd name="connsiteX18" fmla="*/ 3657769 w 9194439"/>
              <a:gd name="connsiteY18" fmla="*/ 4582055 h 13746162"/>
              <a:gd name="connsiteX19" fmla="*/ 8234131 w 9194439"/>
              <a:gd name="connsiteY19" fmla="*/ 9159653 h 13746162"/>
              <a:gd name="connsiteX20" fmla="*/ 8238815 w 9194439"/>
              <a:gd name="connsiteY20" fmla="*/ 9159653 h 13746162"/>
              <a:gd name="connsiteX21" fmla="*/ 8236687 w 9194439"/>
              <a:gd name="connsiteY21" fmla="*/ 9162199 h 13746162"/>
              <a:gd name="connsiteX22" fmla="*/ 8243071 w 9194439"/>
              <a:gd name="connsiteY22" fmla="*/ 9168563 h 13746162"/>
              <a:gd name="connsiteX23" fmla="*/ 8229875 w 9194439"/>
              <a:gd name="connsiteY23" fmla="*/ 9168563 h 13746162"/>
              <a:gd name="connsiteX24" fmla="*/ 3653513 w 9194439"/>
              <a:gd name="connsiteY24" fmla="*/ 13746162 h 13746162"/>
              <a:gd name="connsiteX25" fmla="*/ 2854533 w 9194439"/>
              <a:gd name="connsiteY25" fmla="*/ 13746162 h 13746162"/>
              <a:gd name="connsiteX26" fmla="*/ 7436855 w 9194439"/>
              <a:gd name="connsiteY26" fmla="*/ 9162199 h 13746162"/>
              <a:gd name="connsiteX27" fmla="*/ 2863047 w 9194439"/>
              <a:gd name="connsiteY27" fmla="*/ 4586509 h 13746162"/>
              <a:gd name="connsiteX28" fmla="*/ 2854533 w 9194439"/>
              <a:gd name="connsiteY28" fmla="*/ 4586509 h 13746162"/>
              <a:gd name="connsiteX29" fmla="*/ 2858789 w 9194439"/>
              <a:gd name="connsiteY29" fmla="*/ 4582055 h 13746162"/>
              <a:gd name="connsiteX30" fmla="*/ 6488039 w 9194439"/>
              <a:gd name="connsiteY30" fmla="*/ 0 h 13746162"/>
              <a:gd name="connsiteX31" fmla="*/ 7287445 w 9194439"/>
              <a:gd name="connsiteY31" fmla="*/ 0 h 13746162"/>
              <a:gd name="connsiteX32" fmla="*/ 2706401 w 9194439"/>
              <a:gd name="connsiteY32" fmla="*/ 4582055 h 13746162"/>
              <a:gd name="connsiteX33" fmla="*/ 7282337 w 9194439"/>
              <a:gd name="connsiteY33" fmla="*/ 9159653 h 13746162"/>
              <a:gd name="connsiteX34" fmla="*/ 7287445 w 9194439"/>
              <a:gd name="connsiteY34" fmla="*/ 9159653 h 13746162"/>
              <a:gd name="connsiteX35" fmla="*/ 7284891 w 9194439"/>
              <a:gd name="connsiteY35" fmla="*/ 9162199 h 13746162"/>
              <a:gd name="connsiteX36" fmla="*/ 7291275 w 9194439"/>
              <a:gd name="connsiteY36" fmla="*/ 9168563 h 13746162"/>
              <a:gd name="connsiteX37" fmla="*/ 7278081 w 9194439"/>
              <a:gd name="connsiteY37" fmla="*/ 9168563 h 13746162"/>
              <a:gd name="connsiteX38" fmla="*/ 2702143 w 9194439"/>
              <a:gd name="connsiteY38" fmla="*/ 13746162 h 13746162"/>
              <a:gd name="connsiteX39" fmla="*/ 1902739 w 9194439"/>
              <a:gd name="connsiteY39" fmla="*/ 13746162 h 13746162"/>
              <a:gd name="connsiteX40" fmla="*/ 6485485 w 9194439"/>
              <a:gd name="connsiteY40" fmla="*/ 9162199 h 13746162"/>
              <a:gd name="connsiteX41" fmla="*/ 1911251 w 9194439"/>
              <a:gd name="connsiteY41" fmla="*/ 4586509 h 13746162"/>
              <a:gd name="connsiteX42" fmla="*/ 1902739 w 9194439"/>
              <a:gd name="connsiteY42" fmla="*/ 4586509 h 13746162"/>
              <a:gd name="connsiteX43" fmla="*/ 1906995 w 9194439"/>
              <a:gd name="connsiteY43" fmla="*/ 4582055 h 13746162"/>
              <a:gd name="connsiteX44" fmla="*/ 5536671 w 9194439"/>
              <a:gd name="connsiteY44" fmla="*/ 0 h 13746162"/>
              <a:gd name="connsiteX45" fmla="*/ 6336075 w 9194439"/>
              <a:gd name="connsiteY45" fmla="*/ 0 h 13746162"/>
              <a:gd name="connsiteX46" fmla="*/ 1755031 w 9194439"/>
              <a:gd name="connsiteY46" fmla="*/ 4582055 h 13746162"/>
              <a:gd name="connsiteX47" fmla="*/ 6330967 w 9194439"/>
              <a:gd name="connsiteY47" fmla="*/ 9159653 h 13746162"/>
              <a:gd name="connsiteX48" fmla="*/ 6336075 w 9194439"/>
              <a:gd name="connsiteY48" fmla="*/ 9159653 h 13746162"/>
              <a:gd name="connsiteX49" fmla="*/ 6333523 w 9194439"/>
              <a:gd name="connsiteY49" fmla="*/ 9162199 h 13746162"/>
              <a:gd name="connsiteX50" fmla="*/ 6339907 w 9194439"/>
              <a:gd name="connsiteY50" fmla="*/ 9168563 h 13746162"/>
              <a:gd name="connsiteX51" fmla="*/ 6326711 w 9194439"/>
              <a:gd name="connsiteY51" fmla="*/ 9168563 h 13746162"/>
              <a:gd name="connsiteX52" fmla="*/ 1751201 w 9194439"/>
              <a:gd name="connsiteY52" fmla="*/ 13746162 h 13746162"/>
              <a:gd name="connsiteX53" fmla="*/ 951369 w 9194439"/>
              <a:gd name="connsiteY53" fmla="*/ 13746162 h 13746162"/>
              <a:gd name="connsiteX54" fmla="*/ 5534117 w 9194439"/>
              <a:gd name="connsiteY54" fmla="*/ 9162199 h 13746162"/>
              <a:gd name="connsiteX55" fmla="*/ 959883 w 9194439"/>
              <a:gd name="connsiteY55" fmla="*/ 4586509 h 13746162"/>
              <a:gd name="connsiteX56" fmla="*/ 951369 w 9194439"/>
              <a:gd name="connsiteY56" fmla="*/ 4586509 h 13746162"/>
              <a:gd name="connsiteX57" fmla="*/ 955626 w 9194439"/>
              <a:gd name="connsiteY57" fmla="*/ 4582055 h 13746162"/>
              <a:gd name="connsiteX58" fmla="*/ 956051 w 9194439"/>
              <a:gd name="connsiteY58" fmla="*/ 4582055 h 13746162"/>
              <a:gd name="connsiteX59" fmla="*/ 4584875 w 9194439"/>
              <a:gd name="connsiteY59" fmla="*/ 0 h 13746162"/>
              <a:gd name="connsiteX60" fmla="*/ 5384707 w 9194439"/>
              <a:gd name="connsiteY60" fmla="*/ 0 h 13746162"/>
              <a:gd name="connsiteX61" fmla="*/ 801108 w 9194439"/>
              <a:gd name="connsiteY61" fmla="*/ 4584600 h 13746162"/>
              <a:gd name="connsiteX62" fmla="*/ 5375767 w 9194439"/>
              <a:gd name="connsiteY62" fmla="*/ 9159653 h 13746162"/>
              <a:gd name="connsiteX63" fmla="*/ 5384707 w 9194439"/>
              <a:gd name="connsiteY63" fmla="*/ 9159653 h 13746162"/>
              <a:gd name="connsiteX64" fmla="*/ 5380025 w 9194439"/>
              <a:gd name="connsiteY64" fmla="*/ 9164108 h 13746162"/>
              <a:gd name="connsiteX65" fmla="*/ 5384707 w 9194439"/>
              <a:gd name="connsiteY65" fmla="*/ 9168563 h 13746162"/>
              <a:gd name="connsiteX66" fmla="*/ 5375767 w 9194439"/>
              <a:gd name="connsiteY66" fmla="*/ 9168563 h 13746162"/>
              <a:gd name="connsiteX67" fmla="*/ 799405 w 9194439"/>
              <a:gd name="connsiteY67" fmla="*/ 13746162 h 13746162"/>
              <a:gd name="connsiteX68" fmla="*/ 0 w 9194439"/>
              <a:gd name="connsiteY68" fmla="*/ 13746162 h 13746162"/>
              <a:gd name="connsiteX69" fmla="*/ 4580619 w 9194439"/>
              <a:gd name="connsiteY69" fmla="*/ 9164108 h 13746162"/>
              <a:gd name="connsiteX70" fmla="*/ 4682 w 9194439"/>
              <a:gd name="connsiteY70" fmla="*/ 4586509 h 13746162"/>
              <a:gd name="connsiteX71" fmla="*/ 0 w 9194439"/>
              <a:gd name="connsiteY71" fmla="*/ 4586509 h 13746162"/>
              <a:gd name="connsiteX72" fmla="*/ 2128 w 9194439"/>
              <a:gd name="connsiteY72" fmla="*/ 4584600 h 13746162"/>
              <a:gd name="connsiteX73" fmla="*/ 0 w 9194439"/>
              <a:gd name="connsiteY73" fmla="*/ 4582055 h 13746162"/>
              <a:gd name="connsiteX74" fmla="*/ 4682 w 9194439"/>
              <a:gd name="connsiteY74" fmla="*/ 4582055 h 137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194439" h="13746162">
                <a:moveTo>
                  <a:pt x="8394609" y="0"/>
                </a:moveTo>
                <a:lnTo>
                  <a:pt x="9194439" y="0"/>
                </a:lnTo>
                <a:lnTo>
                  <a:pt x="4611693" y="4584600"/>
                </a:lnTo>
                <a:lnTo>
                  <a:pt x="9185501" y="9159653"/>
                </a:lnTo>
                <a:lnTo>
                  <a:pt x="9194439" y="9159653"/>
                </a:lnTo>
                <a:lnTo>
                  <a:pt x="9189759" y="9164108"/>
                </a:lnTo>
                <a:lnTo>
                  <a:pt x="9194439" y="9168563"/>
                </a:lnTo>
                <a:lnTo>
                  <a:pt x="9185501" y="9168563"/>
                </a:lnTo>
                <a:lnTo>
                  <a:pt x="4609565" y="13746162"/>
                </a:lnTo>
                <a:lnTo>
                  <a:pt x="3809307" y="13746162"/>
                </a:lnTo>
                <a:lnTo>
                  <a:pt x="8390351" y="9164108"/>
                </a:lnTo>
                <a:lnTo>
                  <a:pt x="3813991" y="4586509"/>
                </a:lnTo>
                <a:lnTo>
                  <a:pt x="3809307" y="4586509"/>
                </a:lnTo>
                <a:lnTo>
                  <a:pt x="3811435" y="4584600"/>
                </a:lnTo>
                <a:lnTo>
                  <a:pt x="3809307" y="4582055"/>
                </a:lnTo>
                <a:lnTo>
                  <a:pt x="3813991" y="4582055"/>
                </a:lnTo>
                <a:close/>
                <a:moveTo>
                  <a:pt x="7439409" y="0"/>
                </a:moveTo>
                <a:lnTo>
                  <a:pt x="8238815" y="0"/>
                </a:lnTo>
                <a:lnTo>
                  <a:pt x="3657769" y="4582055"/>
                </a:lnTo>
                <a:lnTo>
                  <a:pt x="8234131" y="9159653"/>
                </a:lnTo>
                <a:lnTo>
                  <a:pt x="8238815" y="9159653"/>
                </a:lnTo>
                <a:lnTo>
                  <a:pt x="8236687" y="9162199"/>
                </a:lnTo>
                <a:lnTo>
                  <a:pt x="8243071" y="9168563"/>
                </a:lnTo>
                <a:lnTo>
                  <a:pt x="8229875" y="9168563"/>
                </a:lnTo>
                <a:lnTo>
                  <a:pt x="3653513" y="13746162"/>
                </a:lnTo>
                <a:lnTo>
                  <a:pt x="2854533" y="13746162"/>
                </a:lnTo>
                <a:lnTo>
                  <a:pt x="7436855" y="9162199"/>
                </a:lnTo>
                <a:lnTo>
                  <a:pt x="2863047" y="4586509"/>
                </a:lnTo>
                <a:lnTo>
                  <a:pt x="2854533" y="4586509"/>
                </a:lnTo>
                <a:lnTo>
                  <a:pt x="2858789" y="4582055"/>
                </a:lnTo>
                <a:close/>
                <a:moveTo>
                  <a:pt x="6488039" y="0"/>
                </a:moveTo>
                <a:lnTo>
                  <a:pt x="7287445" y="0"/>
                </a:lnTo>
                <a:lnTo>
                  <a:pt x="2706401" y="4582055"/>
                </a:lnTo>
                <a:lnTo>
                  <a:pt x="7282337" y="9159653"/>
                </a:lnTo>
                <a:lnTo>
                  <a:pt x="7287445" y="9159653"/>
                </a:lnTo>
                <a:lnTo>
                  <a:pt x="7284891" y="9162199"/>
                </a:lnTo>
                <a:lnTo>
                  <a:pt x="7291275" y="9168563"/>
                </a:lnTo>
                <a:lnTo>
                  <a:pt x="7278081" y="9168563"/>
                </a:lnTo>
                <a:lnTo>
                  <a:pt x="2702143" y="13746162"/>
                </a:lnTo>
                <a:lnTo>
                  <a:pt x="1902739" y="13746162"/>
                </a:lnTo>
                <a:lnTo>
                  <a:pt x="6485485" y="9162199"/>
                </a:lnTo>
                <a:lnTo>
                  <a:pt x="1911251" y="4586509"/>
                </a:lnTo>
                <a:lnTo>
                  <a:pt x="1902739" y="4586509"/>
                </a:lnTo>
                <a:lnTo>
                  <a:pt x="1906995" y="4582055"/>
                </a:lnTo>
                <a:close/>
                <a:moveTo>
                  <a:pt x="5536671" y="0"/>
                </a:moveTo>
                <a:lnTo>
                  <a:pt x="6336075" y="0"/>
                </a:lnTo>
                <a:lnTo>
                  <a:pt x="1755031" y="4582055"/>
                </a:lnTo>
                <a:lnTo>
                  <a:pt x="6330967" y="9159653"/>
                </a:lnTo>
                <a:lnTo>
                  <a:pt x="6336075" y="9159653"/>
                </a:lnTo>
                <a:lnTo>
                  <a:pt x="6333523" y="9162199"/>
                </a:lnTo>
                <a:lnTo>
                  <a:pt x="6339907" y="9168563"/>
                </a:lnTo>
                <a:lnTo>
                  <a:pt x="6326711" y="9168563"/>
                </a:lnTo>
                <a:lnTo>
                  <a:pt x="1751201" y="13746162"/>
                </a:lnTo>
                <a:lnTo>
                  <a:pt x="951369" y="13746162"/>
                </a:lnTo>
                <a:lnTo>
                  <a:pt x="5534117" y="9162199"/>
                </a:lnTo>
                <a:lnTo>
                  <a:pt x="959883" y="4586509"/>
                </a:lnTo>
                <a:lnTo>
                  <a:pt x="951369" y="4586509"/>
                </a:lnTo>
                <a:lnTo>
                  <a:pt x="955626" y="4582055"/>
                </a:lnTo>
                <a:lnTo>
                  <a:pt x="956051" y="4582055"/>
                </a:lnTo>
                <a:close/>
                <a:moveTo>
                  <a:pt x="4584875" y="0"/>
                </a:moveTo>
                <a:lnTo>
                  <a:pt x="5384707" y="0"/>
                </a:lnTo>
                <a:lnTo>
                  <a:pt x="801108" y="4584600"/>
                </a:lnTo>
                <a:lnTo>
                  <a:pt x="5375767" y="9159653"/>
                </a:lnTo>
                <a:lnTo>
                  <a:pt x="5384707" y="9159653"/>
                </a:lnTo>
                <a:lnTo>
                  <a:pt x="5380025" y="9164108"/>
                </a:lnTo>
                <a:lnTo>
                  <a:pt x="5384707" y="9168563"/>
                </a:lnTo>
                <a:lnTo>
                  <a:pt x="5375767" y="9168563"/>
                </a:lnTo>
                <a:lnTo>
                  <a:pt x="799405" y="13746162"/>
                </a:lnTo>
                <a:lnTo>
                  <a:pt x="0" y="13746162"/>
                </a:lnTo>
                <a:lnTo>
                  <a:pt x="4580619" y="9164108"/>
                </a:lnTo>
                <a:lnTo>
                  <a:pt x="4682" y="4586509"/>
                </a:lnTo>
                <a:lnTo>
                  <a:pt x="0" y="4586509"/>
                </a:lnTo>
                <a:lnTo>
                  <a:pt x="2128" y="4584600"/>
                </a:lnTo>
                <a:lnTo>
                  <a:pt x="0" y="4582055"/>
                </a:lnTo>
                <a:lnTo>
                  <a:pt x="4682" y="4582055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285F30-4A0A-461C-978F-5384C20D621B}"/>
              </a:ext>
            </a:extLst>
          </p:cNvPr>
          <p:cNvSpPr>
            <a:spLocks/>
          </p:cNvSpPr>
          <p:nvPr userDrawn="1"/>
        </p:nvSpPr>
        <p:spPr bwMode="auto">
          <a:xfrm>
            <a:off x="5920725" y="708660"/>
            <a:ext cx="5379750" cy="5153500"/>
          </a:xfrm>
          <a:custGeom>
            <a:avLst/>
            <a:gdLst>
              <a:gd name="T0" fmla="*/ 86 w 3812"/>
              <a:gd name="T1" fmla="*/ 2526 h 3649"/>
              <a:gd name="T2" fmla="*/ 283 w 3812"/>
              <a:gd name="T3" fmla="*/ 2718 h 3649"/>
              <a:gd name="T4" fmla="*/ 381 w 3812"/>
              <a:gd name="T5" fmla="*/ 2743 h 3649"/>
              <a:gd name="T6" fmla="*/ 592 w 3812"/>
              <a:gd name="T7" fmla="*/ 2849 h 3649"/>
              <a:gd name="T8" fmla="*/ 422 w 3812"/>
              <a:gd name="T9" fmla="*/ 2438 h 3649"/>
              <a:gd name="T10" fmla="*/ 403 w 3812"/>
              <a:gd name="T11" fmla="*/ 2286 h 3649"/>
              <a:gd name="T12" fmla="*/ 545 w 3812"/>
              <a:gd name="T13" fmla="*/ 2571 h 3649"/>
              <a:gd name="T14" fmla="*/ 636 w 3812"/>
              <a:gd name="T15" fmla="*/ 2519 h 3649"/>
              <a:gd name="T16" fmla="*/ 542 w 3812"/>
              <a:gd name="T17" fmla="*/ 2386 h 3649"/>
              <a:gd name="T18" fmla="*/ 600 w 3812"/>
              <a:gd name="T19" fmla="*/ 2396 h 3649"/>
              <a:gd name="T20" fmla="*/ 633 w 3812"/>
              <a:gd name="T21" fmla="*/ 2306 h 3649"/>
              <a:gd name="T22" fmla="*/ 623 w 3812"/>
              <a:gd name="T23" fmla="*/ 2186 h 3649"/>
              <a:gd name="T24" fmla="*/ 670 w 3812"/>
              <a:gd name="T25" fmla="*/ 2310 h 3649"/>
              <a:gd name="T26" fmla="*/ 769 w 3812"/>
              <a:gd name="T27" fmla="*/ 2364 h 3649"/>
              <a:gd name="T28" fmla="*/ 848 w 3812"/>
              <a:gd name="T29" fmla="*/ 2385 h 3649"/>
              <a:gd name="T30" fmla="*/ 961 w 3812"/>
              <a:gd name="T31" fmla="*/ 2436 h 3649"/>
              <a:gd name="T32" fmla="*/ 1027 w 3812"/>
              <a:gd name="T33" fmla="*/ 2436 h 3649"/>
              <a:gd name="T34" fmla="*/ 1223 w 3812"/>
              <a:gd name="T35" fmla="*/ 2419 h 3649"/>
              <a:gd name="T36" fmla="*/ 1366 w 3812"/>
              <a:gd name="T37" fmla="*/ 2412 h 3649"/>
              <a:gd name="T38" fmla="*/ 1559 w 3812"/>
              <a:gd name="T39" fmla="*/ 2414 h 3649"/>
              <a:gd name="T40" fmla="*/ 2216 w 3812"/>
              <a:gd name="T41" fmla="*/ 2262 h 3649"/>
              <a:gd name="T42" fmla="*/ 2396 w 3812"/>
              <a:gd name="T43" fmla="*/ 2155 h 3649"/>
              <a:gd name="T44" fmla="*/ 2464 w 3812"/>
              <a:gd name="T45" fmla="*/ 2075 h 3649"/>
              <a:gd name="T46" fmla="*/ 2459 w 3812"/>
              <a:gd name="T47" fmla="*/ 1922 h 3649"/>
              <a:gd name="T48" fmla="*/ 2360 w 3812"/>
              <a:gd name="T49" fmla="*/ 1798 h 3649"/>
              <a:gd name="T50" fmla="*/ 2266 w 3812"/>
              <a:gd name="T51" fmla="*/ 1757 h 3649"/>
              <a:gd name="T52" fmla="*/ 2186 w 3812"/>
              <a:gd name="T53" fmla="*/ 1702 h 3649"/>
              <a:gd name="T54" fmla="*/ 2053 w 3812"/>
              <a:gd name="T55" fmla="*/ 1686 h 3649"/>
              <a:gd name="T56" fmla="*/ 1923 w 3812"/>
              <a:gd name="T57" fmla="*/ 1746 h 3649"/>
              <a:gd name="T58" fmla="*/ 1865 w 3812"/>
              <a:gd name="T59" fmla="*/ 1727 h 3649"/>
              <a:gd name="T60" fmla="*/ 1618 w 3812"/>
              <a:gd name="T61" fmla="*/ 1401 h 3649"/>
              <a:gd name="T62" fmla="*/ 1127 w 3812"/>
              <a:gd name="T63" fmla="*/ 1079 h 3649"/>
              <a:gd name="T64" fmla="*/ 980 w 3812"/>
              <a:gd name="T65" fmla="*/ 824 h 3649"/>
              <a:gd name="T66" fmla="*/ 1110 w 3812"/>
              <a:gd name="T67" fmla="*/ 382 h 3649"/>
              <a:gd name="T68" fmla="*/ 1410 w 3812"/>
              <a:gd name="T69" fmla="*/ 118 h 3649"/>
              <a:gd name="T70" fmla="*/ 1832 w 3812"/>
              <a:gd name="T71" fmla="*/ 12 h 3649"/>
              <a:gd name="T72" fmla="*/ 2055 w 3812"/>
              <a:gd name="T73" fmla="*/ 53 h 3649"/>
              <a:gd name="T74" fmla="*/ 2215 w 3812"/>
              <a:gd name="T75" fmla="*/ 124 h 3649"/>
              <a:gd name="T76" fmla="*/ 2428 w 3812"/>
              <a:gd name="T77" fmla="*/ 226 h 3649"/>
              <a:gd name="T78" fmla="*/ 2870 w 3812"/>
              <a:gd name="T79" fmla="*/ 457 h 3649"/>
              <a:gd name="T80" fmla="*/ 3278 w 3812"/>
              <a:gd name="T81" fmla="*/ 767 h 3649"/>
              <a:gd name="T82" fmla="*/ 3535 w 3812"/>
              <a:gd name="T83" fmla="*/ 1089 h 3649"/>
              <a:gd name="T84" fmla="*/ 3711 w 3812"/>
              <a:gd name="T85" fmla="*/ 1456 h 3649"/>
              <a:gd name="T86" fmla="*/ 3798 w 3812"/>
              <a:gd name="T87" fmla="*/ 2060 h 3649"/>
              <a:gd name="T88" fmla="*/ 3560 w 3812"/>
              <a:gd name="T89" fmla="*/ 2805 h 3649"/>
              <a:gd name="T90" fmla="*/ 3001 w 3812"/>
              <a:gd name="T91" fmla="*/ 3290 h 3649"/>
              <a:gd name="T92" fmla="*/ 2317 w 3812"/>
              <a:gd name="T93" fmla="*/ 3553 h 3649"/>
              <a:gd name="T94" fmla="*/ 1448 w 3812"/>
              <a:gd name="T95" fmla="*/ 3647 h 3649"/>
              <a:gd name="T96" fmla="*/ 1246 w 3812"/>
              <a:gd name="T97" fmla="*/ 3596 h 3649"/>
              <a:gd name="T98" fmla="*/ 548 w 3812"/>
              <a:gd name="T99" fmla="*/ 3315 h 3649"/>
              <a:gd name="T100" fmla="*/ 322 w 3812"/>
              <a:gd name="T101" fmla="*/ 3143 h 3649"/>
              <a:gd name="T102" fmla="*/ 136 w 3812"/>
              <a:gd name="T103" fmla="*/ 2915 h 3649"/>
              <a:gd name="T104" fmla="*/ 140 w 3812"/>
              <a:gd name="T105" fmla="*/ 2757 h 3649"/>
              <a:gd name="T106" fmla="*/ 27 w 3812"/>
              <a:gd name="T107" fmla="*/ 2420 h 3649"/>
              <a:gd name="T108" fmla="*/ 165 w 3812"/>
              <a:gd name="T109" fmla="*/ 1651 h 3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12" h="3649">
                <a:moveTo>
                  <a:pt x="165" y="1651"/>
                </a:moveTo>
                <a:cubicBezTo>
                  <a:pt x="166" y="1658"/>
                  <a:pt x="161" y="1663"/>
                  <a:pt x="158" y="1668"/>
                </a:cubicBezTo>
                <a:cubicBezTo>
                  <a:pt x="129" y="1720"/>
                  <a:pt x="104" y="1773"/>
                  <a:pt x="83" y="1828"/>
                </a:cubicBezTo>
                <a:cubicBezTo>
                  <a:pt x="55" y="1904"/>
                  <a:pt x="35" y="1981"/>
                  <a:pt x="24" y="2062"/>
                </a:cubicBezTo>
                <a:cubicBezTo>
                  <a:pt x="15" y="2130"/>
                  <a:pt x="13" y="2199"/>
                  <a:pt x="20" y="2268"/>
                </a:cubicBezTo>
                <a:cubicBezTo>
                  <a:pt x="28" y="2349"/>
                  <a:pt x="47" y="2426"/>
                  <a:pt x="78" y="2500"/>
                </a:cubicBezTo>
                <a:cubicBezTo>
                  <a:pt x="81" y="2508"/>
                  <a:pt x="84" y="2517"/>
                  <a:pt x="86" y="2526"/>
                </a:cubicBezTo>
                <a:cubicBezTo>
                  <a:pt x="111" y="2622"/>
                  <a:pt x="153" y="2711"/>
                  <a:pt x="212" y="2791"/>
                </a:cubicBezTo>
                <a:cubicBezTo>
                  <a:pt x="216" y="2798"/>
                  <a:pt x="222" y="2805"/>
                  <a:pt x="228" y="2810"/>
                </a:cubicBezTo>
                <a:cubicBezTo>
                  <a:pt x="234" y="2816"/>
                  <a:pt x="241" y="2821"/>
                  <a:pt x="248" y="2825"/>
                </a:cubicBezTo>
                <a:cubicBezTo>
                  <a:pt x="266" y="2834"/>
                  <a:pt x="283" y="2831"/>
                  <a:pt x="298" y="2819"/>
                </a:cubicBezTo>
                <a:cubicBezTo>
                  <a:pt x="302" y="2816"/>
                  <a:pt x="305" y="2813"/>
                  <a:pt x="308" y="2810"/>
                </a:cubicBezTo>
                <a:cubicBezTo>
                  <a:pt x="322" y="2794"/>
                  <a:pt x="323" y="2790"/>
                  <a:pt x="314" y="2770"/>
                </a:cubicBezTo>
                <a:cubicBezTo>
                  <a:pt x="306" y="2751"/>
                  <a:pt x="295" y="2734"/>
                  <a:pt x="283" y="2718"/>
                </a:cubicBezTo>
                <a:cubicBezTo>
                  <a:pt x="272" y="2704"/>
                  <a:pt x="262" y="2690"/>
                  <a:pt x="252" y="2676"/>
                </a:cubicBezTo>
                <a:cubicBezTo>
                  <a:pt x="243" y="2663"/>
                  <a:pt x="236" y="2648"/>
                  <a:pt x="231" y="2632"/>
                </a:cubicBezTo>
                <a:cubicBezTo>
                  <a:pt x="234" y="2623"/>
                  <a:pt x="240" y="2615"/>
                  <a:pt x="248" y="2607"/>
                </a:cubicBezTo>
                <a:cubicBezTo>
                  <a:pt x="252" y="2603"/>
                  <a:pt x="258" y="2600"/>
                  <a:pt x="264" y="2599"/>
                </a:cubicBezTo>
                <a:cubicBezTo>
                  <a:pt x="272" y="2598"/>
                  <a:pt x="279" y="2599"/>
                  <a:pt x="284" y="2607"/>
                </a:cubicBezTo>
                <a:cubicBezTo>
                  <a:pt x="298" y="2627"/>
                  <a:pt x="312" y="2646"/>
                  <a:pt x="326" y="2666"/>
                </a:cubicBezTo>
                <a:cubicBezTo>
                  <a:pt x="344" y="2692"/>
                  <a:pt x="362" y="2717"/>
                  <a:pt x="381" y="2743"/>
                </a:cubicBezTo>
                <a:cubicBezTo>
                  <a:pt x="399" y="2767"/>
                  <a:pt x="419" y="2789"/>
                  <a:pt x="442" y="2809"/>
                </a:cubicBezTo>
                <a:cubicBezTo>
                  <a:pt x="459" y="2825"/>
                  <a:pt x="478" y="2838"/>
                  <a:pt x="499" y="2847"/>
                </a:cubicBezTo>
                <a:cubicBezTo>
                  <a:pt x="505" y="2850"/>
                  <a:pt x="510" y="2853"/>
                  <a:pt x="513" y="2859"/>
                </a:cubicBezTo>
                <a:cubicBezTo>
                  <a:pt x="520" y="2871"/>
                  <a:pt x="532" y="2878"/>
                  <a:pt x="544" y="2885"/>
                </a:cubicBezTo>
                <a:cubicBezTo>
                  <a:pt x="546" y="2886"/>
                  <a:pt x="550" y="2886"/>
                  <a:pt x="553" y="2886"/>
                </a:cubicBezTo>
                <a:cubicBezTo>
                  <a:pt x="564" y="2883"/>
                  <a:pt x="575" y="2880"/>
                  <a:pt x="585" y="2875"/>
                </a:cubicBezTo>
                <a:cubicBezTo>
                  <a:pt x="587" y="2866"/>
                  <a:pt x="589" y="2858"/>
                  <a:pt x="592" y="2849"/>
                </a:cubicBezTo>
                <a:cubicBezTo>
                  <a:pt x="590" y="2847"/>
                  <a:pt x="588" y="2844"/>
                  <a:pt x="585" y="2841"/>
                </a:cubicBezTo>
                <a:cubicBezTo>
                  <a:pt x="569" y="2825"/>
                  <a:pt x="555" y="2807"/>
                  <a:pt x="546" y="2787"/>
                </a:cubicBezTo>
                <a:cubicBezTo>
                  <a:pt x="535" y="2762"/>
                  <a:pt x="525" y="2737"/>
                  <a:pt x="515" y="2712"/>
                </a:cubicBezTo>
                <a:cubicBezTo>
                  <a:pt x="511" y="2703"/>
                  <a:pt x="508" y="2694"/>
                  <a:pt x="505" y="2686"/>
                </a:cubicBezTo>
                <a:cubicBezTo>
                  <a:pt x="493" y="2656"/>
                  <a:pt x="478" y="2629"/>
                  <a:pt x="457" y="2604"/>
                </a:cubicBezTo>
                <a:cubicBezTo>
                  <a:pt x="466" y="2583"/>
                  <a:pt x="475" y="2562"/>
                  <a:pt x="484" y="2541"/>
                </a:cubicBezTo>
                <a:cubicBezTo>
                  <a:pt x="463" y="2507"/>
                  <a:pt x="443" y="2473"/>
                  <a:pt x="422" y="2438"/>
                </a:cubicBezTo>
                <a:cubicBezTo>
                  <a:pt x="425" y="2435"/>
                  <a:pt x="427" y="2431"/>
                  <a:pt x="430" y="2427"/>
                </a:cubicBezTo>
                <a:cubicBezTo>
                  <a:pt x="430" y="2425"/>
                  <a:pt x="429" y="2423"/>
                  <a:pt x="428" y="2421"/>
                </a:cubicBezTo>
                <a:cubicBezTo>
                  <a:pt x="413" y="2388"/>
                  <a:pt x="399" y="2355"/>
                  <a:pt x="390" y="2320"/>
                </a:cubicBezTo>
                <a:cubicBezTo>
                  <a:pt x="381" y="2285"/>
                  <a:pt x="377" y="2249"/>
                  <a:pt x="384" y="2212"/>
                </a:cubicBezTo>
                <a:cubicBezTo>
                  <a:pt x="386" y="2202"/>
                  <a:pt x="388" y="2192"/>
                  <a:pt x="392" y="2183"/>
                </a:cubicBezTo>
                <a:cubicBezTo>
                  <a:pt x="397" y="2184"/>
                  <a:pt x="396" y="2188"/>
                  <a:pt x="396" y="2190"/>
                </a:cubicBezTo>
                <a:cubicBezTo>
                  <a:pt x="398" y="2222"/>
                  <a:pt x="401" y="2254"/>
                  <a:pt x="403" y="2286"/>
                </a:cubicBezTo>
                <a:cubicBezTo>
                  <a:pt x="406" y="2312"/>
                  <a:pt x="412" y="2338"/>
                  <a:pt x="420" y="2363"/>
                </a:cubicBezTo>
                <a:cubicBezTo>
                  <a:pt x="425" y="2378"/>
                  <a:pt x="434" y="2388"/>
                  <a:pt x="451" y="2390"/>
                </a:cubicBezTo>
                <a:cubicBezTo>
                  <a:pt x="453" y="2390"/>
                  <a:pt x="454" y="2392"/>
                  <a:pt x="456" y="2393"/>
                </a:cubicBezTo>
                <a:cubicBezTo>
                  <a:pt x="457" y="2395"/>
                  <a:pt x="458" y="2397"/>
                  <a:pt x="458" y="2400"/>
                </a:cubicBezTo>
                <a:cubicBezTo>
                  <a:pt x="463" y="2427"/>
                  <a:pt x="474" y="2453"/>
                  <a:pt x="487" y="2477"/>
                </a:cubicBezTo>
                <a:cubicBezTo>
                  <a:pt x="505" y="2508"/>
                  <a:pt x="524" y="2538"/>
                  <a:pt x="542" y="2569"/>
                </a:cubicBezTo>
                <a:cubicBezTo>
                  <a:pt x="543" y="2570"/>
                  <a:pt x="544" y="2570"/>
                  <a:pt x="545" y="2571"/>
                </a:cubicBezTo>
                <a:cubicBezTo>
                  <a:pt x="571" y="2566"/>
                  <a:pt x="579" y="2558"/>
                  <a:pt x="579" y="2536"/>
                </a:cubicBezTo>
                <a:cubicBezTo>
                  <a:pt x="588" y="2533"/>
                  <a:pt x="586" y="2544"/>
                  <a:pt x="592" y="2545"/>
                </a:cubicBezTo>
                <a:cubicBezTo>
                  <a:pt x="594" y="2544"/>
                  <a:pt x="597" y="2543"/>
                  <a:pt x="601" y="2541"/>
                </a:cubicBezTo>
                <a:cubicBezTo>
                  <a:pt x="616" y="2557"/>
                  <a:pt x="628" y="2575"/>
                  <a:pt x="643" y="2591"/>
                </a:cubicBezTo>
                <a:cubicBezTo>
                  <a:pt x="653" y="2589"/>
                  <a:pt x="660" y="2584"/>
                  <a:pt x="665" y="2575"/>
                </a:cubicBezTo>
                <a:cubicBezTo>
                  <a:pt x="653" y="2562"/>
                  <a:pt x="646" y="2547"/>
                  <a:pt x="641" y="2531"/>
                </a:cubicBezTo>
                <a:cubicBezTo>
                  <a:pt x="640" y="2527"/>
                  <a:pt x="638" y="2523"/>
                  <a:pt x="636" y="2519"/>
                </a:cubicBezTo>
                <a:cubicBezTo>
                  <a:pt x="633" y="2510"/>
                  <a:pt x="626" y="2504"/>
                  <a:pt x="618" y="2500"/>
                </a:cubicBezTo>
                <a:cubicBezTo>
                  <a:pt x="612" y="2497"/>
                  <a:pt x="606" y="2494"/>
                  <a:pt x="600" y="2490"/>
                </a:cubicBezTo>
                <a:cubicBezTo>
                  <a:pt x="600" y="2483"/>
                  <a:pt x="600" y="2478"/>
                  <a:pt x="600" y="2471"/>
                </a:cubicBezTo>
                <a:cubicBezTo>
                  <a:pt x="595" y="2469"/>
                  <a:pt x="590" y="2466"/>
                  <a:pt x="585" y="2463"/>
                </a:cubicBezTo>
                <a:cubicBezTo>
                  <a:pt x="580" y="2461"/>
                  <a:pt x="578" y="2457"/>
                  <a:pt x="579" y="2452"/>
                </a:cubicBezTo>
                <a:cubicBezTo>
                  <a:pt x="582" y="2435"/>
                  <a:pt x="573" y="2423"/>
                  <a:pt x="563" y="2411"/>
                </a:cubicBezTo>
                <a:cubicBezTo>
                  <a:pt x="556" y="2402"/>
                  <a:pt x="549" y="2394"/>
                  <a:pt x="542" y="2386"/>
                </a:cubicBezTo>
                <a:cubicBezTo>
                  <a:pt x="529" y="2370"/>
                  <a:pt x="525" y="2352"/>
                  <a:pt x="532" y="2332"/>
                </a:cubicBezTo>
                <a:cubicBezTo>
                  <a:pt x="534" y="2327"/>
                  <a:pt x="536" y="2322"/>
                  <a:pt x="537" y="2317"/>
                </a:cubicBezTo>
                <a:cubicBezTo>
                  <a:pt x="540" y="2307"/>
                  <a:pt x="542" y="2297"/>
                  <a:pt x="539" y="2287"/>
                </a:cubicBezTo>
                <a:cubicBezTo>
                  <a:pt x="549" y="2288"/>
                  <a:pt x="553" y="2290"/>
                  <a:pt x="555" y="2297"/>
                </a:cubicBezTo>
                <a:cubicBezTo>
                  <a:pt x="556" y="2301"/>
                  <a:pt x="556" y="2306"/>
                  <a:pt x="556" y="2310"/>
                </a:cubicBezTo>
                <a:cubicBezTo>
                  <a:pt x="556" y="2322"/>
                  <a:pt x="559" y="2333"/>
                  <a:pt x="564" y="2343"/>
                </a:cubicBezTo>
                <a:cubicBezTo>
                  <a:pt x="574" y="2362"/>
                  <a:pt x="586" y="2380"/>
                  <a:pt x="600" y="2396"/>
                </a:cubicBezTo>
                <a:cubicBezTo>
                  <a:pt x="609" y="2407"/>
                  <a:pt x="620" y="2419"/>
                  <a:pt x="630" y="2430"/>
                </a:cubicBezTo>
                <a:cubicBezTo>
                  <a:pt x="639" y="2440"/>
                  <a:pt x="647" y="2451"/>
                  <a:pt x="656" y="2461"/>
                </a:cubicBezTo>
                <a:cubicBezTo>
                  <a:pt x="672" y="2457"/>
                  <a:pt x="679" y="2444"/>
                  <a:pt x="688" y="2431"/>
                </a:cubicBezTo>
                <a:cubicBezTo>
                  <a:pt x="682" y="2422"/>
                  <a:pt x="675" y="2413"/>
                  <a:pt x="668" y="2403"/>
                </a:cubicBezTo>
                <a:cubicBezTo>
                  <a:pt x="663" y="2405"/>
                  <a:pt x="658" y="2407"/>
                  <a:pt x="654" y="2408"/>
                </a:cubicBezTo>
                <a:cubicBezTo>
                  <a:pt x="636" y="2389"/>
                  <a:pt x="611" y="2345"/>
                  <a:pt x="606" y="2323"/>
                </a:cubicBezTo>
                <a:cubicBezTo>
                  <a:pt x="613" y="2315"/>
                  <a:pt x="621" y="2308"/>
                  <a:pt x="633" y="2306"/>
                </a:cubicBezTo>
                <a:cubicBezTo>
                  <a:pt x="635" y="2306"/>
                  <a:pt x="638" y="2305"/>
                  <a:pt x="639" y="2303"/>
                </a:cubicBezTo>
                <a:cubicBezTo>
                  <a:pt x="640" y="2301"/>
                  <a:pt x="640" y="2299"/>
                  <a:pt x="640" y="2296"/>
                </a:cubicBezTo>
                <a:cubicBezTo>
                  <a:pt x="630" y="2295"/>
                  <a:pt x="636" y="2285"/>
                  <a:pt x="631" y="2280"/>
                </a:cubicBezTo>
                <a:cubicBezTo>
                  <a:pt x="630" y="2279"/>
                  <a:pt x="632" y="2275"/>
                  <a:pt x="632" y="2270"/>
                </a:cubicBezTo>
                <a:cubicBezTo>
                  <a:pt x="620" y="2256"/>
                  <a:pt x="617" y="2239"/>
                  <a:pt x="618" y="2219"/>
                </a:cubicBezTo>
                <a:cubicBezTo>
                  <a:pt x="619" y="2205"/>
                  <a:pt x="619" y="2190"/>
                  <a:pt x="617" y="2175"/>
                </a:cubicBezTo>
                <a:cubicBezTo>
                  <a:pt x="619" y="2179"/>
                  <a:pt x="622" y="2182"/>
                  <a:pt x="623" y="2186"/>
                </a:cubicBezTo>
                <a:cubicBezTo>
                  <a:pt x="628" y="2203"/>
                  <a:pt x="633" y="2220"/>
                  <a:pt x="637" y="2237"/>
                </a:cubicBezTo>
                <a:cubicBezTo>
                  <a:pt x="640" y="2246"/>
                  <a:pt x="642" y="2254"/>
                  <a:pt x="644" y="2264"/>
                </a:cubicBezTo>
                <a:cubicBezTo>
                  <a:pt x="650" y="2264"/>
                  <a:pt x="654" y="2264"/>
                  <a:pt x="660" y="2264"/>
                </a:cubicBezTo>
                <a:cubicBezTo>
                  <a:pt x="660" y="2268"/>
                  <a:pt x="661" y="2271"/>
                  <a:pt x="660" y="2274"/>
                </a:cubicBezTo>
                <a:cubicBezTo>
                  <a:pt x="658" y="2277"/>
                  <a:pt x="656" y="2281"/>
                  <a:pt x="655" y="2284"/>
                </a:cubicBezTo>
                <a:cubicBezTo>
                  <a:pt x="651" y="2294"/>
                  <a:pt x="653" y="2299"/>
                  <a:pt x="662" y="2305"/>
                </a:cubicBezTo>
                <a:cubicBezTo>
                  <a:pt x="664" y="2307"/>
                  <a:pt x="667" y="2308"/>
                  <a:pt x="670" y="2310"/>
                </a:cubicBezTo>
                <a:cubicBezTo>
                  <a:pt x="677" y="2313"/>
                  <a:pt x="682" y="2319"/>
                  <a:pt x="685" y="2326"/>
                </a:cubicBezTo>
                <a:cubicBezTo>
                  <a:pt x="686" y="2329"/>
                  <a:pt x="687" y="2332"/>
                  <a:pt x="688" y="2335"/>
                </a:cubicBezTo>
                <a:cubicBezTo>
                  <a:pt x="692" y="2345"/>
                  <a:pt x="698" y="2352"/>
                  <a:pt x="708" y="2354"/>
                </a:cubicBezTo>
                <a:cubicBezTo>
                  <a:pt x="711" y="2355"/>
                  <a:pt x="713" y="2356"/>
                  <a:pt x="716" y="2357"/>
                </a:cubicBezTo>
                <a:cubicBezTo>
                  <a:pt x="723" y="2359"/>
                  <a:pt x="730" y="2363"/>
                  <a:pt x="732" y="2371"/>
                </a:cubicBezTo>
                <a:cubicBezTo>
                  <a:pt x="742" y="2370"/>
                  <a:pt x="751" y="2369"/>
                  <a:pt x="759" y="2368"/>
                </a:cubicBezTo>
                <a:cubicBezTo>
                  <a:pt x="763" y="2368"/>
                  <a:pt x="766" y="2366"/>
                  <a:pt x="769" y="2364"/>
                </a:cubicBezTo>
                <a:cubicBezTo>
                  <a:pt x="774" y="2360"/>
                  <a:pt x="778" y="2356"/>
                  <a:pt x="783" y="2353"/>
                </a:cubicBezTo>
                <a:cubicBezTo>
                  <a:pt x="784" y="2351"/>
                  <a:pt x="787" y="2351"/>
                  <a:pt x="791" y="2350"/>
                </a:cubicBezTo>
                <a:cubicBezTo>
                  <a:pt x="788" y="2354"/>
                  <a:pt x="787" y="2357"/>
                  <a:pt x="785" y="2359"/>
                </a:cubicBezTo>
                <a:cubicBezTo>
                  <a:pt x="786" y="2360"/>
                  <a:pt x="787" y="2361"/>
                  <a:pt x="788" y="2361"/>
                </a:cubicBezTo>
                <a:cubicBezTo>
                  <a:pt x="794" y="2362"/>
                  <a:pt x="801" y="2362"/>
                  <a:pt x="808" y="2362"/>
                </a:cubicBezTo>
                <a:cubicBezTo>
                  <a:pt x="810" y="2380"/>
                  <a:pt x="822" y="2389"/>
                  <a:pt x="838" y="2396"/>
                </a:cubicBezTo>
                <a:cubicBezTo>
                  <a:pt x="841" y="2392"/>
                  <a:pt x="845" y="2389"/>
                  <a:pt x="848" y="2385"/>
                </a:cubicBezTo>
                <a:cubicBezTo>
                  <a:pt x="849" y="2386"/>
                  <a:pt x="851" y="2386"/>
                  <a:pt x="851" y="2386"/>
                </a:cubicBezTo>
                <a:cubicBezTo>
                  <a:pt x="856" y="2398"/>
                  <a:pt x="864" y="2402"/>
                  <a:pt x="876" y="2400"/>
                </a:cubicBezTo>
                <a:cubicBezTo>
                  <a:pt x="878" y="2400"/>
                  <a:pt x="881" y="2400"/>
                  <a:pt x="883" y="2400"/>
                </a:cubicBezTo>
                <a:cubicBezTo>
                  <a:pt x="895" y="2411"/>
                  <a:pt x="907" y="2422"/>
                  <a:pt x="920" y="2434"/>
                </a:cubicBezTo>
                <a:cubicBezTo>
                  <a:pt x="923" y="2431"/>
                  <a:pt x="925" y="2429"/>
                  <a:pt x="928" y="2426"/>
                </a:cubicBezTo>
                <a:cubicBezTo>
                  <a:pt x="935" y="2420"/>
                  <a:pt x="943" y="2419"/>
                  <a:pt x="950" y="2425"/>
                </a:cubicBezTo>
                <a:cubicBezTo>
                  <a:pt x="954" y="2428"/>
                  <a:pt x="957" y="2432"/>
                  <a:pt x="961" y="2436"/>
                </a:cubicBezTo>
                <a:cubicBezTo>
                  <a:pt x="969" y="2435"/>
                  <a:pt x="976" y="2433"/>
                  <a:pt x="983" y="2433"/>
                </a:cubicBezTo>
                <a:cubicBezTo>
                  <a:pt x="990" y="2434"/>
                  <a:pt x="997" y="2436"/>
                  <a:pt x="1004" y="2438"/>
                </a:cubicBezTo>
                <a:cubicBezTo>
                  <a:pt x="1010" y="2432"/>
                  <a:pt x="1009" y="2425"/>
                  <a:pt x="1006" y="2419"/>
                </a:cubicBezTo>
                <a:cubicBezTo>
                  <a:pt x="1004" y="2416"/>
                  <a:pt x="1006" y="2414"/>
                  <a:pt x="1009" y="2413"/>
                </a:cubicBezTo>
                <a:cubicBezTo>
                  <a:pt x="1010" y="2413"/>
                  <a:pt x="1013" y="2415"/>
                  <a:pt x="1013" y="2416"/>
                </a:cubicBezTo>
                <a:cubicBezTo>
                  <a:pt x="1014" y="2422"/>
                  <a:pt x="1015" y="2427"/>
                  <a:pt x="1016" y="2434"/>
                </a:cubicBezTo>
                <a:cubicBezTo>
                  <a:pt x="1019" y="2435"/>
                  <a:pt x="1023" y="2436"/>
                  <a:pt x="1027" y="2436"/>
                </a:cubicBezTo>
                <a:cubicBezTo>
                  <a:pt x="1041" y="2434"/>
                  <a:pt x="1056" y="2432"/>
                  <a:pt x="1070" y="2429"/>
                </a:cubicBezTo>
                <a:cubicBezTo>
                  <a:pt x="1080" y="2427"/>
                  <a:pt x="1089" y="2425"/>
                  <a:pt x="1098" y="2423"/>
                </a:cubicBezTo>
                <a:cubicBezTo>
                  <a:pt x="1116" y="2419"/>
                  <a:pt x="1134" y="2418"/>
                  <a:pt x="1152" y="2422"/>
                </a:cubicBezTo>
                <a:cubicBezTo>
                  <a:pt x="1155" y="2420"/>
                  <a:pt x="1158" y="2417"/>
                  <a:pt x="1161" y="2415"/>
                </a:cubicBezTo>
                <a:cubicBezTo>
                  <a:pt x="1171" y="2411"/>
                  <a:pt x="1180" y="2406"/>
                  <a:pt x="1192" y="2410"/>
                </a:cubicBezTo>
                <a:cubicBezTo>
                  <a:pt x="1198" y="2413"/>
                  <a:pt x="1205" y="2414"/>
                  <a:pt x="1212" y="2416"/>
                </a:cubicBezTo>
                <a:cubicBezTo>
                  <a:pt x="1216" y="2417"/>
                  <a:pt x="1219" y="2418"/>
                  <a:pt x="1223" y="2419"/>
                </a:cubicBezTo>
                <a:cubicBezTo>
                  <a:pt x="1248" y="2424"/>
                  <a:pt x="1261" y="2420"/>
                  <a:pt x="1281" y="2404"/>
                </a:cubicBezTo>
                <a:cubicBezTo>
                  <a:pt x="1286" y="2407"/>
                  <a:pt x="1280" y="2410"/>
                  <a:pt x="1281" y="2414"/>
                </a:cubicBezTo>
                <a:cubicBezTo>
                  <a:pt x="1282" y="2414"/>
                  <a:pt x="1283" y="2416"/>
                  <a:pt x="1284" y="2415"/>
                </a:cubicBezTo>
                <a:cubicBezTo>
                  <a:pt x="1287" y="2415"/>
                  <a:pt x="1289" y="2414"/>
                  <a:pt x="1292" y="2414"/>
                </a:cubicBezTo>
                <a:cubicBezTo>
                  <a:pt x="1305" y="2416"/>
                  <a:pt x="1315" y="2412"/>
                  <a:pt x="1323" y="2400"/>
                </a:cubicBezTo>
                <a:cubicBezTo>
                  <a:pt x="1332" y="2402"/>
                  <a:pt x="1340" y="2404"/>
                  <a:pt x="1348" y="2406"/>
                </a:cubicBezTo>
                <a:cubicBezTo>
                  <a:pt x="1354" y="2408"/>
                  <a:pt x="1360" y="2410"/>
                  <a:pt x="1366" y="2412"/>
                </a:cubicBezTo>
                <a:cubicBezTo>
                  <a:pt x="1379" y="2416"/>
                  <a:pt x="1392" y="2415"/>
                  <a:pt x="1403" y="2407"/>
                </a:cubicBezTo>
                <a:cubicBezTo>
                  <a:pt x="1405" y="2406"/>
                  <a:pt x="1407" y="2406"/>
                  <a:pt x="1410" y="2404"/>
                </a:cubicBezTo>
                <a:cubicBezTo>
                  <a:pt x="1415" y="2408"/>
                  <a:pt x="1422" y="2413"/>
                  <a:pt x="1429" y="2418"/>
                </a:cubicBezTo>
                <a:cubicBezTo>
                  <a:pt x="1432" y="2416"/>
                  <a:pt x="1437" y="2414"/>
                  <a:pt x="1442" y="2413"/>
                </a:cubicBezTo>
                <a:cubicBezTo>
                  <a:pt x="1454" y="2409"/>
                  <a:pt x="1467" y="2408"/>
                  <a:pt x="1478" y="2417"/>
                </a:cubicBezTo>
                <a:cubicBezTo>
                  <a:pt x="1482" y="2421"/>
                  <a:pt x="1487" y="2421"/>
                  <a:pt x="1492" y="2420"/>
                </a:cubicBezTo>
                <a:cubicBezTo>
                  <a:pt x="1515" y="2418"/>
                  <a:pt x="1537" y="2416"/>
                  <a:pt x="1559" y="2414"/>
                </a:cubicBezTo>
                <a:cubicBezTo>
                  <a:pt x="1599" y="2411"/>
                  <a:pt x="1640" y="2407"/>
                  <a:pt x="1680" y="2404"/>
                </a:cubicBezTo>
                <a:cubicBezTo>
                  <a:pt x="1764" y="2397"/>
                  <a:pt x="1848" y="2388"/>
                  <a:pt x="1930" y="2369"/>
                </a:cubicBezTo>
                <a:cubicBezTo>
                  <a:pt x="1982" y="2358"/>
                  <a:pt x="2033" y="2342"/>
                  <a:pt x="2081" y="2320"/>
                </a:cubicBezTo>
                <a:cubicBezTo>
                  <a:pt x="2088" y="2317"/>
                  <a:pt x="2094" y="2314"/>
                  <a:pt x="2101" y="2315"/>
                </a:cubicBezTo>
                <a:cubicBezTo>
                  <a:pt x="2120" y="2315"/>
                  <a:pt x="2138" y="2310"/>
                  <a:pt x="2155" y="2301"/>
                </a:cubicBezTo>
                <a:cubicBezTo>
                  <a:pt x="2170" y="2293"/>
                  <a:pt x="2184" y="2283"/>
                  <a:pt x="2199" y="2274"/>
                </a:cubicBezTo>
                <a:cubicBezTo>
                  <a:pt x="2205" y="2270"/>
                  <a:pt x="2211" y="2266"/>
                  <a:pt x="2216" y="2262"/>
                </a:cubicBezTo>
                <a:cubicBezTo>
                  <a:pt x="2224" y="2257"/>
                  <a:pt x="2231" y="2253"/>
                  <a:pt x="2241" y="2253"/>
                </a:cubicBezTo>
                <a:cubicBezTo>
                  <a:pt x="2250" y="2254"/>
                  <a:pt x="2257" y="2250"/>
                  <a:pt x="2260" y="2241"/>
                </a:cubicBezTo>
                <a:cubicBezTo>
                  <a:pt x="2262" y="2235"/>
                  <a:pt x="2267" y="2233"/>
                  <a:pt x="2271" y="2231"/>
                </a:cubicBezTo>
                <a:cubicBezTo>
                  <a:pt x="2284" y="2225"/>
                  <a:pt x="2297" y="2220"/>
                  <a:pt x="2310" y="2214"/>
                </a:cubicBezTo>
                <a:cubicBezTo>
                  <a:pt x="2322" y="2209"/>
                  <a:pt x="2333" y="2203"/>
                  <a:pt x="2344" y="2197"/>
                </a:cubicBezTo>
                <a:cubicBezTo>
                  <a:pt x="2361" y="2190"/>
                  <a:pt x="2373" y="2178"/>
                  <a:pt x="2378" y="2160"/>
                </a:cubicBezTo>
                <a:cubicBezTo>
                  <a:pt x="2384" y="2158"/>
                  <a:pt x="2391" y="2158"/>
                  <a:pt x="2396" y="2155"/>
                </a:cubicBezTo>
                <a:cubicBezTo>
                  <a:pt x="2401" y="2151"/>
                  <a:pt x="2405" y="2144"/>
                  <a:pt x="2409" y="2139"/>
                </a:cubicBezTo>
                <a:cubicBezTo>
                  <a:pt x="2417" y="2125"/>
                  <a:pt x="2417" y="2125"/>
                  <a:pt x="2435" y="2117"/>
                </a:cubicBezTo>
                <a:cubicBezTo>
                  <a:pt x="2435" y="2111"/>
                  <a:pt x="2435" y="2105"/>
                  <a:pt x="2435" y="2098"/>
                </a:cubicBezTo>
                <a:cubicBezTo>
                  <a:pt x="2439" y="2096"/>
                  <a:pt x="2443" y="2094"/>
                  <a:pt x="2447" y="2093"/>
                </a:cubicBezTo>
                <a:cubicBezTo>
                  <a:pt x="2451" y="2092"/>
                  <a:pt x="2455" y="2091"/>
                  <a:pt x="2458" y="2090"/>
                </a:cubicBezTo>
                <a:cubicBezTo>
                  <a:pt x="2464" y="2087"/>
                  <a:pt x="2466" y="2083"/>
                  <a:pt x="2464" y="2077"/>
                </a:cubicBezTo>
                <a:cubicBezTo>
                  <a:pt x="2464" y="2077"/>
                  <a:pt x="2464" y="2076"/>
                  <a:pt x="2464" y="2075"/>
                </a:cubicBezTo>
                <a:cubicBezTo>
                  <a:pt x="2455" y="2059"/>
                  <a:pt x="2456" y="2058"/>
                  <a:pt x="2468" y="2043"/>
                </a:cubicBezTo>
                <a:cubicBezTo>
                  <a:pt x="2481" y="2026"/>
                  <a:pt x="2483" y="2010"/>
                  <a:pt x="2469" y="1993"/>
                </a:cubicBezTo>
                <a:cubicBezTo>
                  <a:pt x="2471" y="1988"/>
                  <a:pt x="2472" y="1984"/>
                  <a:pt x="2473" y="1979"/>
                </a:cubicBezTo>
                <a:cubicBezTo>
                  <a:pt x="2468" y="1976"/>
                  <a:pt x="2464" y="1972"/>
                  <a:pt x="2458" y="1968"/>
                </a:cubicBezTo>
                <a:cubicBezTo>
                  <a:pt x="2458" y="1965"/>
                  <a:pt x="2458" y="1960"/>
                  <a:pt x="2458" y="1956"/>
                </a:cubicBezTo>
                <a:cubicBezTo>
                  <a:pt x="2457" y="1952"/>
                  <a:pt x="2459" y="1947"/>
                  <a:pt x="2457" y="1945"/>
                </a:cubicBezTo>
                <a:cubicBezTo>
                  <a:pt x="2451" y="1937"/>
                  <a:pt x="2456" y="1930"/>
                  <a:pt x="2459" y="1922"/>
                </a:cubicBezTo>
                <a:cubicBezTo>
                  <a:pt x="2455" y="1918"/>
                  <a:pt x="2451" y="1914"/>
                  <a:pt x="2447" y="1910"/>
                </a:cubicBezTo>
                <a:cubicBezTo>
                  <a:pt x="2443" y="1906"/>
                  <a:pt x="2442" y="1901"/>
                  <a:pt x="2446" y="1897"/>
                </a:cubicBezTo>
                <a:cubicBezTo>
                  <a:pt x="2445" y="1895"/>
                  <a:pt x="2444" y="1894"/>
                  <a:pt x="2443" y="1893"/>
                </a:cubicBezTo>
                <a:cubicBezTo>
                  <a:pt x="2425" y="1883"/>
                  <a:pt x="2424" y="1881"/>
                  <a:pt x="2431" y="1860"/>
                </a:cubicBezTo>
                <a:cubicBezTo>
                  <a:pt x="2424" y="1852"/>
                  <a:pt x="2417" y="1847"/>
                  <a:pt x="2407" y="1843"/>
                </a:cubicBezTo>
                <a:cubicBezTo>
                  <a:pt x="2397" y="1840"/>
                  <a:pt x="2388" y="1833"/>
                  <a:pt x="2378" y="1827"/>
                </a:cubicBezTo>
                <a:cubicBezTo>
                  <a:pt x="2375" y="1808"/>
                  <a:pt x="2375" y="1807"/>
                  <a:pt x="2360" y="1798"/>
                </a:cubicBezTo>
                <a:cubicBezTo>
                  <a:pt x="2349" y="1791"/>
                  <a:pt x="2349" y="1791"/>
                  <a:pt x="2344" y="1776"/>
                </a:cubicBezTo>
                <a:cubicBezTo>
                  <a:pt x="2341" y="1777"/>
                  <a:pt x="2337" y="1777"/>
                  <a:pt x="2334" y="1778"/>
                </a:cubicBezTo>
                <a:cubicBezTo>
                  <a:pt x="2327" y="1779"/>
                  <a:pt x="2321" y="1777"/>
                  <a:pt x="2316" y="1772"/>
                </a:cubicBezTo>
                <a:cubicBezTo>
                  <a:pt x="2312" y="1768"/>
                  <a:pt x="2308" y="1764"/>
                  <a:pt x="2301" y="1763"/>
                </a:cubicBezTo>
                <a:cubicBezTo>
                  <a:pt x="2295" y="1765"/>
                  <a:pt x="2289" y="1768"/>
                  <a:pt x="2281" y="1771"/>
                </a:cubicBezTo>
                <a:cubicBezTo>
                  <a:pt x="2280" y="1766"/>
                  <a:pt x="2278" y="1763"/>
                  <a:pt x="2276" y="1759"/>
                </a:cubicBezTo>
                <a:cubicBezTo>
                  <a:pt x="2273" y="1758"/>
                  <a:pt x="2270" y="1758"/>
                  <a:pt x="2266" y="1757"/>
                </a:cubicBezTo>
                <a:cubicBezTo>
                  <a:pt x="2264" y="1751"/>
                  <a:pt x="2262" y="1744"/>
                  <a:pt x="2260" y="1737"/>
                </a:cubicBezTo>
                <a:cubicBezTo>
                  <a:pt x="2257" y="1737"/>
                  <a:pt x="2254" y="1737"/>
                  <a:pt x="2251" y="1737"/>
                </a:cubicBezTo>
                <a:cubicBezTo>
                  <a:pt x="2248" y="1738"/>
                  <a:pt x="2245" y="1738"/>
                  <a:pt x="2241" y="1738"/>
                </a:cubicBezTo>
                <a:cubicBezTo>
                  <a:pt x="2239" y="1731"/>
                  <a:pt x="2236" y="1725"/>
                  <a:pt x="2234" y="1717"/>
                </a:cubicBezTo>
                <a:cubicBezTo>
                  <a:pt x="2230" y="1717"/>
                  <a:pt x="2225" y="1716"/>
                  <a:pt x="2221" y="1716"/>
                </a:cubicBezTo>
                <a:cubicBezTo>
                  <a:pt x="2218" y="1716"/>
                  <a:pt x="2215" y="1718"/>
                  <a:pt x="2212" y="1719"/>
                </a:cubicBezTo>
                <a:cubicBezTo>
                  <a:pt x="2195" y="1724"/>
                  <a:pt x="2188" y="1720"/>
                  <a:pt x="2186" y="1702"/>
                </a:cubicBezTo>
                <a:cubicBezTo>
                  <a:pt x="2185" y="1701"/>
                  <a:pt x="2185" y="1700"/>
                  <a:pt x="2184" y="1699"/>
                </a:cubicBezTo>
                <a:cubicBezTo>
                  <a:pt x="2173" y="1697"/>
                  <a:pt x="2163" y="1695"/>
                  <a:pt x="2152" y="1694"/>
                </a:cubicBezTo>
                <a:cubicBezTo>
                  <a:pt x="2142" y="1693"/>
                  <a:pt x="2132" y="1692"/>
                  <a:pt x="2122" y="1696"/>
                </a:cubicBezTo>
                <a:cubicBezTo>
                  <a:pt x="2118" y="1697"/>
                  <a:pt x="2114" y="1698"/>
                  <a:pt x="2111" y="1699"/>
                </a:cubicBezTo>
                <a:cubicBezTo>
                  <a:pt x="2105" y="1700"/>
                  <a:pt x="2100" y="1699"/>
                  <a:pt x="2097" y="1694"/>
                </a:cubicBezTo>
                <a:cubicBezTo>
                  <a:pt x="2091" y="1680"/>
                  <a:pt x="2080" y="1681"/>
                  <a:pt x="2068" y="1683"/>
                </a:cubicBezTo>
                <a:cubicBezTo>
                  <a:pt x="2063" y="1683"/>
                  <a:pt x="2058" y="1685"/>
                  <a:pt x="2053" y="1686"/>
                </a:cubicBezTo>
                <a:cubicBezTo>
                  <a:pt x="2042" y="1688"/>
                  <a:pt x="2031" y="1688"/>
                  <a:pt x="2026" y="1676"/>
                </a:cubicBezTo>
                <a:cubicBezTo>
                  <a:pt x="2018" y="1677"/>
                  <a:pt x="2011" y="1678"/>
                  <a:pt x="2004" y="1678"/>
                </a:cubicBezTo>
                <a:cubicBezTo>
                  <a:pt x="1998" y="1677"/>
                  <a:pt x="1992" y="1674"/>
                  <a:pt x="1985" y="1672"/>
                </a:cubicBezTo>
                <a:cubicBezTo>
                  <a:pt x="1982" y="1671"/>
                  <a:pt x="1979" y="1670"/>
                  <a:pt x="1976" y="1669"/>
                </a:cubicBezTo>
                <a:cubicBezTo>
                  <a:pt x="1961" y="1664"/>
                  <a:pt x="1952" y="1668"/>
                  <a:pt x="1944" y="1681"/>
                </a:cubicBezTo>
                <a:cubicBezTo>
                  <a:pt x="1938" y="1690"/>
                  <a:pt x="1934" y="1700"/>
                  <a:pt x="1932" y="1711"/>
                </a:cubicBezTo>
                <a:cubicBezTo>
                  <a:pt x="1930" y="1723"/>
                  <a:pt x="1926" y="1735"/>
                  <a:pt x="1923" y="1746"/>
                </a:cubicBezTo>
                <a:cubicBezTo>
                  <a:pt x="1922" y="1749"/>
                  <a:pt x="1921" y="1754"/>
                  <a:pt x="1916" y="1754"/>
                </a:cubicBezTo>
                <a:cubicBezTo>
                  <a:pt x="1911" y="1752"/>
                  <a:pt x="1913" y="1747"/>
                  <a:pt x="1912" y="1742"/>
                </a:cubicBezTo>
                <a:cubicBezTo>
                  <a:pt x="1910" y="1735"/>
                  <a:pt x="1907" y="1728"/>
                  <a:pt x="1900" y="1723"/>
                </a:cubicBezTo>
                <a:cubicBezTo>
                  <a:pt x="1894" y="1718"/>
                  <a:pt x="1888" y="1720"/>
                  <a:pt x="1885" y="1727"/>
                </a:cubicBezTo>
                <a:cubicBezTo>
                  <a:pt x="1884" y="1732"/>
                  <a:pt x="1883" y="1737"/>
                  <a:pt x="1882" y="1742"/>
                </a:cubicBezTo>
                <a:cubicBezTo>
                  <a:pt x="1881" y="1745"/>
                  <a:pt x="1881" y="1749"/>
                  <a:pt x="1880" y="1753"/>
                </a:cubicBezTo>
                <a:cubicBezTo>
                  <a:pt x="1871" y="1743"/>
                  <a:pt x="1867" y="1736"/>
                  <a:pt x="1865" y="1727"/>
                </a:cubicBezTo>
                <a:cubicBezTo>
                  <a:pt x="1863" y="1717"/>
                  <a:pt x="1861" y="1706"/>
                  <a:pt x="1858" y="1696"/>
                </a:cubicBezTo>
                <a:cubicBezTo>
                  <a:pt x="1854" y="1684"/>
                  <a:pt x="1851" y="1672"/>
                  <a:pt x="1841" y="1663"/>
                </a:cubicBezTo>
                <a:cubicBezTo>
                  <a:pt x="1837" y="1660"/>
                  <a:pt x="1835" y="1654"/>
                  <a:pt x="1832" y="1649"/>
                </a:cubicBezTo>
                <a:cubicBezTo>
                  <a:pt x="1813" y="1612"/>
                  <a:pt x="1789" y="1578"/>
                  <a:pt x="1764" y="1545"/>
                </a:cubicBezTo>
                <a:cubicBezTo>
                  <a:pt x="1743" y="1517"/>
                  <a:pt x="1719" y="1492"/>
                  <a:pt x="1693" y="1470"/>
                </a:cubicBezTo>
                <a:cubicBezTo>
                  <a:pt x="1677" y="1455"/>
                  <a:pt x="1661" y="1440"/>
                  <a:pt x="1645" y="1425"/>
                </a:cubicBezTo>
                <a:cubicBezTo>
                  <a:pt x="1637" y="1417"/>
                  <a:pt x="1627" y="1409"/>
                  <a:pt x="1618" y="1401"/>
                </a:cubicBezTo>
                <a:cubicBezTo>
                  <a:pt x="1589" y="1380"/>
                  <a:pt x="1560" y="1360"/>
                  <a:pt x="1529" y="1345"/>
                </a:cubicBezTo>
                <a:cubicBezTo>
                  <a:pt x="1501" y="1331"/>
                  <a:pt x="1475" y="1315"/>
                  <a:pt x="1450" y="1297"/>
                </a:cubicBezTo>
                <a:cubicBezTo>
                  <a:pt x="1424" y="1280"/>
                  <a:pt x="1398" y="1262"/>
                  <a:pt x="1369" y="1250"/>
                </a:cubicBezTo>
                <a:cubicBezTo>
                  <a:pt x="1365" y="1248"/>
                  <a:pt x="1360" y="1244"/>
                  <a:pt x="1357" y="1241"/>
                </a:cubicBezTo>
                <a:cubicBezTo>
                  <a:pt x="1319" y="1209"/>
                  <a:pt x="1278" y="1181"/>
                  <a:pt x="1238" y="1153"/>
                </a:cubicBezTo>
                <a:cubicBezTo>
                  <a:pt x="1208" y="1132"/>
                  <a:pt x="1177" y="1110"/>
                  <a:pt x="1147" y="1089"/>
                </a:cubicBezTo>
                <a:cubicBezTo>
                  <a:pt x="1141" y="1084"/>
                  <a:pt x="1134" y="1080"/>
                  <a:pt x="1127" y="1079"/>
                </a:cubicBezTo>
                <a:cubicBezTo>
                  <a:pt x="1118" y="1078"/>
                  <a:pt x="1113" y="1072"/>
                  <a:pt x="1111" y="1064"/>
                </a:cubicBezTo>
                <a:cubicBezTo>
                  <a:pt x="1107" y="1047"/>
                  <a:pt x="1097" y="1032"/>
                  <a:pt x="1085" y="1020"/>
                </a:cubicBezTo>
                <a:cubicBezTo>
                  <a:pt x="1074" y="1008"/>
                  <a:pt x="1063" y="998"/>
                  <a:pt x="1052" y="987"/>
                </a:cubicBezTo>
                <a:cubicBezTo>
                  <a:pt x="1041" y="975"/>
                  <a:pt x="1031" y="964"/>
                  <a:pt x="1020" y="951"/>
                </a:cubicBezTo>
                <a:cubicBezTo>
                  <a:pt x="1011" y="940"/>
                  <a:pt x="1006" y="926"/>
                  <a:pt x="1008" y="910"/>
                </a:cubicBezTo>
                <a:cubicBezTo>
                  <a:pt x="1009" y="894"/>
                  <a:pt x="1006" y="878"/>
                  <a:pt x="999" y="864"/>
                </a:cubicBezTo>
                <a:cubicBezTo>
                  <a:pt x="993" y="850"/>
                  <a:pt x="987" y="837"/>
                  <a:pt x="980" y="824"/>
                </a:cubicBezTo>
                <a:cubicBezTo>
                  <a:pt x="975" y="813"/>
                  <a:pt x="970" y="802"/>
                  <a:pt x="964" y="791"/>
                </a:cubicBezTo>
                <a:cubicBezTo>
                  <a:pt x="983" y="749"/>
                  <a:pt x="995" y="706"/>
                  <a:pt x="1005" y="663"/>
                </a:cubicBezTo>
                <a:cubicBezTo>
                  <a:pt x="1012" y="632"/>
                  <a:pt x="1019" y="600"/>
                  <a:pt x="1025" y="569"/>
                </a:cubicBezTo>
                <a:cubicBezTo>
                  <a:pt x="1036" y="524"/>
                  <a:pt x="1048" y="480"/>
                  <a:pt x="1068" y="438"/>
                </a:cubicBezTo>
                <a:cubicBezTo>
                  <a:pt x="1071" y="431"/>
                  <a:pt x="1074" y="425"/>
                  <a:pt x="1077" y="419"/>
                </a:cubicBezTo>
                <a:cubicBezTo>
                  <a:pt x="1082" y="408"/>
                  <a:pt x="1088" y="399"/>
                  <a:pt x="1099" y="393"/>
                </a:cubicBezTo>
                <a:cubicBezTo>
                  <a:pt x="1103" y="391"/>
                  <a:pt x="1107" y="386"/>
                  <a:pt x="1110" y="382"/>
                </a:cubicBezTo>
                <a:cubicBezTo>
                  <a:pt x="1130" y="351"/>
                  <a:pt x="1156" y="324"/>
                  <a:pt x="1182" y="298"/>
                </a:cubicBezTo>
                <a:cubicBezTo>
                  <a:pt x="1197" y="282"/>
                  <a:pt x="1212" y="266"/>
                  <a:pt x="1227" y="250"/>
                </a:cubicBezTo>
                <a:cubicBezTo>
                  <a:pt x="1232" y="245"/>
                  <a:pt x="1236" y="239"/>
                  <a:pt x="1239" y="231"/>
                </a:cubicBezTo>
                <a:cubicBezTo>
                  <a:pt x="1246" y="214"/>
                  <a:pt x="1258" y="201"/>
                  <a:pt x="1273" y="190"/>
                </a:cubicBezTo>
                <a:cubicBezTo>
                  <a:pt x="1284" y="183"/>
                  <a:pt x="1295" y="176"/>
                  <a:pt x="1307" y="169"/>
                </a:cubicBezTo>
                <a:cubicBezTo>
                  <a:pt x="1322" y="161"/>
                  <a:pt x="1338" y="154"/>
                  <a:pt x="1354" y="147"/>
                </a:cubicBezTo>
                <a:cubicBezTo>
                  <a:pt x="1373" y="137"/>
                  <a:pt x="1392" y="128"/>
                  <a:pt x="1410" y="118"/>
                </a:cubicBezTo>
                <a:cubicBezTo>
                  <a:pt x="1431" y="107"/>
                  <a:pt x="1451" y="98"/>
                  <a:pt x="1473" y="90"/>
                </a:cubicBezTo>
                <a:cubicBezTo>
                  <a:pt x="1495" y="81"/>
                  <a:pt x="1517" y="72"/>
                  <a:pt x="1538" y="62"/>
                </a:cubicBezTo>
                <a:cubicBezTo>
                  <a:pt x="1559" y="53"/>
                  <a:pt x="1580" y="43"/>
                  <a:pt x="1601" y="34"/>
                </a:cubicBezTo>
                <a:cubicBezTo>
                  <a:pt x="1631" y="21"/>
                  <a:pt x="1663" y="16"/>
                  <a:pt x="1695" y="16"/>
                </a:cubicBezTo>
                <a:cubicBezTo>
                  <a:pt x="1717" y="15"/>
                  <a:pt x="1738" y="16"/>
                  <a:pt x="1760" y="17"/>
                </a:cubicBezTo>
                <a:cubicBezTo>
                  <a:pt x="1771" y="17"/>
                  <a:pt x="1782" y="17"/>
                  <a:pt x="1793" y="18"/>
                </a:cubicBezTo>
                <a:cubicBezTo>
                  <a:pt x="1806" y="18"/>
                  <a:pt x="1819" y="16"/>
                  <a:pt x="1832" y="12"/>
                </a:cubicBezTo>
                <a:cubicBezTo>
                  <a:pt x="1844" y="8"/>
                  <a:pt x="1855" y="4"/>
                  <a:pt x="1866" y="0"/>
                </a:cubicBezTo>
                <a:cubicBezTo>
                  <a:pt x="1875" y="0"/>
                  <a:pt x="1884" y="0"/>
                  <a:pt x="1893" y="0"/>
                </a:cubicBezTo>
                <a:cubicBezTo>
                  <a:pt x="1895" y="1"/>
                  <a:pt x="1896" y="2"/>
                  <a:pt x="1898" y="3"/>
                </a:cubicBezTo>
                <a:cubicBezTo>
                  <a:pt x="1915" y="6"/>
                  <a:pt x="1929" y="14"/>
                  <a:pt x="1943" y="24"/>
                </a:cubicBezTo>
                <a:cubicBezTo>
                  <a:pt x="1954" y="32"/>
                  <a:pt x="1964" y="40"/>
                  <a:pt x="1975" y="48"/>
                </a:cubicBezTo>
                <a:cubicBezTo>
                  <a:pt x="1986" y="56"/>
                  <a:pt x="1997" y="59"/>
                  <a:pt x="2011" y="56"/>
                </a:cubicBezTo>
                <a:cubicBezTo>
                  <a:pt x="2025" y="53"/>
                  <a:pt x="2040" y="54"/>
                  <a:pt x="2055" y="53"/>
                </a:cubicBezTo>
                <a:cubicBezTo>
                  <a:pt x="2059" y="53"/>
                  <a:pt x="2063" y="54"/>
                  <a:pt x="2066" y="55"/>
                </a:cubicBezTo>
                <a:cubicBezTo>
                  <a:pt x="2082" y="58"/>
                  <a:pt x="2093" y="65"/>
                  <a:pt x="2094" y="84"/>
                </a:cubicBezTo>
                <a:cubicBezTo>
                  <a:pt x="2095" y="95"/>
                  <a:pt x="2098" y="106"/>
                  <a:pt x="2100" y="117"/>
                </a:cubicBezTo>
                <a:cubicBezTo>
                  <a:pt x="2103" y="128"/>
                  <a:pt x="2108" y="136"/>
                  <a:pt x="2115" y="144"/>
                </a:cubicBezTo>
                <a:cubicBezTo>
                  <a:pt x="2124" y="155"/>
                  <a:pt x="2136" y="158"/>
                  <a:pt x="2150" y="156"/>
                </a:cubicBezTo>
                <a:cubicBezTo>
                  <a:pt x="2161" y="154"/>
                  <a:pt x="2172" y="149"/>
                  <a:pt x="2182" y="144"/>
                </a:cubicBezTo>
                <a:cubicBezTo>
                  <a:pt x="2193" y="137"/>
                  <a:pt x="2204" y="130"/>
                  <a:pt x="2215" y="124"/>
                </a:cubicBezTo>
                <a:cubicBezTo>
                  <a:pt x="2222" y="120"/>
                  <a:pt x="2229" y="116"/>
                  <a:pt x="2237" y="113"/>
                </a:cubicBezTo>
                <a:cubicBezTo>
                  <a:pt x="2251" y="108"/>
                  <a:pt x="2261" y="113"/>
                  <a:pt x="2265" y="128"/>
                </a:cubicBezTo>
                <a:cubicBezTo>
                  <a:pt x="2267" y="132"/>
                  <a:pt x="2268" y="138"/>
                  <a:pt x="2268" y="143"/>
                </a:cubicBezTo>
                <a:cubicBezTo>
                  <a:pt x="2269" y="149"/>
                  <a:pt x="2272" y="155"/>
                  <a:pt x="2277" y="159"/>
                </a:cubicBezTo>
                <a:cubicBezTo>
                  <a:pt x="2286" y="167"/>
                  <a:pt x="2296" y="175"/>
                  <a:pt x="2306" y="181"/>
                </a:cubicBezTo>
                <a:cubicBezTo>
                  <a:pt x="2324" y="193"/>
                  <a:pt x="2345" y="201"/>
                  <a:pt x="2365" y="207"/>
                </a:cubicBezTo>
                <a:cubicBezTo>
                  <a:pt x="2386" y="213"/>
                  <a:pt x="2407" y="220"/>
                  <a:pt x="2428" y="226"/>
                </a:cubicBezTo>
                <a:cubicBezTo>
                  <a:pt x="2459" y="234"/>
                  <a:pt x="2489" y="247"/>
                  <a:pt x="2518" y="263"/>
                </a:cubicBezTo>
                <a:cubicBezTo>
                  <a:pt x="2533" y="272"/>
                  <a:pt x="2548" y="280"/>
                  <a:pt x="2563" y="289"/>
                </a:cubicBezTo>
                <a:cubicBezTo>
                  <a:pt x="2590" y="304"/>
                  <a:pt x="2617" y="317"/>
                  <a:pt x="2647" y="327"/>
                </a:cubicBezTo>
                <a:cubicBezTo>
                  <a:pt x="2651" y="328"/>
                  <a:pt x="2655" y="329"/>
                  <a:pt x="2659" y="331"/>
                </a:cubicBezTo>
                <a:cubicBezTo>
                  <a:pt x="2683" y="340"/>
                  <a:pt x="2705" y="350"/>
                  <a:pt x="2721" y="372"/>
                </a:cubicBezTo>
                <a:cubicBezTo>
                  <a:pt x="2745" y="370"/>
                  <a:pt x="2765" y="381"/>
                  <a:pt x="2781" y="397"/>
                </a:cubicBezTo>
                <a:cubicBezTo>
                  <a:pt x="2808" y="422"/>
                  <a:pt x="2838" y="441"/>
                  <a:pt x="2870" y="457"/>
                </a:cubicBezTo>
                <a:cubicBezTo>
                  <a:pt x="2898" y="471"/>
                  <a:pt x="2926" y="484"/>
                  <a:pt x="2954" y="499"/>
                </a:cubicBezTo>
                <a:cubicBezTo>
                  <a:pt x="2975" y="509"/>
                  <a:pt x="2995" y="521"/>
                  <a:pt x="3014" y="533"/>
                </a:cubicBezTo>
                <a:cubicBezTo>
                  <a:pt x="3044" y="550"/>
                  <a:pt x="3071" y="572"/>
                  <a:pt x="3094" y="599"/>
                </a:cubicBezTo>
                <a:cubicBezTo>
                  <a:pt x="3098" y="603"/>
                  <a:pt x="3102" y="607"/>
                  <a:pt x="3107" y="609"/>
                </a:cubicBezTo>
                <a:cubicBezTo>
                  <a:pt x="3149" y="627"/>
                  <a:pt x="3183" y="656"/>
                  <a:pt x="3213" y="690"/>
                </a:cubicBezTo>
                <a:cubicBezTo>
                  <a:pt x="3229" y="708"/>
                  <a:pt x="3243" y="728"/>
                  <a:pt x="3258" y="748"/>
                </a:cubicBezTo>
                <a:cubicBezTo>
                  <a:pt x="3263" y="755"/>
                  <a:pt x="3269" y="762"/>
                  <a:pt x="3278" y="767"/>
                </a:cubicBezTo>
                <a:cubicBezTo>
                  <a:pt x="3300" y="780"/>
                  <a:pt x="3318" y="798"/>
                  <a:pt x="3333" y="817"/>
                </a:cubicBezTo>
                <a:cubicBezTo>
                  <a:pt x="3348" y="837"/>
                  <a:pt x="3362" y="856"/>
                  <a:pt x="3375" y="877"/>
                </a:cubicBezTo>
                <a:cubicBezTo>
                  <a:pt x="3397" y="913"/>
                  <a:pt x="3423" y="945"/>
                  <a:pt x="3454" y="973"/>
                </a:cubicBezTo>
                <a:cubicBezTo>
                  <a:pt x="3462" y="980"/>
                  <a:pt x="3470" y="988"/>
                  <a:pt x="3477" y="995"/>
                </a:cubicBezTo>
                <a:cubicBezTo>
                  <a:pt x="3486" y="1005"/>
                  <a:pt x="3495" y="1014"/>
                  <a:pt x="3502" y="1024"/>
                </a:cubicBezTo>
                <a:cubicBezTo>
                  <a:pt x="3511" y="1034"/>
                  <a:pt x="3517" y="1046"/>
                  <a:pt x="3519" y="1059"/>
                </a:cubicBezTo>
                <a:cubicBezTo>
                  <a:pt x="3522" y="1070"/>
                  <a:pt x="3528" y="1080"/>
                  <a:pt x="3535" y="1089"/>
                </a:cubicBezTo>
                <a:cubicBezTo>
                  <a:pt x="3543" y="1098"/>
                  <a:pt x="3550" y="1108"/>
                  <a:pt x="3558" y="1118"/>
                </a:cubicBezTo>
                <a:cubicBezTo>
                  <a:pt x="3566" y="1128"/>
                  <a:pt x="3574" y="1139"/>
                  <a:pt x="3583" y="1149"/>
                </a:cubicBezTo>
                <a:cubicBezTo>
                  <a:pt x="3597" y="1169"/>
                  <a:pt x="3607" y="1191"/>
                  <a:pt x="3613" y="1215"/>
                </a:cubicBezTo>
                <a:cubicBezTo>
                  <a:pt x="3617" y="1229"/>
                  <a:pt x="3620" y="1243"/>
                  <a:pt x="3624" y="1257"/>
                </a:cubicBezTo>
                <a:cubicBezTo>
                  <a:pt x="3630" y="1277"/>
                  <a:pt x="3639" y="1294"/>
                  <a:pt x="3653" y="1309"/>
                </a:cubicBezTo>
                <a:cubicBezTo>
                  <a:pt x="3657" y="1312"/>
                  <a:pt x="3659" y="1317"/>
                  <a:pt x="3661" y="1322"/>
                </a:cubicBezTo>
                <a:cubicBezTo>
                  <a:pt x="3674" y="1368"/>
                  <a:pt x="3693" y="1412"/>
                  <a:pt x="3711" y="1456"/>
                </a:cubicBezTo>
                <a:cubicBezTo>
                  <a:pt x="3733" y="1508"/>
                  <a:pt x="3754" y="1561"/>
                  <a:pt x="3768" y="1615"/>
                </a:cubicBezTo>
                <a:cubicBezTo>
                  <a:pt x="3779" y="1655"/>
                  <a:pt x="3786" y="1695"/>
                  <a:pt x="3789" y="1736"/>
                </a:cubicBezTo>
                <a:cubicBezTo>
                  <a:pt x="3789" y="1747"/>
                  <a:pt x="3790" y="1759"/>
                  <a:pt x="3786" y="1770"/>
                </a:cubicBezTo>
                <a:cubicBezTo>
                  <a:pt x="3784" y="1778"/>
                  <a:pt x="3784" y="1786"/>
                  <a:pt x="3785" y="1795"/>
                </a:cubicBezTo>
                <a:cubicBezTo>
                  <a:pt x="3790" y="1828"/>
                  <a:pt x="3795" y="1862"/>
                  <a:pt x="3800" y="1895"/>
                </a:cubicBezTo>
                <a:cubicBezTo>
                  <a:pt x="3803" y="1916"/>
                  <a:pt x="3806" y="1937"/>
                  <a:pt x="3808" y="1958"/>
                </a:cubicBezTo>
                <a:cubicBezTo>
                  <a:pt x="3812" y="1993"/>
                  <a:pt x="3809" y="2027"/>
                  <a:pt x="3798" y="2060"/>
                </a:cubicBezTo>
                <a:cubicBezTo>
                  <a:pt x="3794" y="2070"/>
                  <a:pt x="3794" y="2079"/>
                  <a:pt x="3795" y="2089"/>
                </a:cubicBezTo>
                <a:cubicBezTo>
                  <a:pt x="3796" y="2183"/>
                  <a:pt x="3785" y="2276"/>
                  <a:pt x="3759" y="2368"/>
                </a:cubicBezTo>
                <a:cubicBezTo>
                  <a:pt x="3754" y="2385"/>
                  <a:pt x="3748" y="2403"/>
                  <a:pt x="3742" y="2420"/>
                </a:cubicBezTo>
                <a:cubicBezTo>
                  <a:pt x="3740" y="2427"/>
                  <a:pt x="3738" y="2434"/>
                  <a:pt x="3737" y="2441"/>
                </a:cubicBezTo>
                <a:cubicBezTo>
                  <a:pt x="3733" y="2486"/>
                  <a:pt x="3719" y="2528"/>
                  <a:pt x="3700" y="2569"/>
                </a:cubicBezTo>
                <a:cubicBezTo>
                  <a:pt x="3685" y="2603"/>
                  <a:pt x="3667" y="2634"/>
                  <a:pt x="3647" y="2665"/>
                </a:cubicBezTo>
                <a:cubicBezTo>
                  <a:pt x="3616" y="2710"/>
                  <a:pt x="3587" y="2757"/>
                  <a:pt x="3560" y="2805"/>
                </a:cubicBezTo>
                <a:cubicBezTo>
                  <a:pt x="3542" y="2837"/>
                  <a:pt x="3522" y="2868"/>
                  <a:pt x="3499" y="2898"/>
                </a:cubicBezTo>
                <a:cubicBezTo>
                  <a:pt x="3486" y="2914"/>
                  <a:pt x="3471" y="2928"/>
                  <a:pt x="3454" y="2939"/>
                </a:cubicBezTo>
                <a:cubicBezTo>
                  <a:pt x="3427" y="2956"/>
                  <a:pt x="3405" y="2978"/>
                  <a:pt x="3386" y="3004"/>
                </a:cubicBezTo>
                <a:cubicBezTo>
                  <a:pt x="3363" y="3036"/>
                  <a:pt x="3334" y="3062"/>
                  <a:pt x="3302" y="3085"/>
                </a:cubicBezTo>
                <a:cubicBezTo>
                  <a:pt x="3257" y="3118"/>
                  <a:pt x="3210" y="3149"/>
                  <a:pt x="3162" y="3178"/>
                </a:cubicBezTo>
                <a:cubicBezTo>
                  <a:pt x="3130" y="3198"/>
                  <a:pt x="3100" y="3219"/>
                  <a:pt x="3070" y="3241"/>
                </a:cubicBezTo>
                <a:cubicBezTo>
                  <a:pt x="3047" y="3258"/>
                  <a:pt x="3024" y="3274"/>
                  <a:pt x="3001" y="3290"/>
                </a:cubicBezTo>
                <a:cubicBezTo>
                  <a:pt x="2974" y="3308"/>
                  <a:pt x="2945" y="3321"/>
                  <a:pt x="2913" y="3325"/>
                </a:cubicBezTo>
                <a:cubicBezTo>
                  <a:pt x="2897" y="3327"/>
                  <a:pt x="2884" y="3333"/>
                  <a:pt x="2873" y="3346"/>
                </a:cubicBezTo>
                <a:cubicBezTo>
                  <a:pt x="2867" y="3354"/>
                  <a:pt x="2858" y="3360"/>
                  <a:pt x="2849" y="3365"/>
                </a:cubicBezTo>
                <a:cubicBezTo>
                  <a:pt x="2823" y="3380"/>
                  <a:pt x="2796" y="3392"/>
                  <a:pt x="2768" y="3402"/>
                </a:cubicBezTo>
                <a:cubicBezTo>
                  <a:pt x="2666" y="3439"/>
                  <a:pt x="2563" y="3477"/>
                  <a:pt x="2460" y="3510"/>
                </a:cubicBezTo>
                <a:cubicBezTo>
                  <a:pt x="2423" y="3522"/>
                  <a:pt x="2387" y="3534"/>
                  <a:pt x="2351" y="3547"/>
                </a:cubicBezTo>
                <a:cubicBezTo>
                  <a:pt x="2340" y="3551"/>
                  <a:pt x="2329" y="3552"/>
                  <a:pt x="2317" y="3553"/>
                </a:cubicBezTo>
                <a:cubicBezTo>
                  <a:pt x="2279" y="3558"/>
                  <a:pt x="2242" y="3568"/>
                  <a:pt x="2205" y="3577"/>
                </a:cubicBezTo>
                <a:cubicBezTo>
                  <a:pt x="2160" y="3589"/>
                  <a:pt x="2115" y="3601"/>
                  <a:pt x="2068" y="3608"/>
                </a:cubicBezTo>
                <a:cubicBezTo>
                  <a:pt x="2035" y="3613"/>
                  <a:pt x="2001" y="3617"/>
                  <a:pt x="1967" y="3621"/>
                </a:cubicBezTo>
                <a:cubicBezTo>
                  <a:pt x="1931" y="3625"/>
                  <a:pt x="1895" y="3628"/>
                  <a:pt x="1859" y="3631"/>
                </a:cubicBezTo>
                <a:cubicBezTo>
                  <a:pt x="1838" y="3633"/>
                  <a:pt x="1817" y="3634"/>
                  <a:pt x="1795" y="3636"/>
                </a:cubicBezTo>
                <a:cubicBezTo>
                  <a:pt x="1732" y="3640"/>
                  <a:pt x="1669" y="3644"/>
                  <a:pt x="1606" y="3647"/>
                </a:cubicBezTo>
                <a:cubicBezTo>
                  <a:pt x="1553" y="3648"/>
                  <a:pt x="1501" y="3649"/>
                  <a:pt x="1448" y="3647"/>
                </a:cubicBezTo>
                <a:cubicBezTo>
                  <a:pt x="1404" y="3646"/>
                  <a:pt x="1359" y="3640"/>
                  <a:pt x="1315" y="3630"/>
                </a:cubicBezTo>
                <a:cubicBezTo>
                  <a:pt x="1308" y="3628"/>
                  <a:pt x="1303" y="3625"/>
                  <a:pt x="1299" y="3618"/>
                </a:cubicBezTo>
                <a:cubicBezTo>
                  <a:pt x="1297" y="3614"/>
                  <a:pt x="1294" y="3611"/>
                  <a:pt x="1291" y="3608"/>
                </a:cubicBezTo>
                <a:cubicBezTo>
                  <a:pt x="1289" y="3605"/>
                  <a:pt x="1286" y="3604"/>
                  <a:pt x="1283" y="3601"/>
                </a:cubicBezTo>
                <a:cubicBezTo>
                  <a:pt x="1279" y="3604"/>
                  <a:pt x="1275" y="3606"/>
                  <a:pt x="1272" y="3609"/>
                </a:cubicBezTo>
                <a:cubicBezTo>
                  <a:pt x="1264" y="3616"/>
                  <a:pt x="1264" y="3616"/>
                  <a:pt x="1251" y="3612"/>
                </a:cubicBezTo>
                <a:cubicBezTo>
                  <a:pt x="1250" y="3607"/>
                  <a:pt x="1248" y="3602"/>
                  <a:pt x="1246" y="3596"/>
                </a:cubicBezTo>
                <a:cubicBezTo>
                  <a:pt x="1125" y="3573"/>
                  <a:pt x="1007" y="3540"/>
                  <a:pt x="892" y="3494"/>
                </a:cubicBezTo>
                <a:cubicBezTo>
                  <a:pt x="892" y="3491"/>
                  <a:pt x="891" y="3488"/>
                  <a:pt x="891" y="3484"/>
                </a:cubicBezTo>
                <a:cubicBezTo>
                  <a:pt x="891" y="3482"/>
                  <a:pt x="891" y="3480"/>
                  <a:pt x="891" y="3477"/>
                </a:cubicBezTo>
                <a:cubicBezTo>
                  <a:pt x="888" y="3475"/>
                  <a:pt x="885" y="3474"/>
                  <a:pt x="882" y="3473"/>
                </a:cubicBezTo>
                <a:cubicBezTo>
                  <a:pt x="837" y="3459"/>
                  <a:pt x="793" y="3440"/>
                  <a:pt x="750" y="3421"/>
                </a:cubicBezTo>
                <a:cubicBezTo>
                  <a:pt x="709" y="3402"/>
                  <a:pt x="669" y="3383"/>
                  <a:pt x="629" y="3364"/>
                </a:cubicBezTo>
                <a:cubicBezTo>
                  <a:pt x="600" y="3350"/>
                  <a:pt x="574" y="3333"/>
                  <a:pt x="548" y="3315"/>
                </a:cubicBezTo>
                <a:cubicBezTo>
                  <a:pt x="544" y="3312"/>
                  <a:pt x="539" y="3308"/>
                  <a:pt x="534" y="3305"/>
                </a:cubicBezTo>
                <a:cubicBezTo>
                  <a:pt x="529" y="3301"/>
                  <a:pt x="524" y="3299"/>
                  <a:pt x="518" y="3302"/>
                </a:cubicBezTo>
                <a:cubicBezTo>
                  <a:pt x="517" y="3302"/>
                  <a:pt x="515" y="3301"/>
                  <a:pt x="513" y="3301"/>
                </a:cubicBezTo>
                <a:cubicBezTo>
                  <a:pt x="512" y="3300"/>
                  <a:pt x="511" y="3298"/>
                  <a:pt x="511" y="3297"/>
                </a:cubicBezTo>
                <a:cubicBezTo>
                  <a:pt x="512" y="3285"/>
                  <a:pt x="504" y="3279"/>
                  <a:pt x="495" y="3274"/>
                </a:cubicBezTo>
                <a:cubicBezTo>
                  <a:pt x="490" y="3272"/>
                  <a:pt x="486" y="3269"/>
                  <a:pt x="482" y="3266"/>
                </a:cubicBezTo>
                <a:cubicBezTo>
                  <a:pt x="429" y="3225"/>
                  <a:pt x="375" y="3185"/>
                  <a:pt x="322" y="3143"/>
                </a:cubicBezTo>
                <a:cubicBezTo>
                  <a:pt x="293" y="3121"/>
                  <a:pt x="267" y="3097"/>
                  <a:pt x="244" y="3070"/>
                </a:cubicBezTo>
                <a:cubicBezTo>
                  <a:pt x="238" y="3063"/>
                  <a:pt x="234" y="3056"/>
                  <a:pt x="231" y="3048"/>
                </a:cubicBezTo>
                <a:cubicBezTo>
                  <a:pt x="223" y="3025"/>
                  <a:pt x="209" y="3005"/>
                  <a:pt x="187" y="2992"/>
                </a:cubicBezTo>
                <a:cubicBezTo>
                  <a:pt x="174" y="2984"/>
                  <a:pt x="164" y="2972"/>
                  <a:pt x="154" y="2962"/>
                </a:cubicBezTo>
                <a:cubicBezTo>
                  <a:pt x="152" y="2956"/>
                  <a:pt x="158" y="2955"/>
                  <a:pt x="159" y="2950"/>
                </a:cubicBezTo>
                <a:cubicBezTo>
                  <a:pt x="158" y="2947"/>
                  <a:pt x="157" y="2943"/>
                  <a:pt x="155" y="2939"/>
                </a:cubicBezTo>
                <a:cubicBezTo>
                  <a:pt x="149" y="2931"/>
                  <a:pt x="143" y="2923"/>
                  <a:pt x="136" y="2915"/>
                </a:cubicBezTo>
                <a:cubicBezTo>
                  <a:pt x="126" y="2903"/>
                  <a:pt x="116" y="2891"/>
                  <a:pt x="105" y="2878"/>
                </a:cubicBezTo>
                <a:cubicBezTo>
                  <a:pt x="90" y="2860"/>
                  <a:pt x="78" y="2840"/>
                  <a:pt x="69" y="2818"/>
                </a:cubicBezTo>
                <a:cubicBezTo>
                  <a:pt x="60" y="2796"/>
                  <a:pt x="52" y="2774"/>
                  <a:pt x="43" y="2752"/>
                </a:cubicBezTo>
                <a:cubicBezTo>
                  <a:pt x="37" y="2737"/>
                  <a:pt x="31" y="2723"/>
                  <a:pt x="26" y="2707"/>
                </a:cubicBezTo>
                <a:cubicBezTo>
                  <a:pt x="30" y="2710"/>
                  <a:pt x="33" y="2713"/>
                  <a:pt x="37" y="2717"/>
                </a:cubicBezTo>
                <a:cubicBezTo>
                  <a:pt x="47" y="2728"/>
                  <a:pt x="59" y="2738"/>
                  <a:pt x="72" y="2746"/>
                </a:cubicBezTo>
                <a:cubicBezTo>
                  <a:pt x="93" y="2758"/>
                  <a:pt x="116" y="2764"/>
                  <a:pt x="140" y="2757"/>
                </a:cubicBezTo>
                <a:cubicBezTo>
                  <a:pt x="141" y="2757"/>
                  <a:pt x="142" y="2756"/>
                  <a:pt x="144" y="2755"/>
                </a:cubicBezTo>
                <a:cubicBezTo>
                  <a:pt x="147" y="2745"/>
                  <a:pt x="143" y="2736"/>
                  <a:pt x="140" y="2727"/>
                </a:cubicBezTo>
                <a:cubicBezTo>
                  <a:pt x="134" y="2711"/>
                  <a:pt x="126" y="2696"/>
                  <a:pt x="119" y="2680"/>
                </a:cubicBezTo>
                <a:cubicBezTo>
                  <a:pt x="110" y="2661"/>
                  <a:pt x="100" y="2643"/>
                  <a:pt x="91" y="2623"/>
                </a:cubicBezTo>
                <a:cubicBezTo>
                  <a:pt x="83" y="2605"/>
                  <a:pt x="78" y="2586"/>
                  <a:pt x="79" y="2566"/>
                </a:cubicBezTo>
                <a:cubicBezTo>
                  <a:pt x="79" y="2561"/>
                  <a:pt x="78" y="2556"/>
                  <a:pt x="75" y="2551"/>
                </a:cubicBezTo>
                <a:cubicBezTo>
                  <a:pt x="54" y="2509"/>
                  <a:pt x="39" y="2465"/>
                  <a:pt x="27" y="2420"/>
                </a:cubicBezTo>
                <a:cubicBezTo>
                  <a:pt x="8" y="2350"/>
                  <a:pt x="1" y="2278"/>
                  <a:pt x="3" y="2205"/>
                </a:cubicBezTo>
                <a:cubicBezTo>
                  <a:pt x="4" y="2176"/>
                  <a:pt x="7" y="2147"/>
                  <a:pt x="10" y="2117"/>
                </a:cubicBezTo>
                <a:cubicBezTo>
                  <a:pt x="11" y="2107"/>
                  <a:pt x="11" y="2098"/>
                  <a:pt x="0" y="2093"/>
                </a:cubicBezTo>
                <a:cubicBezTo>
                  <a:pt x="5" y="2070"/>
                  <a:pt x="11" y="2047"/>
                  <a:pt x="16" y="2025"/>
                </a:cubicBezTo>
                <a:cubicBezTo>
                  <a:pt x="30" y="1964"/>
                  <a:pt x="45" y="1903"/>
                  <a:pt x="66" y="1844"/>
                </a:cubicBezTo>
                <a:cubicBezTo>
                  <a:pt x="87" y="1782"/>
                  <a:pt x="114" y="1723"/>
                  <a:pt x="151" y="1668"/>
                </a:cubicBezTo>
                <a:cubicBezTo>
                  <a:pt x="155" y="1662"/>
                  <a:pt x="158" y="1655"/>
                  <a:pt x="165" y="16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7C2F5C-608C-46FC-8342-86DE3595AF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0725" y="709854"/>
            <a:ext cx="5376492" cy="5152306"/>
          </a:xfrm>
          <a:custGeom>
            <a:avLst/>
            <a:gdLst>
              <a:gd name="connsiteX0" fmla="*/ 2633424 w 5376492"/>
              <a:gd name="connsiteY0" fmla="*/ 0 h 5152306"/>
              <a:gd name="connsiteX1" fmla="*/ 2671529 w 5376492"/>
              <a:gd name="connsiteY1" fmla="*/ 0 h 5152306"/>
              <a:gd name="connsiteX2" fmla="*/ 2678585 w 5376492"/>
              <a:gd name="connsiteY2" fmla="*/ 4237 h 5152306"/>
              <a:gd name="connsiteX3" fmla="*/ 2742092 w 5376492"/>
              <a:gd name="connsiteY3" fmla="*/ 33895 h 5152306"/>
              <a:gd name="connsiteX4" fmla="*/ 2787253 w 5376492"/>
              <a:gd name="connsiteY4" fmla="*/ 67791 h 5152306"/>
              <a:gd name="connsiteX5" fmla="*/ 2838058 w 5376492"/>
              <a:gd name="connsiteY5" fmla="*/ 79089 h 5152306"/>
              <a:gd name="connsiteX6" fmla="*/ 2900154 w 5376492"/>
              <a:gd name="connsiteY6" fmla="*/ 74852 h 5152306"/>
              <a:gd name="connsiteX7" fmla="*/ 2915678 w 5376492"/>
              <a:gd name="connsiteY7" fmla="*/ 77677 h 5152306"/>
              <a:gd name="connsiteX8" fmla="*/ 2955193 w 5376492"/>
              <a:gd name="connsiteY8" fmla="*/ 118634 h 5152306"/>
              <a:gd name="connsiteX9" fmla="*/ 2963661 w 5376492"/>
              <a:gd name="connsiteY9" fmla="*/ 165240 h 5152306"/>
              <a:gd name="connsiteX10" fmla="*/ 2984830 w 5376492"/>
              <a:gd name="connsiteY10" fmla="*/ 203372 h 5152306"/>
              <a:gd name="connsiteX11" fmla="*/ 3034224 w 5376492"/>
              <a:gd name="connsiteY11" fmla="*/ 220320 h 5152306"/>
              <a:gd name="connsiteX12" fmla="*/ 3079385 w 5376492"/>
              <a:gd name="connsiteY12" fmla="*/ 203372 h 5152306"/>
              <a:gd name="connsiteX13" fmla="*/ 3125957 w 5376492"/>
              <a:gd name="connsiteY13" fmla="*/ 175126 h 5152306"/>
              <a:gd name="connsiteX14" fmla="*/ 3157005 w 5376492"/>
              <a:gd name="connsiteY14" fmla="*/ 159591 h 5152306"/>
              <a:gd name="connsiteX15" fmla="*/ 3196520 w 5376492"/>
              <a:gd name="connsiteY15" fmla="*/ 180775 h 5152306"/>
              <a:gd name="connsiteX16" fmla="*/ 3200754 w 5376492"/>
              <a:gd name="connsiteY16" fmla="*/ 201960 h 5152306"/>
              <a:gd name="connsiteX17" fmla="*/ 3213455 w 5376492"/>
              <a:gd name="connsiteY17" fmla="*/ 224557 h 5152306"/>
              <a:gd name="connsiteX18" fmla="*/ 3254382 w 5376492"/>
              <a:gd name="connsiteY18" fmla="*/ 255627 h 5152306"/>
              <a:gd name="connsiteX19" fmla="*/ 3337647 w 5376492"/>
              <a:gd name="connsiteY19" fmla="*/ 292347 h 5152306"/>
              <a:gd name="connsiteX20" fmla="*/ 3426557 w 5376492"/>
              <a:gd name="connsiteY20" fmla="*/ 319181 h 5152306"/>
              <a:gd name="connsiteX21" fmla="*/ 3553571 w 5376492"/>
              <a:gd name="connsiteY21" fmla="*/ 371436 h 5152306"/>
              <a:gd name="connsiteX22" fmla="*/ 3617077 w 5376492"/>
              <a:gd name="connsiteY22" fmla="*/ 408156 h 5152306"/>
              <a:gd name="connsiteX23" fmla="*/ 3735624 w 5376492"/>
              <a:gd name="connsiteY23" fmla="*/ 461824 h 5152306"/>
              <a:gd name="connsiteX24" fmla="*/ 3752559 w 5376492"/>
              <a:gd name="connsiteY24" fmla="*/ 467473 h 5152306"/>
              <a:gd name="connsiteX25" fmla="*/ 3840058 w 5376492"/>
              <a:gd name="connsiteY25" fmla="*/ 525377 h 5152306"/>
              <a:gd name="connsiteX26" fmla="*/ 3924734 w 5376492"/>
              <a:gd name="connsiteY26" fmla="*/ 560685 h 5152306"/>
              <a:gd name="connsiteX27" fmla="*/ 4050337 w 5376492"/>
              <a:gd name="connsiteY27" fmla="*/ 645423 h 5152306"/>
              <a:gd name="connsiteX28" fmla="*/ 4168883 w 5376492"/>
              <a:gd name="connsiteY28" fmla="*/ 704740 h 5152306"/>
              <a:gd name="connsiteX29" fmla="*/ 4253559 w 5376492"/>
              <a:gd name="connsiteY29" fmla="*/ 752759 h 5152306"/>
              <a:gd name="connsiteX30" fmla="*/ 4366461 w 5376492"/>
              <a:gd name="connsiteY30" fmla="*/ 845971 h 5152306"/>
              <a:gd name="connsiteX31" fmla="*/ 4384807 w 5376492"/>
              <a:gd name="connsiteY31" fmla="*/ 860094 h 5152306"/>
              <a:gd name="connsiteX32" fmla="*/ 4534401 w 5376492"/>
              <a:gd name="connsiteY32" fmla="*/ 974490 h 5152306"/>
              <a:gd name="connsiteX33" fmla="*/ 4597908 w 5376492"/>
              <a:gd name="connsiteY33" fmla="*/ 1056404 h 5152306"/>
              <a:gd name="connsiteX34" fmla="*/ 4626133 w 5376492"/>
              <a:gd name="connsiteY34" fmla="*/ 1083238 h 5152306"/>
              <a:gd name="connsiteX35" fmla="*/ 4703753 w 5376492"/>
              <a:gd name="connsiteY35" fmla="*/ 1153853 h 5152306"/>
              <a:gd name="connsiteX36" fmla="*/ 4763027 w 5376492"/>
              <a:gd name="connsiteY36" fmla="*/ 1238591 h 5152306"/>
              <a:gd name="connsiteX37" fmla="*/ 4874517 w 5376492"/>
              <a:gd name="connsiteY37" fmla="*/ 1374173 h 5152306"/>
              <a:gd name="connsiteX38" fmla="*/ 4906975 w 5376492"/>
              <a:gd name="connsiteY38" fmla="*/ 1405243 h 5152306"/>
              <a:gd name="connsiteX39" fmla="*/ 4942257 w 5376492"/>
              <a:gd name="connsiteY39" fmla="*/ 1446200 h 5152306"/>
              <a:gd name="connsiteX40" fmla="*/ 4966249 w 5376492"/>
              <a:gd name="connsiteY40" fmla="*/ 1495631 h 5152306"/>
              <a:gd name="connsiteX41" fmla="*/ 4988829 w 5376492"/>
              <a:gd name="connsiteY41" fmla="*/ 1538000 h 5152306"/>
              <a:gd name="connsiteX42" fmla="*/ 5021288 w 5376492"/>
              <a:gd name="connsiteY42" fmla="*/ 1578957 h 5152306"/>
              <a:gd name="connsiteX43" fmla="*/ 5056570 w 5376492"/>
              <a:gd name="connsiteY43" fmla="*/ 1622738 h 5152306"/>
              <a:gd name="connsiteX44" fmla="*/ 5098908 w 5376492"/>
              <a:gd name="connsiteY44" fmla="*/ 1715950 h 5152306"/>
              <a:gd name="connsiteX45" fmla="*/ 5114432 w 5376492"/>
              <a:gd name="connsiteY45" fmla="*/ 1775267 h 5152306"/>
              <a:gd name="connsiteX46" fmla="*/ 5155359 w 5376492"/>
              <a:gd name="connsiteY46" fmla="*/ 1848707 h 5152306"/>
              <a:gd name="connsiteX47" fmla="*/ 5166649 w 5376492"/>
              <a:gd name="connsiteY47" fmla="*/ 1867067 h 5152306"/>
              <a:gd name="connsiteX48" fmla="*/ 5237212 w 5376492"/>
              <a:gd name="connsiteY48" fmla="*/ 2056316 h 5152306"/>
              <a:gd name="connsiteX49" fmla="*/ 5317654 w 5376492"/>
              <a:gd name="connsiteY49" fmla="*/ 2280872 h 5152306"/>
              <a:gd name="connsiteX50" fmla="*/ 5347291 w 5376492"/>
              <a:gd name="connsiteY50" fmla="*/ 2451761 h 5152306"/>
              <a:gd name="connsiteX51" fmla="*/ 5343057 w 5376492"/>
              <a:gd name="connsiteY51" fmla="*/ 2499780 h 5152306"/>
              <a:gd name="connsiteX52" fmla="*/ 5341646 w 5376492"/>
              <a:gd name="connsiteY52" fmla="*/ 2535087 h 5152306"/>
              <a:gd name="connsiteX53" fmla="*/ 5362815 w 5376492"/>
              <a:gd name="connsiteY53" fmla="*/ 2676318 h 5152306"/>
              <a:gd name="connsiteX54" fmla="*/ 5374105 w 5376492"/>
              <a:gd name="connsiteY54" fmla="*/ 2765293 h 5152306"/>
              <a:gd name="connsiteX55" fmla="*/ 5359993 w 5376492"/>
              <a:gd name="connsiteY55" fmla="*/ 2909348 h 5152306"/>
              <a:gd name="connsiteX56" fmla="*/ 5355759 w 5376492"/>
              <a:gd name="connsiteY56" fmla="*/ 2950305 h 5152306"/>
              <a:gd name="connsiteX57" fmla="*/ 5304953 w 5376492"/>
              <a:gd name="connsiteY57" fmla="*/ 3344338 h 5152306"/>
              <a:gd name="connsiteX58" fmla="*/ 5280961 w 5376492"/>
              <a:gd name="connsiteY58" fmla="*/ 3417778 h 5152306"/>
              <a:gd name="connsiteX59" fmla="*/ 5273905 w 5376492"/>
              <a:gd name="connsiteY59" fmla="*/ 3447436 h 5152306"/>
              <a:gd name="connsiteX60" fmla="*/ 5221688 w 5376492"/>
              <a:gd name="connsiteY60" fmla="*/ 3628211 h 5152306"/>
              <a:gd name="connsiteX61" fmla="*/ 5146891 w 5376492"/>
              <a:gd name="connsiteY61" fmla="*/ 3763792 h 5152306"/>
              <a:gd name="connsiteX62" fmla="*/ 5024111 w 5376492"/>
              <a:gd name="connsiteY62" fmla="*/ 3961515 h 5152306"/>
              <a:gd name="connsiteX63" fmla="*/ 4938023 w 5376492"/>
              <a:gd name="connsiteY63" fmla="*/ 4092859 h 5152306"/>
              <a:gd name="connsiteX64" fmla="*/ 4874517 w 5376492"/>
              <a:gd name="connsiteY64" fmla="*/ 4150764 h 5152306"/>
              <a:gd name="connsiteX65" fmla="*/ 4778550 w 5376492"/>
              <a:gd name="connsiteY65" fmla="*/ 4242564 h 5152306"/>
              <a:gd name="connsiteX66" fmla="*/ 4660004 w 5376492"/>
              <a:gd name="connsiteY66" fmla="*/ 4356960 h 5152306"/>
              <a:gd name="connsiteX67" fmla="*/ 4462427 w 5376492"/>
              <a:gd name="connsiteY67" fmla="*/ 4488305 h 5152306"/>
              <a:gd name="connsiteX68" fmla="*/ 4332590 w 5376492"/>
              <a:gd name="connsiteY68" fmla="*/ 4577280 h 5152306"/>
              <a:gd name="connsiteX69" fmla="*/ 4235213 w 5376492"/>
              <a:gd name="connsiteY69" fmla="*/ 4646483 h 5152306"/>
              <a:gd name="connsiteX70" fmla="*/ 4111021 w 5376492"/>
              <a:gd name="connsiteY70" fmla="*/ 4695914 h 5152306"/>
              <a:gd name="connsiteX71" fmla="*/ 4054570 w 5376492"/>
              <a:gd name="connsiteY71" fmla="*/ 4725572 h 5152306"/>
              <a:gd name="connsiteX72" fmla="*/ 4020700 w 5376492"/>
              <a:gd name="connsiteY72" fmla="*/ 4752406 h 5152306"/>
              <a:gd name="connsiteX73" fmla="*/ 3906387 w 5376492"/>
              <a:gd name="connsiteY73" fmla="*/ 4804661 h 5152306"/>
              <a:gd name="connsiteX74" fmla="*/ 3471717 w 5376492"/>
              <a:gd name="connsiteY74" fmla="*/ 4957190 h 5152306"/>
              <a:gd name="connsiteX75" fmla="*/ 3317889 w 5376492"/>
              <a:gd name="connsiteY75" fmla="*/ 5009445 h 5152306"/>
              <a:gd name="connsiteX76" fmla="*/ 3269906 w 5376492"/>
              <a:gd name="connsiteY76" fmla="*/ 5017919 h 5152306"/>
              <a:gd name="connsiteX77" fmla="*/ 3111844 w 5376492"/>
              <a:gd name="connsiteY77" fmla="*/ 5051814 h 5152306"/>
              <a:gd name="connsiteX78" fmla="*/ 2918500 w 5376492"/>
              <a:gd name="connsiteY78" fmla="*/ 5095596 h 5152306"/>
              <a:gd name="connsiteX79" fmla="*/ 2775962 w 5376492"/>
              <a:gd name="connsiteY79" fmla="*/ 5113956 h 5152306"/>
              <a:gd name="connsiteX80" fmla="*/ 2623545 w 5376492"/>
              <a:gd name="connsiteY80" fmla="*/ 5128079 h 5152306"/>
              <a:gd name="connsiteX81" fmla="*/ 2533224 w 5376492"/>
              <a:gd name="connsiteY81" fmla="*/ 5135140 h 5152306"/>
              <a:gd name="connsiteX82" fmla="*/ 2266495 w 5376492"/>
              <a:gd name="connsiteY82" fmla="*/ 5150676 h 5152306"/>
              <a:gd name="connsiteX83" fmla="*/ 2043515 w 5376492"/>
              <a:gd name="connsiteY83" fmla="*/ 5150676 h 5152306"/>
              <a:gd name="connsiteX84" fmla="*/ 1855816 w 5376492"/>
              <a:gd name="connsiteY84" fmla="*/ 5126666 h 5152306"/>
              <a:gd name="connsiteX85" fmla="*/ 1833236 w 5376492"/>
              <a:gd name="connsiteY85" fmla="*/ 5109719 h 5152306"/>
              <a:gd name="connsiteX86" fmla="*/ 1821946 w 5376492"/>
              <a:gd name="connsiteY86" fmla="*/ 5095596 h 5152306"/>
              <a:gd name="connsiteX87" fmla="*/ 1810656 w 5376492"/>
              <a:gd name="connsiteY87" fmla="*/ 5085710 h 5152306"/>
              <a:gd name="connsiteX88" fmla="*/ 1795132 w 5376492"/>
              <a:gd name="connsiteY88" fmla="*/ 5097008 h 5152306"/>
              <a:gd name="connsiteX89" fmla="*/ 1765495 w 5376492"/>
              <a:gd name="connsiteY89" fmla="*/ 5101245 h 5152306"/>
              <a:gd name="connsiteX90" fmla="*/ 1758439 w 5376492"/>
              <a:gd name="connsiteY90" fmla="*/ 5078648 h 5152306"/>
              <a:gd name="connsiteX91" fmla="*/ 1258850 w 5376492"/>
              <a:gd name="connsiteY91" fmla="*/ 4934593 h 5152306"/>
              <a:gd name="connsiteX92" fmla="*/ 1257439 w 5376492"/>
              <a:gd name="connsiteY92" fmla="*/ 4920470 h 5152306"/>
              <a:gd name="connsiteX93" fmla="*/ 1257439 w 5376492"/>
              <a:gd name="connsiteY93" fmla="*/ 4910584 h 5152306"/>
              <a:gd name="connsiteX94" fmla="*/ 1244738 w 5376492"/>
              <a:gd name="connsiteY94" fmla="*/ 4904935 h 5152306"/>
              <a:gd name="connsiteX95" fmla="*/ 1058450 w 5376492"/>
              <a:gd name="connsiteY95" fmla="*/ 4831495 h 5152306"/>
              <a:gd name="connsiteX96" fmla="*/ 887687 w 5376492"/>
              <a:gd name="connsiteY96" fmla="*/ 4750993 h 5152306"/>
              <a:gd name="connsiteX97" fmla="*/ 773375 w 5376492"/>
              <a:gd name="connsiteY97" fmla="*/ 4681790 h 5152306"/>
              <a:gd name="connsiteX98" fmla="*/ 753617 w 5376492"/>
              <a:gd name="connsiteY98" fmla="*/ 4667667 h 5152306"/>
              <a:gd name="connsiteX99" fmla="*/ 731037 w 5376492"/>
              <a:gd name="connsiteY99" fmla="*/ 4663431 h 5152306"/>
              <a:gd name="connsiteX100" fmla="*/ 723980 w 5376492"/>
              <a:gd name="connsiteY100" fmla="*/ 4662018 h 5152306"/>
              <a:gd name="connsiteX101" fmla="*/ 721158 w 5376492"/>
              <a:gd name="connsiteY101" fmla="*/ 4656369 h 5152306"/>
              <a:gd name="connsiteX102" fmla="*/ 698577 w 5376492"/>
              <a:gd name="connsiteY102" fmla="*/ 4623886 h 5152306"/>
              <a:gd name="connsiteX103" fmla="*/ 680231 w 5376492"/>
              <a:gd name="connsiteY103" fmla="*/ 4612588 h 5152306"/>
              <a:gd name="connsiteX104" fmla="*/ 454428 w 5376492"/>
              <a:gd name="connsiteY104" fmla="*/ 4438874 h 5152306"/>
              <a:gd name="connsiteX105" fmla="*/ 344349 w 5376492"/>
              <a:gd name="connsiteY105" fmla="*/ 4335776 h 5152306"/>
              <a:gd name="connsiteX106" fmla="*/ 326003 w 5376492"/>
              <a:gd name="connsiteY106" fmla="*/ 4304705 h 5152306"/>
              <a:gd name="connsiteX107" fmla="*/ 263907 w 5376492"/>
              <a:gd name="connsiteY107" fmla="*/ 4225616 h 5152306"/>
              <a:gd name="connsiteX108" fmla="*/ 217335 w 5376492"/>
              <a:gd name="connsiteY108" fmla="*/ 4183247 h 5152306"/>
              <a:gd name="connsiteX109" fmla="*/ 224392 w 5376492"/>
              <a:gd name="connsiteY109" fmla="*/ 4166299 h 5152306"/>
              <a:gd name="connsiteX110" fmla="*/ 218747 w 5376492"/>
              <a:gd name="connsiteY110" fmla="*/ 4150764 h 5152306"/>
              <a:gd name="connsiteX111" fmla="*/ 191933 w 5376492"/>
              <a:gd name="connsiteY111" fmla="*/ 4116868 h 5152306"/>
              <a:gd name="connsiteX112" fmla="*/ 148183 w 5376492"/>
              <a:gd name="connsiteY112" fmla="*/ 4064613 h 5152306"/>
              <a:gd name="connsiteX113" fmla="*/ 97378 w 5376492"/>
              <a:gd name="connsiteY113" fmla="*/ 3979875 h 5152306"/>
              <a:gd name="connsiteX114" fmla="*/ 60685 w 5376492"/>
              <a:gd name="connsiteY114" fmla="*/ 3886663 h 5152306"/>
              <a:gd name="connsiteX115" fmla="*/ 36693 w 5376492"/>
              <a:gd name="connsiteY115" fmla="*/ 3823109 h 5152306"/>
              <a:gd name="connsiteX116" fmla="*/ 52217 w 5376492"/>
              <a:gd name="connsiteY116" fmla="*/ 3837232 h 5152306"/>
              <a:gd name="connsiteX117" fmla="*/ 101611 w 5376492"/>
              <a:gd name="connsiteY117" fmla="*/ 3878189 h 5152306"/>
              <a:gd name="connsiteX118" fmla="*/ 197578 w 5376492"/>
              <a:gd name="connsiteY118" fmla="*/ 3893724 h 5152306"/>
              <a:gd name="connsiteX119" fmla="*/ 203223 w 5376492"/>
              <a:gd name="connsiteY119" fmla="*/ 3890900 h 5152306"/>
              <a:gd name="connsiteX120" fmla="*/ 197578 w 5376492"/>
              <a:gd name="connsiteY120" fmla="*/ 3851355 h 5152306"/>
              <a:gd name="connsiteX121" fmla="*/ 167941 w 5376492"/>
              <a:gd name="connsiteY121" fmla="*/ 3784977 h 5152306"/>
              <a:gd name="connsiteX122" fmla="*/ 128426 w 5376492"/>
              <a:gd name="connsiteY122" fmla="*/ 3704475 h 5152306"/>
              <a:gd name="connsiteX123" fmla="*/ 111490 w 5376492"/>
              <a:gd name="connsiteY123" fmla="*/ 3623974 h 5152306"/>
              <a:gd name="connsiteX124" fmla="*/ 105845 w 5376492"/>
              <a:gd name="connsiteY124" fmla="*/ 3602790 h 5152306"/>
              <a:gd name="connsiteX125" fmla="*/ 38104 w 5376492"/>
              <a:gd name="connsiteY125" fmla="*/ 3417778 h 5152306"/>
              <a:gd name="connsiteX126" fmla="*/ 4234 w 5376492"/>
              <a:gd name="connsiteY126" fmla="*/ 3114132 h 5152306"/>
              <a:gd name="connsiteX127" fmla="*/ 14113 w 5376492"/>
              <a:gd name="connsiteY127" fmla="*/ 2989849 h 5152306"/>
              <a:gd name="connsiteX128" fmla="*/ 0 w 5376492"/>
              <a:gd name="connsiteY128" fmla="*/ 2955954 h 5152306"/>
              <a:gd name="connsiteX129" fmla="*/ 22581 w 5376492"/>
              <a:gd name="connsiteY129" fmla="*/ 2859917 h 5152306"/>
              <a:gd name="connsiteX130" fmla="*/ 93144 w 5376492"/>
              <a:gd name="connsiteY130" fmla="*/ 2604290 h 5152306"/>
              <a:gd name="connsiteX131" fmla="*/ 213102 w 5376492"/>
              <a:gd name="connsiteY131" fmla="*/ 2355725 h 5152306"/>
              <a:gd name="connsiteX132" fmla="*/ 232859 w 5376492"/>
              <a:gd name="connsiteY132" fmla="*/ 2331715 h 5152306"/>
              <a:gd name="connsiteX133" fmla="*/ 222980 w 5376492"/>
              <a:gd name="connsiteY133" fmla="*/ 2355725 h 5152306"/>
              <a:gd name="connsiteX134" fmla="*/ 117135 w 5376492"/>
              <a:gd name="connsiteY134" fmla="*/ 2581693 h 5152306"/>
              <a:gd name="connsiteX135" fmla="*/ 33871 w 5376492"/>
              <a:gd name="connsiteY135" fmla="*/ 2912173 h 5152306"/>
              <a:gd name="connsiteX136" fmla="*/ 28226 w 5376492"/>
              <a:gd name="connsiteY136" fmla="*/ 3203107 h 5152306"/>
              <a:gd name="connsiteX137" fmla="*/ 110079 w 5376492"/>
              <a:gd name="connsiteY137" fmla="*/ 3530762 h 5152306"/>
              <a:gd name="connsiteX138" fmla="*/ 121369 w 5376492"/>
              <a:gd name="connsiteY138" fmla="*/ 3567482 h 5152306"/>
              <a:gd name="connsiteX139" fmla="*/ 299189 w 5376492"/>
              <a:gd name="connsiteY139" fmla="*/ 3941743 h 5152306"/>
              <a:gd name="connsiteX140" fmla="*/ 321769 w 5376492"/>
              <a:gd name="connsiteY140" fmla="*/ 3968576 h 5152306"/>
              <a:gd name="connsiteX141" fmla="*/ 349994 w 5376492"/>
              <a:gd name="connsiteY141" fmla="*/ 3989761 h 5152306"/>
              <a:gd name="connsiteX142" fmla="*/ 420558 w 5376492"/>
              <a:gd name="connsiteY142" fmla="*/ 3981287 h 5152306"/>
              <a:gd name="connsiteX143" fmla="*/ 434670 w 5376492"/>
              <a:gd name="connsiteY143" fmla="*/ 3968576 h 5152306"/>
              <a:gd name="connsiteX144" fmla="*/ 443138 w 5376492"/>
              <a:gd name="connsiteY144" fmla="*/ 3912084 h 5152306"/>
              <a:gd name="connsiteX145" fmla="*/ 399389 w 5376492"/>
              <a:gd name="connsiteY145" fmla="*/ 3838644 h 5152306"/>
              <a:gd name="connsiteX146" fmla="*/ 355640 w 5376492"/>
              <a:gd name="connsiteY146" fmla="*/ 3779328 h 5152306"/>
              <a:gd name="connsiteX147" fmla="*/ 326003 w 5376492"/>
              <a:gd name="connsiteY147" fmla="*/ 3717186 h 5152306"/>
              <a:gd name="connsiteX148" fmla="*/ 349994 w 5376492"/>
              <a:gd name="connsiteY148" fmla="*/ 3681879 h 5152306"/>
              <a:gd name="connsiteX149" fmla="*/ 372575 w 5376492"/>
              <a:gd name="connsiteY149" fmla="*/ 3670580 h 5152306"/>
              <a:gd name="connsiteX150" fmla="*/ 400800 w 5376492"/>
              <a:gd name="connsiteY150" fmla="*/ 3681879 h 5152306"/>
              <a:gd name="connsiteX151" fmla="*/ 460073 w 5376492"/>
              <a:gd name="connsiteY151" fmla="*/ 3765205 h 5152306"/>
              <a:gd name="connsiteX152" fmla="*/ 537693 w 5376492"/>
              <a:gd name="connsiteY152" fmla="*/ 3873952 h 5152306"/>
              <a:gd name="connsiteX153" fmla="*/ 623780 w 5376492"/>
              <a:gd name="connsiteY153" fmla="*/ 3967164 h 5152306"/>
              <a:gd name="connsiteX154" fmla="*/ 704222 w 5376492"/>
              <a:gd name="connsiteY154" fmla="*/ 4020832 h 5152306"/>
              <a:gd name="connsiteX155" fmla="*/ 723980 w 5376492"/>
              <a:gd name="connsiteY155" fmla="*/ 4037779 h 5152306"/>
              <a:gd name="connsiteX156" fmla="*/ 767729 w 5376492"/>
              <a:gd name="connsiteY156" fmla="*/ 4074499 h 5152306"/>
              <a:gd name="connsiteX157" fmla="*/ 780431 w 5376492"/>
              <a:gd name="connsiteY157" fmla="*/ 4075912 h 5152306"/>
              <a:gd name="connsiteX158" fmla="*/ 825591 w 5376492"/>
              <a:gd name="connsiteY158" fmla="*/ 4060376 h 5152306"/>
              <a:gd name="connsiteX159" fmla="*/ 835470 w 5376492"/>
              <a:gd name="connsiteY159" fmla="*/ 4023656 h 5152306"/>
              <a:gd name="connsiteX160" fmla="*/ 825591 w 5376492"/>
              <a:gd name="connsiteY160" fmla="*/ 4012358 h 5152306"/>
              <a:gd name="connsiteX161" fmla="*/ 770552 w 5376492"/>
              <a:gd name="connsiteY161" fmla="*/ 3936093 h 5152306"/>
              <a:gd name="connsiteX162" fmla="*/ 726803 w 5376492"/>
              <a:gd name="connsiteY162" fmla="*/ 3830171 h 5152306"/>
              <a:gd name="connsiteX163" fmla="*/ 712690 w 5376492"/>
              <a:gd name="connsiteY163" fmla="*/ 3793451 h 5152306"/>
              <a:gd name="connsiteX164" fmla="*/ 644949 w 5376492"/>
              <a:gd name="connsiteY164" fmla="*/ 3677642 h 5152306"/>
              <a:gd name="connsiteX165" fmla="*/ 683053 w 5376492"/>
              <a:gd name="connsiteY165" fmla="*/ 3588666 h 5152306"/>
              <a:gd name="connsiteX166" fmla="*/ 595555 w 5376492"/>
              <a:gd name="connsiteY166" fmla="*/ 3443199 h 5152306"/>
              <a:gd name="connsiteX167" fmla="*/ 606845 w 5376492"/>
              <a:gd name="connsiteY167" fmla="*/ 3427664 h 5152306"/>
              <a:gd name="connsiteX168" fmla="*/ 604023 w 5376492"/>
              <a:gd name="connsiteY168" fmla="*/ 3419190 h 5152306"/>
              <a:gd name="connsiteX169" fmla="*/ 550394 w 5376492"/>
              <a:gd name="connsiteY169" fmla="*/ 3276547 h 5152306"/>
              <a:gd name="connsiteX170" fmla="*/ 541927 w 5376492"/>
              <a:gd name="connsiteY170" fmla="*/ 3124018 h 5152306"/>
              <a:gd name="connsiteX171" fmla="*/ 553217 w 5376492"/>
              <a:gd name="connsiteY171" fmla="*/ 3083061 h 5152306"/>
              <a:gd name="connsiteX172" fmla="*/ 558862 w 5376492"/>
              <a:gd name="connsiteY172" fmla="*/ 3092948 h 5152306"/>
              <a:gd name="connsiteX173" fmla="*/ 568741 w 5376492"/>
              <a:gd name="connsiteY173" fmla="*/ 3228529 h 5152306"/>
              <a:gd name="connsiteX174" fmla="*/ 592732 w 5376492"/>
              <a:gd name="connsiteY174" fmla="*/ 3337276 h 5152306"/>
              <a:gd name="connsiteX175" fmla="*/ 636482 w 5376492"/>
              <a:gd name="connsiteY175" fmla="*/ 3375408 h 5152306"/>
              <a:gd name="connsiteX176" fmla="*/ 643538 w 5376492"/>
              <a:gd name="connsiteY176" fmla="*/ 3379645 h 5152306"/>
              <a:gd name="connsiteX177" fmla="*/ 646361 w 5376492"/>
              <a:gd name="connsiteY177" fmla="*/ 3389532 h 5152306"/>
              <a:gd name="connsiteX178" fmla="*/ 687287 w 5376492"/>
              <a:gd name="connsiteY178" fmla="*/ 3498279 h 5152306"/>
              <a:gd name="connsiteX179" fmla="*/ 764907 w 5376492"/>
              <a:gd name="connsiteY179" fmla="*/ 3628211 h 5152306"/>
              <a:gd name="connsiteX180" fmla="*/ 769141 w 5376492"/>
              <a:gd name="connsiteY180" fmla="*/ 3631036 h 5152306"/>
              <a:gd name="connsiteX181" fmla="*/ 817124 w 5376492"/>
              <a:gd name="connsiteY181" fmla="*/ 3581605 h 5152306"/>
              <a:gd name="connsiteX182" fmla="*/ 835470 w 5376492"/>
              <a:gd name="connsiteY182" fmla="*/ 3594316 h 5152306"/>
              <a:gd name="connsiteX183" fmla="*/ 848172 w 5376492"/>
              <a:gd name="connsiteY183" fmla="*/ 3588666 h 5152306"/>
              <a:gd name="connsiteX184" fmla="*/ 907445 w 5376492"/>
              <a:gd name="connsiteY184" fmla="*/ 3659282 h 5152306"/>
              <a:gd name="connsiteX185" fmla="*/ 938493 w 5376492"/>
              <a:gd name="connsiteY185" fmla="*/ 3636685 h 5152306"/>
              <a:gd name="connsiteX186" fmla="*/ 904622 w 5376492"/>
              <a:gd name="connsiteY186" fmla="*/ 3574543 h 5152306"/>
              <a:gd name="connsiteX187" fmla="*/ 897566 w 5376492"/>
              <a:gd name="connsiteY187" fmla="*/ 3557596 h 5152306"/>
              <a:gd name="connsiteX188" fmla="*/ 872163 w 5376492"/>
              <a:gd name="connsiteY188" fmla="*/ 3530762 h 5152306"/>
              <a:gd name="connsiteX189" fmla="*/ 846760 w 5376492"/>
              <a:gd name="connsiteY189" fmla="*/ 3516639 h 5152306"/>
              <a:gd name="connsiteX190" fmla="*/ 846760 w 5376492"/>
              <a:gd name="connsiteY190" fmla="*/ 3489805 h 5152306"/>
              <a:gd name="connsiteX191" fmla="*/ 825591 w 5376492"/>
              <a:gd name="connsiteY191" fmla="*/ 3478507 h 5152306"/>
              <a:gd name="connsiteX192" fmla="*/ 817124 w 5376492"/>
              <a:gd name="connsiteY192" fmla="*/ 3462971 h 5152306"/>
              <a:gd name="connsiteX193" fmla="*/ 794544 w 5376492"/>
              <a:gd name="connsiteY193" fmla="*/ 3405067 h 5152306"/>
              <a:gd name="connsiteX194" fmla="*/ 764907 w 5376492"/>
              <a:gd name="connsiteY194" fmla="*/ 3369759 h 5152306"/>
              <a:gd name="connsiteX195" fmla="*/ 750794 w 5376492"/>
              <a:gd name="connsiteY195" fmla="*/ 3293495 h 5152306"/>
              <a:gd name="connsiteX196" fmla="*/ 757851 w 5376492"/>
              <a:gd name="connsiteY196" fmla="*/ 3272310 h 5152306"/>
              <a:gd name="connsiteX197" fmla="*/ 760673 w 5376492"/>
              <a:gd name="connsiteY197" fmla="*/ 3229941 h 5152306"/>
              <a:gd name="connsiteX198" fmla="*/ 783253 w 5376492"/>
              <a:gd name="connsiteY198" fmla="*/ 3244064 h 5152306"/>
              <a:gd name="connsiteX199" fmla="*/ 784665 w 5376492"/>
              <a:gd name="connsiteY199" fmla="*/ 3262424 h 5152306"/>
              <a:gd name="connsiteX200" fmla="*/ 795955 w 5376492"/>
              <a:gd name="connsiteY200" fmla="*/ 3309030 h 5152306"/>
              <a:gd name="connsiteX201" fmla="*/ 846760 w 5376492"/>
              <a:gd name="connsiteY201" fmla="*/ 3383882 h 5152306"/>
              <a:gd name="connsiteX202" fmla="*/ 889098 w 5376492"/>
              <a:gd name="connsiteY202" fmla="*/ 3431901 h 5152306"/>
              <a:gd name="connsiteX203" fmla="*/ 925791 w 5376492"/>
              <a:gd name="connsiteY203" fmla="*/ 3475682 h 5152306"/>
              <a:gd name="connsiteX204" fmla="*/ 970952 w 5376492"/>
              <a:gd name="connsiteY204" fmla="*/ 3433313 h 5152306"/>
              <a:gd name="connsiteX205" fmla="*/ 942727 w 5376492"/>
              <a:gd name="connsiteY205" fmla="*/ 3393768 h 5152306"/>
              <a:gd name="connsiteX206" fmla="*/ 922969 w 5376492"/>
              <a:gd name="connsiteY206" fmla="*/ 3400830 h 5152306"/>
              <a:gd name="connsiteX207" fmla="*/ 855228 w 5376492"/>
              <a:gd name="connsiteY207" fmla="*/ 3280784 h 5152306"/>
              <a:gd name="connsiteX208" fmla="*/ 893332 w 5376492"/>
              <a:gd name="connsiteY208" fmla="*/ 3256775 h 5152306"/>
              <a:gd name="connsiteX209" fmla="*/ 901800 w 5376492"/>
              <a:gd name="connsiteY209" fmla="*/ 3252538 h 5152306"/>
              <a:gd name="connsiteX210" fmla="*/ 903211 w 5376492"/>
              <a:gd name="connsiteY210" fmla="*/ 3242652 h 5152306"/>
              <a:gd name="connsiteX211" fmla="*/ 890510 w 5376492"/>
              <a:gd name="connsiteY211" fmla="*/ 3220055 h 5152306"/>
              <a:gd name="connsiteX212" fmla="*/ 891921 w 5376492"/>
              <a:gd name="connsiteY212" fmla="*/ 3205932 h 5152306"/>
              <a:gd name="connsiteX213" fmla="*/ 872163 w 5376492"/>
              <a:gd name="connsiteY213" fmla="*/ 3133904 h 5152306"/>
              <a:gd name="connsiteX214" fmla="*/ 870752 w 5376492"/>
              <a:gd name="connsiteY214" fmla="*/ 3071763 h 5152306"/>
              <a:gd name="connsiteX215" fmla="*/ 879220 w 5376492"/>
              <a:gd name="connsiteY215" fmla="*/ 3087298 h 5152306"/>
              <a:gd name="connsiteX216" fmla="*/ 898977 w 5376492"/>
              <a:gd name="connsiteY216" fmla="*/ 3159326 h 5152306"/>
              <a:gd name="connsiteX217" fmla="*/ 908856 w 5376492"/>
              <a:gd name="connsiteY217" fmla="*/ 3197458 h 5152306"/>
              <a:gd name="connsiteX218" fmla="*/ 931436 w 5376492"/>
              <a:gd name="connsiteY218" fmla="*/ 3197458 h 5152306"/>
              <a:gd name="connsiteX219" fmla="*/ 931436 w 5376492"/>
              <a:gd name="connsiteY219" fmla="*/ 3211581 h 5152306"/>
              <a:gd name="connsiteX220" fmla="*/ 924380 w 5376492"/>
              <a:gd name="connsiteY220" fmla="*/ 3225704 h 5152306"/>
              <a:gd name="connsiteX221" fmla="*/ 934259 w 5376492"/>
              <a:gd name="connsiteY221" fmla="*/ 3255363 h 5152306"/>
              <a:gd name="connsiteX222" fmla="*/ 945549 w 5376492"/>
              <a:gd name="connsiteY222" fmla="*/ 3262424 h 5152306"/>
              <a:gd name="connsiteX223" fmla="*/ 966718 w 5376492"/>
              <a:gd name="connsiteY223" fmla="*/ 3285021 h 5152306"/>
              <a:gd name="connsiteX224" fmla="*/ 970952 w 5376492"/>
              <a:gd name="connsiteY224" fmla="*/ 3297732 h 5152306"/>
              <a:gd name="connsiteX225" fmla="*/ 999177 w 5376492"/>
              <a:gd name="connsiteY225" fmla="*/ 3324565 h 5152306"/>
              <a:gd name="connsiteX226" fmla="*/ 1010467 w 5376492"/>
              <a:gd name="connsiteY226" fmla="*/ 3328802 h 5152306"/>
              <a:gd name="connsiteX227" fmla="*/ 1033048 w 5376492"/>
              <a:gd name="connsiteY227" fmla="*/ 3348575 h 5152306"/>
              <a:gd name="connsiteX228" fmla="*/ 1071152 w 5376492"/>
              <a:gd name="connsiteY228" fmla="*/ 3344338 h 5152306"/>
              <a:gd name="connsiteX229" fmla="*/ 1085265 w 5376492"/>
              <a:gd name="connsiteY229" fmla="*/ 3338689 h 5152306"/>
              <a:gd name="connsiteX230" fmla="*/ 1105022 w 5376492"/>
              <a:gd name="connsiteY230" fmla="*/ 3323153 h 5152306"/>
              <a:gd name="connsiteX231" fmla="*/ 1116312 w 5376492"/>
              <a:gd name="connsiteY231" fmla="*/ 3318916 h 5152306"/>
              <a:gd name="connsiteX232" fmla="*/ 1107845 w 5376492"/>
              <a:gd name="connsiteY232" fmla="*/ 3331627 h 5152306"/>
              <a:gd name="connsiteX233" fmla="*/ 1112079 w 5376492"/>
              <a:gd name="connsiteY233" fmla="*/ 3334452 h 5152306"/>
              <a:gd name="connsiteX234" fmla="*/ 1140304 w 5376492"/>
              <a:gd name="connsiteY234" fmla="*/ 3335864 h 5152306"/>
              <a:gd name="connsiteX235" fmla="*/ 1182642 w 5376492"/>
              <a:gd name="connsiteY235" fmla="*/ 3383882 h 5152306"/>
              <a:gd name="connsiteX236" fmla="*/ 1196755 w 5376492"/>
              <a:gd name="connsiteY236" fmla="*/ 3368347 h 5152306"/>
              <a:gd name="connsiteX237" fmla="*/ 1200988 w 5376492"/>
              <a:gd name="connsiteY237" fmla="*/ 3369759 h 5152306"/>
              <a:gd name="connsiteX238" fmla="*/ 1236270 w 5376492"/>
              <a:gd name="connsiteY238" fmla="*/ 3389532 h 5152306"/>
              <a:gd name="connsiteX239" fmla="*/ 1246149 w 5376492"/>
              <a:gd name="connsiteY239" fmla="*/ 3389532 h 5152306"/>
              <a:gd name="connsiteX240" fmla="*/ 1298366 w 5376492"/>
              <a:gd name="connsiteY240" fmla="*/ 3437550 h 5152306"/>
              <a:gd name="connsiteX241" fmla="*/ 1309656 w 5376492"/>
              <a:gd name="connsiteY241" fmla="*/ 3426251 h 5152306"/>
              <a:gd name="connsiteX242" fmla="*/ 1340704 w 5376492"/>
              <a:gd name="connsiteY242" fmla="*/ 3424839 h 5152306"/>
              <a:gd name="connsiteX243" fmla="*/ 1356228 w 5376492"/>
              <a:gd name="connsiteY243" fmla="*/ 3440374 h 5152306"/>
              <a:gd name="connsiteX244" fmla="*/ 1387276 w 5376492"/>
              <a:gd name="connsiteY244" fmla="*/ 3436138 h 5152306"/>
              <a:gd name="connsiteX245" fmla="*/ 1416912 w 5376492"/>
              <a:gd name="connsiteY245" fmla="*/ 3443199 h 5152306"/>
              <a:gd name="connsiteX246" fmla="*/ 1419735 w 5376492"/>
              <a:gd name="connsiteY246" fmla="*/ 3416365 h 5152306"/>
              <a:gd name="connsiteX247" fmla="*/ 1423969 w 5376492"/>
              <a:gd name="connsiteY247" fmla="*/ 3407891 h 5152306"/>
              <a:gd name="connsiteX248" fmla="*/ 1429614 w 5376492"/>
              <a:gd name="connsiteY248" fmla="*/ 3412128 h 5152306"/>
              <a:gd name="connsiteX249" fmla="*/ 1433848 w 5376492"/>
              <a:gd name="connsiteY249" fmla="*/ 3437550 h 5152306"/>
              <a:gd name="connsiteX250" fmla="*/ 1449371 w 5376492"/>
              <a:gd name="connsiteY250" fmla="*/ 3440374 h 5152306"/>
              <a:gd name="connsiteX251" fmla="*/ 1510056 w 5376492"/>
              <a:gd name="connsiteY251" fmla="*/ 3430488 h 5152306"/>
              <a:gd name="connsiteX252" fmla="*/ 1549571 w 5376492"/>
              <a:gd name="connsiteY252" fmla="*/ 3422015 h 5152306"/>
              <a:gd name="connsiteX253" fmla="*/ 1625780 w 5376492"/>
              <a:gd name="connsiteY253" fmla="*/ 3420602 h 5152306"/>
              <a:gd name="connsiteX254" fmla="*/ 1638481 w 5376492"/>
              <a:gd name="connsiteY254" fmla="*/ 3410716 h 5152306"/>
              <a:gd name="connsiteX255" fmla="*/ 1682231 w 5376492"/>
              <a:gd name="connsiteY255" fmla="*/ 3403655 h 5152306"/>
              <a:gd name="connsiteX256" fmla="*/ 1710456 w 5376492"/>
              <a:gd name="connsiteY256" fmla="*/ 3412128 h 5152306"/>
              <a:gd name="connsiteX257" fmla="*/ 1725980 w 5376492"/>
              <a:gd name="connsiteY257" fmla="*/ 3416365 h 5152306"/>
              <a:gd name="connsiteX258" fmla="*/ 1807833 w 5376492"/>
              <a:gd name="connsiteY258" fmla="*/ 3395181 h 5152306"/>
              <a:gd name="connsiteX259" fmla="*/ 1807833 w 5376492"/>
              <a:gd name="connsiteY259" fmla="*/ 3409304 h 5152306"/>
              <a:gd name="connsiteX260" fmla="*/ 1812067 w 5376492"/>
              <a:gd name="connsiteY260" fmla="*/ 3410716 h 5152306"/>
              <a:gd name="connsiteX261" fmla="*/ 1823357 w 5376492"/>
              <a:gd name="connsiteY261" fmla="*/ 3409304 h 5152306"/>
              <a:gd name="connsiteX262" fmla="*/ 1867106 w 5376492"/>
              <a:gd name="connsiteY262" fmla="*/ 3389532 h 5152306"/>
              <a:gd name="connsiteX263" fmla="*/ 1902388 w 5376492"/>
              <a:gd name="connsiteY263" fmla="*/ 3398005 h 5152306"/>
              <a:gd name="connsiteX264" fmla="*/ 1927791 w 5376492"/>
              <a:gd name="connsiteY264" fmla="*/ 3406479 h 5152306"/>
              <a:gd name="connsiteX265" fmla="*/ 1980008 w 5376492"/>
              <a:gd name="connsiteY265" fmla="*/ 3399418 h 5152306"/>
              <a:gd name="connsiteX266" fmla="*/ 1989887 w 5376492"/>
              <a:gd name="connsiteY266" fmla="*/ 3395181 h 5152306"/>
              <a:gd name="connsiteX267" fmla="*/ 2016701 w 5376492"/>
              <a:gd name="connsiteY267" fmla="*/ 3414953 h 5152306"/>
              <a:gd name="connsiteX268" fmla="*/ 2035047 w 5376492"/>
              <a:gd name="connsiteY268" fmla="*/ 3407891 h 5152306"/>
              <a:gd name="connsiteX269" fmla="*/ 2085853 w 5376492"/>
              <a:gd name="connsiteY269" fmla="*/ 3413541 h 5152306"/>
              <a:gd name="connsiteX270" fmla="*/ 2105611 w 5376492"/>
              <a:gd name="connsiteY270" fmla="*/ 3417778 h 5152306"/>
              <a:gd name="connsiteX271" fmla="*/ 2200165 w 5376492"/>
              <a:gd name="connsiteY271" fmla="*/ 3409304 h 5152306"/>
              <a:gd name="connsiteX272" fmla="*/ 2370929 w 5376492"/>
              <a:gd name="connsiteY272" fmla="*/ 3395181 h 5152306"/>
              <a:gd name="connsiteX273" fmla="*/ 2723745 w 5376492"/>
              <a:gd name="connsiteY273" fmla="*/ 3345750 h 5152306"/>
              <a:gd name="connsiteX274" fmla="*/ 2936847 w 5376492"/>
              <a:gd name="connsiteY274" fmla="*/ 3276547 h 5152306"/>
              <a:gd name="connsiteX275" fmla="*/ 2965072 w 5376492"/>
              <a:gd name="connsiteY275" fmla="*/ 3269486 h 5152306"/>
              <a:gd name="connsiteX276" fmla="*/ 3041281 w 5376492"/>
              <a:gd name="connsiteY276" fmla="*/ 3249713 h 5152306"/>
              <a:gd name="connsiteX277" fmla="*/ 3103376 w 5376492"/>
              <a:gd name="connsiteY277" fmla="*/ 3211581 h 5152306"/>
              <a:gd name="connsiteX278" fmla="*/ 3127368 w 5376492"/>
              <a:gd name="connsiteY278" fmla="*/ 3194633 h 5152306"/>
              <a:gd name="connsiteX279" fmla="*/ 3162649 w 5376492"/>
              <a:gd name="connsiteY279" fmla="*/ 3181923 h 5152306"/>
              <a:gd name="connsiteX280" fmla="*/ 3189463 w 5376492"/>
              <a:gd name="connsiteY280" fmla="*/ 3164975 h 5152306"/>
              <a:gd name="connsiteX281" fmla="*/ 3204987 w 5376492"/>
              <a:gd name="connsiteY281" fmla="*/ 3150852 h 5152306"/>
              <a:gd name="connsiteX282" fmla="*/ 3260027 w 5376492"/>
              <a:gd name="connsiteY282" fmla="*/ 3126843 h 5152306"/>
              <a:gd name="connsiteX283" fmla="*/ 3308010 w 5376492"/>
              <a:gd name="connsiteY283" fmla="*/ 3102834 h 5152306"/>
              <a:gd name="connsiteX284" fmla="*/ 3355993 w 5376492"/>
              <a:gd name="connsiteY284" fmla="*/ 3050578 h 5152306"/>
              <a:gd name="connsiteX285" fmla="*/ 3381396 w 5376492"/>
              <a:gd name="connsiteY285" fmla="*/ 3043517 h 5152306"/>
              <a:gd name="connsiteX286" fmla="*/ 3399742 w 5376492"/>
              <a:gd name="connsiteY286" fmla="*/ 3020920 h 5152306"/>
              <a:gd name="connsiteX287" fmla="*/ 3436435 w 5376492"/>
              <a:gd name="connsiteY287" fmla="*/ 2989849 h 5152306"/>
              <a:gd name="connsiteX288" fmla="*/ 3436435 w 5376492"/>
              <a:gd name="connsiteY288" fmla="*/ 2963015 h 5152306"/>
              <a:gd name="connsiteX289" fmla="*/ 3453371 w 5376492"/>
              <a:gd name="connsiteY289" fmla="*/ 2955954 h 5152306"/>
              <a:gd name="connsiteX290" fmla="*/ 3468895 w 5376492"/>
              <a:gd name="connsiteY290" fmla="*/ 2951717 h 5152306"/>
              <a:gd name="connsiteX291" fmla="*/ 3477362 w 5376492"/>
              <a:gd name="connsiteY291" fmla="*/ 2933357 h 5152306"/>
              <a:gd name="connsiteX292" fmla="*/ 3477362 w 5376492"/>
              <a:gd name="connsiteY292" fmla="*/ 2930532 h 5152306"/>
              <a:gd name="connsiteX293" fmla="*/ 3483007 w 5376492"/>
              <a:gd name="connsiteY293" fmla="*/ 2885339 h 5152306"/>
              <a:gd name="connsiteX294" fmla="*/ 3484418 w 5376492"/>
              <a:gd name="connsiteY294" fmla="*/ 2814723 h 5152306"/>
              <a:gd name="connsiteX295" fmla="*/ 3490063 w 5376492"/>
              <a:gd name="connsiteY295" fmla="*/ 2794951 h 5152306"/>
              <a:gd name="connsiteX296" fmla="*/ 3468895 w 5376492"/>
              <a:gd name="connsiteY296" fmla="*/ 2779416 h 5152306"/>
              <a:gd name="connsiteX297" fmla="*/ 3468895 w 5376492"/>
              <a:gd name="connsiteY297" fmla="*/ 2762468 h 5152306"/>
              <a:gd name="connsiteX298" fmla="*/ 3467483 w 5376492"/>
              <a:gd name="connsiteY298" fmla="*/ 2746933 h 5152306"/>
              <a:gd name="connsiteX299" fmla="*/ 3470306 w 5376492"/>
              <a:gd name="connsiteY299" fmla="*/ 2714450 h 5152306"/>
              <a:gd name="connsiteX300" fmla="*/ 3453371 w 5376492"/>
              <a:gd name="connsiteY300" fmla="*/ 2697502 h 5152306"/>
              <a:gd name="connsiteX301" fmla="*/ 3451959 w 5376492"/>
              <a:gd name="connsiteY301" fmla="*/ 2679142 h 5152306"/>
              <a:gd name="connsiteX302" fmla="*/ 3447725 w 5376492"/>
              <a:gd name="connsiteY302" fmla="*/ 2673493 h 5152306"/>
              <a:gd name="connsiteX303" fmla="*/ 3430790 w 5376492"/>
              <a:gd name="connsiteY303" fmla="*/ 2626887 h 5152306"/>
              <a:gd name="connsiteX304" fmla="*/ 3396920 w 5376492"/>
              <a:gd name="connsiteY304" fmla="*/ 2602878 h 5152306"/>
              <a:gd name="connsiteX305" fmla="*/ 3355993 w 5376492"/>
              <a:gd name="connsiteY305" fmla="*/ 2580281 h 5152306"/>
              <a:gd name="connsiteX306" fmla="*/ 3330590 w 5376492"/>
              <a:gd name="connsiteY306" fmla="*/ 2539324 h 5152306"/>
              <a:gd name="connsiteX307" fmla="*/ 3308010 w 5376492"/>
              <a:gd name="connsiteY307" fmla="*/ 2508253 h 5152306"/>
              <a:gd name="connsiteX308" fmla="*/ 3293897 w 5376492"/>
              <a:gd name="connsiteY308" fmla="*/ 2511078 h 5152306"/>
              <a:gd name="connsiteX309" fmla="*/ 3268495 w 5376492"/>
              <a:gd name="connsiteY309" fmla="*/ 2502604 h 5152306"/>
              <a:gd name="connsiteX310" fmla="*/ 3247325 w 5376492"/>
              <a:gd name="connsiteY310" fmla="*/ 2489894 h 5152306"/>
              <a:gd name="connsiteX311" fmla="*/ 3219100 w 5376492"/>
              <a:gd name="connsiteY311" fmla="*/ 2501192 h 5152306"/>
              <a:gd name="connsiteX312" fmla="*/ 3212044 w 5376492"/>
              <a:gd name="connsiteY312" fmla="*/ 2484244 h 5152306"/>
              <a:gd name="connsiteX313" fmla="*/ 3197931 w 5376492"/>
              <a:gd name="connsiteY313" fmla="*/ 2481420 h 5152306"/>
              <a:gd name="connsiteX314" fmla="*/ 3189463 w 5376492"/>
              <a:gd name="connsiteY314" fmla="*/ 2453173 h 5152306"/>
              <a:gd name="connsiteX315" fmla="*/ 3176762 w 5376492"/>
              <a:gd name="connsiteY315" fmla="*/ 2453173 h 5152306"/>
              <a:gd name="connsiteX316" fmla="*/ 3162649 w 5376492"/>
              <a:gd name="connsiteY316" fmla="*/ 2454586 h 5152306"/>
              <a:gd name="connsiteX317" fmla="*/ 3152771 w 5376492"/>
              <a:gd name="connsiteY317" fmla="*/ 2424927 h 5152306"/>
              <a:gd name="connsiteX318" fmla="*/ 3134424 w 5376492"/>
              <a:gd name="connsiteY318" fmla="*/ 2423515 h 5152306"/>
              <a:gd name="connsiteX319" fmla="*/ 3121723 w 5376492"/>
              <a:gd name="connsiteY319" fmla="*/ 2427752 h 5152306"/>
              <a:gd name="connsiteX320" fmla="*/ 3085030 w 5376492"/>
              <a:gd name="connsiteY320" fmla="*/ 2403743 h 5152306"/>
              <a:gd name="connsiteX321" fmla="*/ 3082207 w 5376492"/>
              <a:gd name="connsiteY321" fmla="*/ 2399506 h 5152306"/>
              <a:gd name="connsiteX322" fmla="*/ 3037047 w 5376492"/>
              <a:gd name="connsiteY322" fmla="*/ 2392444 h 5152306"/>
              <a:gd name="connsiteX323" fmla="*/ 2994709 w 5376492"/>
              <a:gd name="connsiteY323" fmla="*/ 2395269 h 5152306"/>
              <a:gd name="connsiteX324" fmla="*/ 2979185 w 5376492"/>
              <a:gd name="connsiteY324" fmla="*/ 2399506 h 5152306"/>
              <a:gd name="connsiteX325" fmla="*/ 2959427 w 5376492"/>
              <a:gd name="connsiteY325" fmla="*/ 2392444 h 5152306"/>
              <a:gd name="connsiteX326" fmla="*/ 2918500 w 5376492"/>
              <a:gd name="connsiteY326" fmla="*/ 2376909 h 5152306"/>
              <a:gd name="connsiteX327" fmla="*/ 2897331 w 5376492"/>
              <a:gd name="connsiteY327" fmla="*/ 2381146 h 5152306"/>
              <a:gd name="connsiteX328" fmla="*/ 2859227 w 5376492"/>
              <a:gd name="connsiteY328" fmla="*/ 2367023 h 5152306"/>
              <a:gd name="connsiteX329" fmla="*/ 2828179 w 5376492"/>
              <a:gd name="connsiteY329" fmla="*/ 2369847 h 5152306"/>
              <a:gd name="connsiteX330" fmla="*/ 2801365 w 5376492"/>
              <a:gd name="connsiteY330" fmla="*/ 2361374 h 5152306"/>
              <a:gd name="connsiteX331" fmla="*/ 2788664 w 5376492"/>
              <a:gd name="connsiteY331" fmla="*/ 2357137 h 5152306"/>
              <a:gd name="connsiteX332" fmla="*/ 2743503 w 5376492"/>
              <a:gd name="connsiteY332" fmla="*/ 2374084 h 5152306"/>
              <a:gd name="connsiteX333" fmla="*/ 2726568 w 5376492"/>
              <a:gd name="connsiteY333" fmla="*/ 2416454 h 5152306"/>
              <a:gd name="connsiteX334" fmla="*/ 2713867 w 5376492"/>
              <a:gd name="connsiteY334" fmla="*/ 2465884 h 5152306"/>
              <a:gd name="connsiteX335" fmla="*/ 2703988 w 5376492"/>
              <a:gd name="connsiteY335" fmla="*/ 2477183 h 5152306"/>
              <a:gd name="connsiteX336" fmla="*/ 2698343 w 5376492"/>
              <a:gd name="connsiteY336" fmla="*/ 2460235 h 5152306"/>
              <a:gd name="connsiteX337" fmla="*/ 2681407 w 5376492"/>
              <a:gd name="connsiteY337" fmla="*/ 2433401 h 5152306"/>
              <a:gd name="connsiteX338" fmla="*/ 2660239 w 5376492"/>
              <a:gd name="connsiteY338" fmla="*/ 2439050 h 5152306"/>
              <a:gd name="connsiteX339" fmla="*/ 2656005 w 5376492"/>
              <a:gd name="connsiteY339" fmla="*/ 2460235 h 5152306"/>
              <a:gd name="connsiteX340" fmla="*/ 2653182 w 5376492"/>
              <a:gd name="connsiteY340" fmla="*/ 2475770 h 5152306"/>
              <a:gd name="connsiteX341" fmla="*/ 2632013 w 5376492"/>
              <a:gd name="connsiteY341" fmla="*/ 2439050 h 5152306"/>
              <a:gd name="connsiteX342" fmla="*/ 2622134 w 5376492"/>
              <a:gd name="connsiteY342" fmla="*/ 2395269 h 5152306"/>
              <a:gd name="connsiteX343" fmla="*/ 2598143 w 5376492"/>
              <a:gd name="connsiteY343" fmla="*/ 2348663 h 5152306"/>
              <a:gd name="connsiteX344" fmla="*/ 2585441 w 5376492"/>
              <a:gd name="connsiteY344" fmla="*/ 2328891 h 5152306"/>
              <a:gd name="connsiteX345" fmla="*/ 2489475 w 5376492"/>
              <a:gd name="connsiteY345" fmla="*/ 2182011 h 5152306"/>
              <a:gd name="connsiteX346" fmla="*/ 2389275 w 5376492"/>
              <a:gd name="connsiteY346" fmla="*/ 2076088 h 5152306"/>
              <a:gd name="connsiteX347" fmla="*/ 2321534 w 5376492"/>
              <a:gd name="connsiteY347" fmla="*/ 2012534 h 5152306"/>
              <a:gd name="connsiteX348" fmla="*/ 2283430 w 5376492"/>
              <a:gd name="connsiteY348" fmla="*/ 1978639 h 5152306"/>
              <a:gd name="connsiteX349" fmla="*/ 2157827 w 5376492"/>
              <a:gd name="connsiteY349" fmla="*/ 1899550 h 5152306"/>
              <a:gd name="connsiteX350" fmla="*/ 2046337 w 5376492"/>
              <a:gd name="connsiteY350" fmla="*/ 1831760 h 5152306"/>
              <a:gd name="connsiteX351" fmla="*/ 1932025 w 5376492"/>
              <a:gd name="connsiteY351" fmla="*/ 1765381 h 5152306"/>
              <a:gd name="connsiteX352" fmla="*/ 1915090 w 5376492"/>
              <a:gd name="connsiteY352" fmla="*/ 1752670 h 5152306"/>
              <a:gd name="connsiteX353" fmla="*/ 1747149 w 5376492"/>
              <a:gd name="connsiteY353" fmla="*/ 1628388 h 5152306"/>
              <a:gd name="connsiteX354" fmla="*/ 1618723 w 5376492"/>
              <a:gd name="connsiteY354" fmla="*/ 1538000 h 5152306"/>
              <a:gd name="connsiteX355" fmla="*/ 1590498 w 5376492"/>
              <a:gd name="connsiteY355" fmla="*/ 1523877 h 5152306"/>
              <a:gd name="connsiteX356" fmla="*/ 1567918 w 5376492"/>
              <a:gd name="connsiteY356" fmla="*/ 1502692 h 5152306"/>
              <a:gd name="connsiteX357" fmla="*/ 1531225 w 5376492"/>
              <a:gd name="connsiteY357" fmla="*/ 1440551 h 5152306"/>
              <a:gd name="connsiteX358" fmla="*/ 1484653 w 5376492"/>
              <a:gd name="connsiteY358" fmla="*/ 1393945 h 5152306"/>
              <a:gd name="connsiteX359" fmla="*/ 1439493 w 5376492"/>
              <a:gd name="connsiteY359" fmla="*/ 1343102 h 5152306"/>
              <a:gd name="connsiteX360" fmla="*/ 1422557 w 5376492"/>
              <a:gd name="connsiteY360" fmla="*/ 1285198 h 5152306"/>
              <a:gd name="connsiteX361" fmla="*/ 1409856 w 5376492"/>
              <a:gd name="connsiteY361" fmla="*/ 1220231 h 5152306"/>
              <a:gd name="connsiteX362" fmla="*/ 1383042 w 5376492"/>
              <a:gd name="connsiteY362" fmla="*/ 1163739 h 5152306"/>
              <a:gd name="connsiteX363" fmla="*/ 1360462 w 5376492"/>
              <a:gd name="connsiteY363" fmla="*/ 1117133 h 5152306"/>
              <a:gd name="connsiteX364" fmla="*/ 1418324 w 5376492"/>
              <a:gd name="connsiteY364" fmla="*/ 936358 h 5152306"/>
              <a:gd name="connsiteX365" fmla="*/ 1446549 w 5376492"/>
              <a:gd name="connsiteY365" fmla="*/ 803602 h 5152306"/>
              <a:gd name="connsiteX366" fmla="*/ 1507233 w 5376492"/>
              <a:gd name="connsiteY366" fmla="*/ 618590 h 5152306"/>
              <a:gd name="connsiteX367" fmla="*/ 1519935 w 5376492"/>
              <a:gd name="connsiteY367" fmla="*/ 591756 h 5152306"/>
              <a:gd name="connsiteX368" fmla="*/ 1550983 w 5376492"/>
              <a:gd name="connsiteY368" fmla="*/ 555036 h 5152306"/>
              <a:gd name="connsiteX369" fmla="*/ 1566507 w 5376492"/>
              <a:gd name="connsiteY369" fmla="*/ 539501 h 5152306"/>
              <a:gd name="connsiteX370" fmla="*/ 1668118 w 5376492"/>
              <a:gd name="connsiteY370" fmla="*/ 420867 h 5152306"/>
              <a:gd name="connsiteX371" fmla="*/ 1731625 w 5376492"/>
              <a:gd name="connsiteY371" fmla="*/ 353076 h 5152306"/>
              <a:gd name="connsiteX372" fmla="*/ 1748560 w 5376492"/>
              <a:gd name="connsiteY372" fmla="*/ 326242 h 5152306"/>
              <a:gd name="connsiteX373" fmla="*/ 1796543 w 5376492"/>
              <a:gd name="connsiteY373" fmla="*/ 268338 h 5152306"/>
              <a:gd name="connsiteX374" fmla="*/ 1844526 w 5376492"/>
              <a:gd name="connsiteY374" fmla="*/ 238680 h 5152306"/>
              <a:gd name="connsiteX375" fmla="*/ 1910856 w 5376492"/>
              <a:gd name="connsiteY375" fmla="*/ 207609 h 5152306"/>
              <a:gd name="connsiteX376" fmla="*/ 1989887 w 5376492"/>
              <a:gd name="connsiteY376" fmla="*/ 166652 h 5152306"/>
              <a:gd name="connsiteX377" fmla="*/ 2078797 w 5376492"/>
              <a:gd name="connsiteY377" fmla="*/ 127108 h 5152306"/>
              <a:gd name="connsiteX378" fmla="*/ 2170529 w 5376492"/>
              <a:gd name="connsiteY378" fmla="*/ 87563 h 5152306"/>
              <a:gd name="connsiteX379" fmla="*/ 2259439 w 5376492"/>
              <a:gd name="connsiteY379" fmla="*/ 48019 h 5152306"/>
              <a:gd name="connsiteX380" fmla="*/ 2392098 w 5376492"/>
              <a:gd name="connsiteY380" fmla="*/ 22597 h 5152306"/>
              <a:gd name="connsiteX381" fmla="*/ 2483830 w 5376492"/>
              <a:gd name="connsiteY381" fmla="*/ 24009 h 5152306"/>
              <a:gd name="connsiteX382" fmla="*/ 2530402 w 5376492"/>
              <a:gd name="connsiteY382" fmla="*/ 25422 h 5152306"/>
              <a:gd name="connsiteX383" fmla="*/ 2585441 w 5376492"/>
              <a:gd name="connsiteY383" fmla="*/ 16948 h 5152306"/>
              <a:gd name="connsiteX384" fmla="*/ 2633424 w 5376492"/>
              <a:gd name="connsiteY384" fmla="*/ 0 h 515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5376492" h="5152306">
                <a:moveTo>
                  <a:pt x="2633424" y="0"/>
                </a:moveTo>
                <a:cubicBezTo>
                  <a:pt x="2646126" y="0"/>
                  <a:pt x="2658827" y="0"/>
                  <a:pt x="2671529" y="0"/>
                </a:cubicBezTo>
                <a:cubicBezTo>
                  <a:pt x="2674351" y="1412"/>
                  <a:pt x="2675762" y="2825"/>
                  <a:pt x="2678585" y="4237"/>
                </a:cubicBezTo>
                <a:cubicBezTo>
                  <a:pt x="2702577" y="8474"/>
                  <a:pt x="2722334" y="19772"/>
                  <a:pt x="2742092" y="33895"/>
                </a:cubicBezTo>
                <a:cubicBezTo>
                  <a:pt x="2757616" y="45194"/>
                  <a:pt x="2771729" y="56492"/>
                  <a:pt x="2787253" y="67791"/>
                </a:cubicBezTo>
                <a:cubicBezTo>
                  <a:pt x="2802776" y="79089"/>
                  <a:pt x="2818300" y="83326"/>
                  <a:pt x="2838058" y="79089"/>
                </a:cubicBezTo>
                <a:cubicBezTo>
                  <a:pt x="2857816" y="74852"/>
                  <a:pt x="2878985" y="76265"/>
                  <a:pt x="2900154" y="74852"/>
                </a:cubicBezTo>
                <a:cubicBezTo>
                  <a:pt x="2905799" y="74852"/>
                  <a:pt x="2911444" y="76265"/>
                  <a:pt x="2915678" y="77677"/>
                </a:cubicBezTo>
                <a:cubicBezTo>
                  <a:pt x="2938258" y="81914"/>
                  <a:pt x="2953782" y="91800"/>
                  <a:pt x="2955193" y="118634"/>
                </a:cubicBezTo>
                <a:cubicBezTo>
                  <a:pt x="2956605" y="134169"/>
                  <a:pt x="2960838" y="149704"/>
                  <a:pt x="2963661" y="165240"/>
                </a:cubicBezTo>
                <a:cubicBezTo>
                  <a:pt x="2967895" y="180775"/>
                  <a:pt x="2974951" y="192074"/>
                  <a:pt x="2984830" y="203372"/>
                </a:cubicBezTo>
                <a:cubicBezTo>
                  <a:pt x="2997531" y="218907"/>
                  <a:pt x="3014467" y="223144"/>
                  <a:pt x="3034224" y="220320"/>
                </a:cubicBezTo>
                <a:cubicBezTo>
                  <a:pt x="3049748" y="217495"/>
                  <a:pt x="3065272" y="210434"/>
                  <a:pt x="3079385" y="203372"/>
                </a:cubicBezTo>
                <a:cubicBezTo>
                  <a:pt x="3094909" y="193486"/>
                  <a:pt x="3110433" y="183600"/>
                  <a:pt x="3125957" y="175126"/>
                </a:cubicBezTo>
                <a:cubicBezTo>
                  <a:pt x="3135835" y="169477"/>
                  <a:pt x="3145714" y="163827"/>
                  <a:pt x="3157005" y="159591"/>
                </a:cubicBezTo>
                <a:cubicBezTo>
                  <a:pt x="3176762" y="152529"/>
                  <a:pt x="3190875" y="159591"/>
                  <a:pt x="3196520" y="180775"/>
                </a:cubicBezTo>
                <a:cubicBezTo>
                  <a:pt x="3199343" y="186424"/>
                  <a:pt x="3200754" y="194898"/>
                  <a:pt x="3200754" y="201960"/>
                </a:cubicBezTo>
                <a:cubicBezTo>
                  <a:pt x="3202165" y="210434"/>
                  <a:pt x="3206399" y="218907"/>
                  <a:pt x="3213455" y="224557"/>
                </a:cubicBezTo>
                <a:cubicBezTo>
                  <a:pt x="3226157" y="235855"/>
                  <a:pt x="3240269" y="247153"/>
                  <a:pt x="3254382" y="255627"/>
                </a:cubicBezTo>
                <a:cubicBezTo>
                  <a:pt x="3279785" y="272575"/>
                  <a:pt x="3309421" y="283873"/>
                  <a:pt x="3337647" y="292347"/>
                </a:cubicBezTo>
                <a:cubicBezTo>
                  <a:pt x="3367283" y="300821"/>
                  <a:pt x="3396920" y="310707"/>
                  <a:pt x="3426557" y="319181"/>
                </a:cubicBezTo>
                <a:cubicBezTo>
                  <a:pt x="3470306" y="330479"/>
                  <a:pt x="3512644" y="348839"/>
                  <a:pt x="3553571" y="371436"/>
                </a:cubicBezTo>
                <a:cubicBezTo>
                  <a:pt x="3574739" y="384147"/>
                  <a:pt x="3595909" y="395445"/>
                  <a:pt x="3617077" y="408156"/>
                </a:cubicBezTo>
                <a:cubicBezTo>
                  <a:pt x="3655182" y="429341"/>
                  <a:pt x="3693286" y="447701"/>
                  <a:pt x="3735624" y="461824"/>
                </a:cubicBezTo>
                <a:cubicBezTo>
                  <a:pt x="3741269" y="463236"/>
                  <a:pt x="3746914" y="464648"/>
                  <a:pt x="3752559" y="467473"/>
                </a:cubicBezTo>
                <a:cubicBezTo>
                  <a:pt x="3786429" y="480184"/>
                  <a:pt x="3817477" y="494307"/>
                  <a:pt x="3840058" y="525377"/>
                </a:cubicBezTo>
                <a:cubicBezTo>
                  <a:pt x="3873928" y="522553"/>
                  <a:pt x="3902153" y="538088"/>
                  <a:pt x="3924734" y="560685"/>
                </a:cubicBezTo>
                <a:cubicBezTo>
                  <a:pt x="3962838" y="595993"/>
                  <a:pt x="4005176" y="622827"/>
                  <a:pt x="4050337" y="645423"/>
                </a:cubicBezTo>
                <a:cubicBezTo>
                  <a:pt x="4089852" y="665196"/>
                  <a:pt x="4129367" y="683556"/>
                  <a:pt x="4168883" y="704740"/>
                </a:cubicBezTo>
                <a:cubicBezTo>
                  <a:pt x="4198519" y="718863"/>
                  <a:pt x="4226745" y="735811"/>
                  <a:pt x="4253559" y="752759"/>
                </a:cubicBezTo>
                <a:cubicBezTo>
                  <a:pt x="4295897" y="776768"/>
                  <a:pt x="4334001" y="807838"/>
                  <a:pt x="4366461" y="845971"/>
                </a:cubicBezTo>
                <a:cubicBezTo>
                  <a:pt x="4372105" y="851620"/>
                  <a:pt x="4377751" y="857269"/>
                  <a:pt x="4384807" y="860094"/>
                </a:cubicBezTo>
                <a:cubicBezTo>
                  <a:pt x="4444080" y="885515"/>
                  <a:pt x="4492063" y="926472"/>
                  <a:pt x="4534401" y="974490"/>
                </a:cubicBezTo>
                <a:cubicBezTo>
                  <a:pt x="4556981" y="999912"/>
                  <a:pt x="4576739" y="1028158"/>
                  <a:pt x="4597908" y="1056404"/>
                </a:cubicBezTo>
                <a:cubicBezTo>
                  <a:pt x="4604965" y="1066290"/>
                  <a:pt x="4613432" y="1076176"/>
                  <a:pt x="4626133" y="1083238"/>
                </a:cubicBezTo>
                <a:cubicBezTo>
                  <a:pt x="4657181" y="1101598"/>
                  <a:pt x="4682584" y="1127019"/>
                  <a:pt x="4703753" y="1153853"/>
                </a:cubicBezTo>
                <a:cubicBezTo>
                  <a:pt x="4724922" y="1182099"/>
                  <a:pt x="4744680" y="1208933"/>
                  <a:pt x="4763027" y="1238591"/>
                </a:cubicBezTo>
                <a:cubicBezTo>
                  <a:pt x="4794074" y="1289434"/>
                  <a:pt x="4830767" y="1334628"/>
                  <a:pt x="4874517" y="1374173"/>
                </a:cubicBezTo>
                <a:cubicBezTo>
                  <a:pt x="4885807" y="1384059"/>
                  <a:pt x="4897097" y="1395357"/>
                  <a:pt x="4906975" y="1405243"/>
                </a:cubicBezTo>
                <a:cubicBezTo>
                  <a:pt x="4919677" y="1419366"/>
                  <a:pt x="4932379" y="1432077"/>
                  <a:pt x="4942257" y="1446200"/>
                </a:cubicBezTo>
                <a:cubicBezTo>
                  <a:pt x="4954959" y="1460323"/>
                  <a:pt x="4963426" y="1477271"/>
                  <a:pt x="4966249" y="1495631"/>
                </a:cubicBezTo>
                <a:cubicBezTo>
                  <a:pt x="4970483" y="1511166"/>
                  <a:pt x="4978950" y="1525289"/>
                  <a:pt x="4988829" y="1538000"/>
                </a:cubicBezTo>
                <a:cubicBezTo>
                  <a:pt x="5000119" y="1550711"/>
                  <a:pt x="5009998" y="1564834"/>
                  <a:pt x="5021288" y="1578957"/>
                </a:cubicBezTo>
                <a:cubicBezTo>
                  <a:pt x="5032579" y="1593080"/>
                  <a:pt x="5043869" y="1608615"/>
                  <a:pt x="5056570" y="1622738"/>
                </a:cubicBezTo>
                <a:cubicBezTo>
                  <a:pt x="5076327" y="1650984"/>
                  <a:pt x="5090441" y="1682055"/>
                  <a:pt x="5098908" y="1715950"/>
                </a:cubicBezTo>
                <a:cubicBezTo>
                  <a:pt x="5104553" y="1735723"/>
                  <a:pt x="5108787" y="1755495"/>
                  <a:pt x="5114432" y="1775267"/>
                </a:cubicBezTo>
                <a:cubicBezTo>
                  <a:pt x="5122899" y="1803513"/>
                  <a:pt x="5135601" y="1827523"/>
                  <a:pt x="5155359" y="1848707"/>
                </a:cubicBezTo>
                <a:cubicBezTo>
                  <a:pt x="5161003" y="1852944"/>
                  <a:pt x="5163826" y="1860006"/>
                  <a:pt x="5166649" y="1867067"/>
                </a:cubicBezTo>
                <a:cubicBezTo>
                  <a:pt x="5184995" y="1932033"/>
                  <a:pt x="5211809" y="1994174"/>
                  <a:pt x="5237212" y="2056316"/>
                </a:cubicBezTo>
                <a:cubicBezTo>
                  <a:pt x="5268260" y="2129756"/>
                  <a:pt x="5297897" y="2204608"/>
                  <a:pt x="5317654" y="2280872"/>
                </a:cubicBezTo>
                <a:cubicBezTo>
                  <a:pt x="5333178" y="2337364"/>
                  <a:pt x="5343057" y="2393857"/>
                  <a:pt x="5347291" y="2451761"/>
                </a:cubicBezTo>
                <a:cubicBezTo>
                  <a:pt x="5347291" y="2467297"/>
                  <a:pt x="5348702" y="2484244"/>
                  <a:pt x="5343057" y="2499780"/>
                </a:cubicBezTo>
                <a:cubicBezTo>
                  <a:pt x="5340235" y="2511078"/>
                  <a:pt x="5340235" y="2522376"/>
                  <a:pt x="5341646" y="2535087"/>
                </a:cubicBezTo>
                <a:cubicBezTo>
                  <a:pt x="5348702" y="2581693"/>
                  <a:pt x="5355759" y="2629712"/>
                  <a:pt x="5362815" y="2676318"/>
                </a:cubicBezTo>
                <a:cubicBezTo>
                  <a:pt x="5367049" y="2705976"/>
                  <a:pt x="5371283" y="2735634"/>
                  <a:pt x="5374105" y="2765293"/>
                </a:cubicBezTo>
                <a:cubicBezTo>
                  <a:pt x="5379750" y="2814723"/>
                  <a:pt x="5375516" y="2862742"/>
                  <a:pt x="5359993" y="2909348"/>
                </a:cubicBezTo>
                <a:cubicBezTo>
                  <a:pt x="5354347" y="2923471"/>
                  <a:pt x="5354347" y="2936182"/>
                  <a:pt x="5355759" y="2950305"/>
                </a:cubicBezTo>
                <a:cubicBezTo>
                  <a:pt x="5357169" y="3083061"/>
                  <a:pt x="5341646" y="3214406"/>
                  <a:pt x="5304953" y="3344338"/>
                </a:cubicBezTo>
                <a:cubicBezTo>
                  <a:pt x="5297897" y="3368347"/>
                  <a:pt x="5289429" y="3393768"/>
                  <a:pt x="5280961" y="3417778"/>
                </a:cubicBezTo>
                <a:cubicBezTo>
                  <a:pt x="5278139" y="3427664"/>
                  <a:pt x="5275316" y="3437550"/>
                  <a:pt x="5273905" y="3447436"/>
                </a:cubicBezTo>
                <a:cubicBezTo>
                  <a:pt x="5268260" y="3510990"/>
                  <a:pt x="5248502" y="3570307"/>
                  <a:pt x="5221688" y="3628211"/>
                </a:cubicBezTo>
                <a:cubicBezTo>
                  <a:pt x="5200519" y="3676229"/>
                  <a:pt x="5175117" y="3720011"/>
                  <a:pt x="5146891" y="3763792"/>
                </a:cubicBezTo>
                <a:cubicBezTo>
                  <a:pt x="5103141" y="3827346"/>
                  <a:pt x="5062215" y="3893724"/>
                  <a:pt x="5024111" y="3961515"/>
                </a:cubicBezTo>
                <a:cubicBezTo>
                  <a:pt x="4998708" y="4006709"/>
                  <a:pt x="4970483" y="4050490"/>
                  <a:pt x="4938023" y="4092859"/>
                </a:cubicBezTo>
                <a:cubicBezTo>
                  <a:pt x="4919677" y="4115456"/>
                  <a:pt x="4898508" y="4135228"/>
                  <a:pt x="4874517" y="4150764"/>
                </a:cubicBezTo>
                <a:cubicBezTo>
                  <a:pt x="4836412" y="4174773"/>
                  <a:pt x="4805365" y="4205844"/>
                  <a:pt x="4778550" y="4242564"/>
                </a:cubicBezTo>
                <a:cubicBezTo>
                  <a:pt x="4746091" y="4287757"/>
                  <a:pt x="4705165" y="4324477"/>
                  <a:pt x="4660004" y="4356960"/>
                </a:cubicBezTo>
                <a:cubicBezTo>
                  <a:pt x="4596497" y="4403566"/>
                  <a:pt x="4530167" y="4447348"/>
                  <a:pt x="4462427" y="4488305"/>
                </a:cubicBezTo>
                <a:cubicBezTo>
                  <a:pt x="4417266" y="4516551"/>
                  <a:pt x="4374928" y="4546209"/>
                  <a:pt x="4332590" y="4577280"/>
                </a:cubicBezTo>
                <a:cubicBezTo>
                  <a:pt x="4300131" y="4601289"/>
                  <a:pt x="4267671" y="4623886"/>
                  <a:pt x="4235213" y="4646483"/>
                </a:cubicBezTo>
                <a:cubicBezTo>
                  <a:pt x="4197108" y="4671904"/>
                  <a:pt x="4156181" y="4690264"/>
                  <a:pt x="4111021" y="4695914"/>
                </a:cubicBezTo>
                <a:cubicBezTo>
                  <a:pt x="4088441" y="4698738"/>
                  <a:pt x="4070094" y="4707212"/>
                  <a:pt x="4054570" y="4725572"/>
                </a:cubicBezTo>
                <a:cubicBezTo>
                  <a:pt x="4046103" y="4736870"/>
                  <a:pt x="4033401" y="4745344"/>
                  <a:pt x="4020700" y="4752406"/>
                </a:cubicBezTo>
                <a:cubicBezTo>
                  <a:pt x="3984007" y="4773590"/>
                  <a:pt x="3945903" y="4790538"/>
                  <a:pt x="3906387" y="4804661"/>
                </a:cubicBezTo>
                <a:cubicBezTo>
                  <a:pt x="3762438" y="4856916"/>
                  <a:pt x="3617077" y="4910584"/>
                  <a:pt x="3471717" y="4957190"/>
                </a:cubicBezTo>
                <a:cubicBezTo>
                  <a:pt x="3419500" y="4974138"/>
                  <a:pt x="3368695" y="4991085"/>
                  <a:pt x="3317889" y="5009445"/>
                </a:cubicBezTo>
                <a:cubicBezTo>
                  <a:pt x="3302365" y="5015094"/>
                  <a:pt x="3286841" y="5016507"/>
                  <a:pt x="3269906" y="5017919"/>
                </a:cubicBezTo>
                <a:cubicBezTo>
                  <a:pt x="3216277" y="5024981"/>
                  <a:pt x="3164061" y="5039104"/>
                  <a:pt x="3111844" y="5051814"/>
                </a:cubicBezTo>
                <a:cubicBezTo>
                  <a:pt x="3048337" y="5068762"/>
                  <a:pt x="2984830" y="5085710"/>
                  <a:pt x="2918500" y="5095596"/>
                </a:cubicBezTo>
                <a:cubicBezTo>
                  <a:pt x="2871929" y="5102657"/>
                  <a:pt x="2823945" y="5108306"/>
                  <a:pt x="2775962" y="5113956"/>
                </a:cubicBezTo>
                <a:cubicBezTo>
                  <a:pt x="2725157" y="5119605"/>
                  <a:pt x="2674351" y="5123842"/>
                  <a:pt x="2623545" y="5128079"/>
                </a:cubicBezTo>
                <a:cubicBezTo>
                  <a:pt x="2593909" y="5130903"/>
                  <a:pt x="2564272" y="5132316"/>
                  <a:pt x="2533224" y="5135140"/>
                </a:cubicBezTo>
                <a:cubicBezTo>
                  <a:pt x="2444315" y="5140790"/>
                  <a:pt x="2355405" y="5146439"/>
                  <a:pt x="2266495" y="5150676"/>
                </a:cubicBezTo>
                <a:cubicBezTo>
                  <a:pt x="2191698" y="5152088"/>
                  <a:pt x="2118312" y="5153500"/>
                  <a:pt x="2043515" y="5150676"/>
                </a:cubicBezTo>
                <a:cubicBezTo>
                  <a:pt x="1981419" y="5149263"/>
                  <a:pt x="1917912" y="5140790"/>
                  <a:pt x="1855816" y="5126666"/>
                </a:cubicBezTo>
                <a:cubicBezTo>
                  <a:pt x="1845937" y="5123842"/>
                  <a:pt x="1838881" y="5119605"/>
                  <a:pt x="1833236" y="5109719"/>
                </a:cubicBezTo>
                <a:cubicBezTo>
                  <a:pt x="1830414" y="5104070"/>
                  <a:pt x="1826180" y="5099833"/>
                  <a:pt x="1821946" y="5095596"/>
                </a:cubicBezTo>
                <a:cubicBezTo>
                  <a:pt x="1819123" y="5091359"/>
                  <a:pt x="1814890" y="5089947"/>
                  <a:pt x="1810656" y="5085710"/>
                </a:cubicBezTo>
                <a:cubicBezTo>
                  <a:pt x="1805011" y="5089947"/>
                  <a:pt x="1799366" y="5092771"/>
                  <a:pt x="1795132" y="5097008"/>
                </a:cubicBezTo>
                <a:cubicBezTo>
                  <a:pt x="1783842" y="5106894"/>
                  <a:pt x="1783842" y="5106894"/>
                  <a:pt x="1765495" y="5101245"/>
                </a:cubicBezTo>
                <a:cubicBezTo>
                  <a:pt x="1764084" y="5094183"/>
                  <a:pt x="1761261" y="5087122"/>
                  <a:pt x="1758439" y="5078648"/>
                </a:cubicBezTo>
                <a:cubicBezTo>
                  <a:pt x="1587676" y="5046165"/>
                  <a:pt x="1421146" y="4999559"/>
                  <a:pt x="1258850" y="4934593"/>
                </a:cubicBezTo>
                <a:cubicBezTo>
                  <a:pt x="1258850" y="4930356"/>
                  <a:pt x="1257439" y="4926119"/>
                  <a:pt x="1257439" y="4920470"/>
                </a:cubicBezTo>
                <a:cubicBezTo>
                  <a:pt x="1257439" y="4917645"/>
                  <a:pt x="1257439" y="4914821"/>
                  <a:pt x="1257439" y="4910584"/>
                </a:cubicBezTo>
                <a:cubicBezTo>
                  <a:pt x="1253205" y="4907759"/>
                  <a:pt x="1248972" y="4906347"/>
                  <a:pt x="1244738" y="4904935"/>
                </a:cubicBezTo>
                <a:cubicBezTo>
                  <a:pt x="1181231" y="4885162"/>
                  <a:pt x="1119135" y="4858329"/>
                  <a:pt x="1058450" y="4831495"/>
                </a:cubicBezTo>
                <a:cubicBezTo>
                  <a:pt x="1000589" y="4804661"/>
                  <a:pt x="944138" y="4777827"/>
                  <a:pt x="887687" y="4750993"/>
                </a:cubicBezTo>
                <a:cubicBezTo>
                  <a:pt x="846760" y="4731221"/>
                  <a:pt x="810068" y="4707212"/>
                  <a:pt x="773375" y="4681790"/>
                </a:cubicBezTo>
                <a:cubicBezTo>
                  <a:pt x="767729" y="4677554"/>
                  <a:pt x="760673" y="4671904"/>
                  <a:pt x="753617" y="4667667"/>
                </a:cubicBezTo>
                <a:cubicBezTo>
                  <a:pt x="746560" y="4662018"/>
                  <a:pt x="739504" y="4659194"/>
                  <a:pt x="731037" y="4663431"/>
                </a:cubicBezTo>
                <a:cubicBezTo>
                  <a:pt x="729625" y="4663431"/>
                  <a:pt x="726803" y="4662018"/>
                  <a:pt x="723980" y="4662018"/>
                </a:cubicBezTo>
                <a:cubicBezTo>
                  <a:pt x="722569" y="4660606"/>
                  <a:pt x="721158" y="4657781"/>
                  <a:pt x="721158" y="4656369"/>
                </a:cubicBezTo>
                <a:cubicBezTo>
                  <a:pt x="722569" y="4639421"/>
                  <a:pt x="711279" y="4630947"/>
                  <a:pt x="698577" y="4623886"/>
                </a:cubicBezTo>
                <a:cubicBezTo>
                  <a:pt x="691521" y="4621061"/>
                  <a:pt x="685876" y="4616824"/>
                  <a:pt x="680231" y="4612588"/>
                </a:cubicBezTo>
                <a:cubicBezTo>
                  <a:pt x="605434" y="4554683"/>
                  <a:pt x="529225" y="4498191"/>
                  <a:pt x="454428" y="4438874"/>
                </a:cubicBezTo>
                <a:cubicBezTo>
                  <a:pt x="413501" y="4407803"/>
                  <a:pt x="376809" y="4373908"/>
                  <a:pt x="344349" y="4335776"/>
                </a:cubicBezTo>
                <a:cubicBezTo>
                  <a:pt x="335882" y="4325890"/>
                  <a:pt x="330237" y="4316004"/>
                  <a:pt x="326003" y="4304705"/>
                </a:cubicBezTo>
                <a:cubicBezTo>
                  <a:pt x="314713" y="4272222"/>
                  <a:pt x="294955" y="4243976"/>
                  <a:pt x="263907" y="4225616"/>
                </a:cubicBezTo>
                <a:cubicBezTo>
                  <a:pt x="245561" y="4214318"/>
                  <a:pt x="231448" y="4197370"/>
                  <a:pt x="217335" y="4183247"/>
                </a:cubicBezTo>
                <a:cubicBezTo>
                  <a:pt x="214513" y="4174773"/>
                  <a:pt x="222980" y="4173361"/>
                  <a:pt x="224392" y="4166299"/>
                </a:cubicBezTo>
                <a:cubicBezTo>
                  <a:pt x="222980" y="4162062"/>
                  <a:pt x="221569" y="4156413"/>
                  <a:pt x="218747" y="4150764"/>
                </a:cubicBezTo>
                <a:cubicBezTo>
                  <a:pt x="210279" y="4139465"/>
                  <a:pt x="201811" y="4128167"/>
                  <a:pt x="191933" y="4116868"/>
                </a:cubicBezTo>
                <a:cubicBezTo>
                  <a:pt x="177820" y="4099921"/>
                  <a:pt x="163707" y="4082973"/>
                  <a:pt x="148183" y="4064613"/>
                </a:cubicBezTo>
                <a:cubicBezTo>
                  <a:pt x="127014" y="4039192"/>
                  <a:pt x="110079" y="4010946"/>
                  <a:pt x="97378" y="3979875"/>
                </a:cubicBezTo>
                <a:cubicBezTo>
                  <a:pt x="84676" y="3948804"/>
                  <a:pt x="73386" y="3917733"/>
                  <a:pt x="60685" y="3886663"/>
                </a:cubicBezTo>
                <a:cubicBezTo>
                  <a:pt x="52217" y="3865478"/>
                  <a:pt x="43750" y="3845706"/>
                  <a:pt x="36693" y="3823109"/>
                </a:cubicBezTo>
                <a:cubicBezTo>
                  <a:pt x="42338" y="3827346"/>
                  <a:pt x="46572" y="3831583"/>
                  <a:pt x="52217" y="3837232"/>
                </a:cubicBezTo>
                <a:cubicBezTo>
                  <a:pt x="66330" y="3852767"/>
                  <a:pt x="83265" y="3866891"/>
                  <a:pt x="101611" y="3878189"/>
                </a:cubicBezTo>
                <a:cubicBezTo>
                  <a:pt x="131248" y="3895137"/>
                  <a:pt x="163707" y="3903610"/>
                  <a:pt x="197578" y="3893724"/>
                </a:cubicBezTo>
                <a:cubicBezTo>
                  <a:pt x="198989" y="3893724"/>
                  <a:pt x="200400" y="3892312"/>
                  <a:pt x="203223" y="3890900"/>
                </a:cubicBezTo>
                <a:cubicBezTo>
                  <a:pt x="207456" y="3876777"/>
                  <a:pt x="201811" y="3864066"/>
                  <a:pt x="197578" y="3851355"/>
                </a:cubicBezTo>
                <a:cubicBezTo>
                  <a:pt x="189110" y="3828758"/>
                  <a:pt x="177820" y="3807574"/>
                  <a:pt x="167941" y="3784977"/>
                </a:cubicBezTo>
                <a:cubicBezTo>
                  <a:pt x="155240" y="3758143"/>
                  <a:pt x="141127" y="3732722"/>
                  <a:pt x="128426" y="3704475"/>
                </a:cubicBezTo>
                <a:cubicBezTo>
                  <a:pt x="117135" y="3679054"/>
                  <a:pt x="110079" y="3652220"/>
                  <a:pt x="111490" y="3623974"/>
                </a:cubicBezTo>
                <a:cubicBezTo>
                  <a:pt x="111490" y="3616913"/>
                  <a:pt x="110079" y="3609851"/>
                  <a:pt x="105845" y="3602790"/>
                </a:cubicBezTo>
                <a:cubicBezTo>
                  <a:pt x="76209" y="3543473"/>
                  <a:pt x="55040" y="3481331"/>
                  <a:pt x="38104" y="3417778"/>
                </a:cubicBezTo>
                <a:cubicBezTo>
                  <a:pt x="11290" y="3318916"/>
                  <a:pt x="1412" y="3217230"/>
                  <a:pt x="4234" y="3114132"/>
                </a:cubicBezTo>
                <a:cubicBezTo>
                  <a:pt x="5645" y="3073175"/>
                  <a:pt x="9879" y="3032218"/>
                  <a:pt x="14113" y="2989849"/>
                </a:cubicBezTo>
                <a:cubicBezTo>
                  <a:pt x="15524" y="2975726"/>
                  <a:pt x="15524" y="2963015"/>
                  <a:pt x="0" y="2955954"/>
                </a:cubicBezTo>
                <a:cubicBezTo>
                  <a:pt x="7057" y="2923471"/>
                  <a:pt x="15524" y="2890988"/>
                  <a:pt x="22581" y="2859917"/>
                </a:cubicBezTo>
                <a:cubicBezTo>
                  <a:pt x="42338" y="2773767"/>
                  <a:pt x="63507" y="2687616"/>
                  <a:pt x="93144" y="2604290"/>
                </a:cubicBezTo>
                <a:cubicBezTo>
                  <a:pt x="122780" y="2516727"/>
                  <a:pt x="160885" y="2433401"/>
                  <a:pt x="213102" y="2355725"/>
                </a:cubicBezTo>
                <a:cubicBezTo>
                  <a:pt x="218747" y="2347251"/>
                  <a:pt x="222980" y="2337364"/>
                  <a:pt x="232859" y="2331715"/>
                </a:cubicBezTo>
                <a:cubicBezTo>
                  <a:pt x="234271" y="2341601"/>
                  <a:pt x="227214" y="2348663"/>
                  <a:pt x="222980" y="2355725"/>
                </a:cubicBezTo>
                <a:cubicBezTo>
                  <a:pt x="182054" y="2429165"/>
                  <a:pt x="146772" y="2504016"/>
                  <a:pt x="117135" y="2581693"/>
                </a:cubicBezTo>
                <a:cubicBezTo>
                  <a:pt x="77620" y="2689028"/>
                  <a:pt x="49395" y="2797776"/>
                  <a:pt x="33871" y="2912173"/>
                </a:cubicBezTo>
                <a:cubicBezTo>
                  <a:pt x="21169" y="3008209"/>
                  <a:pt x="18347" y="3105658"/>
                  <a:pt x="28226" y="3203107"/>
                </a:cubicBezTo>
                <a:cubicBezTo>
                  <a:pt x="39516" y="3317504"/>
                  <a:pt x="66330" y="3426251"/>
                  <a:pt x="110079" y="3530762"/>
                </a:cubicBezTo>
                <a:cubicBezTo>
                  <a:pt x="114313" y="3542060"/>
                  <a:pt x="118547" y="3554771"/>
                  <a:pt x="121369" y="3567482"/>
                </a:cubicBezTo>
                <a:cubicBezTo>
                  <a:pt x="156651" y="3703063"/>
                  <a:pt x="215924" y="3828758"/>
                  <a:pt x="299189" y="3941743"/>
                </a:cubicBezTo>
                <a:cubicBezTo>
                  <a:pt x="304834" y="3951629"/>
                  <a:pt x="313302" y="3961515"/>
                  <a:pt x="321769" y="3968576"/>
                </a:cubicBezTo>
                <a:cubicBezTo>
                  <a:pt x="330237" y="3977050"/>
                  <a:pt x="340116" y="3984112"/>
                  <a:pt x="349994" y="3989761"/>
                </a:cubicBezTo>
                <a:cubicBezTo>
                  <a:pt x="375397" y="4002472"/>
                  <a:pt x="399389" y="3998235"/>
                  <a:pt x="420558" y="3981287"/>
                </a:cubicBezTo>
                <a:cubicBezTo>
                  <a:pt x="426203" y="3977050"/>
                  <a:pt x="430437" y="3972813"/>
                  <a:pt x="434670" y="3968576"/>
                </a:cubicBezTo>
                <a:cubicBezTo>
                  <a:pt x="454428" y="3945980"/>
                  <a:pt x="455839" y="3940330"/>
                  <a:pt x="443138" y="3912084"/>
                </a:cubicBezTo>
                <a:cubicBezTo>
                  <a:pt x="431848" y="3885250"/>
                  <a:pt x="416324" y="3861241"/>
                  <a:pt x="399389" y="3838644"/>
                </a:cubicBezTo>
                <a:cubicBezTo>
                  <a:pt x="383865" y="3818872"/>
                  <a:pt x="369752" y="3799100"/>
                  <a:pt x="355640" y="3779328"/>
                </a:cubicBezTo>
                <a:cubicBezTo>
                  <a:pt x="342938" y="3760968"/>
                  <a:pt x="333059" y="3739783"/>
                  <a:pt x="326003" y="3717186"/>
                </a:cubicBezTo>
                <a:cubicBezTo>
                  <a:pt x="330237" y="3704475"/>
                  <a:pt x="338704" y="3693177"/>
                  <a:pt x="349994" y="3681879"/>
                </a:cubicBezTo>
                <a:cubicBezTo>
                  <a:pt x="355640" y="3676229"/>
                  <a:pt x="364107" y="3671992"/>
                  <a:pt x="372575" y="3670580"/>
                </a:cubicBezTo>
                <a:cubicBezTo>
                  <a:pt x="383865" y="3669168"/>
                  <a:pt x="393744" y="3670580"/>
                  <a:pt x="400800" y="3681879"/>
                </a:cubicBezTo>
                <a:cubicBezTo>
                  <a:pt x="420558" y="3710125"/>
                  <a:pt x="440316" y="3736958"/>
                  <a:pt x="460073" y="3765205"/>
                </a:cubicBezTo>
                <a:cubicBezTo>
                  <a:pt x="485476" y="3801924"/>
                  <a:pt x="510879" y="3837232"/>
                  <a:pt x="537693" y="3873952"/>
                </a:cubicBezTo>
                <a:cubicBezTo>
                  <a:pt x="563096" y="3907847"/>
                  <a:pt x="591321" y="3938918"/>
                  <a:pt x="623780" y="3967164"/>
                </a:cubicBezTo>
                <a:cubicBezTo>
                  <a:pt x="647772" y="3989761"/>
                  <a:pt x="674586" y="4008121"/>
                  <a:pt x="704222" y="4020832"/>
                </a:cubicBezTo>
                <a:cubicBezTo>
                  <a:pt x="712690" y="4025069"/>
                  <a:pt x="719746" y="4029306"/>
                  <a:pt x="723980" y="4037779"/>
                </a:cubicBezTo>
                <a:cubicBezTo>
                  <a:pt x="733859" y="4054727"/>
                  <a:pt x="750794" y="4064613"/>
                  <a:pt x="767729" y="4074499"/>
                </a:cubicBezTo>
                <a:cubicBezTo>
                  <a:pt x="770552" y="4075912"/>
                  <a:pt x="776197" y="4075912"/>
                  <a:pt x="780431" y="4075912"/>
                </a:cubicBezTo>
                <a:cubicBezTo>
                  <a:pt x="795955" y="4071675"/>
                  <a:pt x="811479" y="4067438"/>
                  <a:pt x="825591" y="4060376"/>
                </a:cubicBezTo>
                <a:cubicBezTo>
                  <a:pt x="828414" y="4047666"/>
                  <a:pt x="831237" y="4036367"/>
                  <a:pt x="835470" y="4023656"/>
                </a:cubicBezTo>
                <a:cubicBezTo>
                  <a:pt x="832648" y="4020832"/>
                  <a:pt x="829825" y="4016595"/>
                  <a:pt x="825591" y="4012358"/>
                </a:cubicBezTo>
                <a:cubicBezTo>
                  <a:pt x="803011" y="3989761"/>
                  <a:pt x="783253" y="3964340"/>
                  <a:pt x="770552" y="3936093"/>
                </a:cubicBezTo>
                <a:cubicBezTo>
                  <a:pt x="755028" y="3900786"/>
                  <a:pt x="740915" y="3865478"/>
                  <a:pt x="726803" y="3830171"/>
                </a:cubicBezTo>
                <a:cubicBezTo>
                  <a:pt x="721158" y="3817460"/>
                  <a:pt x="716924" y="3804749"/>
                  <a:pt x="712690" y="3793451"/>
                </a:cubicBezTo>
                <a:cubicBezTo>
                  <a:pt x="695755" y="3751082"/>
                  <a:pt x="674586" y="3712949"/>
                  <a:pt x="644949" y="3677642"/>
                </a:cubicBezTo>
                <a:cubicBezTo>
                  <a:pt x="657651" y="3647983"/>
                  <a:pt x="670352" y="3618325"/>
                  <a:pt x="683053" y="3588666"/>
                </a:cubicBezTo>
                <a:cubicBezTo>
                  <a:pt x="653417" y="3540648"/>
                  <a:pt x="625192" y="3492630"/>
                  <a:pt x="595555" y="3443199"/>
                </a:cubicBezTo>
                <a:cubicBezTo>
                  <a:pt x="599789" y="3438962"/>
                  <a:pt x="602611" y="3433313"/>
                  <a:pt x="606845" y="3427664"/>
                </a:cubicBezTo>
                <a:cubicBezTo>
                  <a:pt x="606845" y="3424839"/>
                  <a:pt x="605434" y="3422015"/>
                  <a:pt x="604023" y="3419190"/>
                </a:cubicBezTo>
                <a:cubicBezTo>
                  <a:pt x="582854" y="3372584"/>
                  <a:pt x="563096" y="3325978"/>
                  <a:pt x="550394" y="3276547"/>
                </a:cubicBezTo>
                <a:cubicBezTo>
                  <a:pt x="537693" y="3227116"/>
                  <a:pt x="532048" y="3176273"/>
                  <a:pt x="541927" y="3124018"/>
                </a:cubicBezTo>
                <a:cubicBezTo>
                  <a:pt x="544749" y="3109895"/>
                  <a:pt x="547572" y="3095772"/>
                  <a:pt x="553217" y="3083061"/>
                </a:cubicBezTo>
                <a:cubicBezTo>
                  <a:pt x="560273" y="3084474"/>
                  <a:pt x="558862" y="3090123"/>
                  <a:pt x="558862" y="3092948"/>
                </a:cubicBezTo>
                <a:cubicBezTo>
                  <a:pt x="561685" y="3138141"/>
                  <a:pt x="565918" y="3183335"/>
                  <a:pt x="568741" y="3228529"/>
                </a:cubicBezTo>
                <a:cubicBezTo>
                  <a:pt x="572975" y="3265249"/>
                  <a:pt x="581442" y="3301969"/>
                  <a:pt x="592732" y="3337276"/>
                </a:cubicBezTo>
                <a:cubicBezTo>
                  <a:pt x="599789" y="3358461"/>
                  <a:pt x="612490" y="3372584"/>
                  <a:pt x="636482" y="3375408"/>
                </a:cubicBezTo>
                <a:cubicBezTo>
                  <a:pt x="639304" y="3375408"/>
                  <a:pt x="640715" y="3378233"/>
                  <a:pt x="643538" y="3379645"/>
                </a:cubicBezTo>
                <a:cubicBezTo>
                  <a:pt x="644949" y="3382470"/>
                  <a:pt x="646361" y="3385295"/>
                  <a:pt x="646361" y="3389532"/>
                </a:cubicBezTo>
                <a:cubicBezTo>
                  <a:pt x="653417" y="3427664"/>
                  <a:pt x="668941" y="3464384"/>
                  <a:pt x="687287" y="3498279"/>
                </a:cubicBezTo>
                <a:cubicBezTo>
                  <a:pt x="712690" y="3542060"/>
                  <a:pt x="739504" y="3584430"/>
                  <a:pt x="764907" y="3628211"/>
                </a:cubicBezTo>
                <a:cubicBezTo>
                  <a:pt x="766318" y="3629623"/>
                  <a:pt x="767729" y="3629623"/>
                  <a:pt x="769141" y="3631036"/>
                </a:cubicBezTo>
                <a:cubicBezTo>
                  <a:pt x="805834" y="3623974"/>
                  <a:pt x="817124" y="3612676"/>
                  <a:pt x="817124" y="3581605"/>
                </a:cubicBezTo>
                <a:cubicBezTo>
                  <a:pt x="829825" y="3577368"/>
                  <a:pt x="827003" y="3592903"/>
                  <a:pt x="835470" y="3594316"/>
                </a:cubicBezTo>
                <a:cubicBezTo>
                  <a:pt x="838293" y="3592903"/>
                  <a:pt x="842527" y="3591491"/>
                  <a:pt x="848172" y="3588666"/>
                </a:cubicBezTo>
                <a:cubicBezTo>
                  <a:pt x="869341" y="3611263"/>
                  <a:pt x="886276" y="3636685"/>
                  <a:pt x="907445" y="3659282"/>
                </a:cubicBezTo>
                <a:cubicBezTo>
                  <a:pt x="921558" y="3656457"/>
                  <a:pt x="931436" y="3649396"/>
                  <a:pt x="938493" y="3636685"/>
                </a:cubicBezTo>
                <a:cubicBezTo>
                  <a:pt x="921558" y="3618325"/>
                  <a:pt x="911679" y="3597140"/>
                  <a:pt x="904622" y="3574543"/>
                </a:cubicBezTo>
                <a:cubicBezTo>
                  <a:pt x="903211" y="3568894"/>
                  <a:pt x="900389" y="3563245"/>
                  <a:pt x="897566" y="3557596"/>
                </a:cubicBezTo>
                <a:cubicBezTo>
                  <a:pt x="893332" y="3544885"/>
                  <a:pt x="883453" y="3536411"/>
                  <a:pt x="872163" y="3530762"/>
                </a:cubicBezTo>
                <a:cubicBezTo>
                  <a:pt x="863696" y="3526525"/>
                  <a:pt x="855228" y="3522288"/>
                  <a:pt x="846760" y="3516639"/>
                </a:cubicBezTo>
                <a:cubicBezTo>
                  <a:pt x="846760" y="3506753"/>
                  <a:pt x="846760" y="3499691"/>
                  <a:pt x="846760" y="3489805"/>
                </a:cubicBezTo>
                <a:cubicBezTo>
                  <a:pt x="839704" y="3486981"/>
                  <a:pt x="832648" y="3482744"/>
                  <a:pt x="825591" y="3478507"/>
                </a:cubicBezTo>
                <a:cubicBezTo>
                  <a:pt x="818535" y="3475682"/>
                  <a:pt x="815713" y="3470033"/>
                  <a:pt x="817124" y="3462971"/>
                </a:cubicBezTo>
                <a:cubicBezTo>
                  <a:pt x="821358" y="3438962"/>
                  <a:pt x="808656" y="3422015"/>
                  <a:pt x="794544" y="3405067"/>
                </a:cubicBezTo>
                <a:cubicBezTo>
                  <a:pt x="784665" y="3392356"/>
                  <a:pt x="774786" y="3381058"/>
                  <a:pt x="764907" y="3369759"/>
                </a:cubicBezTo>
                <a:cubicBezTo>
                  <a:pt x="746560" y="3347162"/>
                  <a:pt x="740915" y="3321741"/>
                  <a:pt x="750794" y="3293495"/>
                </a:cubicBezTo>
                <a:cubicBezTo>
                  <a:pt x="753617" y="3286433"/>
                  <a:pt x="756439" y="3279372"/>
                  <a:pt x="757851" y="3272310"/>
                </a:cubicBezTo>
                <a:cubicBezTo>
                  <a:pt x="762084" y="3258187"/>
                  <a:pt x="764907" y="3244064"/>
                  <a:pt x="760673" y="3229941"/>
                </a:cubicBezTo>
                <a:cubicBezTo>
                  <a:pt x="774786" y="3231353"/>
                  <a:pt x="780431" y="3234178"/>
                  <a:pt x="783253" y="3244064"/>
                </a:cubicBezTo>
                <a:cubicBezTo>
                  <a:pt x="784665" y="3249713"/>
                  <a:pt x="784665" y="3256775"/>
                  <a:pt x="784665" y="3262424"/>
                </a:cubicBezTo>
                <a:cubicBezTo>
                  <a:pt x="784665" y="3279372"/>
                  <a:pt x="788899" y="3294907"/>
                  <a:pt x="795955" y="3309030"/>
                </a:cubicBezTo>
                <a:cubicBezTo>
                  <a:pt x="810068" y="3335864"/>
                  <a:pt x="827003" y="3361285"/>
                  <a:pt x="846760" y="3383882"/>
                </a:cubicBezTo>
                <a:cubicBezTo>
                  <a:pt x="859462" y="3399418"/>
                  <a:pt x="874986" y="3416365"/>
                  <a:pt x="889098" y="3431901"/>
                </a:cubicBezTo>
                <a:cubicBezTo>
                  <a:pt x="901800" y="3446024"/>
                  <a:pt x="913090" y="3461559"/>
                  <a:pt x="925791" y="3475682"/>
                </a:cubicBezTo>
                <a:cubicBezTo>
                  <a:pt x="948372" y="3470033"/>
                  <a:pt x="958251" y="3451673"/>
                  <a:pt x="970952" y="3433313"/>
                </a:cubicBezTo>
                <a:cubicBezTo>
                  <a:pt x="962484" y="3420602"/>
                  <a:pt x="952605" y="3407891"/>
                  <a:pt x="942727" y="3393768"/>
                </a:cubicBezTo>
                <a:cubicBezTo>
                  <a:pt x="935670" y="3396593"/>
                  <a:pt x="928614" y="3399418"/>
                  <a:pt x="922969" y="3400830"/>
                </a:cubicBezTo>
                <a:cubicBezTo>
                  <a:pt x="897566" y="3373996"/>
                  <a:pt x="862284" y="3311855"/>
                  <a:pt x="855228" y="3280784"/>
                </a:cubicBezTo>
                <a:cubicBezTo>
                  <a:pt x="865107" y="3269486"/>
                  <a:pt x="876397" y="3259599"/>
                  <a:pt x="893332" y="3256775"/>
                </a:cubicBezTo>
                <a:cubicBezTo>
                  <a:pt x="896155" y="3256775"/>
                  <a:pt x="900389" y="3255363"/>
                  <a:pt x="901800" y="3252538"/>
                </a:cubicBezTo>
                <a:cubicBezTo>
                  <a:pt x="903211" y="3249713"/>
                  <a:pt x="903211" y="3246889"/>
                  <a:pt x="903211" y="3242652"/>
                </a:cubicBezTo>
                <a:cubicBezTo>
                  <a:pt x="889098" y="3241240"/>
                  <a:pt x="897566" y="3227116"/>
                  <a:pt x="890510" y="3220055"/>
                </a:cubicBezTo>
                <a:cubicBezTo>
                  <a:pt x="889098" y="3218643"/>
                  <a:pt x="891921" y="3212993"/>
                  <a:pt x="891921" y="3205932"/>
                </a:cubicBezTo>
                <a:cubicBezTo>
                  <a:pt x="874986" y="3186160"/>
                  <a:pt x="870752" y="3162150"/>
                  <a:pt x="872163" y="3133904"/>
                </a:cubicBezTo>
                <a:cubicBezTo>
                  <a:pt x="873575" y="3114132"/>
                  <a:pt x="873575" y="3092948"/>
                  <a:pt x="870752" y="3071763"/>
                </a:cubicBezTo>
                <a:cubicBezTo>
                  <a:pt x="873575" y="3077412"/>
                  <a:pt x="877808" y="3081649"/>
                  <a:pt x="879220" y="3087298"/>
                </a:cubicBezTo>
                <a:cubicBezTo>
                  <a:pt x="886276" y="3111307"/>
                  <a:pt x="893332" y="3135317"/>
                  <a:pt x="898977" y="3159326"/>
                </a:cubicBezTo>
                <a:cubicBezTo>
                  <a:pt x="903211" y="3172037"/>
                  <a:pt x="906034" y="3183335"/>
                  <a:pt x="908856" y="3197458"/>
                </a:cubicBezTo>
                <a:cubicBezTo>
                  <a:pt x="917324" y="3197458"/>
                  <a:pt x="922969" y="3197458"/>
                  <a:pt x="931436" y="3197458"/>
                </a:cubicBezTo>
                <a:cubicBezTo>
                  <a:pt x="931436" y="3203107"/>
                  <a:pt x="932848" y="3207344"/>
                  <a:pt x="931436" y="3211581"/>
                </a:cubicBezTo>
                <a:cubicBezTo>
                  <a:pt x="928614" y="3215818"/>
                  <a:pt x="925791" y="3221467"/>
                  <a:pt x="924380" y="3225704"/>
                </a:cubicBezTo>
                <a:cubicBezTo>
                  <a:pt x="918735" y="3239827"/>
                  <a:pt x="921558" y="3246889"/>
                  <a:pt x="934259" y="3255363"/>
                </a:cubicBezTo>
                <a:cubicBezTo>
                  <a:pt x="937082" y="3258187"/>
                  <a:pt x="941315" y="3259599"/>
                  <a:pt x="945549" y="3262424"/>
                </a:cubicBezTo>
                <a:cubicBezTo>
                  <a:pt x="955428" y="3266661"/>
                  <a:pt x="962484" y="3275135"/>
                  <a:pt x="966718" y="3285021"/>
                </a:cubicBezTo>
                <a:cubicBezTo>
                  <a:pt x="968129" y="3289258"/>
                  <a:pt x="969541" y="3293495"/>
                  <a:pt x="970952" y="3297732"/>
                </a:cubicBezTo>
                <a:cubicBezTo>
                  <a:pt x="976597" y="3311855"/>
                  <a:pt x="985065" y="3321741"/>
                  <a:pt x="999177" y="3324565"/>
                </a:cubicBezTo>
                <a:cubicBezTo>
                  <a:pt x="1003411" y="3325978"/>
                  <a:pt x="1006234" y="3327390"/>
                  <a:pt x="1010467" y="3328802"/>
                </a:cubicBezTo>
                <a:cubicBezTo>
                  <a:pt x="1020346" y="3331627"/>
                  <a:pt x="1030225" y="3337276"/>
                  <a:pt x="1033048" y="3348575"/>
                </a:cubicBezTo>
                <a:cubicBezTo>
                  <a:pt x="1047160" y="3347162"/>
                  <a:pt x="1059862" y="3345750"/>
                  <a:pt x="1071152" y="3344338"/>
                </a:cubicBezTo>
                <a:cubicBezTo>
                  <a:pt x="1076797" y="3344338"/>
                  <a:pt x="1081031" y="3341513"/>
                  <a:pt x="1085265" y="3338689"/>
                </a:cubicBezTo>
                <a:cubicBezTo>
                  <a:pt x="1092321" y="3333039"/>
                  <a:pt x="1097966" y="3327390"/>
                  <a:pt x="1105022" y="3323153"/>
                </a:cubicBezTo>
                <a:cubicBezTo>
                  <a:pt x="1106434" y="3320329"/>
                  <a:pt x="1110667" y="3320329"/>
                  <a:pt x="1116312" y="3318916"/>
                </a:cubicBezTo>
                <a:cubicBezTo>
                  <a:pt x="1112079" y="3324565"/>
                  <a:pt x="1110667" y="3328802"/>
                  <a:pt x="1107845" y="3331627"/>
                </a:cubicBezTo>
                <a:cubicBezTo>
                  <a:pt x="1109256" y="3333039"/>
                  <a:pt x="1110667" y="3334452"/>
                  <a:pt x="1112079" y="3334452"/>
                </a:cubicBezTo>
                <a:cubicBezTo>
                  <a:pt x="1120546" y="3335864"/>
                  <a:pt x="1130425" y="3335864"/>
                  <a:pt x="1140304" y="3335864"/>
                </a:cubicBezTo>
                <a:cubicBezTo>
                  <a:pt x="1143126" y="3361285"/>
                  <a:pt x="1160062" y="3373996"/>
                  <a:pt x="1182642" y="3383882"/>
                </a:cubicBezTo>
                <a:cubicBezTo>
                  <a:pt x="1186876" y="3378233"/>
                  <a:pt x="1192521" y="3373996"/>
                  <a:pt x="1196755" y="3368347"/>
                </a:cubicBezTo>
                <a:cubicBezTo>
                  <a:pt x="1198166" y="3369759"/>
                  <a:pt x="1200988" y="3369759"/>
                  <a:pt x="1200988" y="3369759"/>
                </a:cubicBezTo>
                <a:cubicBezTo>
                  <a:pt x="1208045" y="3386707"/>
                  <a:pt x="1219335" y="3392356"/>
                  <a:pt x="1236270" y="3389532"/>
                </a:cubicBezTo>
                <a:cubicBezTo>
                  <a:pt x="1239093" y="3389532"/>
                  <a:pt x="1243326" y="3389532"/>
                  <a:pt x="1246149" y="3389532"/>
                </a:cubicBezTo>
                <a:cubicBezTo>
                  <a:pt x="1263084" y="3405067"/>
                  <a:pt x="1280019" y="3420602"/>
                  <a:pt x="1298366" y="3437550"/>
                </a:cubicBezTo>
                <a:cubicBezTo>
                  <a:pt x="1302600" y="3433313"/>
                  <a:pt x="1305422" y="3430488"/>
                  <a:pt x="1309656" y="3426251"/>
                </a:cubicBezTo>
                <a:cubicBezTo>
                  <a:pt x="1319535" y="3417778"/>
                  <a:pt x="1330825" y="3416365"/>
                  <a:pt x="1340704" y="3424839"/>
                </a:cubicBezTo>
                <a:cubicBezTo>
                  <a:pt x="1346349" y="3429076"/>
                  <a:pt x="1350583" y="3434725"/>
                  <a:pt x="1356228" y="3440374"/>
                </a:cubicBezTo>
                <a:cubicBezTo>
                  <a:pt x="1367518" y="3438962"/>
                  <a:pt x="1377397" y="3436138"/>
                  <a:pt x="1387276" y="3436138"/>
                </a:cubicBezTo>
                <a:cubicBezTo>
                  <a:pt x="1397155" y="3437550"/>
                  <a:pt x="1407033" y="3440374"/>
                  <a:pt x="1416912" y="3443199"/>
                </a:cubicBezTo>
                <a:cubicBezTo>
                  <a:pt x="1425380" y="3434725"/>
                  <a:pt x="1423969" y="3424839"/>
                  <a:pt x="1419735" y="3416365"/>
                </a:cubicBezTo>
                <a:cubicBezTo>
                  <a:pt x="1416912" y="3412128"/>
                  <a:pt x="1419735" y="3409304"/>
                  <a:pt x="1423969" y="3407891"/>
                </a:cubicBezTo>
                <a:cubicBezTo>
                  <a:pt x="1425380" y="3407891"/>
                  <a:pt x="1429614" y="3410716"/>
                  <a:pt x="1429614" y="3412128"/>
                </a:cubicBezTo>
                <a:cubicBezTo>
                  <a:pt x="1431025" y="3420602"/>
                  <a:pt x="1432436" y="3427664"/>
                  <a:pt x="1433848" y="3437550"/>
                </a:cubicBezTo>
                <a:cubicBezTo>
                  <a:pt x="1438081" y="3438962"/>
                  <a:pt x="1443726" y="3440374"/>
                  <a:pt x="1449371" y="3440374"/>
                </a:cubicBezTo>
                <a:cubicBezTo>
                  <a:pt x="1469129" y="3437550"/>
                  <a:pt x="1490298" y="3434725"/>
                  <a:pt x="1510056" y="3430488"/>
                </a:cubicBezTo>
                <a:cubicBezTo>
                  <a:pt x="1524169" y="3427664"/>
                  <a:pt x="1536870" y="3424839"/>
                  <a:pt x="1549571" y="3422015"/>
                </a:cubicBezTo>
                <a:cubicBezTo>
                  <a:pt x="1574974" y="3416365"/>
                  <a:pt x="1600377" y="3414953"/>
                  <a:pt x="1625780" y="3420602"/>
                </a:cubicBezTo>
                <a:cubicBezTo>
                  <a:pt x="1630014" y="3417778"/>
                  <a:pt x="1634247" y="3413541"/>
                  <a:pt x="1638481" y="3410716"/>
                </a:cubicBezTo>
                <a:cubicBezTo>
                  <a:pt x="1652594" y="3405067"/>
                  <a:pt x="1665295" y="3398005"/>
                  <a:pt x="1682231" y="3403655"/>
                </a:cubicBezTo>
                <a:cubicBezTo>
                  <a:pt x="1690698" y="3407891"/>
                  <a:pt x="1700577" y="3409304"/>
                  <a:pt x="1710456" y="3412128"/>
                </a:cubicBezTo>
                <a:cubicBezTo>
                  <a:pt x="1716101" y="3413541"/>
                  <a:pt x="1720335" y="3414953"/>
                  <a:pt x="1725980" y="3416365"/>
                </a:cubicBezTo>
                <a:cubicBezTo>
                  <a:pt x="1761261" y="3423427"/>
                  <a:pt x="1779608" y="3417778"/>
                  <a:pt x="1807833" y="3395181"/>
                </a:cubicBezTo>
                <a:cubicBezTo>
                  <a:pt x="1814890" y="3399418"/>
                  <a:pt x="1806422" y="3403655"/>
                  <a:pt x="1807833" y="3409304"/>
                </a:cubicBezTo>
                <a:cubicBezTo>
                  <a:pt x="1809245" y="3409304"/>
                  <a:pt x="1810656" y="3412128"/>
                  <a:pt x="1812067" y="3410716"/>
                </a:cubicBezTo>
                <a:cubicBezTo>
                  <a:pt x="1816301" y="3410716"/>
                  <a:pt x="1819123" y="3409304"/>
                  <a:pt x="1823357" y="3409304"/>
                </a:cubicBezTo>
                <a:cubicBezTo>
                  <a:pt x="1841704" y="3412128"/>
                  <a:pt x="1855816" y="3406479"/>
                  <a:pt x="1867106" y="3389532"/>
                </a:cubicBezTo>
                <a:cubicBezTo>
                  <a:pt x="1879808" y="3392356"/>
                  <a:pt x="1891098" y="3395181"/>
                  <a:pt x="1902388" y="3398005"/>
                </a:cubicBezTo>
                <a:cubicBezTo>
                  <a:pt x="1910856" y="3400830"/>
                  <a:pt x="1919323" y="3403655"/>
                  <a:pt x="1927791" y="3406479"/>
                </a:cubicBezTo>
                <a:cubicBezTo>
                  <a:pt x="1946137" y="3412128"/>
                  <a:pt x="1964484" y="3410716"/>
                  <a:pt x="1980008" y="3399418"/>
                </a:cubicBezTo>
                <a:cubicBezTo>
                  <a:pt x="1982830" y="3398005"/>
                  <a:pt x="1985653" y="3398005"/>
                  <a:pt x="1989887" y="3395181"/>
                </a:cubicBezTo>
                <a:cubicBezTo>
                  <a:pt x="1996943" y="3400830"/>
                  <a:pt x="2006822" y="3407891"/>
                  <a:pt x="2016701" y="3414953"/>
                </a:cubicBezTo>
                <a:cubicBezTo>
                  <a:pt x="2020935" y="3412128"/>
                  <a:pt x="2027991" y="3409304"/>
                  <a:pt x="2035047" y="3407891"/>
                </a:cubicBezTo>
                <a:cubicBezTo>
                  <a:pt x="2051982" y="3402242"/>
                  <a:pt x="2070329" y="3400830"/>
                  <a:pt x="2085853" y="3413541"/>
                </a:cubicBezTo>
                <a:cubicBezTo>
                  <a:pt x="2091498" y="3419190"/>
                  <a:pt x="2098554" y="3419190"/>
                  <a:pt x="2105611" y="3417778"/>
                </a:cubicBezTo>
                <a:cubicBezTo>
                  <a:pt x="2138070" y="3414953"/>
                  <a:pt x="2169118" y="3412128"/>
                  <a:pt x="2200165" y="3409304"/>
                </a:cubicBezTo>
                <a:cubicBezTo>
                  <a:pt x="2256616" y="3405067"/>
                  <a:pt x="2314478" y="3399418"/>
                  <a:pt x="2370929" y="3395181"/>
                </a:cubicBezTo>
                <a:cubicBezTo>
                  <a:pt x="2489475" y="3385295"/>
                  <a:pt x="2608021" y="3372584"/>
                  <a:pt x="2723745" y="3345750"/>
                </a:cubicBezTo>
                <a:cubicBezTo>
                  <a:pt x="2797131" y="3330215"/>
                  <a:pt x="2869106" y="3307618"/>
                  <a:pt x="2936847" y="3276547"/>
                </a:cubicBezTo>
                <a:cubicBezTo>
                  <a:pt x="2946725" y="3272310"/>
                  <a:pt x="2955193" y="3268073"/>
                  <a:pt x="2965072" y="3269486"/>
                </a:cubicBezTo>
                <a:cubicBezTo>
                  <a:pt x="2991886" y="3269486"/>
                  <a:pt x="3017289" y="3262424"/>
                  <a:pt x="3041281" y="3249713"/>
                </a:cubicBezTo>
                <a:cubicBezTo>
                  <a:pt x="3062449" y="3238415"/>
                  <a:pt x="3082207" y="3224292"/>
                  <a:pt x="3103376" y="3211581"/>
                </a:cubicBezTo>
                <a:cubicBezTo>
                  <a:pt x="3111844" y="3205932"/>
                  <a:pt x="3120311" y="3200283"/>
                  <a:pt x="3127368" y="3194633"/>
                </a:cubicBezTo>
                <a:cubicBezTo>
                  <a:pt x="3138658" y="3187572"/>
                  <a:pt x="3148537" y="3181923"/>
                  <a:pt x="3162649" y="3181923"/>
                </a:cubicBezTo>
                <a:cubicBezTo>
                  <a:pt x="3175351" y="3183335"/>
                  <a:pt x="3185230" y="3177686"/>
                  <a:pt x="3189463" y="3164975"/>
                </a:cubicBezTo>
                <a:cubicBezTo>
                  <a:pt x="3192286" y="3156501"/>
                  <a:pt x="3199343" y="3153677"/>
                  <a:pt x="3204987" y="3150852"/>
                </a:cubicBezTo>
                <a:cubicBezTo>
                  <a:pt x="3223334" y="3142378"/>
                  <a:pt x="3241681" y="3135317"/>
                  <a:pt x="3260027" y="3126843"/>
                </a:cubicBezTo>
                <a:cubicBezTo>
                  <a:pt x="3276962" y="3119781"/>
                  <a:pt x="3292486" y="3111307"/>
                  <a:pt x="3308010" y="3102834"/>
                </a:cubicBezTo>
                <a:cubicBezTo>
                  <a:pt x="3332001" y="3092948"/>
                  <a:pt x="3348937" y="3076000"/>
                  <a:pt x="3355993" y="3050578"/>
                </a:cubicBezTo>
                <a:cubicBezTo>
                  <a:pt x="3364461" y="3047754"/>
                  <a:pt x="3374339" y="3047754"/>
                  <a:pt x="3381396" y="3043517"/>
                </a:cubicBezTo>
                <a:cubicBezTo>
                  <a:pt x="3388452" y="3037868"/>
                  <a:pt x="3394097" y="3027981"/>
                  <a:pt x="3399742" y="3020920"/>
                </a:cubicBezTo>
                <a:cubicBezTo>
                  <a:pt x="3411033" y="3001148"/>
                  <a:pt x="3411033" y="3001148"/>
                  <a:pt x="3436435" y="2989849"/>
                </a:cubicBezTo>
                <a:cubicBezTo>
                  <a:pt x="3436435" y="2981375"/>
                  <a:pt x="3436435" y="2972902"/>
                  <a:pt x="3436435" y="2963015"/>
                </a:cubicBezTo>
                <a:cubicBezTo>
                  <a:pt x="3442080" y="2960191"/>
                  <a:pt x="3447725" y="2957366"/>
                  <a:pt x="3453371" y="2955954"/>
                </a:cubicBezTo>
                <a:cubicBezTo>
                  <a:pt x="3459015" y="2954542"/>
                  <a:pt x="3464661" y="2953129"/>
                  <a:pt x="3468895" y="2951717"/>
                </a:cubicBezTo>
                <a:cubicBezTo>
                  <a:pt x="3477362" y="2947480"/>
                  <a:pt x="3480185" y="2941831"/>
                  <a:pt x="3477362" y="2933357"/>
                </a:cubicBezTo>
                <a:cubicBezTo>
                  <a:pt x="3477362" y="2933357"/>
                  <a:pt x="3477362" y="2931945"/>
                  <a:pt x="3477362" y="2930532"/>
                </a:cubicBezTo>
                <a:cubicBezTo>
                  <a:pt x="3464661" y="2907936"/>
                  <a:pt x="3466072" y="2906523"/>
                  <a:pt x="3483007" y="2885339"/>
                </a:cubicBezTo>
                <a:cubicBezTo>
                  <a:pt x="3501353" y="2861330"/>
                  <a:pt x="3504176" y="2838733"/>
                  <a:pt x="3484418" y="2814723"/>
                </a:cubicBezTo>
                <a:cubicBezTo>
                  <a:pt x="3487241" y="2807662"/>
                  <a:pt x="3488652" y="2802013"/>
                  <a:pt x="3490063" y="2794951"/>
                </a:cubicBezTo>
                <a:cubicBezTo>
                  <a:pt x="3483007" y="2790714"/>
                  <a:pt x="3477362" y="2785065"/>
                  <a:pt x="3468895" y="2779416"/>
                </a:cubicBezTo>
                <a:cubicBezTo>
                  <a:pt x="3468895" y="2775179"/>
                  <a:pt x="3468895" y="2768117"/>
                  <a:pt x="3468895" y="2762468"/>
                </a:cubicBezTo>
                <a:cubicBezTo>
                  <a:pt x="3467483" y="2756819"/>
                  <a:pt x="3470306" y="2749757"/>
                  <a:pt x="3467483" y="2746933"/>
                </a:cubicBezTo>
                <a:cubicBezTo>
                  <a:pt x="3459015" y="2735634"/>
                  <a:pt x="3466072" y="2725749"/>
                  <a:pt x="3470306" y="2714450"/>
                </a:cubicBezTo>
                <a:cubicBezTo>
                  <a:pt x="3464661" y="2708801"/>
                  <a:pt x="3459015" y="2703152"/>
                  <a:pt x="3453371" y="2697502"/>
                </a:cubicBezTo>
                <a:cubicBezTo>
                  <a:pt x="3447725" y="2691853"/>
                  <a:pt x="3446314" y="2684791"/>
                  <a:pt x="3451959" y="2679142"/>
                </a:cubicBezTo>
                <a:cubicBezTo>
                  <a:pt x="3450548" y="2676318"/>
                  <a:pt x="3449137" y="2674906"/>
                  <a:pt x="3447725" y="2673493"/>
                </a:cubicBezTo>
                <a:cubicBezTo>
                  <a:pt x="3422323" y="2659370"/>
                  <a:pt x="3420911" y="2656545"/>
                  <a:pt x="3430790" y="2626887"/>
                </a:cubicBezTo>
                <a:cubicBezTo>
                  <a:pt x="3420911" y="2615589"/>
                  <a:pt x="3411033" y="2608527"/>
                  <a:pt x="3396920" y="2602878"/>
                </a:cubicBezTo>
                <a:cubicBezTo>
                  <a:pt x="3382807" y="2598641"/>
                  <a:pt x="3370106" y="2588755"/>
                  <a:pt x="3355993" y="2580281"/>
                </a:cubicBezTo>
                <a:cubicBezTo>
                  <a:pt x="3351759" y="2553447"/>
                  <a:pt x="3351759" y="2552035"/>
                  <a:pt x="3330590" y="2539324"/>
                </a:cubicBezTo>
                <a:cubicBezTo>
                  <a:pt x="3315066" y="2529438"/>
                  <a:pt x="3315066" y="2529438"/>
                  <a:pt x="3308010" y="2508253"/>
                </a:cubicBezTo>
                <a:cubicBezTo>
                  <a:pt x="3303776" y="2509666"/>
                  <a:pt x="3298131" y="2509666"/>
                  <a:pt x="3293897" y="2511078"/>
                </a:cubicBezTo>
                <a:cubicBezTo>
                  <a:pt x="3284019" y="2512490"/>
                  <a:pt x="3275551" y="2509666"/>
                  <a:pt x="3268495" y="2502604"/>
                </a:cubicBezTo>
                <a:cubicBezTo>
                  <a:pt x="3262849" y="2496955"/>
                  <a:pt x="3257204" y="2491306"/>
                  <a:pt x="3247325" y="2489894"/>
                </a:cubicBezTo>
                <a:cubicBezTo>
                  <a:pt x="3238858" y="2492718"/>
                  <a:pt x="3230390" y="2496955"/>
                  <a:pt x="3219100" y="2501192"/>
                </a:cubicBezTo>
                <a:cubicBezTo>
                  <a:pt x="3217689" y="2494130"/>
                  <a:pt x="3214866" y="2489894"/>
                  <a:pt x="3212044" y="2484244"/>
                </a:cubicBezTo>
                <a:cubicBezTo>
                  <a:pt x="3207810" y="2482832"/>
                  <a:pt x="3203576" y="2482832"/>
                  <a:pt x="3197931" y="2481420"/>
                </a:cubicBezTo>
                <a:cubicBezTo>
                  <a:pt x="3195109" y="2472946"/>
                  <a:pt x="3192286" y="2463060"/>
                  <a:pt x="3189463" y="2453173"/>
                </a:cubicBezTo>
                <a:cubicBezTo>
                  <a:pt x="3185230" y="2453173"/>
                  <a:pt x="3180996" y="2453173"/>
                  <a:pt x="3176762" y="2453173"/>
                </a:cubicBezTo>
                <a:cubicBezTo>
                  <a:pt x="3172528" y="2454586"/>
                  <a:pt x="3168295" y="2454586"/>
                  <a:pt x="3162649" y="2454586"/>
                </a:cubicBezTo>
                <a:cubicBezTo>
                  <a:pt x="3159827" y="2444700"/>
                  <a:pt x="3155593" y="2436226"/>
                  <a:pt x="3152771" y="2424927"/>
                </a:cubicBezTo>
                <a:cubicBezTo>
                  <a:pt x="3147125" y="2424927"/>
                  <a:pt x="3140069" y="2423515"/>
                  <a:pt x="3134424" y="2423515"/>
                </a:cubicBezTo>
                <a:cubicBezTo>
                  <a:pt x="3130190" y="2423515"/>
                  <a:pt x="3125957" y="2426340"/>
                  <a:pt x="3121723" y="2427752"/>
                </a:cubicBezTo>
                <a:cubicBezTo>
                  <a:pt x="3097731" y="2434813"/>
                  <a:pt x="3087852" y="2429165"/>
                  <a:pt x="3085030" y="2403743"/>
                </a:cubicBezTo>
                <a:cubicBezTo>
                  <a:pt x="3083619" y="2402330"/>
                  <a:pt x="3083619" y="2400918"/>
                  <a:pt x="3082207" y="2399506"/>
                </a:cubicBezTo>
                <a:cubicBezTo>
                  <a:pt x="3066683" y="2396682"/>
                  <a:pt x="3052571" y="2393857"/>
                  <a:pt x="3037047" y="2392444"/>
                </a:cubicBezTo>
                <a:cubicBezTo>
                  <a:pt x="3022934" y="2391032"/>
                  <a:pt x="3008821" y="2389620"/>
                  <a:pt x="2994709" y="2395269"/>
                </a:cubicBezTo>
                <a:cubicBezTo>
                  <a:pt x="2989063" y="2396682"/>
                  <a:pt x="2983419" y="2398094"/>
                  <a:pt x="2979185" y="2399506"/>
                </a:cubicBezTo>
                <a:cubicBezTo>
                  <a:pt x="2970717" y="2400918"/>
                  <a:pt x="2963661" y="2399506"/>
                  <a:pt x="2959427" y="2392444"/>
                </a:cubicBezTo>
                <a:cubicBezTo>
                  <a:pt x="2950959" y="2372672"/>
                  <a:pt x="2935435" y="2374084"/>
                  <a:pt x="2918500" y="2376909"/>
                </a:cubicBezTo>
                <a:cubicBezTo>
                  <a:pt x="2911444" y="2376909"/>
                  <a:pt x="2904387" y="2379734"/>
                  <a:pt x="2897331" y="2381146"/>
                </a:cubicBezTo>
                <a:cubicBezTo>
                  <a:pt x="2881807" y="2383971"/>
                  <a:pt x="2866283" y="2383971"/>
                  <a:pt x="2859227" y="2367023"/>
                </a:cubicBezTo>
                <a:cubicBezTo>
                  <a:pt x="2847937" y="2368435"/>
                  <a:pt x="2838058" y="2369847"/>
                  <a:pt x="2828179" y="2369847"/>
                </a:cubicBezTo>
                <a:cubicBezTo>
                  <a:pt x="2819711" y="2368435"/>
                  <a:pt x="2811244" y="2364198"/>
                  <a:pt x="2801365" y="2361374"/>
                </a:cubicBezTo>
                <a:cubicBezTo>
                  <a:pt x="2797131" y="2359961"/>
                  <a:pt x="2792897" y="2358549"/>
                  <a:pt x="2788664" y="2357137"/>
                </a:cubicBezTo>
                <a:cubicBezTo>
                  <a:pt x="2767495" y="2350075"/>
                  <a:pt x="2754793" y="2355725"/>
                  <a:pt x="2743503" y="2374084"/>
                </a:cubicBezTo>
                <a:cubicBezTo>
                  <a:pt x="2735035" y="2386795"/>
                  <a:pt x="2729391" y="2400918"/>
                  <a:pt x="2726568" y="2416454"/>
                </a:cubicBezTo>
                <a:cubicBezTo>
                  <a:pt x="2723745" y="2433401"/>
                  <a:pt x="2718100" y="2450349"/>
                  <a:pt x="2713867" y="2465884"/>
                </a:cubicBezTo>
                <a:cubicBezTo>
                  <a:pt x="2712455" y="2470121"/>
                  <a:pt x="2711044" y="2477183"/>
                  <a:pt x="2703988" y="2477183"/>
                </a:cubicBezTo>
                <a:cubicBezTo>
                  <a:pt x="2696931" y="2474358"/>
                  <a:pt x="2699754" y="2467297"/>
                  <a:pt x="2698343" y="2460235"/>
                </a:cubicBezTo>
                <a:cubicBezTo>
                  <a:pt x="2695520" y="2450349"/>
                  <a:pt x="2691286" y="2440463"/>
                  <a:pt x="2681407" y="2433401"/>
                </a:cubicBezTo>
                <a:cubicBezTo>
                  <a:pt x="2672940" y="2426340"/>
                  <a:pt x="2664472" y="2429165"/>
                  <a:pt x="2660239" y="2439050"/>
                </a:cubicBezTo>
                <a:cubicBezTo>
                  <a:pt x="2658827" y="2446112"/>
                  <a:pt x="2657416" y="2453173"/>
                  <a:pt x="2656005" y="2460235"/>
                </a:cubicBezTo>
                <a:cubicBezTo>
                  <a:pt x="2654593" y="2464472"/>
                  <a:pt x="2654593" y="2470121"/>
                  <a:pt x="2653182" y="2475770"/>
                </a:cubicBezTo>
                <a:cubicBezTo>
                  <a:pt x="2640481" y="2461647"/>
                  <a:pt x="2634835" y="2451761"/>
                  <a:pt x="2632013" y="2439050"/>
                </a:cubicBezTo>
                <a:cubicBezTo>
                  <a:pt x="2629191" y="2424927"/>
                  <a:pt x="2626368" y="2409392"/>
                  <a:pt x="2622134" y="2395269"/>
                </a:cubicBezTo>
                <a:cubicBezTo>
                  <a:pt x="2616489" y="2378321"/>
                  <a:pt x="2612255" y="2361374"/>
                  <a:pt x="2598143" y="2348663"/>
                </a:cubicBezTo>
                <a:cubicBezTo>
                  <a:pt x="2592497" y="2344426"/>
                  <a:pt x="2589675" y="2335952"/>
                  <a:pt x="2585441" y="2328891"/>
                </a:cubicBezTo>
                <a:cubicBezTo>
                  <a:pt x="2558627" y="2276635"/>
                  <a:pt x="2524757" y="2228617"/>
                  <a:pt x="2489475" y="2182011"/>
                </a:cubicBezTo>
                <a:cubicBezTo>
                  <a:pt x="2459839" y="2142466"/>
                  <a:pt x="2425968" y="2107159"/>
                  <a:pt x="2389275" y="2076088"/>
                </a:cubicBezTo>
                <a:cubicBezTo>
                  <a:pt x="2366695" y="2054904"/>
                  <a:pt x="2344115" y="2033719"/>
                  <a:pt x="2321534" y="2012534"/>
                </a:cubicBezTo>
                <a:cubicBezTo>
                  <a:pt x="2310244" y="2001236"/>
                  <a:pt x="2296132" y="1989938"/>
                  <a:pt x="2283430" y="1978639"/>
                </a:cubicBezTo>
                <a:cubicBezTo>
                  <a:pt x="2242503" y="1948981"/>
                  <a:pt x="2201577" y="1920735"/>
                  <a:pt x="2157827" y="1899550"/>
                </a:cubicBezTo>
                <a:cubicBezTo>
                  <a:pt x="2118312" y="1879778"/>
                  <a:pt x="2081619" y="1857181"/>
                  <a:pt x="2046337" y="1831760"/>
                </a:cubicBezTo>
                <a:cubicBezTo>
                  <a:pt x="2009644" y="1807750"/>
                  <a:pt x="1972952" y="1782329"/>
                  <a:pt x="1932025" y="1765381"/>
                </a:cubicBezTo>
                <a:cubicBezTo>
                  <a:pt x="1926380" y="1762557"/>
                  <a:pt x="1919323" y="1756907"/>
                  <a:pt x="1915090" y="1752670"/>
                </a:cubicBezTo>
                <a:cubicBezTo>
                  <a:pt x="1861461" y="1707477"/>
                  <a:pt x="1803599" y="1667932"/>
                  <a:pt x="1747149" y="1628388"/>
                </a:cubicBezTo>
                <a:cubicBezTo>
                  <a:pt x="1704811" y="1598729"/>
                  <a:pt x="1661062" y="1567658"/>
                  <a:pt x="1618723" y="1538000"/>
                </a:cubicBezTo>
                <a:cubicBezTo>
                  <a:pt x="1610256" y="1530939"/>
                  <a:pt x="1600377" y="1525289"/>
                  <a:pt x="1590498" y="1523877"/>
                </a:cubicBezTo>
                <a:cubicBezTo>
                  <a:pt x="1577797" y="1522465"/>
                  <a:pt x="1570740" y="1513991"/>
                  <a:pt x="1567918" y="1502692"/>
                </a:cubicBezTo>
                <a:cubicBezTo>
                  <a:pt x="1562273" y="1478683"/>
                  <a:pt x="1548160" y="1457499"/>
                  <a:pt x="1531225" y="1440551"/>
                </a:cubicBezTo>
                <a:cubicBezTo>
                  <a:pt x="1515701" y="1423603"/>
                  <a:pt x="1500177" y="1409480"/>
                  <a:pt x="1484653" y="1393945"/>
                </a:cubicBezTo>
                <a:cubicBezTo>
                  <a:pt x="1469129" y="1376997"/>
                  <a:pt x="1455017" y="1361462"/>
                  <a:pt x="1439493" y="1343102"/>
                </a:cubicBezTo>
                <a:cubicBezTo>
                  <a:pt x="1426791" y="1327567"/>
                  <a:pt x="1419735" y="1307794"/>
                  <a:pt x="1422557" y="1285198"/>
                </a:cubicBezTo>
                <a:cubicBezTo>
                  <a:pt x="1423969" y="1262601"/>
                  <a:pt x="1419735" y="1240004"/>
                  <a:pt x="1409856" y="1220231"/>
                </a:cubicBezTo>
                <a:cubicBezTo>
                  <a:pt x="1401388" y="1200459"/>
                  <a:pt x="1392921" y="1182099"/>
                  <a:pt x="1383042" y="1163739"/>
                </a:cubicBezTo>
                <a:cubicBezTo>
                  <a:pt x="1375986" y="1148204"/>
                  <a:pt x="1368929" y="1132669"/>
                  <a:pt x="1360462" y="1117133"/>
                </a:cubicBezTo>
                <a:cubicBezTo>
                  <a:pt x="1387276" y="1057816"/>
                  <a:pt x="1404211" y="997087"/>
                  <a:pt x="1418324" y="936358"/>
                </a:cubicBezTo>
                <a:cubicBezTo>
                  <a:pt x="1428202" y="892577"/>
                  <a:pt x="1438081" y="847383"/>
                  <a:pt x="1446549" y="803602"/>
                </a:cubicBezTo>
                <a:cubicBezTo>
                  <a:pt x="1462073" y="740048"/>
                  <a:pt x="1479008" y="677906"/>
                  <a:pt x="1507233" y="618590"/>
                </a:cubicBezTo>
                <a:cubicBezTo>
                  <a:pt x="1511467" y="608703"/>
                  <a:pt x="1515701" y="600230"/>
                  <a:pt x="1519935" y="591756"/>
                </a:cubicBezTo>
                <a:cubicBezTo>
                  <a:pt x="1526991" y="576220"/>
                  <a:pt x="1535459" y="563510"/>
                  <a:pt x="1550983" y="555036"/>
                </a:cubicBezTo>
                <a:cubicBezTo>
                  <a:pt x="1556628" y="552211"/>
                  <a:pt x="1562273" y="545150"/>
                  <a:pt x="1566507" y="539501"/>
                </a:cubicBezTo>
                <a:cubicBezTo>
                  <a:pt x="1594732" y="495719"/>
                  <a:pt x="1631425" y="457587"/>
                  <a:pt x="1668118" y="420867"/>
                </a:cubicBezTo>
                <a:cubicBezTo>
                  <a:pt x="1689287" y="398270"/>
                  <a:pt x="1710456" y="375673"/>
                  <a:pt x="1731625" y="353076"/>
                </a:cubicBezTo>
                <a:cubicBezTo>
                  <a:pt x="1738681" y="346015"/>
                  <a:pt x="1744326" y="337541"/>
                  <a:pt x="1748560" y="326242"/>
                </a:cubicBezTo>
                <a:cubicBezTo>
                  <a:pt x="1758439" y="302233"/>
                  <a:pt x="1775374" y="283873"/>
                  <a:pt x="1796543" y="268338"/>
                </a:cubicBezTo>
                <a:cubicBezTo>
                  <a:pt x="1812067" y="258452"/>
                  <a:pt x="1827591" y="248566"/>
                  <a:pt x="1844526" y="238680"/>
                </a:cubicBezTo>
                <a:cubicBezTo>
                  <a:pt x="1865695" y="227381"/>
                  <a:pt x="1888276" y="217495"/>
                  <a:pt x="1910856" y="207609"/>
                </a:cubicBezTo>
                <a:cubicBezTo>
                  <a:pt x="1937670" y="193486"/>
                  <a:pt x="1964484" y="180775"/>
                  <a:pt x="1989887" y="166652"/>
                </a:cubicBezTo>
                <a:cubicBezTo>
                  <a:pt x="2019523" y="151117"/>
                  <a:pt x="2047749" y="138406"/>
                  <a:pt x="2078797" y="127108"/>
                </a:cubicBezTo>
                <a:cubicBezTo>
                  <a:pt x="2109844" y="114397"/>
                  <a:pt x="2140892" y="101686"/>
                  <a:pt x="2170529" y="87563"/>
                </a:cubicBezTo>
                <a:cubicBezTo>
                  <a:pt x="2200165" y="74852"/>
                  <a:pt x="2229802" y="60729"/>
                  <a:pt x="2259439" y="48019"/>
                </a:cubicBezTo>
                <a:cubicBezTo>
                  <a:pt x="2301777" y="29658"/>
                  <a:pt x="2346937" y="22597"/>
                  <a:pt x="2392098" y="22597"/>
                </a:cubicBezTo>
                <a:cubicBezTo>
                  <a:pt x="2423146" y="21185"/>
                  <a:pt x="2452782" y="22597"/>
                  <a:pt x="2483830" y="24009"/>
                </a:cubicBezTo>
                <a:cubicBezTo>
                  <a:pt x="2499354" y="24009"/>
                  <a:pt x="2514878" y="24009"/>
                  <a:pt x="2530402" y="25422"/>
                </a:cubicBezTo>
                <a:cubicBezTo>
                  <a:pt x="2548748" y="25422"/>
                  <a:pt x="2567095" y="22597"/>
                  <a:pt x="2585441" y="16948"/>
                </a:cubicBezTo>
                <a:cubicBezTo>
                  <a:pt x="2602377" y="11299"/>
                  <a:pt x="2617901" y="5649"/>
                  <a:pt x="2633424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39" tIns="45719" rIns="91439" bIns="45719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75F41C2-D4D4-4E18-B6AF-9E8EB9916497}"/>
              </a:ext>
            </a:extLst>
          </p:cNvPr>
          <p:cNvSpPr>
            <a:spLocks/>
          </p:cNvSpPr>
          <p:nvPr userDrawn="1"/>
        </p:nvSpPr>
        <p:spPr bwMode="auto">
          <a:xfrm>
            <a:off x="5546827" y="518161"/>
            <a:ext cx="5877805" cy="5638987"/>
          </a:xfrm>
          <a:custGeom>
            <a:avLst/>
            <a:gdLst>
              <a:gd name="T0" fmla="*/ 1827 w 3436"/>
              <a:gd name="T1" fmla="*/ 3134 h 3295"/>
              <a:gd name="T2" fmla="*/ 1685 w 3436"/>
              <a:gd name="T3" fmla="*/ 2984 h 3295"/>
              <a:gd name="T4" fmla="*/ 1560 w 3436"/>
              <a:gd name="T5" fmla="*/ 3123 h 3295"/>
              <a:gd name="T6" fmla="*/ 1430 w 3436"/>
              <a:gd name="T7" fmla="*/ 3187 h 3295"/>
              <a:gd name="T8" fmla="*/ 1373 w 3436"/>
              <a:gd name="T9" fmla="*/ 3199 h 3295"/>
              <a:gd name="T10" fmla="*/ 1203 w 3436"/>
              <a:gd name="T11" fmla="*/ 2950 h 3295"/>
              <a:gd name="T12" fmla="*/ 1079 w 3436"/>
              <a:gd name="T13" fmla="*/ 3195 h 3295"/>
              <a:gd name="T14" fmla="*/ 759 w 3436"/>
              <a:gd name="T15" fmla="*/ 2966 h 3295"/>
              <a:gd name="T16" fmla="*/ 546 w 3436"/>
              <a:gd name="T17" fmla="*/ 2499 h 3295"/>
              <a:gd name="T18" fmla="*/ 293 w 3436"/>
              <a:gd name="T19" fmla="*/ 1925 h 3295"/>
              <a:gd name="T20" fmla="*/ 265 w 3436"/>
              <a:gd name="T21" fmla="*/ 2089 h 3295"/>
              <a:gd name="T22" fmla="*/ 51 w 3436"/>
              <a:gd name="T23" fmla="*/ 1754 h 3295"/>
              <a:gd name="T24" fmla="*/ 278 w 3436"/>
              <a:gd name="T25" fmla="*/ 1495 h 3295"/>
              <a:gd name="T26" fmla="*/ 534 w 3436"/>
              <a:gd name="T27" fmla="*/ 1382 h 3295"/>
              <a:gd name="T28" fmla="*/ 486 w 3436"/>
              <a:gd name="T29" fmla="*/ 1155 h 3295"/>
              <a:gd name="T30" fmla="*/ 698 w 3436"/>
              <a:gd name="T31" fmla="*/ 963 h 3295"/>
              <a:gd name="T32" fmla="*/ 908 w 3436"/>
              <a:gd name="T33" fmla="*/ 827 h 3295"/>
              <a:gd name="T34" fmla="*/ 840 w 3436"/>
              <a:gd name="T35" fmla="*/ 674 h 3295"/>
              <a:gd name="T36" fmla="*/ 989 w 3436"/>
              <a:gd name="T37" fmla="*/ 571 h 3295"/>
              <a:gd name="T38" fmla="*/ 1385 w 3436"/>
              <a:gd name="T39" fmla="*/ 434 h 3295"/>
              <a:gd name="T40" fmla="*/ 1762 w 3436"/>
              <a:gd name="T41" fmla="*/ 91 h 3295"/>
              <a:gd name="T42" fmla="*/ 1969 w 3436"/>
              <a:gd name="T43" fmla="*/ 144 h 3295"/>
              <a:gd name="T44" fmla="*/ 2346 w 3436"/>
              <a:gd name="T45" fmla="*/ 99 h 3295"/>
              <a:gd name="T46" fmla="*/ 2289 w 3436"/>
              <a:gd name="T47" fmla="*/ 216 h 3295"/>
              <a:gd name="T48" fmla="*/ 2524 w 3436"/>
              <a:gd name="T49" fmla="*/ 161 h 3295"/>
              <a:gd name="T50" fmla="*/ 2576 w 3436"/>
              <a:gd name="T51" fmla="*/ 171 h 3295"/>
              <a:gd name="T52" fmla="*/ 2431 w 3436"/>
              <a:gd name="T53" fmla="*/ 373 h 3295"/>
              <a:gd name="T54" fmla="*/ 2640 w 3436"/>
              <a:gd name="T55" fmla="*/ 356 h 3295"/>
              <a:gd name="T56" fmla="*/ 2652 w 3436"/>
              <a:gd name="T57" fmla="*/ 483 h 3295"/>
              <a:gd name="T58" fmla="*/ 2798 w 3436"/>
              <a:gd name="T59" fmla="*/ 413 h 3295"/>
              <a:gd name="T60" fmla="*/ 2993 w 3436"/>
              <a:gd name="T61" fmla="*/ 589 h 3295"/>
              <a:gd name="T62" fmla="*/ 3132 w 3436"/>
              <a:gd name="T63" fmla="*/ 358 h 3295"/>
              <a:gd name="T64" fmla="*/ 3034 w 3436"/>
              <a:gd name="T65" fmla="*/ 600 h 3295"/>
              <a:gd name="T66" fmla="*/ 3427 w 3436"/>
              <a:gd name="T67" fmla="*/ 718 h 3295"/>
              <a:gd name="T68" fmla="*/ 3084 w 3436"/>
              <a:gd name="T69" fmla="*/ 872 h 3295"/>
              <a:gd name="T70" fmla="*/ 2969 w 3436"/>
              <a:gd name="T71" fmla="*/ 1286 h 3295"/>
              <a:gd name="T72" fmla="*/ 2952 w 3436"/>
              <a:gd name="T73" fmla="*/ 1655 h 3295"/>
              <a:gd name="T74" fmla="*/ 2964 w 3436"/>
              <a:gd name="T75" fmla="*/ 1912 h 3295"/>
              <a:gd name="T76" fmla="*/ 3050 w 3436"/>
              <a:gd name="T77" fmla="*/ 2328 h 3295"/>
              <a:gd name="T78" fmla="*/ 3081 w 3436"/>
              <a:gd name="T79" fmla="*/ 2325 h 3295"/>
              <a:gd name="T80" fmla="*/ 3127 w 3436"/>
              <a:gd name="T81" fmla="*/ 2577 h 3295"/>
              <a:gd name="T82" fmla="*/ 3168 w 3436"/>
              <a:gd name="T83" fmla="*/ 2976 h 3295"/>
              <a:gd name="T84" fmla="*/ 3126 w 3436"/>
              <a:gd name="T85" fmla="*/ 2856 h 3295"/>
              <a:gd name="T86" fmla="*/ 3019 w 3436"/>
              <a:gd name="T87" fmla="*/ 2779 h 3295"/>
              <a:gd name="T88" fmla="*/ 2816 w 3436"/>
              <a:gd name="T89" fmla="*/ 2876 h 3295"/>
              <a:gd name="T90" fmla="*/ 2610 w 3436"/>
              <a:gd name="T91" fmla="*/ 2903 h 3295"/>
              <a:gd name="T92" fmla="*/ 2817 w 3436"/>
              <a:gd name="T93" fmla="*/ 2662 h 3295"/>
              <a:gd name="T94" fmla="*/ 2764 w 3436"/>
              <a:gd name="T95" fmla="*/ 2560 h 3295"/>
              <a:gd name="T96" fmla="*/ 2592 w 3436"/>
              <a:gd name="T97" fmla="*/ 2816 h 3295"/>
              <a:gd name="T98" fmla="*/ 2469 w 3436"/>
              <a:gd name="T99" fmla="*/ 2675 h 3295"/>
              <a:gd name="T100" fmla="*/ 2416 w 3436"/>
              <a:gd name="T101" fmla="*/ 2784 h 3295"/>
              <a:gd name="T102" fmla="*/ 2395 w 3436"/>
              <a:gd name="T103" fmla="*/ 2631 h 3295"/>
              <a:gd name="T104" fmla="*/ 2314 w 3436"/>
              <a:gd name="T105" fmla="*/ 2506 h 3295"/>
              <a:gd name="T106" fmla="*/ 2249 w 3436"/>
              <a:gd name="T107" fmla="*/ 2361 h 3295"/>
              <a:gd name="T108" fmla="*/ 2068 w 3436"/>
              <a:gd name="T109" fmla="*/ 2198 h 3295"/>
              <a:gd name="T110" fmla="*/ 2059 w 3436"/>
              <a:gd name="T111" fmla="*/ 2381 h 3295"/>
              <a:gd name="T112" fmla="*/ 1962 w 3436"/>
              <a:gd name="T113" fmla="*/ 2389 h 3295"/>
              <a:gd name="T114" fmla="*/ 1897 w 3436"/>
              <a:gd name="T115" fmla="*/ 2538 h 3295"/>
              <a:gd name="T116" fmla="*/ 1927 w 3436"/>
              <a:gd name="T117" fmla="*/ 2644 h 3295"/>
              <a:gd name="T118" fmla="*/ 1969 w 3436"/>
              <a:gd name="T119" fmla="*/ 2888 h 3295"/>
              <a:gd name="T120" fmla="*/ 1985 w 3436"/>
              <a:gd name="T121" fmla="*/ 3058 h 3295"/>
              <a:gd name="T122" fmla="*/ 1901 w 3436"/>
              <a:gd name="T123" fmla="*/ 2982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36" h="3295">
                <a:moveTo>
                  <a:pt x="1798" y="2850"/>
                </a:moveTo>
                <a:cubicBezTo>
                  <a:pt x="1795" y="2853"/>
                  <a:pt x="1792" y="2855"/>
                  <a:pt x="1788" y="2854"/>
                </a:cubicBezTo>
                <a:cubicBezTo>
                  <a:pt x="1784" y="2853"/>
                  <a:pt x="1780" y="2852"/>
                  <a:pt x="1776" y="2852"/>
                </a:cubicBezTo>
                <a:cubicBezTo>
                  <a:pt x="1773" y="2852"/>
                  <a:pt x="1770" y="2854"/>
                  <a:pt x="1771" y="2860"/>
                </a:cubicBezTo>
                <a:cubicBezTo>
                  <a:pt x="1775" y="2861"/>
                  <a:pt x="1780" y="2863"/>
                  <a:pt x="1786" y="2865"/>
                </a:cubicBezTo>
                <a:cubicBezTo>
                  <a:pt x="1782" y="2877"/>
                  <a:pt x="1777" y="2882"/>
                  <a:pt x="1768" y="2879"/>
                </a:cubicBezTo>
                <a:cubicBezTo>
                  <a:pt x="1767" y="2876"/>
                  <a:pt x="1767" y="2872"/>
                  <a:pt x="1766" y="2868"/>
                </a:cubicBezTo>
                <a:cubicBezTo>
                  <a:pt x="1760" y="2868"/>
                  <a:pt x="1757" y="2872"/>
                  <a:pt x="1755" y="2881"/>
                </a:cubicBezTo>
                <a:cubicBezTo>
                  <a:pt x="1761" y="2880"/>
                  <a:pt x="1765" y="2879"/>
                  <a:pt x="1769" y="2878"/>
                </a:cubicBezTo>
                <a:cubicBezTo>
                  <a:pt x="1764" y="2886"/>
                  <a:pt x="1760" y="2893"/>
                  <a:pt x="1770" y="2901"/>
                </a:cubicBezTo>
                <a:cubicBezTo>
                  <a:pt x="1767" y="2905"/>
                  <a:pt x="1765" y="2908"/>
                  <a:pt x="1763" y="2910"/>
                </a:cubicBezTo>
                <a:cubicBezTo>
                  <a:pt x="1763" y="2912"/>
                  <a:pt x="1763" y="2914"/>
                  <a:pt x="1764" y="2914"/>
                </a:cubicBezTo>
                <a:cubicBezTo>
                  <a:pt x="1767" y="2916"/>
                  <a:pt x="1770" y="2917"/>
                  <a:pt x="1774" y="2918"/>
                </a:cubicBezTo>
                <a:cubicBezTo>
                  <a:pt x="1770" y="2927"/>
                  <a:pt x="1779" y="2939"/>
                  <a:pt x="1767" y="2946"/>
                </a:cubicBezTo>
                <a:cubicBezTo>
                  <a:pt x="1774" y="2954"/>
                  <a:pt x="1782" y="2949"/>
                  <a:pt x="1789" y="2955"/>
                </a:cubicBezTo>
                <a:cubicBezTo>
                  <a:pt x="1789" y="2959"/>
                  <a:pt x="1789" y="2963"/>
                  <a:pt x="1789" y="2968"/>
                </a:cubicBezTo>
                <a:cubicBezTo>
                  <a:pt x="1791" y="2969"/>
                  <a:pt x="1793" y="2970"/>
                  <a:pt x="1796" y="2971"/>
                </a:cubicBezTo>
                <a:cubicBezTo>
                  <a:pt x="1801" y="2982"/>
                  <a:pt x="1798" y="2995"/>
                  <a:pt x="1802" y="3007"/>
                </a:cubicBezTo>
                <a:cubicBezTo>
                  <a:pt x="1802" y="3010"/>
                  <a:pt x="1801" y="3016"/>
                  <a:pt x="1799" y="3018"/>
                </a:cubicBezTo>
                <a:cubicBezTo>
                  <a:pt x="1797" y="3022"/>
                  <a:pt x="1794" y="3019"/>
                  <a:pt x="1791" y="3018"/>
                </a:cubicBezTo>
                <a:cubicBezTo>
                  <a:pt x="1786" y="3016"/>
                  <a:pt x="1783" y="3019"/>
                  <a:pt x="1785" y="3025"/>
                </a:cubicBezTo>
                <a:cubicBezTo>
                  <a:pt x="1787" y="3035"/>
                  <a:pt x="1791" y="3037"/>
                  <a:pt x="1798" y="3031"/>
                </a:cubicBezTo>
                <a:cubicBezTo>
                  <a:pt x="1800" y="3029"/>
                  <a:pt x="1802" y="3028"/>
                  <a:pt x="1805" y="3025"/>
                </a:cubicBezTo>
                <a:cubicBezTo>
                  <a:pt x="1806" y="3033"/>
                  <a:pt x="1806" y="3039"/>
                  <a:pt x="1807" y="3045"/>
                </a:cubicBezTo>
                <a:cubicBezTo>
                  <a:pt x="1810" y="3045"/>
                  <a:pt x="1812" y="3045"/>
                  <a:pt x="1815" y="3045"/>
                </a:cubicBezTo>
                <a:cubicBezTo>
                  <a:pt x="1815" y="3047"/>
                  <a:pt x="1817" y="3048"/>
                  <a:pt x="1817" y="3049"/>
                </a:cubicBezTo>
                <a:cubicBezTo>
                  <a:pt x="1816" y="3064"/>
                  <a:pt x="1819" y="3078"/>
                  <a:pt x="1826" y="3091"/>
                </a:cubicBezTo>
                <a:cubicBezTo>
                  <a:pt x="1833" y="3106"/>
                  <a:pt x="1838" y="3121"/>
                  <a:pt x="1831" y="3139"/>
                </a:cubicBezTo>
                <a:cubicBezTo>
                  <a:pt x="1838" y="3144"/>
                  <a:pt x="1845" y="3148"/>
                  <a:pt x="1848" y="3154"/>
                </a:cubicBezTo>
                <a:cubicBezTo>
                  <a:pt x="1852" y="3163"/>
                  <a:pt x="1852" y="3174"/>
                  <a:pt x="1854" y="3187"/>
                </a:cubicBezTo>
                <a:cubicBezTo>
                  <a:pt x="1845" y="3180"/>
                  <a:pt x="1835" y="3175"/>
                  <a:pt x="1831" y="3167"/>
                </a:cubicBezTo>
                <a:cubicBezTo>
                  <a:pt x="1826" y="3157"/>
                  <a:pt x="1818" y="3155"/>
                  <a:pt x="1813" y="3145"/>
                </a:cubicBezTo>
                <a:cubicBezTo>
                  <a:pt x="1817" y="3142"/>
                  <a:pt x="1821" y="3138"/>
                  <a:pt x="1827" y="3134"/>
                </a:cubicBezTo>
                <a:cubicBezTo>
                  <a:pt x="1824" y="3132"/>
                  <a:pt x="1822" y="3130"/>
                  <a:pt x="1820" y="3130"/>
                </a:cubicBezTo>
                <a:cubicBezTo>
                  <a:pt x="1817" y="3129"/>
                  <a:pt x="1813" y="3129"/>
                  <a:pt x="1809" y="3129"/>
                </a:cubicBezTo>
                <a:cubicBezTo>
                  <a:pt x="1807" y="3119"/>
                  <a:pt x="1814" y="3112"/>
                  <a:pt x="1816" y="3103"/>
                </a:cubicBezTo>
                <a:cubicBezTo>
                  <a:pt x="1810" y="3100"/>
                  <a:pt x="1808" y="3109"/>
                  <a:pt x="1803" y="3109"/>
                </a:cubicBezTo>
                <a:cubicBezTo>
                  <a:pt x="1800" y="3108"/>
                  <a:pt x="1797" y="3106"/>
                  <a:pt x="1794" y="3104"/>
                </a:cubicBezTo>
                <a:cubicBezTo>
                  <a:pt x="1793" y="3103"/>
                  <a:pt x="1792" y="3101"/>
                  <a:pt x="1792" y="3100"/>
                </a:cubicBezTo>
                <a:cubicBezTo>
                  <a:pt x="1795" y="3080"/>
                  <a:pt x="1793" y="3078"/>
                  <a:pt x="1780" y="3073"/>
                </a:cubicBezTo>
                <a:cubicBezTo>
                  <a:pt x="1780" y="3073"/>
                  <a:pt x="1780" y="3071"/>
                  <a:pt x="1780" y="3070"/>
                </a:cubicBezTo>
                <a:cubicBezTo>
                  <a:pt x="1781" y="3068"/>
                  <a:pt x="1782" y="3067"/>
                  <a:pt x="1783" y="3065"/>
                </a:cubicBezTo>
                <a:cubicBezTo>
                  <a:pt x="1784" y="3063"/>
                  <a:pt x="1783" y="3060"/>
                  <a:pt x="1783" y="3058"/>
                </a:cubicBezTo>
                <a:cubicBezTo>
                  <a:pt x="1781" y="3058"/>
                  <a:pt x="1780" y="3058"/>
                  <a:pt x="1778" y="3059"/>
                </a:cubicBezTo>
                <a:cubicBezTo>
                  <a:pt x="1777" y="3059"/>
                  <a:pt x="1776" y="3060"/>
                  <a:pt x="1775" y="3061"/>
                </a:cubicBezTo>
                <a:cubicBezTo>
                  <a:pt x="1768" y="3058"/>
                  <a:pt x="1768" y="3058"/>
                  <a:pt x="1764" y="3065"/>
                </a:cubicBezTo>
                <a:cubicBezTo>
                  <a:pt x="1767" y="3065"/>
                  <a:pt x="1770" y="3065"/>
                  <a:pt x="1772" y="3065"/>
                </a:cubicBezTo>
                <a:cubicBezTo>
                  <a:pt x="1769" y="3067"/>
                  <a:pt x="1767" y="3069"/>
                  <a:pt x="1764" y="3070"/>
                </a:cubicBezTo>
                <a:cubicBezTo>
                  <a:pt x="1756" y="3073"/>
                  <a:pt x="1749" y="3075"/>
                  <a:pt x="1740" y="3078"/>
                </a:cubicBezTo>
                <a:cubicBezTo>
                  <a:pt x="1741" y="3073"/>
                  <a:pt x="1742" y="3068"/>
                  <a:pt x="1743" y="3062"/>
                </a:cubicBezTo>
                <a:cubicBezTo>
                  <a:pt x="1749" y="3060"/>
                  <a:pt x="1756" y="3057"/>
                  <a:pt x="1763" y="3054"/>
                </a:cubicBezTo>
                <a:cubicBezTo>
                  <a:pt x="1761" y="3041"/>
                  <a:pt x="1753" y="3053"/>
                  <a:pt x="1749" y="3047"/>
                </a:cubicBezTo>
                <a:cubicBezTo>
                  <a:pt x="1753" y="3044"/>
                  <a:pt x="1757" y="3040"/>
                  <a:pt x="1761" y="3036"/>
                </a:cubicBezTo>
                <a:cubicBezTo>
                  <a:pt x="1762" y="3034"/>
                  <a:pt x="1764" y="3029"/>
                  <a:pt x="1763" y="3028"/>
                </a:cubicBezTo>
                <a:cubicBezTo>
                  <a:pt x="1762" y="3024"/>
                  <a:pt x="1759" y="3022"/>
                  <a:pt x="1757" y="3021"/>
                </a:cubicBezTo>
                <a:cubicBezTo>
                  <a:pt x="1753" y="3019"/>
                  <a:pt x="1749" y="3020"/>
                  <a:pt x="1744" y="3019"/>
                </a:cubicBezTo>
                <a:cubicBezTo>
                  <a:pt x="1747" y="3014"/>
                  <a:pt x="1750" y="3010"/>
                  <a:pt x="1753" y="3006"/>
                </a:cubicBezTo>
                <a:cubicBezTo>
                  <a:pt x="1750" y="2993"/>
                  <a:pt x="1742" y="3000"/>
                  <a:pt x="1736" y="3000"/>
                </a:cubicBezTo>
                <a:cubicBezTo>
                  <a:pt x="1732" y="2987"/>
                  <a:pt x="1723" y="2982"/>
                  <a:pt x="1713" y="2980"/>
                </a:cubicBezTo>
                <a:cubicBezTo>
                  <a:pt x="1715" y="2976"/>
                  <a:pt x="1716" y="2973"/>
                  <a:pt x="1717" y="2970"/>
                </a:cubicBezTo>
                <a:cubicBezTo>
                  <a:pt x="1714" y="2962"/>
                  <a:pt x="1707" y="2969"/>
                  <a:pt x="1702" y="2966"/>
                </a:cubicBezTo>
                <a:cubicBezTo>
                  <a:pt x="1704" y="2962"/>
                  <a:pt x="1706" y="2959"/>
                  <a:pt x="1708" y="2955"/>
                </a:cubicBezTo>
                <a:cubicBezTo>
                  <a:pt x="1703" y="2953"/>
                  <a:pt x="1698" y="2950"/>
                  <a:pt x="1693" y="2948"/>
                </a:cubicBezTo>
                <a:cubicBezTo>
                  <a:pt x="1690" y="2952"/>
                  <a:pt x="1686" y="2955"/>
                  <a:pt x="1683" y="2959"/>
                </a:cubicBezTo>
                <a:cubicBezTo>
                  <a:pt x="1692" y="2971"/>
                  <a:pt x="1675" y="2971"/>
                  <a:pt x="1677" y="2980"/>
                </a:cubicBezTo>
                <a:cubicBezTo>
                  <a:pt x="1680" y="2981"/>
                  <a:pt x="1682" y="2983"/>
                  <a:pt x="1685" y="2984"/>
                </a:cubicBezTo>
                <a:cubicBezTo>
                  <a:pt x="1683" y="2987"/>
                  <a:pt x="1681" y="2989"/>
                  <a:pt x="1679" y="2993"/>
                </a:cubicBezTo>
                <a:cubicBezTo>
                  <a:pt x="1681" y="2996"/>
                  <a:pt x="1683" y="2999"/>
                  <a:pt x="1684" y="3001"/>
                </a:cubicBezTo>
                <a:cubicBezTo>
                  <a:pt x="1686" y="3004"/>
                  <a:pt x="1689" y="3007"/>
                  <a:pt x="1689" y="3009"/>
                </a:cubicBezTo>
                <a:cubicBezTo>
                  <a:pt x="1685" y="3029"/>
                  <a:pt x="1696" y="3032"/>
                  <a:pt x="1707" y="3036"/>
                </a:cubicBezTo>
                <a:cubicBezTo>
                  <a:pt x="1708" y="3037"/>
                  <a:pt x="1709" y="3038"/>
                  <a:pt x="1712" y="3039"/>
                </a:cubicBezTo>
                <a:cubicBezTo>
                  <a:pt x="1713" y="3049"/>
                  <a:pt x="1714" y="3060"/>
                  <a:pt x="1716" y="3073"/>
                </a:cubicBezTo>
                <a:cubicBezTo>
                  <a:pt x="1717" y="3074"/>
                  <a:pt x="1720" y="3076"/>
                  <a:pt x="1723" y="3079"/>
                </a:cubicBezTo>
                <a:cubicBezTo>
                  <a:pt x="1722" y="3083"/>
                  <a:pt x="1722" y="3087"/>
                  <a:pt x="1721" y="3092"/>
                </a:cubicBezTo>
                <a:cubicBezTo>
                  <a:pt x="1723" y="3094"/>
                  <a:pt x="1726" y="3095"/>
                  <a:pt x="1729" y="3097"/>
                </a:cubicBezTo>
                <a:cubicBezTo>
                  <a:pt x="1727" y="3100"/>
                  <a:pt x="1725" y="3102"/>
                  <a:pt x="1723" y="3104"/>
                </a:cubicBezTo>
                <a:cubicBezTo>
                  <a:pt x="1719" y="3106"/>
                  <a:pt x="1716" y="3107"/>
                  <a:pt x="1712" y="3104"/>
                </a:cubicBezTo>
                <a:cubicBezTo>
                  <a:pt x="1708" y="3100"/>
                  <a:pt x="1711" y="3095"/>
                  <a:pt x="1711" y="3089"/>
                </a:cubicBezTo>
                <a:cubicBezTo>
                  <a:pt x="1707" y="3085"/>
                  <a:pt x="1703" y="3082"/>
                  <a:pt x="1698" y="3077"/>
                </a:cubicBezTo>
                <a:cubicBezTo>
                  <a:pt x="1700" y="3074"/>
                  <a:pt x="1702" y="3070"/>
                  <a:pt x="1705" y="3066"/>
                </a:cubicBezTo>
                <a:cubicBezTo>
                  <a:pt x="1695" y="3056"/>
                  <a:pt x="1688" y="3040"/>
                  <a:pt x="1671" y="3050"/>
                </a:cubicBezTo>
                <a:cubicBezTo>
                  <a:pt x="1674" y="3058"/>
                  <a:pt x="1676" y="3066"/>
                  <a:pt x="1679" y="3074"/>
                </a:cubicBezTo>
                <a:cubicBezTo>
                  <a:pt x="1676" y="3075"/>
                  <a:pt x="1673" y="3076"/>
                  <a:pt x="1670" y="3074"/>
                </a:cubicBezTo>
                <a:cubicBezTo>
                  <a:pt x="1667" y="3073"/>
                  <a:pt x="1664" y="3069"/>
                  <a:pt x="1660" y="3065"/>
                </a:cubicBezTo>
                <a:cubicBezTo>
                  <a:pt x="1657" y="3069"/>
                  <a:pt x="1654" y="3073"/>
                  <a:pt x="1652" y="3077"/>
                </a:cubicBezTo>
                <a:cubicBezTo>
                  <a:pt x="1649" y="3081"/>
                  <a:pt x="1647" y="3085"/>
                  <a:pt x="1645" y="3088"/>
                </a:cubicBezTo>
                <a:cubicBezTo>
                  <a:pt x="1629" y="3084"/>
                  <a:pt x="1615" y="3088"/>
                  <a:pt x="1603" y="3104"/>
                </a:cubicBezTo>
                <a:cubicBezTo>
                  <a:pt x="1609" y="3111"/>
                  <a:pt x="1613" y="3101"/>
                  <a:pt x="1618" y="3105"/>
                </a:cubicBezTo>
                <a:cubicBezTo>
                  <a:pt x="1618" y="3104"/>
                  <a:pt x="1618" y="3104"/>
                  <a:pt x="1618" y="3104"/>
                </a:cubicBezTo>
                <a:cubicBezTo>
                  <a:pt x="1618" y="3111"/>
                  <a:pt x="1619" y="3117"/>
                  <a:pt x="1620" y="3125"/>
                </a:cubicBezTo>
                <a:cubicBezTo>
                  <a:pt x="1616" y="3127"/>
                  <a:pt x="1611" y="3129"/>
                  <a:pt x="1606" y="3132"/>
                </a:cubicBezTo>
                <a:cubicBezTo>
                  <a:pt x="1606" y="3128"/>
                  <a:pt x="1606" y="3125"/>
                  <a:pt x="1606" y="3123"/>
                </a:cubicBezTo>
                <a:cubicBezTo>
                  <a:pt x="1606" y="3122"/>
                  <a:pt x="1604" y="3121"/>
                  <a:pt x="1604" y="3122"/>
                </a:cubicBezTo>
                <a:cubicBezTo>
                  <a:pt x="1600" y="3124"/>
                  <a:pt x="1597" y="3129"/>
                  <a:pt x="1594" y="3129"/>
                </a:cubicBezTo>
                <a:cubicBezTo>
                  <a:pt x="1587" y="3130"/>
                  <a:pt x="1585" y="3136"/>
                  <a:pt x="1583" y="3143"/>
                </a:cubicBezTo>
                <a:cubicBezTo>
                  <a:pt x="1584" y="3142"/>
                  <a:pt x="1584" y="3142"/>
                  <a:pt x="1584" y="3142"/>
                </a:cubicBezTo>
                <a:cubicBezTo>
                  <a:pt x="1578" y="3146"/>
                  <a:pt x="1574" y="3140"/>
                  <a:pt x="1570" y="3137"/>
                </a:cubicBezTo>
                <a:cubicBezTo>
                  <a:pt x="1565" y="3138"/>
                  <a:pt x="1561" y="3147"/>
                  <a:pt x="1555" y="3138"/>
                </a:cubicBezTo>
                <a:cubicBezTo>
                  <a:pt x="1554" y="3133"/>
                  <a:pt x="1562" y="3131"/>
                  <a:pt x="1560" y="3123"/>
                </a:cubicBezTo>
                <a:cubicBezTo>
                  <a:pt x="1559" y="3120"/>
                  <a:pt x="1560" y="3116"/>
                  <a:pt x="1556" y="3115"/>
                </a:cubicBezTo>
                <a:cubicBezTo>
                  <a:pt x="1553" y="3114"/>
                  <a:pt x="1551" y="3109"/>
                  <a:pt x="1550" y="3106"/>
                </a:cubicBezTo>
                <a:cubicBezTo>
                  <a:pt x="1547" y="3098"/>
                  <a:pt x="1552" y="3091"/>
                  <a:pt x="1559" y="3094"/>
                </a:cubicBezTo>
                <a:cubicBezTo>
                  <a:pt x="1562" y="3095"/>
                  <a:pt x="1565" y="3096"/>
                  <a:pt x="1568" y="3094"/>
                </a:cubicBezTo>
                <a:cubicBezTo>
                  <a:pt x="1568" y="3093"/>
                  <a:pt x="1569" y="3092"/>
                  <a:pt x="1570" y="3090"/>
                </a:cubicBezTo>
                <a:cubicBezTo>
                  <a:pt x="1568" y="3082"/>
                  <a:pt x="1562" y="3087"/>
                  <a:pt x="1558" y="3084"/>
                </a:cubicBezTo>
                <a:cubicBezTo>
                  <a:pt x="1557" y="3081"/>
                  <a:pt x="1555" y="3077"/>
                  <a:pt x="1553" y="3071"/>
                </a:cubicBezTo>
                <a:cubicBezTo>
                  <a:pt x="1557" y="3069"/>
                  <a:pt x="1560" y="3067"/>
                  <a:pt x="1563" y="3065"/>
                </a:cubicBezTo>
                <a:cubicBezTo>
                  <a:pt x="1563" y="3071"/>
                  <a:pt x="1562" y="3075"/>
                  <a:pt x="1562" y="3078"/>
                </a:cubicBezTo>
                <a:cubicBezTo>
                  <a:pt x="1567" y="3082"/>
                  <a:pt x="1571" y="3078"/>
                  <a:pt x="1572" y="3074"/>
                </a:cubicBezTo>
                <a:cubicBezTo>
                  <a:pt x="1573" y="3062"/>
                  <a:pt x="1579" y="3054"/>
                  <a:pt x="1588" y="3047"/>
                </a:cubicBezTo>
                <a:cubicBezTo>
                  <a:pt x="1582" y="3044"/>
                  <a:pt x="1578" y="3042"/>
                  <a:pt x="1575" y="3039"/>
                </a:cubicBezTo>
                <a:cubicBezTo>
                  <a:pt x="1575" y="3040"/>
                  <a:pt x="1575" y="3040"/>
                  <a:pt x="1575" y="3040"/>
                </a:cubicBezTo>
                <a:cubicBezTo>
                  <a:pt x="1580" y="3035"/>
                  <a:pt x="1580" y="3029"/>
                  <a:pt x="1576" y="3023"/>
                </a:cubicBezTo>
                <a:cubicBezTo>
                  <a:pt x="1572" y="3018"/>
                  <a:pt x="1564" y="3023"/>
                  <a:pt x="1562" y="3013"/>
                </a:cubicBezTo>
                <a:cubicBezTo>
                  <a:pt x="1562" y="3012"/>
                  <a:pt x="1556" y="3011"/>
                  <a:pt x="1553" y="3012"/>
                </a:cubicBezTo>
                <a:cubicBezTo>
                  <a:pt x="1549" y="3014"/>
                  <a:pt x="1548" y="3009"/>
                  <a:pt x="1546" y="3008"/>
                </a:cubicBezTo>
                <a:cubicBezTo>
                  <a:pt x="1543" y="3007"/>
                  <a:pt x="1540" y="3008"/>
                  <a:pt x="1537" y="3010"/>
                </a:cubicBezTo>
                <a:cubicBezTo>
                  <a:pt x="1528" y="3014"/>
                  <a:pt x="1520" y="3018"/>
                  <a:pt x="1511" y="3023"/>
                </a:cubicBezTo>
                <a:cubicBezTo>
                  <a:pt x="1513" y="3025"/>
                  <a:pt x="1514" y="3027"/>
                  <a:pt x="1516" y="3030"/>
                </a:cubicBezTo>
                <a:cubicBezTo>
                  <a:pt x="1515" y="3032"/>
                  <a:pt x="1515" y="3035"/>
                  <a:pt x="1513" y="3036"/>
                </a:cubicBezTo>
                <a:cubicBezTo>
                  <a:pt x="1504" y="3041"/>
                  <a:pt x="1503" y="3051"/>
                  <a:pt x="1504" y="3062"/>
                </a:cubicBezTo>
                <a:cubicBezTo>
                  <a:pt x="1504" y="3080"/>
                  <a:pt x="1504" y="3080"/>
                  <a:pt x="1488" y="3085"/>
                </a:cubicBezTo>
                <a:cubicBezTo>
                  <a:pt x="1483" y="3080"/>
                  <a:pt x="1478" y="3074"/>
                  <a:pt x="1474" y="3069"/>
                </a:cubicBezTo>
                <a:cubicBezTo>
                  <a:pt x="1448" y="3090"/>
                  <a:pt x="1440" y="3108"/>
                  <a:pt x="1446" y="3135"/>
                </a:cubicBezTo>
                <a:cubicBezTo>
                  <a:pt x="1449" y="3134"/>
                  <a:pt x="1452" y="3134"/>
                  <a:pt x="1455" y="3133"/>
                </a:cubicBezTo>
                <a:cubicBezTo>
                  <a:pt x="1458" y="3132"/>
                  <a:pt x="1460" y="3131"/>
                  <a:pt x="1462" y="3130"/>
                </a:cubicBezTo>
                <a:cubicBezTo>
                  <a:pt x="1463" y="3131"/>
                  <a:pt x="1464" y="3132"/>
                  <a:pt x="1463" y="3133"/>
                </a:cubicBezTo>
                <a:cubicBezTo>
                  <a:pt x="1460" y="3139"/>
                  <a:pt x="1458" y="3147"/>
                  <a:pt x="1450" y="3148"/>
                </a:cubicBezTo>
                <a:cubicBezTo>
                  <a:pt x="1447" y="3148"/>
                  <a:pt x="1445" y="3153"/>
                  <a:pt x="1444" y="3156"/>
                </a:cubicBezTo>
                <a:cubicBezTo>
                  <a:pt x="1441" y="3162"/>
                  <a:pt x="1440" y="3168"/>
                  <a:pt x="1439" y="3175"/>
                </a:cubicBezTo>
                <a:cubicBezTo>
                  <a:pt x="1435" y="3177"/>
                  <a:pt x="1432" y="3179"/>
                  <a:pt x="1428" y="3181"/>
                </a:cubicBezTo>
                <a:cubicBezTo>
                  <a:pt x="1429" y="3183"/>
                  <a:pt x="1429" y="3186"/>
                  <a:pt x="1430" y="3187"/>
                </a:cubicBezTo>
                <a:cubicBezTo>
                  <a:pt x="1436" y="3195"/>
                  <a:pt x="1441" y="3203"/>
                  <a:pt x="1442" y="3215"/>
                </a:cubicBezTo>
                <a:cubicBezTo>
                  <a:pt x="1440" y="3223"/>
                  <a:pt x="1429" y="3220"/>
                  <a:pt x="1428" y="3231"/>
                </a:cubicBezTo>
                <a:cubicBezTo>
                  <a:pt x="1427" y="3232"/>
                  <a:pt x="1423" y="3233"/>
                  <a:pt x="1421" y="3233"/>
                </a:cubicBezTo>
                <a:cubicBezTo>
                  <a:pt x="1418" y="3233"/>
                  <a:pt x="1415" y="3232"/>
                  <a:pt x="1411" y="3234"/>
                </a:cubicBezTo>
                <a:cubicBezTo>
                  <a:pt x="1414" y="3236"/>
                  <a:pt x="1417" y="3237"/>
                  <a:pt x="1421" y="3240"/>
                </a:cubicBezTo>
                <a:cubicBezTo>
                  <a:pt x="1419" y="3244"/>
                  <a:pt x="1416" y="3249"/>
                  <a:pt x="1413" y="3255"/>
                </a:cubicBezTo>
                <a:cubicBezTo>
                  <a:pt x="1419" y="3256"/>
                  <a:pt x="1423" y="3257"/>
                  <a:pt x="1427" y="3258"/>
                </a:cubicBezTo>
                <a:cubicBezTo>
                  <a:pt x="1428" y="3263"/>
                  <a:pt x="1429" y="3267"/>
                  <a:pt x="1430" y="3273"/>
                </a:cubicBezTo>
                <a:cubicBezTo>
                  <a:pt x="1433" y="3276"/>
                  <a:pt x="1443" y="3280"/>
                  <a:pt x="1453" y="3280"/>
                </a:cubicBezTo>
                <a:cubicBezTo>
                  <a:pt x="1452" y="3278"/>
                  <a:pt x="1452" y="3276"/>
                  <a:pt x="1451" y="3274"/>
                </a:cubicBezTo>
                <a:cubicBezTo>
                  <a:pt x="1449" y="3273"/>
                  <a:pt x="1448" y="3271"/>
                  <a:pt x="1446" y="3269"/>
                </a:cubicBezTo>
                <a:cubicBezTo>
                  <a:pt x="1447" y="3263"/>
                  <a:pt x="1449" y="3258"/>
                  <a:pt x="1451" y="3251"/>
                </a:cubicBezTo>
                <a:cubicBezTo>
                  <a:pt x="1442" y="3249"/>
                  <a:pt x="1441" y="3241"/>
                  <a:pt x="1442" y="3232"/>
                </a:cubicBezTo>
                <a:cubicBezTo>
                  <a:pt x="1446" y="3226"/>
                  <a:pt x="1450" y="3225"/>
                  <a:pt x="1454" y="3228"/>
                </a:cubicBezTo>
                <a:cubicBezTo>
                  <a:pt x="1457" y="3230"/>
                  <a:pt x="1459" y="3235"/>
                  <a:pt x="1460" y="3240"/>
                </a:cubicBezTo>
                <a:cubicBezTo>
                  <a:pt x="1462" y="3250"/>
                  <a:pt x="1464" y="3261"/>
                  <a:pt x="1463" y="3271"/>
                </a:cubicBezTo>
                <a:cubicBezTo>
                  <a:pt x="1462" y="3278"/>
                  <a:pt x="1465" y="3283"/>
                  <a:pt x="1465" y="3289"/>
                </a:cubicBezTo>
                <a:cubicBezTo>
                  <a:pt x="1460" y="3295"/>
                  <a:pt x="1456" y="3287"/>
                  <a:pt x="1452" y="3287"/>
                </a:cubicBezTo>
                <a:cubicBezTo>
                  <a:pt x="1447" y="3287"/>
                  <a:pt x="1441" y="3292"/>
                  <a:pt x="1437" y="3290"/>
                </a:cubicBezTo>
                <a:cubicBezTo>
                  <a:pt x="1430" y="3287"/>
                  <a:pt x="1421" y="3286"/>
                  <a:pt x="1415" y="3277"/>
                </a:cubicBezTo>
                <a:cubicBezTo>
                  <a:pt x="1416" y="3278"/>
                  <a:pt x="1417" y="3279"/>
                  <a:pt x="1418" y="3279"/>
                </a:cubicBezTo>
                <a:cubicBezTo>
                  <a:pt x="1419" y="3280"/>
                  <a:pt x="1420" y="3279"/>
                  <a:pt x="1420" y="3278"/>
                </a:cubicBezTo>
                <a:cubicBezTo>
                  <a:pt x="1420" y="3278"/>
                  <a:pt x="1419" y="3278"/>
                  <a:pt x="1419" y="3278"/>
                </a:cubicBezTo>
                <a:cubicBezTo>
                  <a:pt x="1417" y="3278"/>
                  <a:pt x="1416" y="3277"/>
                  <a:pt x="1415" y="3277"/>
                </a:cubicBezTo>
                <a:cubicBezTo>
                  <a:pt x="1409" y="3288"/>
                  <a:pt x="1400" y="3294"/>
                  <a:pt x="1389" y="3294"/>
                </a:cubicBezTo>
                <a:cubicBezTo>
                  <a:pt x="1388" y="3287"/>
                  <a:pt x="1384" y="3282"/>
                  <a:pt x="1376" y="3280"/>
                </a:cubicBezTo>
                <a:cubicBezTo>
                  <a:pt x="1380" y="3274"/>
                  <a:pt x="1383" y="3269"/>
                  <a:pt x="1386" y="3263"/>
                </a:cubicBezTo>
                <a:cubicBezTo>
                  <a:pt x="1389" y="3257"/>
                  <a:pt x="1387" y="3252"/>
                  <a:pt x="1383" y="3248"/>
                </a:cubicBezTo>
                <a:cubicBezTo>
                  <a:pt x="1382" y="3247"/>
                  <a:pt x="1381" y="3246"/>
                  <a:pt x="1380" y="3245"/>
                </a:cubicBezTo>
                <a:cubicBezTo>
                  <a:pt x="1376" y="3242"/>
                  <a:pt x="1372" y="3240"/>
                  <a:pt x="1370" y="3236"/>
                </a:cubicBezTo>
                <a:cubicBezTo>
                  <a:pt x="1369" y="3232"/>
                  <a:pt x="1370" y="3227"/>
                  <a:pt x="1367" y="3223"/>
                </a:cubicBezTo>
                <a:cubicBezTo>
                  <a:pt x="1364" y="3216"/>
                  <a:pt x="1365" y="3209"/>
                  <a:pt x="1371" y="3204"/>
                </a:cubicBezTo>
                <a:cubicBezTo>
                  <a:pt x="1372" y="3204"/>
                  <a:pt x="1372" y="3202"/>
                  <a:pt x="1373" y="3199"/>
                </a:cubicBezTo>
                <a:cubicBezTo>
                  <a:pt x="1367" y="3193"/>
                  <a:pt x="1357" y="3197"/>
                  <a:pt x="1354" y="3186"/>
                </a:cubicBezTo>
                <a:cubicBezTo>
                  <a:pt x="1356" y="3186"/>
                  <a:pt x="1357" y="3186"/>
                  <a:pt x="1355" y="3186"/>
                </a:cubicBezTo>
                <a:cubicBezTo>
                  <a:pt x="1357" y="3186"/>
                  <a:pt x="1356" y="3186"/>
                  <a:pt x="1355" y="3186"/>
                </a:cubicBezTo>
                <a:cubicBezTo>
                  <a:pt x="1350" y="3190"/>
                  <a:pt x="1345" y="3193"/>
                  <a:pt x="1340" y="3197"/>
                </a:cubicBezTo>
                <a:cubicBezTo>
                  <a:pt x="1338" y="3192"/>
                  <a:pt x="1336" y="3188"/>
                  <a:pt x="1334" y="3184"/>
                </a:cubicBezTo>
                <a:cubicBezTo>
                  <a:pt x="1337" y="3181"/>
                  <a:pt x="1339" y="3177"/>
                  <a:pt x="1342" y="3173"/>
                </a:cubicBezTo>
                <a:cubicBezTo>
                  <a:pt x="1339" y="3170"/>
                  <a:pt x="1337" y="3166"/>
                  <a:pt x="1334" y="3163"/>
                </a:cubicBezTo>
                <a:cubicBezTo>
                  <a:pt x="1333" y="3164"/>
                  <a:pt x="1333" y="3164"/>
                  <a:pt x="1333" y="3164"/>
                </a:cubicBezTo>
                <a:cubicBezTo>
                  <a:pt x="1335" y="3163"/>
                  <a:pt x="1337" y="3163"/>
                  <a:pt x="1338" y="3162"/>
                </a:cubicBezTo>
                <a:cubicBezTo>
                  <a:pt x="1340" y="3160"/>
                  <a:pt x="1341" y="3158"/>
                  <a:pt x="1342" y="3156"/>
                </a:cubicBezTo>
                <a:cubicBezTo>
                  <a:pt x="1341" y="3155"/>
                  <a:pt x="1339" y="3154"/>
                  <a:pt x="1337" y="3153"/>
                </a:cubicBezTo>
                <a:cubicBezTo>
                  <a:pt x="1338" y="3154"/>
                  <a:pt x="1338" y="3154"/>
                  <a:pt x="1338" y="3154"/>
                </a:cubicBezTo>
                <a:cubicBezTo>
                  <a:pt x="1340" y="3150"/>
                  <a:pt x="1342" y="3146"/>
                  <a:pt x="1345" y="3140"/>
                </a:cubicBezTo>
                <a:cubicBezTo>
                  <a:pt x="1341" y="3141"/>
                  <a:pt x="1338" y="3140"/>
                  <a:pt x="1336" y="3141"/>
                </a:cubicBezTo>
                <a:cubicBezTo>
                  <a:pt x="1331" y="3143"/>
                  <a:pt x="1329" y="3143"/>
                  <a:pt x="1325" y="3137"/>
                </a:cubicBezTo>
                <a:cubicBezTo>
                  <a:pt x="1322" y="3132"/>
                  <a:pt x="1314" y="3135"/>
                  <a:pt x="1311" y="3126"/>
                </a:cubicBezTo>
                <a:cubicBezTo>
                  <a:pt x="1306" y="3127"/>
                  <a:pt x="1301" y="3128"/>
                  <a:pt x="1296" y="3128"/>
                </a:cubicBezTo>
                <a:cubicBezTo>
                  <a:pt x="1291" y="3124"/>
                  <a:pt x="1286" y="3120"/>
                  <a:pt x="1280" y="3115"/>
                </a:cubicBezTo>
                <a:cubicBezTo>
                  <a:pt x="1295" y="3109"/>
                  <a:pt x="1310" y="3103"/>
                  <a:pt x="1322" y="3087"/>
                </a:cubicBezTo>
                <a:cubicBezTo>
                  <a:pt x="1312" y="3082"/>
                  <a:pt x="1306" y="3096"/>
                  <a:pt x="1297" y="3092"/>
                </a:cubicBezTo>
                <a:cubicBezTo>
                  <a:pt x="1296" y="3085"/>
                  <a:pt x="1300" y="3079"/>
                  <a:pt x="1302" y="3073"/>
                </a:cubicBezTo>
                <a:cubicBezTo>
                  <a:pt x="1296" y="3063"/>
                  <a:pt x="1290" y="3054"/>
                  <a:pt x="1283" y="3045"/>
                </a:cubicBezTo>
                <a:cubicBezTo>
                  <a:pt x="1278" y="3039"/>
                  <a:pt x="1272" y="3041"/>
                  <a:pt x="1267" y="3049"/>
                </a:cubicBezTo>
                <a:cubicBezTo>
                  <a:pt x="1266" y="3051"/>
                  <a:pt x="1265" y="3054"/>
                  <a:pt x="1264" y="3056"/>
                </a:cubicBezTo>
                <a:cubicBezTo>
                  <a:pt x="1265" y="3055"/>
                  <a:pt x="1265" y="3055"/>
                  <a:pt x="1265" y="3055"/>
                </a:cubicBezTo>
                <a:cubicBezTo>
                  <a:pt x="1257" y="3054"/>
                  <a:pt x="1260" y="3049"/>
                  <a:pt x="1263" y="3042"/>
                </a:cubicBezTo>
                <a:cubicBezTo>
                  <a:pt x="1258" y="3041"/>
                  <a:pt x="1253" y="3040"/>
                  <a:pt x="1248" y="3038"/>
                </a:cubicBezTo>
                <a:cubicBezTo>
                  <a:pt x="1250" y="3035"/>
                  <a:pt x="1251" y="3032"/>
                  <a:pt x="1252" y="3028"/>
                </a:cubicBezTo>
                <a:cubicBezTo>
                  <a:pt x="1239" y="3009"/>
                  <a:pt x="1238" y="2983"/>
                  <a:pt x="1228" y="2958"/>
                </a:cubicBezTo>
                <a:cubicBezTo>
                  <a:pt x="1225" y="2964"/>
                  <a:pt x="1223" y="2970"/>
                  <a:pt x="1220" y="2976"/>
                </a:cubicBezTo>
                <a:cubicBezTo>
                  <a:pt x="1217" y="2976"/>
                  <a:pt x="1214" y="2977"/>
                  <a:pt x="1211" y="2977"/>
                </a:cubicBezTo>
                <a:cubicBezTo>
                  <a:pt x="1207" y="2976"/>
                  <a:pt x="1204" y="2973"/>
                  <a:pt x="1203" y="2967"/>
                </a:cubicBezTo>
                <a:cubicBezTo>
                  <a:pt x="1203" y="2962"/>
                  <a:pt x="1203" y="2956"/>
                  <a:pt x="1203" y="2950"/>
                </a:cubicBezTo>
                <a:cubicBezTo>
                  <a:pt x="1202" y="2945"/>
                  <a:pt x="1196" y="2942"/>
                  <a:pt x="1192" y="2945"/>
                </a:cubicBezTo>
                <a:cubicBezTo>
                  <a:pt x="1189" y="2947"/>
                  <a:pt x="1187" y="2951"/>
                  <a:pt x="1185" y="2953"/>
                </a:cubicBezTo>
                <a:cubicBezTo>
                  <a:pt x="1181" y="2955"/>
                  <a:pt x="1178" y="2956"/>
                  <a:pt x="1173" y="2958"/>
                </a:cubicBezTo>
                <a:cubicBezTo>
                  <a:pt x="1172" y="2950"/>
                  <a:pt x="1172" y="2942"/>
                  <a:pt x="1171" y="2936"/>
                </a:cubicBezTo>
                <a:cubicBezTo>
                  <a:pt x="1170" y="2930"/>
                  <a:pt x="1167" y="2927"/>
                  <a:pt x="1163" y="2927"/>
                </a:cubicBezTo>
                <a:cubicBezTo>
                  <a:pt x="1157" y="2926"/>
                  <a:pt x="1152" y="2927"/>
                  <a:pt x="1146" y="2931"/>
                </a:cubicBezTo>
                <a:cubicBezTo>
                  <a:pt x="1145" y="2950"/>
                  <a:pt x="1145" y="2950"/>
                  <a:pt x="1130" y="2969"/>
                </a:cubicBezTo>
                <a:cubicBezTo>
                  <a:pt x="1130" y="2978"/>
                  <a:pt x="1138" y="2975"/>
                  <a:pt x="1141" y="2980"/>
                </a:cubicBezTo>
                <a:cubicBezTo>
                  <a:pt x="1140" y="2985"/>
                  <a:pt x="1138" y="2990"/>
                  <a:pt x="1137" y="2996"/>
                </a:cubicBezTo>
                <a:cubicBezTo>
                  <a:pt x="1141" y="3000"/>
                  <a:pt x="1145" y="3004"/>
                  <a:pt x="1149" y="3008"/>
                </a:cubicBezTo>
                <a:cubicBezTo>
                  <a:pt x="1148" y="3010"/>
                  <a:pt x="1147" y="3012"/>
                  <a:pt x="1146" y="3012"/>
                </a:cubicBezTo>
                <a:cubicBezTo>
                  <a:pt x="1137" y="3013"/>
                  <a:pt x="1131" y="3009"/>
                  <a:pt x="1129" y="2998"/>
                </a:cubicBezTo>
                <a:cubicBezTo>
                  <a:pt x="1128" y="2993"/>
                  <a:pt x="1126" y="2988"/>
                  <a:pt x="1125" y="2982"/>
                </a:cubicBezTo>
                <a:cubicBezTo>
                  <a:pt x="1120" y="2984"/>
                  <a:pt x="1115" y="2985"/>
                  <a:pt x="1108" y="2987"/>
                </a:cubicBezTo>
                <a:cubicBezTo>
                  <a:pt x="1109" y="2984"/>
                  <a:pt x="1109" y="2981"/>
                  <a:pt x="1109" y="2979"/>
                </a:cubicBezTo>
                <a:cubicBezTo>
                  <a:pt x="1111" y="2977"/>
                  <a:pt x="1117" y="2978"/>
                  <a:pt x="1114" y="2972"/>
                </a:cubicBezTo>
                <a:cubicBezTo>
                  <a:pt x="1111" y="2967"/>
                  <a:pt x="1108" y="2970"/>
                  <a:pt x="1105" y="2972"/>
                </a:cubicBezTo>
                <a:cubicBezTo>
                  <a:pt x="1097" y="2978"/>
                  <a:pt x="1089" y="2984"/>
                  <a:pt x="1085" y="2997"/>
                </a:cubicBezTo>
                <a:cubicBezTo>
                  <a:pt x="1083" y="3004"/>
                  <a:pt x="1077" y="3009"/>
                  <a:pt x="1073" y="3016"/>
                </a:cubicBezTo>
                <a:cubicBezTo>
                  <a:pt x="1069" y="3023"/>
                  <a:pt x="1067" y="3032"/>
                  <a:pt x="1075" y="3041"/>
                </a:cubicBezTo>
                <a:cubicBezTo>
                  <a:pt x="1070" y="3046"/>
                  <a:pt x="1066" y="3050"/>
                  <a:pt x="1062" y="3055"/>
                </a:cubicBezTo>
                <a:cubicBezTo>
                  <a:pt x="1059" y="3060"/>
                  <a:pt x="1056" y="3066"/>
                  <a:pt x="1053" y="3071"/>
                </a:cubicBezTo>
                <a:cubicBezTo>
                  <a:pt x="1056" y="3074"/>
                  <a:pt x="1059" y="3076"/>
                  <a:pt x="1062" y="3078"/>
                </a:cubicBezTo>
                <a:cubicBezTo>
                  <a:pt x="1059" y="3082"/>
                  <a:pt x="1056" y="3084"/>
                  <a:pt x="1053" y="3088"/>
                </a:cubicBezTo>
                <a:cubicBezTo>
                  <a:pt x="1055" y="3089"/>
                  <a:pt x="1057" y="3091"/>
                  <a:pt x="1059" y="3092"/>
                </a:cubicBezTo>
                <a:cubicBezTo>
                  <a:pt x="1058" y="3096"/>
                  <a:pt x="1056" y="3099"/>
                  <a:pt x="1055" y="3102"/>
                </a:cubicBezTo>
                <a:cubicBezTo>
                  <a:pt x="1057" y="3112"/>
                  <a:pt x="1065" y="3106"/>
                  <a:pt x="1069" y="3111"/>
                </a:cubicBezTo>
                <a:cubicBezTo>
                  <a:pt x="1069" y="3112"/>
                  <a:pt x="1070" y="3114"/>
                  <a:pt x="1069" y="3115"/>
                </a:cubicBezTo>
                <a:cubicBezTo>
                  <a:pt x="1067" y="3122"/>
                  <a:pt x="1065" y="3129"/>
                  <a:pt x="1067" y="3137"/>
                </a:cubicBezTo>
                <a:cubicBezTo>
                  <a:pt x="1068" y="3143"/>
                  <a:pt x="1067" y="3151"/>
                  <a:pt x="1067" y="3160"/>
                </a:cubicBezTo>
                <a:cubicBezTo>
                  <a:pt x="1071" y="3161"/>
                  <a:pt x="1076" y="3162"/>
                  <a:pt x="1082" y="3163"/>
                </a:cubicBezTo>
                <a:cubicBezTo>
                  <a:pt x="1081" y="3173"/>
                  <a:pt x="1073" y="3175"/>
                  <a:pt x="1070" y="3184"/>
                </a:cubicBezTo>
                <a:cubicBezTo>
                  <a:pt x="1073" y="3187"/>
                  <a:pt x="1076" y="3191"/>
                  <a:pt x="1079" y="3195"/>
                </a:cubicBezTo>
                <a:cubicBezTo>
                  <a:pt x="1082" y="3199"/>
                  <a:pt x="1085" y="3203"/>
                  <a:pt x="1087" y="3207"/>
                </a:cubicBezTo>
                <a:cubicBezTo>
                  <a:pt x="1084" y="3216"/>
                  <a:pt x="1079" y="3210"/>
                  <a:pt x="1076" y="3211"/>
                </a:cubicBezTo>
                <a:cubicBezTo>
                  <a:pt x="1070" y="3218"/>
                  <a:pt x="1064" y="3225"/>
                  <a:pt x="1058" y="3232"/>
                </a:cubicBezTo>
                <a:cubicBezTo>
                  <a:pt x="1061" y="3236"/>
                  <a:pt x="1063" y="3238"/>
                  <a:pt x="1065" y="3241"/>
                </a:cubicBezTo>
                <a:cubicBezTo>
                  <a:pt x="1063" y="3249"/>
                  <a:pt x="1056" y="3252"/>
                  <a:pt x="1049" y="3255"/>
                </a:cubicBezTo>
                <a:cubicBezTo>
                  <a:pt x="1046" y="3253"/>
                  <a:pt x="1041" y="3251"/>
                  <a:pt x="1039" y="3247"/>
                </a:cubicBezTo>
                <a:cubicBezTo>
                  <a:pt x="1034" y="3236"/>
                  <a:pt x="1026" y="3235"/>
                  <a:pt x="1018" y="3236"/>
                </a:cubicBezTo>
                <a:cubicBezTo>
                  <a:pt x="1015" y="3237"/>
                  <a:pt x="1012" y="3236"/>
                  <a:pt x="1008" y="3236"/>
                </a:cubicBezTo>
                <a:cubicBezTo>
                  <a:pt x="1008" y="3230"/>
                  <a:pt x="1008" y="3225"/>
                  <a:pt x="1008" y="3218"/>
                </a:cubicBezTo>
                <a:cubicBezTo>
                  <a:pt x="996" y="3220"/>
                  <a:pt x="986" y="3221"/>
                  <a:pt x="976" y="3229"/>
                </a:cubicBezTo>
                <a:cubicBezTo>
                  <a:pt x="972" y="3224"/>
                  <a:pt x="968" y="3218"/>
                  <a:pt x="963" y="3214"/>
                </a:cubicBezTo>
                <a:cubicBezTo>
                  <a:pt x="959" y="3212"/>
                  <a:pt x="954" y="3212"/>
                  <a:pt x="949" y="3211"/>
                </a:cubicBezTo>
                <a:cubicBezTo>
                  <a:pt x="943" y="3193"/>
                  <a:pt x="943" y="3193"/>
                  <a:pt x="944" y="3179"/>
                </a:cubicBezTo>
                <a:cubicBezTo>
                  <a:pt x="942" y="3174"/>
                  <a:pt x="935" y="3175"/>
                  <a:pt x="933" y="3167"/>
                </a:cubicBezTo>
                <a:cubicBezTo>
                  <a:pt x="933" y="3161"/>
                  <a:pt x="929" y="3156"/>
                  <a:pt x="926" y="3150"/>
                </a:cubicBezTo>
                <a:cubicBezTo>
                  <a:pt x="929" y="3145"/>
                  <a:pt x="932" y="3139"/>
                  <a:pt x="935" y="3133"/>
                </a:cubicBezTo>
                <a:cubicBezTo>
                  <a:pt x="933" y="3126"/>
                  <a:pt x="931" y="3118"/>
                  <a:pt x="930" y="3110"/>
                </a:cubicBezTo>
                <a:cubicBezTo>
                  <a:pt x="929" y="3097"/>
                  <a:pt x="924" y="3089"/>
                  <a:pt x="912" y="3087"/>
                </a:cubicBezTo>
                <a:cubicBezTo>
                  <a:pt x="913" y="3082"/>
                  <a:pt x="915" y="3079"/>
                  <a:pt x="915" y="3075"/>
                </a:cubicBezTo>
                <a:cubicBezTo>
                  <a:pt x="917" y="3063"/>
                  <a:pt x="910" y="3055"/>
                  <a:pt x="900" y="3059"/>
                </a:cubicBezTo>
                <a:cubicBezTo>
                  <a:pt x="899" y="3060"/>
                  <a:pt x="898" y="3061"/>
                  <a:pt x="897" y="3062"/>
                </a:cubicBezTo>
                <a:cubicBezTo>
                  <a:pt x="887" y="3070"/>
                  <a:pt x="878" y="3066"/>
                  <a:pt x="873" y="3056"/>
                </a:cubicBezTo>
                <a:cubicBezTo>
                  <a:pt x="863" y="3037"/>
                  <a:pt x="849" y="3037"/>
                  <a:pt x="834" y="3041"/>
                </a:cubicBezTo>
                <a:cubicBezTo>
                  <a:pt x="833" y="3042"/>
                  <a:pt x="833" y="3042"/>
                  <a:pt x="832" y="3043"/>
                </a:cubicBezTo>
                <a:cubicBezTo>
                  <a:pt x="832" y="3048"/>
                  <a:pt x="836" y="3045"/>
                  <a:pt x="837" y="3048"/>
                </a:cubicBezTo>
                <a:cubicBezTo>
                  <a:pt x="837" y="3048"/>
                  <a:pt x="836" y="3050"/>
                  <a:pt x="835" y="3050"/>
                </a:cubicBezTo>
                <a:cubicBezTo>
                  <a:pt x="832" y="3051"/>
                  <a:pt x="829" y="3051"/>
                  <a:pt x="826" y="3051"/>
                </a:cubicBezTo>
                <a:cubicBezTo>
                  <a:pt x="818" y="3052"/>
                  <a:pt x="812" y="3047"/>
                  <a:pt x="808" y="3039"/>
                </a:cubicBezTo>
                <a:cubicBezTo>
                  <a:pt x="807" y="3037"/>
                  <a:pt x="805" y="3034"/>
                  <a:pt x="804" y="3031"/>
                </a:cubicBezTo>
                <a:cubicBezTo>
                  <a:pt x="795" y="3008"/>
                  <a:pt x="795" y="3008"/>
                  <a:pt x="778" y="2999"/>
                </a:cubicBezTo>
                <a:cubicBezTo>
                  <a:pt x="778" y="2996"/>
                  <a:pt x="779" y="2993"/>
                  <a:pt x="779" y="2989"/>
                </a:cubicBezTo>
                <a:cubicBezTo>
                  <a:pt x="774" y="2981"/>
                  <a:pt x="766" y="2985"/>
                  <a:pt x="760" y="2981"/>
                </a:cubicBezTo>
                <a:cubicBezTo>
                  <a:pt x="756" y="2976"/>
                  <a:pt x="765" y="2971"/>
                  <a:pt x="759" y="2966"/>
                </a:cubicBezTo>
                <a:cubicBezTo>
                  <a:pt x="754" y="2961"/>
                  <a:pt x="763" y="2956"/>
                  <a:pt x="760" y="2951"/>
                </a:cubicBezTo>
                <a:cubicBezTo>
                  <a:pt x="758" y="2951"/>
                  <a:pt x="755" y="2950"/>
                  <a:pt x="753" y="2950"/>
                </a:cubicBezTo>
                <a:cubicBezTo>
                  <a:pt x="753" y="2950"/>
                  <a:pt x="752" y="2949"/>
                  <a:pt x="752" y="2947"/>
                </a:cubicBezTo>
                <a:cubicBezTo>
                  <a:pt x="753" y="2943"/>
                  <a:pt x="754" y="2939"/>
                  <a:pt x="756" y="2935"/>
                </a:cubicBezTo>
                <a:cubicBezTo>
                  <a:pt x="755" y="2933"/>
                  <a:pt x="755" y="2931"/>
                  <a:pt x="754" y="2930"/>
                </a:cubicBezTo>
                <a:cubicBezTo>
                  <a:pt x="750" y="2926"/>
                  <a:pt x="746" y="2922"/>
                  <a:pt x="742" y="2918"/>
                </a:cubicBezTo>
                <a:cubicBezTo>
                  <a:pt x="730" y="2906"/>
                  <a:pt x="730" y="2905"/>
                  <a:pt x="725" y="2883"/>
                </a:cubicBezTo>
                <a:cubicBezTo>
                  <a:pt x="722" y="2882"/>
                  <a:pt x="718" y="2880"/>
                  <a:pt x="715" y="2879"/>
                </a:cubicBezTo>
                <a:cubicBezTo>
                  <a:pt x="708" y="2875"/>
                  <a:pt x="704" y="2869"/>
                  <a:pt x="703" y="2860"/>
                </a:cubicBezTo>
                <a:cubicBezTo>
                  <a:pt x="702" y="2850"/>
                  <a:pt x="701" y="2839"/>
                  <a:pt x="700" y="2827"/>
                </a:cubicBezTo>
                <a:cubicBezTo>
                  <a:pt x="684" y="2815"/>
                  <a:pt x="675" y="2795"/>
                  <a:pt x="668" y="2773"/>
                </a:cubicBezTo>
                <a:cubicBezTo>
                  <a:pt x="661" y="2753"/>
                  <a:pt x="659" y="2750"/>
                  <a:pt x="642" y="2735"/>
                </a:cubicBezTo>
                <a:cubicBezTo>
                  <a:pt x="641" y="2729"/>
                  <a:pt x="651" y="2725"/>
                  <a:pt x="644" y="2718"/>
                </a:cubicBezTo>
                <a:cubicBezTo>
                  <a:pt x="645" y="2720"/>
                  <a:pt x="647" y="2721"/>
                  <a:pt x="648" y="2722"/>
                </a:cubicBezTo>
                <a:cubicBezTo>
                  <a:pt x="648" y="2722"/>
                  <a:pt x="649" y="2721"/>
                  <a:pt x="649" y="2721"/>
                </a:cubicBezTo>
                <a:cubicBezTo>
                  <a:pt x="647" y="2720"/>
                  <a:pt x="645" y="2719"/>
                  <a:pt x="644" y="2718"/>
                </a:cubicBezTo>
                <a:cubicBezTo>
                  <a:pt x="640" y="2722"/>
                  <a:pt x="639" y="2722"/>
                  <a:pt x="639" y="2719"/>
                </a:cubicBezTo>
                <a:cubicBezTo>
                  <a:pt x="640" y="2714"/>
                  <a:pt x="639" y="2710"/>
                  <a:pt x="635" y="2707"/>
                </a:cubicBezTo>
                <a:cubicBezTo>
                  <a:pt x="632" y="2710"/>
                  <a:pt x="630" y="2714"/>
                  <a:pt x="626" y="2720"/>
                </a:cubicBezTo>
                <a:cubicBezTo>
                  <a:pt x="625" y="2704"/>
                  <a:pt x="630" y="2695"/>
                  <a:pt x="638" y="2684"/>
                </a:cubicBezTo>
                <a:cubicBezTo>
                  <a:pt x="631" y="2685"/>
                  <a:pt x="626" y="2687"/>
                  <a:pt x="622" y="2688"/>
                </a:cubicBezTo>
                <a:cubicBezTo>
                  <a:pt x="618" y="2679"/>
                  <a:pt x="620" y="2672"/>
                  <a:pt x="622" y="2665"/>
                </a:cubicBezTo>
                <a:cubicBezTo>
                  <a:pt x="625" y="2653"/>
                  <a:pt x="625" y="2642"/>
                  <a:pt x="612" y="2637"/>
                </a:cubicBezTo>
                <a:cubicBezTo>
                  <a:pt x="614" y="2633"/>
                  <a:pt x="616" y="2631"/>
                  <a:pt x="617" y="2628"/>
                </a:cubicBezTo>
                <a:cubicBezTo>
                  <a:pt x="617" y="2626"/>
                  <a:pt x="616" y="2623"/>
                  <a:pt x="615" y="2622"/>
                </a:cubicBezTo>
                <a:cubicBezTo>
                  <a:pt x="611" y="2622"/>
                  <a:pt x="607" y="2622"/>
                  <a:pt x="603" y="2622"/>
                </a:cubicBezTo>
                <a:cubicBezTo>
                  <a:pt x="601" y="2619"/>
                  <a:pt x="603" y="2617"/>
                  <a:pt x="604" y="2614"/>
                </a:cubicBezTo>
                <a:cubicBezTo>
                  <a:pt x="605" y="2613"/>
                  <a:pt x="606" y="2610"/>
                  <a:pt x="607" y="2608"/>
                </a:cubicBezTo>
                <a:cubicBezTo>
                  <a:pt x="598" y="2601"/>
                  <a:pt x="590" y="2610"/>
                  <a:pt x="582" y="2606"/>
                </a:cubicBezTo>
                <a:cubicBezTo>
                  <a:pt x="579" y="2598"/>
                  <a:pt x="589" y="2602"/>
                  <a:pt x="587" y="2597"/>
                </a:cubicBezTo>
                <a:cubicBezTo>
                  <a:pt x="591" y="2579"/>
                  <a:pt x="581" y="2569"/>
                  <a:pt x="576" y="2557"/>
                </a:cubicBezTo>
                <a:cubicBezTo>
                  <a:pt x="571" y="2545"/>
                  <a:pt x="563" y="2535"/>
                  <a:pt x="559" y="2521"/>
                </a:cubicBezTo>
                <a:cubicBezTo>
                  <a:pt x="557" y="2514"/>
                  <a:pt x="551" y="2507"/>
                  <a:pt x="546" y="2499"/>
                </a:cubicBezTo>
                <a:cubicBezTo>
                  <a:pt x="551" y="2491"/>
                  <a:pt x="556" y="2482"/>
                  <a:pt x="561" y="2473"/>
                </a:cubicBezTo>
                <a:cubicBezTo>
                  <a:pt x="556" y="2465"/>
                  <a:pt x="552" y="2458"/>
                  <a:pt x="547" y="2451"/>
                </a:cubicBezTo>
                <a:cubicBezTo>
                  <a:pt x="548" y="2446"/>
                  <a:pt x="548" y="2443"/>
                  <a:pt x="549" y="2439"/>
                </a:cubicBezTo>
                <a:cubicBezTo>
                  <a:pt x="543" y="2430"/>
                  <a:pt x="538" y="2421"/>
                  <a:pt x="533" y="2412"/>
                </a:cubicBezTo>
                <a:cubicBezTo>
                  <a:pt x="528" y="2403"/>
                  <a:pt x="525" y="2393"/>
                  <a:pt x="522" y="2384"/>
                </a:cubicBezTo>
                <a:cubicBezTo>
                  <a:pt x="517" y="2382"/>
                  <a:pt x="513" y="2381"/>
                  <a:pt x="508" y="2379"/>
                </a:cubicBezTo>
                <a:cubicBezTo>
                  <a:pt x="508" y="2370"/>
                  <a:pt x="508" y="2362"/>
                  <a:pt x="507" y="2353"/>
                </a:cubicBezTo>
                <a:cubicBezTo>
                  <a:pt x="503" y="2354"/>
                  <a:pt x="500" y="2354"/>
                  <a:pt x="496" y="2355"/>
                </a:cubicBezTo>
                <a:cubicBezTo>
                  <a:pt x="496" y="2350"/>
                  <a:pt x="496" y="2345"/>
                  <a:pt x="497" y="2338"/>
                </a:cubicBezTo>
                <a:cubicBezTo>
                  <a:pt x="490" y="2336"/>
                  <a:pt x="484" y="2334"/>
                  <a:pt x="481" y="2325"/>
                </a:cubicBezTo>
                <a:cubicBezTo>
                  <a:pt x="479" y="2319"/>
                  <a:pt x="472" y="2315"/>
                  <a:pt x="467" y="2312"/>
                </a:cubicBezTo>
                <a:cubicBezTo>
                  <a:pt x="459" y="2306"/>
                  <a:pt x="452" y="2300"/>
                  <a:pt x="454" y="2286"/>
                </a:cubicBezTo>
                <a:cubicBezTo>
                  <a:pt x="451" y="2276"/>
                  <a:pt x="447" y="2267"/>
                  <a:pt x="444" y="2257"/>
                </a:cubicBezTo>
                <a:cubicBezTo>
                  <a:pt x="438" y="2256"/>
                  <a:pt x="432" y="2256"/>
                  <a:pt x="427" y="2255"/>
                </a:cubicBezTo>
                <a:cubicBezTo>
                  <a:pt x="422" y="2249"/>
                  <a:pt x="433" y="2244"/>
                  <a:pt x="426" y="2238"/>
                </a:cubicBezTo>
                <a:cubicBezTo>
                  <a:pt x="424" y="2235"/>
                  <a:pt x="424" y="2227"/>
                  <a:pt x="422" y="2224"/>
                </a:cubicBezTo>
                <a:cubicBezTo>
                  <a:pt x="419" y="2220"/>
                  <a:pt x="414" y="2219"/>
                  <a:pt x="410" y="2216"/>
                </a:cubicBezTo>
                <a:cubicBezTo>
                  <a:pt x="408" y="2214"/>
                  <a:pt x="406" y="2212"/>
                  <a:pt x="403" y="2210"/>
                </a:cubicBezTo>
                <a:cubicBezTo>
                  <a:pt x="403" y="2203"/>
                  <a:pt x="404" y="2196"/>
                  <a:pt x="404" y="2189"/>
                </a:cubicBezTo>
                <a:cubicBezTo>
                  <a:pt x="401" y="2186"/>
                  <a:pt x="399" y="2184"/>
                  <a:pt x="396" y="2182"/>
                </a:cubicBezTo>
                <a:cubicBezTo>
                  <a:pt x="397" y="2178"/>
                  <a:pt x="398" y="2174"/>
                  <a:pt x="400" y="2168"/>
                </a:cubicBezTo>
                <a:cubicBezTo>
                  <a:pt x="388" y="2157"/>
                  <a:pt x="377" y="2146"/>
                  <a:pt x="361" y="2148"/>
                </a:cubicBezTo>
                <a:cubicBezTo>
                  <a:pt x="355" y="2126"/>
                  <a:pt x="355" y="2125"/>
                  <a:pt x="339" y="2115"/>
                </a:cubicBezTo>
                <a:cubicBezTo>
                  <a:pt x="319" y="2102"/>
                  <a:pt x="319" y="2102"/>
                  <a:pt x="334" y="2082"/>
                </a:cubicBezTo>
                <a:cubicBezTo>
                  <a:pt x="334" y="2081"/>
                  <a:pt x="335" y="2079"/>
                  <a:pt x="335" y="2078"/>
                </a:cubicBezTo>
                <a:cubicBezTo>
                  <a:pt x="332" y="2070"/>
                  <a:pt x="326" y="2074"/>
                  <a:pt x="322" y="2071"/>
                </a:cubicBezTo>
                <a:cubicBezTo>
                  <a:pt x="321" y="2070"/>
                  <a:pt x="320" y="2069"/>
                  <a:pt x="320" y="2067"/>
                </a:cubicBezTo>
                <a:cubicBezTo>
                  <a:pt x="320" y="2053"/>
                  <a:pt x="320" y="2051"/>
                  <a:pt x="312" y="2041"/>
                </a:cubicBezTo>
                <a:cubicBezTo>
                  <a:pt x="306" y="2034"/>
                  <a:pt x="304" y="2026"/>
                  <a:pt x="307" y="2017"/>
                </a:cubicBezTo>
                <a:cubicBezTo>
                  <a:pt x="309" y="2012"/>
                  <a:pt x="310" y="2006"/>
                  <a:pt x="312" y="1999"/>
                </a:cubicBezTo>
                <a:cubicBezTo>
                  <a:pt x="306" y="1995"/>
                  <a:pt x="300" y="1990"/>
                  <a:pt x="294" y="1986"/>
                </a:cubicBezTo>
                <a:cubicBezTo>
                  <a:pt x="294" y="1982"/>
                  <a:pt x="294" y="1978"/>
                  <a:pt x="295" y="1976"/>
                </a:cubicBezTo>
                <a:cubicBezTo>
                  <a:pt x="304" y="1958"/>
                  <a:pt x="300" y="1942"/>
                  <a:pt x="293" y="1925"/>
                </a:cubicBezTo>
                <a:cubicBezTo>
                  <a:pt x="290" y="1919"/>
                  <a:pt x="287" y="1913"/>
                  <a:pt x="283" y="1907"/>
                </a:cubicBezTo>
                <a:cubicBezTo>
                  <a:pt x="285" y="1904"/>
                  <a:pt x="287" y="1900"/>
                  <a:pt x="289" y="1897"/>
                </a:cubicBezTo>
                <a:cubicBezTo>
                  <a:pt x="288" y="1890"/>
                  <a:pt x="279" y="1888"/>
                  <a:pt x="281" y="1879"/>
                </a:cubicBezTo>
                <a:cubicBezTo>
                  <a:pt x="283" y="1872"/>
                  <a:pt x="283" y="1865"/>
                  <a:pt x="284" y="1859"/>
                </a:cubicBezTo>
                <a:cubicBezTo>
                  <a:pt x="279" y="1854"/>
                  <a:pt x="276" y="1860"/>
                  <a:pt x="272" y="1861"/>
                </a:cubicBezTo>
                <a:cubicBezTo>
                  <a:pt x="271" y="1856"/>
                  <a:pt x="270" y="1850"/>
                  <a:pt x="267" y="1846"/>
                </a:cubicBezTo>
                <a:cubicBezTo>
                  <a:pt x="261" y="1836"/>
                  <a:pt x="254" y="1827"/>
                  <a:pt x="247" y="1816"/>
                </a:cubicBezTo>
                <a:cubicBezTo>
                  <a:pt x="245" y="1819"/>
                  <a:pt x="243" y="1821"/>
                  <a:pt x="242" y="1824"/>
                </a:cubicBezTo>
                <a:cubicBezTo>
                  <a:pt x="241" y="1830"/>
                  <a:pt x="240" y="1836"/>
                  <a:pt x="238" y="1843"/>
                </a:cubicBezTo>
                <a:cubicBezTo>
                  <a:pt x="241" y="1847"/>
                  <a:pt x="244" y="1850"/>
                  <a:pt x="246" y="1855"/>
                </a:cubicBezTo>
                <a:cubicBezTo>
                  <a:pt x="247" y="1859"/>
                  <a:pt x="247" y="1864"/>
                  <a:pt x="247" y="1871"/>
                </a:cubicBezTo>
                <a:cubicBezTo>
                  <a:pt x="212" y="1857"/>
                  <a:pt x="195" y="1820"/>
                  <a:pt x="172" y="1792"/>
                </a:cubicBezTo>
                <a:cubicBezTo>
                  <a:pt x="162" y="1799"/>
                  <a:pt x="159" y="1806"/>
                  <a:pt x="163" y="1815"/>
                </a:cubicBezTo>
                <a:cubicBezTo>
                  <a:pt x="166" y="1821"/>
                  <a:pt x="169" y="1826"/>
                  <a:pt x="172" y="1831"/>
                </a:cubicBezTo>
                <a:cubicBezTo>
                  <a:pt x="180" y="1845"/>
                  <a:pt x="180" y="1848"/>
                  <a:pt x="172" y="1864"/>
                </a:cubicBezTo>
                <a:cubicBezTo>
                  <a:pt x="172" y="1865"/>
                  <a:pt x="171" y="1866"/>
                  <a:pt x="170" y="1869"/>
                </a:cubicBezTo>
                <a:cubicBezTo>
                  <a:pt x="176" y="1874"/>
                  <a:pt x="183" y="1878"/>
                  <a:pt x="190" y="1884"/>
                </a:cubicBezTo>
                <a:cubicBezTo>
                  <a:pt x="187" y="1887"/>
                  <a:pt x="185" y="1889"/>
                  <a:pt x="183" y="1891"/>
                </a:cubicBezTo>
                <a:cubicBezTo>
                  <a:pt x="181" y="1893"/>
                  <a:pt x="179" y="1895"/>
                  <a:pt x="177" y="1897"/>
                </a:cubicBezTo>
                <a:cubicBezTo>
                  <a:pt x="177" y="1899"/>
                  <a:pt x="177" y="1901"/>
                  <a:pt x="178" y="1901"/>
                </a:cubicBezTo>
                <a:cubicBezTo>
                  <a:pt x="188" y="1903"/>
                  <a:pt x="195" y="1910"/>
                  <a:pt x="199" y="1923"/>
                </a:cubicBezTo>
                <a:cubicBezTo>
                  <a:pt x="199" y="1927"/>
                  <a:pt x="202" y="1930"/>
                  <a:pt x="204" y="1933"/>
                </a:cubicBezTo>
                <a:cubicBezTo>
                  <a:pt x="207" y="1938"/>
                  <a:pt x="216" y="1932"/>
                  <a:pt x="215" y="1943"/>
                </a:cubicBezTo>
                <a:cubicBezTo>
                  <a:pt x="215" y="1950"/>
                  <a:pt x="220" y="1952"/>
                  <a:pt x="221" y="1957"/>
                </a:cubicBezTo>
                <a:cubicBezTo>
                  <a:pt x="216" y="1959"/>
                  <a:pt x="211" y="1961"/>
                  <a:pt x="207" y="1964"/>
                </a:cubicBezTo>
                <a:cubicBezTo>
                  <a:pt x="204" y="1967"/>
                  <a:pt x="204" y="1975"/>
                  <a:pt x="207" y="1977"/>
                </a:cubicBezTo>
                <a:cubicBezTo>
                  <a:pt x="213" y="1981"/>
                  <a:pt x="219" y="1984"/>
                  <a:pt x="225" y="1987"/>
                </a:cubicBezTo>
                <a:cubicBezTo>
                  <a:pt x="221" y="1999"/>
                  <a:pt x="226" y="2005"/>
                  <a:pt x="234" y="2009"/>
                </a:cubicBezTo>
                <a:cubicBezTo>
                  <a:pt x="240" y="2012"/>
                  <a:pt x="245" y="2014"/>
                  <a:pt x="252" y="2018"/>
                </a:cubicBezTo>
                <a:cubicBezTo>
                  <a:pt x="251" y="2022"/>
                  <a:pt x="250" y="2027"/>
                  <a:pt x="250" y="2031"/>
                </a:cubicBezTo>
                <a:cubicBezTo>
                  <a:pt x="245" y="2056"/>
                  <a:pt x="251" y="2068"/>
                  <a:pt x="270" y="2075"/>
                </a:cubicBezTo>
                <a:cubicBezTo>
                  <a:pt x="271" y="2076"/>
                  <a:pt x="273" y="2077"/>
                  <a:pt x="278" y="2079"/>
                </a:cubicBezTo>
                <a:cubicBezTo>
                  <a:pt x="273" y="2083"/>
                  <a:pt x="269" y="2086"/>
                  <a:pt x="265" y="2089"/>
                </a:cubicBezTo>
                <a:cubicBezTo>
                  <a:pt x="275" y="2107"/>
                  <a:pt x="290" y="2120"/>
                  <a:pt x="284" y="2146"/>
                </a:cubicBezTo>
                <a:cubicBezTo>
                  <a:pt x="281" y="2144"/>
                  <a:pt x="277" y="2144"/>
                  <a:pt x="276" y="2142"/>
                </a:cubicBezTo>
                <a:cubicBezTo>
                  <a:pt x="272" y="2137"/>
                  <a:pt x="269" y="2130"/>
                  <a:pt x="266" y="2124"/>
                </a:cubicBezTo>
                <a:cubicBezTo>
                  <a:pt x="263" y="2120"/>
                  <a:pt x="259" y="2117"/>
                  <a:pt x="255" y="2116"/>
                </a:cubicBezTo>
                <a:cubicBezTo>
                  <a:pt x="249" y="2114"/>
                  <a:pt x="243" y="2113"/>
                  <a:pt x="239" y="2120"/>
                </a:cubicBezTo>
                <a:cubicBezTo>
                  <a:pt x="235" y="2124"/>
                  <a:pt x="235" y="2126"/>
                  <a:pt x="238" y="2140"/>
                </a:cubicBezTo>
                <a:cubicBezTo>
                  <a:pt x="253" y="2148"/>
                  <a:pt x="253" y="2148"/>
                  <a:pt x="258" y="2163"/>
                </a:cubicBezTo>
                <a:cubicBezTo>
                  <a:pt x="267" y="2164"/>
                  <a:pt x="275" y="2166"/>
                  <a:pt x="283" y="2174"/>
                </a:cubicBezTo>
                <a:cubicBezTo>
                  <a:pt x="283" y="2179"/>
                  <a:pt x="283" y="2185"/>
                  <a:pt x="282" y="2191"/>
                </a:cubicBezTo>
                <a:cubicBezTo>
                  <a:pt x="270" y="2189"/>
                  <a:pt x="262" y="2182"/>
                  <a:pt x="254" y="2174"/>
                </a:cubicBezTo>
                <a:cubicBezTo>
                  <a:pt x="248" y="2169"/>
                  <a:pt x="242" y="2162"/>
                  <a:pt x="237" y="2155"/>
                </a:cubicBezTo>
                <a:cubicBezTo>
                  <a:pt x="227" y="2142"/>
                  <a:pt x="217" y="2130"/>
                  <a:pt x="206" y="2117"/>
                </a:cubicBezTo>
                <a:cubicBezTo>
                  <a:pt x="207" y="2113"/>
                  <a:pt x="209" y="2108"/>
                  <a:pt x="211" y="2102"/>
                </a:cubicBezTo>
                <a:cubicBezTo>
                  <a:pt x="208" y="2100"/>
                  <a:pt x="206" y="2099"/>
                  <a:pt x="203" y="2097"/>
                </a:cubicBezTo>
                <a:cubicBezTo>
                  <a:pt x="205" y="2092"/>
                  <a:pt x="207" y="2087"/>
                  <a:pt x="210" y="2082"/>
                </a:cubicBezTo>
                <a:cubicBezTo>
                  <a:pt x="205" y="2080"/>
                  <a:pt x="201" y="2078"/>
                  <a:pt x="197" y="2075"/>
                </a:cubicBezTo>
                <a:cubicBezTo>
                  <a:pt x="199" y="2071"/>
                  <a:pt x="201" y="2068"/>
                  <a:pt x="204" y="2062"/>
                </a:cubicBezTo>
                <a:cubicBezTo>
                  <a:pt x="196" y="2063"/>
                  <a:pt x="190" y="2064"/>
                  <a:pt x="184" y="2065"/>
                </a:cubicBezTo>
                <a:cubicBezTo>
                  <a:pt x="184" y="2061"/>
                  <a:pt x="184" y="2058"/>
                  <a:pt x="184" y="2055"/>
                </a:cubicBezTo>
                <a:cubicBezTo>
                  <a:pt x="165" y="2046"/>
                  <a:pt x="163" y="2044"/>
                  <a:pt x="157" y="2019"/>
                </a:cubicBezTo>
                <a:cubicBezTo>
                  <a:pt x="154" y="2010"/>
                  <a:pt x="153" y="2000"/>
                  <a:pt x="147" y="1993"/>
                </a:cubicBezTo>
                <a:cubicBezTo>
                  <a:pt x="145" y="1991"/>
                  <a:pt x="144" y="1987"/>
                  <a:pt x="144" y="1984"/>
                </a:cubicBezTo>
                <a:cubicBezTo>
                  <a:pt x="146" y="1972"/>
                  <a:pt x="139" y="1965"/>
                  <a:pt x="133" y="1958"/>
                </a:cubicBezTo>
                <a:cubicBezTo>
                  <a:pt x="123" y="1946"/>
                  <a:pt x="123" y="1946"/>
                  <a:pt x="118" y="1927"/>
                </a:cubicBezTo>
                <a:cubicBezTo>
                  <a:pt x="114" y="1924"/>
                  <a:pt x="108" y="1921"/>
                  <a:pt x="104" y="1917"/>
                </a:cubicBezTo>
                <a:cubicBezTo>
                  <a:pt x="97" y="1912"/>
                  <a:pt x="101" y="1903"/>
                  <a:pt x="100" y="1896"/>
                </a:cubicBezTo>
                <a:cubicBezTo>
                  <a:pt x="97" y="1895"/>
                  <a:pt x="94" y="1894"/>
                  <a:pt x="91" y="1895"/>
                </a:cubicBezTo>
                <a:cubicBezTo>
                  <a:pt x="81" y="1897"/>
                  <a:pt x="75" y="1893"/>
                  <a:pt x="71" y="1882"/>
                </a:cubicBezTo>
                <a:cubicBezTo>
                  <a:pt x="61" y="1853"/>
                  <a:pt x="52" y="1825"/>
                  <a:pt x="43" y="1798"/>
                </a:cubicBezTo>
                <a:cubicBezTo>
                  <a:pt x="45" y="1790"/>
                  <a:pt x="49" y="1788"/>
                  <a:pt x="54" y="1789"/>
                </a:cubicBezTo>
                <a:cubicBezTo>
                  <a:pt x="62" y="1792"/>
                  <a:pt x="63" y="1792"/>
                  <a:pt x="68" y="1781"/>
                </a:cubicBezTo>
                <a:cubicBezTo>
                  <a:pt x="68" y="1780"/>
                  <a:pt x="67" y="1779"/>
                  <a:pt x="67" y="1778"/>
                </a:cubicBezTo>
                <a:cubicBezTo>
                  <a:pt x="52" y="1774"/>
                  <a:pt x="50" y="1771"/>
                  <a:pt x="51" y="1754"/>
                </a:cubicBezTo>
                <a:cubicBezTo>
                  <a:pt x="52" y="1750"/>
                  <a:pt x="52" y="1746"/>
                  <a:pt x="53" y="1742"/>
                </a:cubicBezTo>
                <a:cubicBezTo>
                  <a:pt x="53" y="1738"/>
                  <a:pt x="53" y="1734"/>
                  <a:pt x="54" y="1728"/>
                </a:cubicBezTo>
                <a:cubicBezTo>
                  <a:pt x="50" y="1727"/>
                  <a:pt x="46" y="1727"/>
                  <a:pt x="43" y="1725"/>
                </a:cubicBezTo>
                <a:cubicBezTo>
                  <a:pt x="37" y="1723"/>
                  <a:pt x="32" y="1720"/>
                  <a:pt x="27" y="1716"/>
                </a:cubicBezTo>
                <a:cubicBezTo>
                  <a:pt x="10" y="1704"/>
                  <a:pt x="7" y="1693"/>
                  <a:pt x="10" y="1668"/>
                </a:cubicBezTo>
                <a:cubicBezTo>
                  <a:pt x="7" y="1666"/>
                  <a:pt x="3" y="1664"/>
                  <a:pt x="0" y="1663"/>
                </a:cubicBezTo>
                <a:cubicBezTo>
                  <a:pt x="0" y="1663"/>
                  <a:pt x="0" y="1663"/>
                  <a:pt x="0" y="1663"/>
                </a:cubicBezTo>
                <a:cubicBezTo>
                  <a:pt x="3" y="1658"/>
                  <a:pt x="6" y="1653"/>
                  <a:pt x="9" y="1648"/>
                </a:cubicBezTo>
                <a:cubicBezTo>
                  <a:pt x="6" y="1636"/>
                  <a:pt x="7" y="1632"/>
                  <a:pt x="12" y="1629"/>
                </a:cubicBezTo>
                <a:cubicBezTo>
                  <a:pt x="15" y="1627"/>
                  <a:pt x="18" y="1627"/>
                  <a:pt x="21" y="1624"/>
                </a:cubicBezTo>
                <a:cubicBezTo>
                  <a:pt x="24" y="1622"/>
                  <a:pt x="26" y="1618"/>
                  <a:pt x="28" y="1614"/>
                </a:cubicBezTo>
                <a:cubicBezTo>
                  <a:pt x="20" y="1609"/>
                  <a:pt x="10" y="1612"/>
                  <a:pt x="6" y="1600"/>
                </a:cubicBezTo>
                <a:cubicBezTo>
                  <a:pt x="7" y="1599"/>
                  <a:pt x="8" y="1597"/>
                  <a:pt x="9" y="1597"/>
                </a:cubicBezTo>
                <a:cubicBezTo>
                  <a:pt x="20" y="1604"/>
                  <a:pt x="29" y="1598"/>
                  <a:pt x="39" y="1590"/>
                </a:cubicBezTo>
                <a:cubicBezTo>
                  <a:pt x="39" y="1582"/>
                  <a:pt x="40" y="1575"/>
                  <a:pt x="40" y="1568"/>
                </a:cubicBezTo>
                <a:cubicBezTo>
                  <a:pt x="54" y="1560"/>
                  <a:pt x="69" y="1557"/>
                  <a:pt x="83" y="1554"/>
                </a:cubicBezTo>
                <a:cubicBezTo>
                  <a:pt x="87" y="1553"/>
                  <a:pt x="91" y="1552"/>
                  <a:pt x="94" y="1551"/>
                </a:cubicBezTo>
                <a:cubicBezTo>
                  <a:pt x="97" y="1549"/>
                  <a:pt x="99" y="1547"/>
                  <a:pt x="100" y="1542"/>
                </a:cubicBezTo>
                <a:cubicBezTo>
                  <a:pt x="102" y="1531"/>
                  <a:pt x="108" y="1523"/>
                  <a:pt x="117" y="1520"/>
                </a:cubicBezTo>
                <a:cubicBezTo>
                  <a:pt x="121" y="1518"/>
                  <a:pt x="125" y="1516"/>
                  <a:pt x="129" y="1513"/>
                </a:cubicBezTo>
                <a:cubicBezTo>
                  <a:pt x="133" y="1510"/>
                  <a:pt x="137" y="1507"/>
                  <a:pt x="142" y="1509"/>
                </a:cubicBezTo>
                <a:cubicBezTo>
                  <a:pt x="144" y="1510"/>
                  <a:pt x="147" y="1508"/>
                  <a:pt x="149" y="1507"/>
                </a:cubicBezTo>
                <a:cubicBezTo>
                  <a:pt x="155" y="1505"/>
                  <a:pt x="160" y="1501"/>
                  <a:pt x="165" y="1499"/>
                </a:cubicBezTo>
                <a:cubicBezTo>
                  <a:pt x="170" y="1498"/>
                  <a:pt x="175" y="1498"/>
                  <a:pt x="178" y="1497"/>
                </a:cubicBezTo>
                <a:cubicBezTo>
                  <a:pt x="181" y="1492"/>
                  <a:pt x="182" y="1487"/>
                  <a:pt x="184" y="1485"/>
                </a:cubicBezTo>
                <a:cubicBezTo>
                  <a:pt x="191" y="1480"/>
                  <a:pt x="198" y="1477"/>
                  <a:pt x="206" y="1473"/>
                </a:cubicBezTo>
                <a:cubicBezTo>
                  <a:pt x="212" y="1478"/>
                  <a:pt x="217" y="1483"/>
                  <a:pt x="224" y="1489"/>
                </a:cubicBezTo>
                <a:cubicBezTo>
                  <a:pt x="230" y="1488"/>
                  <a:pt x="238" y="1486"/>
                  <a:pt x="245" y="1485"/>
                </a:cubicBezTo>
                <a:cubicBezTo>
                  <a:pt x="248" y="1489"/>
                  <a:pt x="250" y="1492"/>
                  <a:pt x="252" y="1495"/>
                </a:cubicBezTo>
                <a:cubicBezTo>
                  <a:pt x="251" y="1498"/>
                  <a:pt x="250" y="1500"/>
                  <a:pt x="249" y="1502"/>
                </a:cubicBezTo>
                <a:cubicBezTo>
                  <a:pt x="247" y="1506"/>
                  <a:pt x="247" y="1510"/>
                  <a:pt x="249" y="1513"/>
                </a:cubicBezTo>
                <a:cubicBezTo>
                  <a:pt x="252" y="1516"/>
                  <a:pt x="256" y="1515"/>
                  <a:pt x="258" y="1512"/>
                </a:cubicBezTo>
                <a:cubicBezTo>
                  <a:pt x="263" y="1502"/>
                  <a:pt x="270" y="1499"/>
                  <a:pt x="278" y="1495"/>
                </a:cubicBezTo>
                <a:cubicBezTo>
                  <a:pt x="284" y="1492"/>
                  <a:pt x="289" y="1487"/>
                  <a:pt x="290" y="1478"/>
                </a:cubicBezTo>
                <a:cubicBezTo>
                  <a:pt x="289" y="1471"/>
                  <a:pt x="284" y="1474"/>
                  <a:pt x="281" y="1472"/>
                </a:cubicBezTo>
                <a:cubicBezTo>
                  <a:pt x="281" y="1471"/>
                  <a:pt x="280" y="1469"/>
                  <a:pt x="281" y="1469"/>
                </a:cubicBezTo>
                <a:cubicBezTo>
                  <a:pt x="285" y="1462"/>
                  <a:pt x="288" y="1456"/>
                  <a:pt x="287" y="1446"/>
                </a:cubicBezTo>
                <a:cubicBezTo>
                  <a:pt x="286" y="1442"/>
                  <a:pt x="287" y="1437"/>
                  <a:pt x="288" y="1432"/>
                </a:cubicBezTo>
                <a:cubicBezTo>
                  <a:pt x="273" y="1429"/>
                  <a:pt x="266" y="1430"/>
                  <a:pt x="254" y="1440"/>
                </a:cubicBezTo>
                <a:cubicBezTo>
                  <a:pt x="252" y="1442"/>
                  <a:pt x="250" y="1444"/>
                  <a:pt x="248" y="1446"/>
                </a:cubicBezTo>
                <a:cubicBezTo>
                  <a:pt x="246" y="1447"/>
                  <a:pt x="243" y="1443"/>
                  <a:pt x="242" y="1440"/>
                </a:cubicBezTo>
                <a:cubicBezTo>
                  <a:pt x="242" y="1430"/>
                  <a:pt x="246" y="1425"/>
                  <a:pt x="253" y="1426"/>
                </a:cubicBezTo>
                <a:cubicBezTo>
                  <a:pt x="256" y="1426"/>
                  <a:pt x="258" y="1427"/>
                  <a:pt x="262" y="1429"/>
                </a:cubicBezTo>
                <a:cubicBezTo>
                  <a:pt x="270" y="1417"/>
                  <a:pt x="283" y="1415"/>
                  <a:pt x="291" y="1400"/>
                </a:cubicBezTo>
                <a:cubicBezTo>
                  <a:pt x="293" y="1394"/>
                  <a:pt x="300" y="1392"/>
                  <a:pt x="306" y="1393"/>
                </a:cubicBezTo>
                <a:cubicBezTo>
                  <a:pt x="311" y="1393"/>
                  <a:pt x="315" y="1394"/>
                  <a:pt x="319" y="1395"/>
                </a:cubicBezTo>
                <a:cubicBezTo>
                  <a:pt x="318" y="1382"/>
                  <a:pt x="318" y="1382"/>
                  <a:pt x="325" y="1378"/>
                </a:cubicBezTo>
                <a:cubicBezTo>
                  <a:pt x="330" y="1390"/>
                  <a:pt x="335" y="1402"/>
                  <a:pt x="341" y="1413"/>
                </a:cubicBezTo>
                <a:cubicBezTo>
                  <a:pt x="342" y="1415"/>
                  <a:pt x="346" y="1415"/>
                  <a:pt x="350" y="1416"/>
                </a:cubicBezTo>
                <a:cubicBezTo>
                  <a:pt x="349" y="1410"/>
                  <a:pt x="348" y="1407"/>
                  <a:pt x="348" y="1403"/>
                </a:cubicBezTo>
                <a:cubicBezTo>
                  <a:pt x="355" y="1396"/>
                  <a:pt x="362" y="1389"/>
                  <a:pt x="370" y="1382"/>
                </a:cubicBezTo>
                <a:cubicBezTo>
                  <a:pt x="376" y="1387"/>
                  <a:pt x="382" y="1390"/>
                  <a:pt x="388" y="1394"/>
                </a:cubicBezTo>
                <a:cubicBezTo>
                  <a:pt x="390" y="1400"/>
                  <a:pt x="391" y="1406"/>
                  <a:pt x="393" y="1412"/>
                </a:cubicBezTo>
                <a:cubicBezTo>
                  <a:pt x="395" y="1413"/>
                  <a:pt x="397" y="1414"/>
                  <a:pt x="398" y="1414"/>
                </a:cubicBezTo>
                <a:cubicBezTo>
                  <a:pt x="411" y="1410"/>
                  <a:pt x="423" y="1411"/>
                  <a:pt x="434" y="1420"/>
                </a:cubicBezTo>
                <a:cubicBezTo>
                  <a:pt x="438" y="1423"/>
                  <a:pt x="442" y="1423"/>
                  <a:pt x="447" y="1425"/>
                </a:cubicBezTo>
                <a:cubicBezTo>
                  <a:pt x="449" y="1415"/>
                  <a:pt x="441" y="1416"/>
                  <a:pt x="439" y="1409"/>
                </a:cubicBezTo>
                <a:cubicBezTo>
                  <a:pt x="440" y="1406"/>
                  <a:pt x="441" y="1402"/>
                  <a:pt x="442" y="1397"/>
                </a:cubicBezTo>
                <a:cubicBezTo>
                  <a:pt x="442" y="1397"/>
                  <a:pt x="442" y="1397"/>
                  <a:pt x="442" y="1397"/>
                </a:cubicBezTo>
                <a:cubicBezTo>
                  <a:pt x="445" y="1404"/>
                  <a:pt x="449" y="1406"/>
                  <a:pt x="454" y="1406"/>
                </a:cubicBezTo>
                <a:cubicBezTo>
                  <a:pt x="459" y="1405"/>
                  <a:pt x="464" y="1404"/>
                  <a:pt x="470" y="1403"/>
                </a:cubicBezTo>
                <a:cubicBezTo>
                  <a:pt x="468" y="1407"/>
                  <a:pt x="466" y="1411"/>
                  <a:pt x="464" y="1414"/>
                </a:cubicBezTo>
                <a:cubicBezTo>
                  <a:pt x="470" y="1423"/>
                  <a:pt x="477" y="1414"/>
                  <a:pt x="485" y="1417"/>
                </a:cubicBezTo>
                <a:cubicBezTo>
                  <a:pt x="491" y="1430"/>
                  <a:pt x="503" y="1426"/>
                  <a:pt x="513" y="1430"/>
                </a:cubicBezTo>
                <a:cubicBezTo>
                  <a:pt x="522" y="1421"/>
                  <a:pt x="529" y="1410"/>
                  <a:pt x="534" y="1398"/>
                </a:cubicBezTo>
                <a:cubicBezTo>
                  <a:pt x="535" y="1394"/>
                  <a:pt x="534" y="1388"/>
                  <a:pt x="534" y="1382"/>
                </a:cubicBezTo>
                <a:cubicBezTo>
                  <a:pt x="543" y="1379"/>
                  <a:pt x="553" y="1377"/>
                  <a:pt x="562" y="1372"/>
                </a:cubicBezTo>
                <a:cubicBezTo>
                  <a:pt x="571" y="1367"/>
                  <a:pt x="579" y="1358"/>
                  <a:pt x="588" y="1350"/>
                </a:cubicBezTo>
                <a:cubicBezTo>
                  <a:pt x="585" y="1345"/>
                  <a:pt x="583" y="1340"/>
                  <a:pt x="581" y="1334"/>
                </a:cubicBezTo>
                <a:cubicBezTo>
                  <a:pt x="577" y="1337"/>
                  <a:pt x="573" y="1339"/>
                  <a:pt x="569" y="1342"/>
                </a:cubicBezTo>
                <a:cubicBezTo>
                  <a:pt x="563" y="1334"/>
                  <a:pt x="571" y="1328"/>
                  <a:pt x="570" y="1321"/>
                </a:cubicBezTo>
                <a:cubicBezTo>
                  <a:pt x="569" y="1320"/>
                  <a:pt x="569" y="1319"/>
                  <a:pt x="568" y="1318"/>
                </a:cubicBezTo>
                <a:cubicBezTo>
                  <a:pt x="561" y="1313"/>
                  <a:pt x="554" y="1309"/>
                  <a:pt x="548" y="1304"/>
                </a:cubicBezTo>
                <a:cubicBezTo>
                  <a:pt x="538" y="1295"/>
                  <a:pt x="529" y="1287"/>
                  <a:pt x="516" y="1288"/>
                </a:cubicBezTo>
                <a:cubicBezTo>
                  <a:pt x="516" y="1284"/>
                  <a:pt x="516" y="1282"/>
                  <a:pt x="516" y="1279"/>
                </a:cubicBezTo>
                <a:cubicBezTo>
                  <a:pt x="519" y="1277"/>
                  <a:pt x="522" y="1274"/>
                  <a:pt x="526" y="1270"/>
                </a:cubicBezTo>
                <a:cubicBezTo>
                  <a:pt x="518" y="1270"/>
                  <a:pt x="518" y="1270"/>
                  <a:pt x="515" y="1277"/>
                </a:cubicBezTo>
                <a:cubicBezTo>
                  <a:pt x="512" y="1277"/>
                  <a:pt x="509" y="1276"/>
                  <a:pt x="507" y="1275"/>
                </a:cubicBezTo>
                <a:cubicBezTo>
                  <a:pt x="507" y="1273"/>
                  <a:pt x="506" y="1271"/>
                  <a:pt x="507" y="1271"/>
                </a:cubicBezTo>
                <a:cubicBezTo>
                  <a:pt x="510" y="1266"/>
                  <a:pt x="516" y="1264"/>
                  <a:pt x="515" y="1256"/>
                </a:cubicBezTo>
                <a:cubicBezTo>
                  <a:pt x="515" y="1248"/>
                  <a:pt x="509" y="1244"/>
                  <a:pt x="504" y="1240"/>
                </a:cubicBezTo>
                <a:cubicBezTo>
                  <a:pt x="501" y="1237"/>
                  <a:pt x="497" y="1235"/>
                  <a:pt x="493" y="1232"/>
                </a:cubicBezTo>
                <a:cubicBezTo>
                  <a:pt x="489" y="1230"/>
                  <a:pt x="486" y="1228"/>
                  <a:pt x="482" y="1225"/>
                </a:cubicBezTo>
                <a:cubicBezTo>
                  <a:pt x="484" y="1218"/>
                  <a:pt x="486" y="1211"/>
                  <a:pt x="489" y="1204"/>
                </a:cubicBezTo>
                <a:cubicBezTo>
                  <a:pt x="484" y="1200"/>
                  <a:pt x="478" y="1198"/>
                  <a:pt x="476" y="1193"/>
                </a:cubicBezTo>
                <a:cubicBezTo>
                  <a:pt x="474" y="1189"/>
                  <a:pt x="475" y="1183"/>
                  <a:pt x="469" y="1182"/>
                </a:cubicBezTo>
                <a:cubicBezTo>
                  <a:pt x="462" y="1188"/>
                  <a:pt x="454" y="1195"/>
                  <a:pt x="447" y="1201"/>
                </a:cubicBezTo>
                <a:cubicBezTo>
                  <a:pt x="437" y="1208"/>
                  <a:pt x="437" y="1208"/>
                  <a:pt x="433" y="1225"/>
                </a:cubicBezTo>
                <a:cubicBezTo>
                  <a:pt x="421" y="1224"/>
                  <a:pt x="414" y="1215"/>
                  <a:pt x="409" y="1203"/>
                </a:cubicBezTo>
                <a:cubicBezTo>
                  <a:pt x="408" y="1201"/>
                  <a:pt x="409" y="1197"/>
                  <a:pt x="409" y="1194"/>
                </a:cubicBezTo>
                <a:cubicBezTo>
                  <a:pt x="410" y="1188"/>
                  <a:pt x="406" y="1182"/>
                  <a:pt x="411" y="1176"/>
                </a:cubicBezTo>
                <a:cubicBezTo>
                  <a:pt x="413" y="1173"/>
                  <a:pt x="413" y="1168"/>
                  <a:pt x="415" y="1161"/>
                </a:cubicBezTo>
                <a:cubicBezTo>
                  <a:pt x="422" y="1155"/>
                  <a:pt x="431" y="1149"/>
                  <a:pt x="438" y="1140"/>
                </a:cubicBezTo>
                <a:cubicBezTo>
                  <a:pt x="445" y="1132"/>
                  <a:pt x="450" y="1122"/>
                  <a:pt x="457" y="1112"/>
                </a:cubicBezTo>
                <a:cubicBezTo>
                  <a:pt x="461" y="1111"/>
                  <a:pt x="464" y="1115"/>
                  <a:pt x="464" y="1120"/>
                </a:cubicBezTo>
                <a:cubicBezTo>
                  <a:pt x="464" y="1128"/>
                  <a:pt x="463" y="1136"/>
                  <a:pt x="463" y="1145"/>
                </a:cubicBezTo>
                <a:cubicBezTo>
                  <a:pt x="470" y="1143"/>
                  <a:pt x="474" y="1137"/>
                  <a:pt x="478" y="1131"/>
                </a:cubicBezTo>
                <a:cubicBezTo>
                  <a:pt x="478" y="1133"/>
                  <a:pt x="477" y="1137"/>
                  <a:pt x="477" y="1137"/>
                </a:cubicBezTo>
                <a:cubicBezTo>
                  <a:pt x="482" y="1141"/>
                  <a:pt x="481" y="1150"/>
                  <a:pt x="486" y="1155"/>
                </a:cubicBezTo>
                <a:cubicBezTo>
                  <a:pt x="489" y="1152"/>
                  <a:pt x="493" y="1149"/>
                  <a:pt x="496" y="1146"/>
                </a:cubicBezTo>
                <a:cubicBezTo>
                  <a:pt x="493" y="1133"/>
                  <a:pt x="487" y="1127"/>
                  <a:pt x="477" y="1131"/>
                </a:cubicBezTo>
                <a:cubicBezTo>
                  <a:pt x="479" y="1127"/>
                  <a:pt x="480" y="1122"/>
                  <a:pt x="481" y="1118"/>
                </a:cubicBezTo>
                <a:cubicBezTo>
                  <a:pt x="490" y="1111"/>
                  <a:pt x="497" y="1118"/>
                  <a:pt x="502" y="1123"/>
                </a:cubicBezTo>
                <a:cubicBezTo>
                  <a:pt x="511" y="1119"/>
                  <a:pt x="509" y="1111"/>
                  <a:pt x="510" y="1104"/>
                </a:cubicBezTo>
                <a:cubicBezTo>
                  <a:pt x="511" y="1100"/>
                  <a:pt x="513" y="1097"/>
                  <a:pt x="517" y="1097"/>
                </a:cubicBezTo>
                <a:cubicBezTo>
                  <a:pt x="521" y="1098"/>
                  <a:pt x="524" y="1103"/>
                  <a:pt x="523" y="1108"/>
                </a:cubicBezTo>
                <a:cubicBezTo>
                  <a:pt x="523" y="1110"/>
                  <a:pt x="522" y="1112"/>
                  <a:pt x="522" y="1114"/>
                </a:cubicBezTo>
                <a:cubicBezTo>
                  <a:pt x="521" y="1116"/>
                  <a:pt x="521" y="1118"/>
                  <a:pt x="520" y="1121"/>
                </a:cubicBezTo>
                <a:cubicBezTo>
                  <a:pt x="525" y="1121"/>
                  <a:pt x="530" y="1121"/>
                  <a:pt x="534" y="1121"/>
                </a:cubicBezTo>
                <a:cubicBezTo>
                  <a:pt x="538" y="1121"/>
                  <a:pt x="541" y="1122"/>
                  <a:pt x="546" y="1122"/>
                </a:cubicBezTo>
                <a:cubicBezTo>
                  <a:pt x="550" y="1116"/>
                  <a:pt x="554" y="1110"/>
                  <a:pt x="558" y="1104"/>
                </a:cubicBezTo>
                <a:cubicBezTo>
                  <a:pt x="562" y="1097"/>
                  <a:pt x="568" y="1093"/>
                  <a:pt x="574" y="1096"/>
                </a:cubicBezTo>
                <a:cubicBezTo>
                  <a:pt x="580" y="1098"/>
                  <a:pt x="585" y="1096"/>
                  <a:pt x="590" y="1092"/>
                </a:cubicBezTo>
                <a:cubicBezTo>
                  <a:pt x="596" y="1088"/>
                  <a:pt x="601" y="1084"/>
                  <a:pt x="607" y="1080"/>
                </a:cubicBezTo>
                <a:cubicBezTo>
                  <a:pt x="606" y="1082"/>
                  <a:pt x="605" y="1085"/>
                  <a:pt x="605" y="1086"/>
                </a:cubicBezTo>
                <a:cubicBezTo>
                  <a:pt x="608" y="1090"/>
                  <a:pt x="611" y="1087"/>
                  <a:pt x="613" y="1084"/>
                </a:cubicBezTo>
                <a:cubicBezTo>
                  <a:pt x="614" y="1083"/>
                  <a:pt x="613" y="1080"/>
                  <a:pt x="613" y="1078"/>
                </a:cubicBezTo>
                <a:cubicBezTo>
                  <a:pt x="611" y="1079"/>
                  <a:pt x="609" y="1080"/>
                  <a:pt x="607" y="1080"/>
                </a:cubicBezTo>
                <a:cubicBezTo>
                  <a:pt x="612" y="1073"/>
                  <a:pt x="612" y="1066"/>
                  <a:pt x="609" y="1056"/>
                </a:cubicBezTo>
                <a:cubicBezTo>
                  <a:pt x="604" y="1043"/>
                  <a:pt x="601" y="1029"/>
                  <a:pt x="598" y="1015"/>
                </a:cubicBezTo>
                <a:cubicBezTo>
                  <a:pt x="600" y="1012"/>
                  <a:pt x="603" y="1009"/>
                  <a:pt x="605" y="1006"/>
                </a:cubicBezTo>
                <a:cubicBezTo>
                  <a:pt x="602" y="1005"/>
                  <a:pt x="599" y="1004"/>
                  <a:pt x="596" y="1003"/>
                </a:cubicBezTo>
                <a:cubicBezTo>
                  <a:pt x="596" y="998"/>
                  <a:pt x="596" y="993"/>
                  <a:pt x="596" y="988"/>
                </a:cubicBezTo>
                <a:cubicBezTo>
                  <a:pt x="597" y="987"/>
                  <a:pt x="598" y="985"/>
                  <a:pt x="599" y="985"/>
                </a:cubicBezTo>
                <a:cubicBezTo>
                  <a:pt x="609" y="982"/>
                  <a:pt x="618" y="975"/>
                  <a:pt x="628" y="977"/>
                </a:cubicBezTo>
                <a:cubicBezTo>
                  <a:pt x="630" y="977"/>
                  <a:pt x="634" y="975"/>
                  <a:pt x="634" y="972"/>
                </a:cubicBezTo>
                <a:cubicBezTo>
                  <a:pt x="636" y="966"/>
                  <a:pt x="637" y="962"/>
                  <a:pt x="643" y="961"/>
                </a:cubicBezTo>
                <a:cubicBezTo>
                  <a:pt x="649" y="959"/>
                  <a:pt x="649" y="968"/>
                  <a:pt x="655" y="971"/>
                </a:cubicBezTo>
                <a:cubicBezTo>
                  <a:pt x="665" y="966"/>
                  <a:pt x="677" y="960"/>
                  <a:pt x="689" y="955"/>
                </a:cubicBezTo>
                <a:cubicBezTo>
                  <a:pt x="688" y="955"/>
                  <a:pt x="688" y="955"/>
                  <a:pt x="688" y="955"/>
                </a:cubicBezTo>
                <a:cubicBezTo>
                  <a:pt x="690" y="960"/>
                  <a:pt x="687" y="964"/>
                  <a:pt x="684" y="970"/>
                </a:cubicBezTo>
                <a:cubicBezTo>
                  <a:pt x="690" y="967"/>
                  <a:pt x="694" y="966"/>
                  <a:pt x="698" y="963"/>
                </a:cubicBezTo>
                <a:cubicBezTo>
                  <a:pt x="699" y="962"/>
                  <a:pt x="699" y="957"/>
                  <a:pt x="700" y="955"/>
                </a:cubicBezTo>
                <a:cubicBezTo>
                  <a:pt x="700" y="956"/>
                  <a:pt x="700" y="956"/>
                  <a:pt x="700" y="956"/>
                </a:cubicBezTo>
                <a:cubicBezTo>
                  <a:pt x="707" y="955"/>
                  <a:pt x="713" y="951"/>
                  <a:pt x="720" y="956"/>
                </a:cubicBezTo>
                <a:cubicBezTo>
                  <a:pt x="729" y="962"/>
                  <a:pt x="736" y="958"/>
                  <a:pt x="740" y="949"/>
                </a:cubicBezTo>
                <a:cubicBezTo>
                  <a:pt x="746" y="936"/>
                  <a:pt x="756" y="932"/>
                  <a:pt x="766" y="925"/>
                </a:cubicBezTo>
                <a:cubicBezTo>
                  <a:pt x="776" y="918"/>
                  <a:pt x="786" y="910"/>
                  <a:pt x="797" y="902"/>
                </a:cubicBezTo>
                <a:cubicBezTo>
                  <a:pt x="799" y="899"/>
                  <a:pt x="801" y="895"/>
                  <a:pt x="798" y="891"/>
                </a:cubicBezTo>
                <a:cubicBezTo>
                  <a:pt x="796" y="887"/>
                  <a:pt x="791" y="886"/>
                  <a:pt x="788" y="890"/>
                </a:cubicBezTo>
                <a:cubicBezTo>
                  <a:pt x="785" y="894"/>
                  <a:pt x="782" y="898"/>
                  <a:pt x="780" y="902"/>
                </a:cubicBezTo>
                <a:cubicBezTo>
                  <a:pt x="774" y="899"/>
                  <a:pt x="774" y="895"/>
                  <a:pt x="774" y="889"/>
                </a:cubicBezTo>
                <a:cubicBezTo>
                  <a:pt x="775" y="881"/>
                  <a:pt x="782" y="881"/>
                  <a:pt x="784" y="876"/>
                </a:cubicBezTo>
                <a:cubicBezTo>
                  <a:pt x="789" y="877"/>
                  <a:pt x="793" y="877"/>
                  <a:pt x="796" y="872"/>
                </a:cubicBezTo>
                <a:cubicBezTo>
                  <a:pt x="796" y="872"/>
                  <a:pt x="796" y="872"/>
                  <a:pt x="796" y="872"/>
                </a:cubicBezTo>
                <a:cubicBezTo>
                  <a:pt x="806" y="871"/>
                  <a:pt x="813" y="861"/>
                  <a:pt x="824" y="862"/>
                </a:cubicBezTo>
                <a:cubicBezTo>
                  <a:pt x="823" y="868"/>
                  <a:pt x="822" y="874"/>
                  <a:pt x="821" y="880"/>
                </a:cubicBezTo>
                <a:cubicBezTo>
                  <a:pt x="824" y="882"/>
                  <a:pt x="826" y="884"/>
                  <a:pt x="829" y="885"/>
                </a:cubicBezTo>
                <a:cubicBezTo>
                  <a:pt x="837" y="886"/>
                  <a:pt x="840" y="881"/>
                  <a:pt x="839" y="872"/>
                </a:cubicBezTo>
                <a:cubicBezTo>
                  <a:pt x="838" y="868"/>
                  <a:pt x="837" y="865"/>
                  <a:pt x="836" y="862"/>
                </a:cubicBezTo>
                <a:cubicBezTo>
                  <a:pt x="841" y="857"/>
                  <a:pt x="846" y="858"/>
                  <a:pt x="846" y="863"/>
                </a:cubicBezTo>
                <a:cubicBezTo>
                  <a:pt x="848" y="873"/>
                  <a:pt x="856" y="884"/>
                  <a:pt x="847" y="896"/>
                </a:cubicBezTo>
                <a:cubicBezTo>
                  <a:pt x="847" y="896"/>
                  <a:pt x="847" y="899"/>
                  <a:pt x="847" y="901"/>
                </a:cubicBezTo>
                <a:cubicBezTo>
                  <a:pt x="858" y="899"/>
                  <a:pt x="869" y="898"/>
                  <a:pt x="879" y="895"/>
                </a:cubicBezTo>
                <a:cubicBezTo>
                  <a:pt x="882" y="895"/>
                  <a:pt x="884" y="892"/>
                  <a:pt x="885" y="889"/>
                </a:cubicBezTo>
                <a:cubicBezTo>
                  <a:pt x="888" y="885"/>
                  <a:pt x="890" y="880"/>
                  <a:pt x="893" y="874"/>
                </a:cubicBezTo>
                <a:cubicBezTo>
                  <a:pt x="894" y="877"/>
                  <a:pt x="895" y="879"/>
                  <a:pt x="895" y="881"/>
                </a:cubicBezTo>
                <a:cubicBezTo>
                  <a:pt x="896" y="882"/>
                  <a:pt x="896" y="884"/>
                  <a:pt x="897" y="886"/>
                </a:cubicBezTo>
                <a:cubicBezTo>
                  <a:pt x="904" y="885"/>
                  <a:pt x="911" y="884"/>
                  <a:pt x="917" y="883"/>
                </a:cubicBezTo>
                <a:cubicBezTo>
                  <a:pt x="917" y="886"/>
                  <a:pt x="917" y="888"/>
                  <a:pt x="917" y="890"/>
                </a:cubicBezTo>
                <a:cubicBezTo>
                  <a:pt x="927" y="890"/>
                  <a:pt x="927" y="890"/>
                  <a:pt x="927" y="875"/>
                </a:cubicBezTo>
                <a:cubicBezTo>
                  <a:pt x="919" y="870"/>
                  <a:pt x="910" y="866"/>
                  <a:pt x="901" y="861"/>
                </a:cubicBezTo>
                <a:cubicBezTo>
                  <a:pt x="903" y="857"/>
                  <a:pt x="904" y="854"/>
                  <a:pt x="906" y="850"/>
                </a:cubicBezTo>
                <a:cubicBezTo>
                  <a:pt x="903" y="847"/>
                  <a:pt x="899" y="844"/>
                  <a:pt x="895" y="841"/>
                </a:cubicBezTo>
                <a:cubicBezTo>
                  <a:pt x="896" y="830"/>
                  <a:pt x="905" y="834"/>
                  <a:pt x="908" y="827"/>
                </a:cubicBezTo>
                <a:cubicBezTo>
                  <a:pt x="907" y="820"/>
                  <a:pt x="908" y="811"/>
                  <a:pt x="902" y="805"/>
                </a:cubicBezTo>
                <a:cubicBezTo>
                  <a:pt x="900" y="806"/>
                  <a:pt x="898" y="806"/>
                  <a:pt x="896" y="808"/>
                </a:cubicBezTo>
                <a:cubicBezTo>
                  <a:pt x="893" y="810"/>
                  <a:pt x="891" y="812"/>
                  <a:pt x="888" y="815"/>
                </a:cubicBezTo>
                <a:cubicBezTo>
                  <a:pt x="893" y="822"/>
                  <a:pt x="898" y="808"/>
                  <a:pt x="902" y="816"/>
                </a:cubicBezTo>
                <a:cubicBezTo>
                  <a:pt x="895" y="824"/>
                  <a:pt x="887" y="824"/>
                  <a:pt x="878" y="825"/>
                </a:cubicBezTo>
                <a:cubicBezTo>
                  <a:pt x="877" y="826"/>
                  <a:pt x="875" y="823"/>
                  <a:pt x="874" y="821"/>
                </a:cubicBezTo>
                <a:cubicBezTo>
                  <a:pt x="874" y="819"/>
                  <a:pt x="874" y="817"/>
                  <a:pt x="875" y="813"/>
                </a:cubicBezTo>
                <a:cubicBezTo>
                  <a:pt x="870" y="814"/>
                  <a:pt x="866" y="815"/>
                  <a:pt x="861" y="815"/>
                </a:cubicBezTo>
                <a:cubicBezTo>
                  <a:pt x="861" y="802"/>
                  <a:pt x="860" y="800"/>
                  <a:pt x="852" y="801"/>
                </a:cubicBezTo>
                <a:cubicBezTo>
                  <a:pt x="847" y="802"/>
                  <a:pt x="842" y="802"/>
                  <a:pt x="837" y="803"/>
                </a:cubicBezTo>
                <a:cubicBezTo>
                  <a:pt x="834" y="797"/>
                  <a:pt x="836" y="795"/>
                  <a:pt x="840" y="795"/>
                </a:cubicBezTo>
                <a:cubicBezTo>
                  <a:pt x="841" y="795"/>
                  <a:pt x="842" y="796"/>
                  <a:pt x="845" y="797"/>
                </a:cubicBezTo>
                <a:cubicBezTo>
                  <a:pt x="849" y="791"/>
                  <a:pt x="854" y="785"/>
                  <a:pt x="860" y="778"/>
                </a:cubicBezTo>
                <a:cubicBezTo>
                  <a:pt x="864" y="778"/>
                  <a:pt x="869" y="779"/>
                  <a:pt x="875" y="780"/>
                </a:cubicBezTo>
                <a:cubicBezTo>
                  <a:pt x="875" y="784"/>
                  <a:pt x="874" y="788"/>
                  <a:pt x="874" y="794"/>
                </a:cubicBezTo>
                <a:cubicBezTo>
                  <a:pt x="877" y="793"/>
                  <a:pt x="882" y="793"/>
                  <a:pt x="882" y="791"/>
                </a:cubicBezTo>
                <a:cubicBezTo>
                  <a:pt x="884" y="782"/>
                  <a:pt x="890" y="779"/>
                  <a:pt x="895" y="774"/>
                </a:cubicBezTo>
                <a:cubicBezTo>
                  <a:pt x="897" y="773"/>
                  <a:pt x="898" y="770"/>
                  <a:pt x="900" y="765"/>
                </a:cubicBezTo>
                <a:cubicBezTo>
                  <a:pt x="896" y="764"/>
                  <a:pt x="893" y="763"/>
                  <a:pt x="890" y="762"/>
                </a:cubicBezTo>
                <a:cubicBezTo>
                  <a:pt x="890" y="760"/>
                  <a:pt x="890" y="757"/>
                  <a:pt x="890" y="755"/>
                </a:cubicBezTo>
                <a:cubicBezTo>
                  <a:pt x="886" y="747"/>
                  <a:pt x="875" y="754"/>
                  <a:pt x="873" y="741"/>
                </a:cubicBezTo>
                <a:cubicBezTo>
                  <a:pt x="876" y="740"/>
                  <a:pt x="879" y="740"/>
                  <a:pt x="881" y="739"/>
                </a:cubicBezTo>
                <a:cubicBezTo>
                  <a:pt x="884" y="738"/>
                  <a:pt x="886" y="736"/>
                  <a:pt x="891" y="734"/>
                </a:cubicBezTo>
                <a:cubicBezTo>
                  <a:pt x="877" y="721"/>
                  <a:pt x="865" y="711"/>
                  <a:pt x="853" y="699"/>
                </a:cubicBezTo>
                <a:cubicBezTo>
                  <a:pt x="855" y="694"/>
                  <a:pt x="857" y="688"/>
                  <a:pt x="860" y="681"/>
                </a:cubicBezTo>
                <a:cubicBezTo>
                  <a:pt x="867" y="681"/>
                  <a:pt x="874" y="682"/>
                  <a:pt x="880" y="683"/>
                </a:cubicBezTo>
                <a:cubicBezTo>
                  <a:pt x="885" y="681"/>
                  <a:pt x="886" y="668"/>
                  <a:pt x="894" y="676"/>
                </a:cubicBezTo>
                <a:cubicBezTo>
                  <a:pt x="895" y="676"/>
                  <a:pt x="898" y="674"/>
                  <a:pt x="899" y="673"/>
                </a:cubicBezTo>
                <a:cubicBezTo>
                  <a:pt x="900" y="670"/>
                  <a:pt x="902" y="667"/>
                  <a:pt x="902" y="664"/>
                </a:cubicBezTo>
                <a:cubicBezTo>
                  <a:pt x="902" y="662"/>
                  <a:pt x="899" y="659"/>
                  <a:pt x="897" y="658"/>
                </a:cubicBezTo>
                <a:cubicBezTo>
                  <a:pt x="894" y="656"/>
                  <a:pt x="891" y="656"/>
                  <a:pt x="888" y="655"/>
                </a:cubicBezTo>
                <a:cubicBezTo>
                  <a:pt x="879" y="655"/>
                  <a:pt x="871" y="656"/>
                  <a:pt x="864" y="661"/>
                </a:cubicBezTo>
                <a:cubicBezTo>
                  <a:pt x="856" y="667"/>
                  <a:pt x="847" y="667"/>
                  <a:pt x="840" y="674"/>
                </a:cubicBezTo>
                <a:cubicBezTo>
                  <a:pt x="836" y="678"/>
                  <a:pt x="830" y="677"/>
                  <a:pt x="825" y="675"/>
                </a:cubicBezTo>
                <a:cubicBezTo>
                  <a:pt x="822" y="674"/>
                  <a:pt x="820" y="669"/>
                  <a:pt x="817" y="666"/>
                </a:cubicBezTo>
                <a:cubicBezTo>
                  <a:pt x="819" y="655"/>
                  <a:pt x="834" y="656"/>
                  <a:pt x="828" y="640"/>
                </a:cubicBezTo>
                <a:cubicBezTo>
                  <a:pt x="823" y="640"/>
                  <a:pt x="817" y="641"/>
                  <a:pt x="811" y="642"/>
                </a:cubicBezTo>
                <a:cubicBezTo>
                  <a:pt x="809" y="638"/>
                  <a:pt x="807" y="633"/>
                  <a:pt x="805" y="627"/>
                </a:cubicBezTo>
                <a:cubicBezTo>
                  <a:pt x="811" y="623"/>
                  <a:pt x="818" y="621"/>
                  <a:pt x="822" y="615"/>
                </a:cubicBezTo>
                <a:cubicBezTo>
                  <a:pt x="830" y="601"/>
                  <a:pt x="842" y="598"/>
                  <a:pt x="855" y="596"/>
                </a:cubicBezTo>
                <a:cubicBezTo>
                  <a:pt x="862" y="572"/>
                  <a:pt x="877" y="558"/>
                  <a:pt x="894" y="546"/>
                </a:cubicBezTo>
                <a:cubicBezTo>
                  <a:pt x="899" y="543"/>
                  <a:pt x="904" y="539"/>
                  <a:pt x="909" y="536"/>
                </a:cubicBezTo>
                <a:cubicBezTo>
                  <a:pt x="916" y="533"/>
                  <a:pt x="921" y="528"/>
                  <a:pt x="916" y="514"/>
                </a:cubicBezTo>
                <a:cubicBezTo>
                  <a:pt x="925" y="517"/>
                  <a:pt x="930" y="519"/>
                  <a:pt x="936" y="521"/>
                </a:cubicBezTo>
                <a:cubicBezTo>
                  <a:pt x="940" y="523"/>
                  <a:pt x="943" y="523"/>
                  <a:pt x="946" y="519"/>
                </a:cubicBezTo>
                <a:cubicBezTo>
                  <a:pt x="945" y="520"/>
                  <a:pt x="945" y="520"/>
                  <a:pt x="945" y="520"/>
                </a:cubicBezTo>
                <a:cubicBezTo>
                  <a:pt x="951" y="520"/>
                  <a:pt x="956" y="520"/>
                  <a:pt x="960" y="512"/>
                </a:cubicBezTo>
                <a:cubicBezTo>
                  <a:pt x="957" y="509"/>
                  <a:pt x="953" y="507"/>
                  <a:pt x="949" y="504"/>
                </a:cubicBezTo>
                <a:cubicBezTo>
                  <a:pt x="950" y="505"/>
                  <a:pt x="950" y="505"/>
                  <a:pt x="950" y="505"/>
                </a:cubicBezTo>
                <a:cubicBezTo>
                  <a:pt x="955" y="496"/>
                  <a:pt x="963" y="495"/>
                  <a:pt x="970" y="494"/>
                </a:cubicBezTo>
                <a:cubicBezTo>
                  <a:pt x="973" y="493"/>
                  <a:pt x="976" y="492"/>
                  <a:pt x="977" y="490"/>
                </a:cubicBezTo>
                <a:cubicBezTo>
                  <a:pt x="979" y="480"/>
                  <a:pt x="983" y="478"/>
                  <a:pt x="988" y="484"/>
                </a:cubicBezTo>
                <a:cubicBezTo>
                  <a:pt x="994" y="491"/>
                  <a:pt x="999" y="480"/>
                  <a:pt x="1004" y="484"/>
                </a:cubicBezTo>
                <a:cubicBezTo>
                  <a:pt x="1008" y="490"/>
                  <a:pt x="1001" y="493"/>
                  <a:pt x="1004" y="500"/>
                </a:cubicBezTo>
                <a:cubicBezTo>
                  <a:pt x="1007" y="503"/>
                  <a:pt x="1012" y="489"/>
                  <a:pt x="1017" y="498"/>
                </a:cubicBezTo>
                <a:cubicBezTo>
                  <a:pt x="1015" y="502"/>
                  <a:pt x="1013" y="507"/>
                  <a:pt x="1009" y="515"/>
                </a:cubicBezTo>
                <a:cubicBezTo>
                  <a:pt x="1016" y="514"/>
                  <a:pt x="1020" y="513"/>
                  <a:pt x="1025" y="512"/>
                </a:cubicBezTo>
                <a:cubicBezTo>
                  <a:pt x="1026" y="518"/>
                  <a:pt x="1024" y="522"/>
                  <a:pt x="1020" y="524"/>
                </a:cubicBezTo>
                <a:cubicBezTo>
                  <a:pt x="1015" y="527"/>
                  <a:pt x="1008" y="528"/>
                  <a:pt x="1004" y="532"/>
                </a:cubicBezTo>
                <a:cubicBezTo>
                  <a:pt x="999" y="540"/>
                  <a:pt x="995" y="546"/>
                  <a:pt x="986" y="546"/>
                </a:cubicBezTo>
                <a:cubicBezTo>
                  <a:pt x="984" y="546"/>
                  <a:pt x="985" y="552"/>
                  <a:pt x="989" y="557"/>
                </a:cubicBezTo>
                <a:cubicBezTo>
                  <a:pt x="982" y="563"/>
                  <a:pt x="982" y="563"/>
                  <a:pt x="976" y="557"/>
                </a:cubicBezTo>
                <a:cubicBezTo>
                  <a:pt x="974" y="554"/>
                  <a:pt x="971" y="554"/>
                  <a:pt x="969" y="553"/>
                </a:cubicBezTo>
                <a:cubicBezTo>
                  <a:pt x="964" y="557"/>
                  <a:pt x="967" y="559"/>
                  <a:pt x="968" y="562"/>
                </a:cubicBezTo>
                <a:cubicBezTo>
                  <a:pt x="968" y="565"/>
                  <a:pt x="968" y="568"/>
                  <a:pt x="969" y="573"/>
                </a:cubicBezTo>
                <a:cubicBezTo>
                  <a:pt x="975" y="572"/>
                  <a:pt x="981" y="572"/>
                  <a:pt x="989" y="571"/>
                </a:cubicBezTo>
                <a:cubicBezTo>
                  <a:pt x="996" y="582"/>
                  <a:pt x="1005" y="594"/>
                  <a:pt x="1010" y="610"/>
                </a:cubicBezTo>
                <a:cubicBezTo>
                  <a:pt x="1015" y="609"/>
                  <a:pt x="1020" y="608"/>
                  <a:pt x="1026" y="607"/>
                </a:cubicBezTo>
                <a:cubicBezTo>
                  <a:pt x="1028" y="611"/>
                  <a:pt x="1030" y="617"/>
                  <a:pt x="1033" y="623"/>
                </a:cubicBezTo>
                <a:cubicBezTo>
                  <a:pt x="1044" y="616"/>
                  <a:pt x="1055" y="610"/>
                  <a:pt x="1066" y="604"/>
                </a:cubicBezTo>
                <a:cubicBezTo>
                  <a:pt x="1070" y="605"/>
                  <a:pt x="1072" y="613"/>
                  <a:pt x="1078" y="608"/>
                </a:cubicBezTo>
                <a:cubicBezTo>
                  <a:pt x="1083" y="604"/>
                  <a:pt x="1077" y="600"/>
                  <a:pt x="1078" y="595"/>
                </a:cubicBezTo>
                <a:cubicBezTo>
                  <a:pt x="1081" y="591"/>
                  <a:pt x="1085" y="587"/>
                  <a:pt x="1091" y="590"/>
                </a:cubicBezTo>
                <a:cubicBezTo>
                  <a:pt x="1099" y="593"/>
                  <a:pt x="1107" y="591"/>
                  <a:pt x="1114" y="586"/>
                </a:cubicBezTo>
                <a:cubicBezTo>
                  <a:pt x="1113" y="576"/>
                  <a:pt x="1104" y="581"/>
                  <a:pt x="1101" y="573"/>
                </a:cubicBezTo>
                <a:cubicBezTo>
                  <a:pt x="1099" y="569"/>
                  <a:pt x="1103" y="567"/>
                  <a:pt x="1105" y="565"/>
                </a:cubicBezTo>
                <a:cubicBezTo>
                  <a:pt x="1107" y="562"/>
                  <a:pt x="1110" y="559"/>
                  <a:pt x="1112" y="556"/>
                </a:cubicBezTo>
                <a:cubicBezTo>
                  <a:pt x="1113" y="552"/>
                  <a:pt x="1114" y="548"/>
                  <a:pt x="1114" y="545"/>
                </a:cubicBezTo>
                <a:cubicBezTo>
                  <a:pt x="1113" y="540"/>
                  <a:pt x="1110" y="540"/>
                  <a:pt x="1106" y="539"/>
                </a:cubicBezTo>
                <a:cubicBezTo>
                  <a:pt x="1104" y="539"/>
                  <a:pt x="1101" y="539"/>
                  <a:pt x="1098" y="539"/>
                </a:cubicBezTo>
                <a:cubicBezTo>
                  <a:pt x="1100" y="528"/>
                  <a:pt x="1109" y="526"/>
                  <a:pt x="1114" y="516"/>
                </a:cubicBezTo>
                <a:cubicBezTo>
                  <a:pt x="1115" y="512"/>
                  <a:pt x="1109" y="512"/>
                  <a:pt x="1108" y="507"/>
                </a:cubicBezTo>
                <a:cubicBezTo>
                  <a:pt x="1107" y="503"/>
                  <a:pt x="1107" y="498"/>
                  <a:pt x="1107" y="493"/>
                </a:cubicBezTo>
                <a:cubicBezTo>
                  <a:pt x="1119" y="487"/>
                  <a:pt x="1131" y="481"/>
                  <a:pt x="1143" y="476"/>
                </a:cubicBezTo>
                <a:cubicBezTo>
                  <a:pt x="1147" y="474"/>
                  <a:pt x="1150" y="472"/>
                  <a:pt x="1154" y="472"/>
                </a:cubicBezTo>
                <a:cubicBezTo>
                  <a:pt x="1176" y="472"/>
                  <a:pt x="1195" y="460"/>
                  <a:pt x="1215" y="453"/>
                </a:cubicBezTo>
                <a:cubicBezTo>
                  <a:pt x="1217" y="452"/>
                  <a:pt x="1218" y="452"/>
                  <a:pt x="1220" y="452"/>
                </a:cubicBezTo>
                <a:cubicBezTo>
                  <a:pt x="1227" y="458"/>
                  <a:pt x="1221" y="466"/>
                  <a:pt x="1222" y="472"/>
                </a:cubicBezTo>
                <a:cubicBezTo>
                  <a:pt x="1224" y="473"/>
                  <a:pt x="1226" y="474"/>
                  <a:pt x="1229" y="475"/>
                </a:cubicBezTo>
                <a:cubicBezTo>
                  <a:pt x="1232" y="486"/>
                  <a:pt x="1225" y="493"/>
                  <a:pt x="1221" y="503"/>
                </a:cubicBezTo>
                <a:cubicBezTo>
                  <a:pt x="1228" y="506"/>
                  <a:pt x="1234" y="508"/>
                  <a:pt x="1242" y="512"/>
                </a:cubicBezTo>
                <a:cubicBezTo>
                  <a:pt x="1253" y="506"/>
                  <a:pt x="1268" y="503"/>
                  <a:pt x="1271" y="480"/>
                </a:cubicBezTo>
                <a:cubicBezTo>
                  <a:pt x="1284" y="479"/>
                  <a:pt x="1294" y="468"/>
                  <a:pt x="1305" y="463"/>
                </a:cubicBezTo>
                <a:cubicBezTo>
                  <a:pt x="1304" y="454"/>
                  <a:pt x="1302" y="447"/>
                  <a:pt x="1301" y="440"/>
                </a:cubicBezTo>
                <a:cubicBezTo>
                  <a:pt x="1301" y="439"/>
                  <a:pt x="1302" y="437"/>
                  <a:pt x="1303" y="436"/>
                </a:cubicBezTo>
                <a:cubicBezTo>
                  <a:pt x="1304" y="436"/>
                  <a:pt x="1306" y="436"/>
                  <a:pt x="1307" y="437"/>
                </a:cubicBezTo>
                <a:cubicBezTo>
                  <a:pt x="1311" y="445"/>
                  <a:pt x="1316" y="451"/>
                  <a:pt x="1324" y="453"/>
                </a:cubicBezTo>
                <a:cubicBezTo>
                  <a:pt x="1327" y="454"/>
                  <a:pt x="1329" y="461"/>
                  <a:pt x="1332" y="466"/>
                </a:cubicBezTo>
                <a:cubicBezTo>
                  <a:pt x="1355" y="468"/>
                  <a:pt x="1372" y="458"/>
                  <a:pt x="1385" y="434"/>
                </a:cubicBezTo>
                <a:cubicBezTo>
                  <a:pt x="1390" y="423"/>
                  <a:pt x="1397" y="413"/>
                  <a:pt x="1403" y="403"/>
                </a:cubicBezTo>
                <a:cubicBezTo>
                  <a:pt x="1404" y="402"/>
                  <a:pt x="1406" y="401"/>
                  <a:pt x="1406" y="399"/>
                </a:cubicBezTo>
                <a:cubicBezTo>
                  <a:pt x="1408" y="385"/>
                  <a:pt x="1415" y="379"/>
                  <a:pt x="1426" y="381"/>
                </a:cubicBezTo>
                <a:cubicBezTo>
                  <a:pt x="1428" y="381"/>
                  <a:pt x="1430" y="379"/>
                  <a:pt x="1431" y="378"/>
                </a:cubicBezTo>
                <a:cubicBezTo>
                  <a:pt x="1436" y="373"/>
                  <a:pt x="1441" y="369"/>
                  <a:pt x="1447" y="364"/>
                </a:cubicBezTo>
                <a:cubicBezTo>
                  <a:pt x="1448" y="359"/>
                  <a:pt x="1444" y="357"/>
                  <a:pt x="1442" y="354"/>
                </a:cubicBezTo>
                <a:cubicBezTo>
                  <a:pt x="1438" y="345"/>
                  <a:pt x="1438" y="340"/>
                  <a:pt x="1444" y="332"/>
                </a:cubicBezTo>
                <a:cubicBezTo>
                  <a:pt x="1447" y="327"/>
                  <a:pt x="1455" y="325"/>
                  <a:pt x="1454" y="314"/>
                </a:cubicBezTo>
                <a:cubicBezTo>
                  <a:pt x="1459" y="309"/>
                  <a:pt x="1465" y="305"/>
                  <a:pt x="1469" y="299"/>
                </a:cubicBezTo>
                <a:cubicBezTo>
                  <a:pt x="1475" y="292"/>
                  <a:pt x="1481" y="287"/>
                  <a:pt x="1489" y="285"/>
                </a:cubicBezTo>
                <a:cubicBezTo>
                  <a:pt x="1503" y="281"/>
                  <a:pt x="1518" y="277"/>
                  <a:pt x="1532" y="274"/>
                </a:cubicBezTo>
                <a:cubicBezTo>
                  <a:pt x="1543" y="272"/>
                  <a:pt x="1555" y="271"/>
                  <a:pt x="1566" y="269"/>
                </a:cubicBezTo>
                <a:cubicBezTo>
                  <a:pt x="1573" y="268"/>
                  <a:pt x="1580" y="266"/>
                  <a:pt x="1586" y="264"/>
                </a:cubicBezTo>
                <a:cubicBezTo>
                  <a:pt x="1590" y="255"/>
                  <a:pt x="1586" y="250"/>
                  <a:pt x="1582" y="246"/>
                </a:cubicBezTo>
                <a:cubicBezTo>
                  <a:pt x="1574" y="241"/>
                  <a:pt x="1566" y="236"/>
                  <a:pt x="1557" y="230"/>
                </a:cubicBezTo>
                <a:cubicBezTo>
                  <a:pt x="1547" y="232"/>
                  <a:pt x="1540" y="244"/>
                  <a:pt x="1528" y="249"/>
                </a:cubicBezTo>
                <a:cubicBezTo>
                  <a:pt x="1529" y="243"/>
                  <a:pt x="1530" y="238"/>
                  <a:pt x="1531" y="234"/>
                </a:cubicBezTo>
                <a:cubicBezTo>
                  <a:pt x="1530" y="235"/>
                  <a:pt x="1530" y="235"/>
                  <a:pt x="1530" y="235"/>
                </a:cubicBezTo>
                <a:cubicBezTo>
                  <a:pt x="1544" y="231"/>
                  <a:pt x="1543" y="218"/>
                  <a:pt x="1542" y="204"/>
                </a:cubicBezTo>
                <a:cubicBezTo>
                  <a:pt x="1549" y="201"/>
                  <a:pt x="1555" y="198"/>
                  <a:pt x="1562" y="194"/>
                </a:cubicBezTo>
                <a:cubicBezTo>
                  <a:pt x="1562" y="192"/>
                  <a:pt x="1563" y="189"/>
                  <a:pt x="1562" y="187"/>
                </a:cubicBezTo>
                <a:cubicBezTo>
                  <a:pt x="1556" y="168"/>
                  <a:pt x="1560" y="150"/>
                  <a:pt x="1569" y="134"/>
                </a:cubicBezTo>
                <a:cubicBezTo>
                  <a:pt x="1573" y="127"/>
                  <a:pt x="1577" y="121"/>
                  <a:pt x="1581" y="115"/>
                </a:cubicBezTo>
                <a:cubicBezTo>
                  <a:pt x="1586" y="108"/>
                  <a:pt x="1590" y="102"/>
                  <a:pt x="1592" y="93"/>
                </a:cubicBezTo>
                <a:cubicBezTo>
                  <a:pt x="1593" y="85"/>
                  <a:pt x="1598" y="79"/>
                  <a:pt x="1603" y="73"/>
                </a:cubicBezTo>
                <a:cubicBezTo>
                  <a:pt x="1610" y="66"/>
                  <a:pt x="1617" y="59"/>
                  <a:pt x="1625" y="54"/>
                </a:cubicBezTo>
                <a:cubicBezTo>
                  <a:pt x="1665" y="25"/>
                  <a:pt x="1708" y="8"/>
                  <a:pt x="1754" y="2"/>
                </a:cubicBezTo>
                <a:cubicBezTo>
                  <a:pt x="1756" y="2"/>
                  <a:pt x="1757" y="3"/>
                  <a:pt x="1760" y="4"/>
                </a:cubicBezTo>
                <a:cubicBezTo>
                  <a:pt x="1756" y="14"/>
                  <a:pt x="1748" y="13"/>
                  <a:pt x="1742" y="19"/>
                </a:cubicBezTo>
                <a:cubicBezTo>
                  <a:pt x="1740" y="25"/>
                  <a:pt x="1737" y="33"/>
                  <a:pt x="1734" y="42"/>
                </a:cubicBezTo>
                <a:cubicBezTo>
                  <a:pt x="1737" y="43"/>
                  <a:pt x="1739" y="45"/>
                  <a:pt x="1742" y="46"/>
                </a:cubicBezTo>
                <a:cubicBezTo>
                  <a:pt x="1751" y="50"/>
                  <a:pt x="1756" y="58"/>
                  <a:pt x="1757" y="70"/>
                </a:cubicBezTo>
                <a:cubicBezTo>
                  <a:pt x="1757" y="77"/>
                  <a:pt x="1760" y="84"/>
                  <a:pt x="1762" y="91"/>
                </a:cubicBezTo>
                <a:cubicBezTo>
                  <a:pt x="1760" y="94"/>
                  <a:pt x="1759" y="97"/>
                  <a:pt x="1757" y="101"/>
                </a:cubicBezTo>
                <a:cubicBezTo>
                  <a:pt x="1760" y="111"/>
                  <a:pt x="1764" y="121"/>
                  <a:pt x="1767" y="132"/>
                </a:cubicBezTo>
                <a:cubicBezTo>
                  <a:pt x="1770" y="133"/>
                  <a:pt x="1774" y="135"/>
                  <a:pt x="1778" y="137"/>
                </a:cubicBezTo>
                <a:cubicBezTo>
                  <a:pt x="1777" y="140"/>
                  <a:pt x="1776" y="142"/>
                  <a:pt x="1775" y="143"/>
                </a:cubicBezTo>
                <a:cubicBezTo>
                  <a:pt x="1774" y="145"/>
                  <a:pt x="1772" y="147"/>
                  <a:pt x="1771" y="148"/>
                </a:cubicBezTo>
                <a:cubicBezTo>
                  <a:pt x="1771" y="149"/>
                  <a:pt x="1770" y="150"/>
                  <a:pt x="1770" y="150"/>
                </a:cubicBezTo>
                <a:cubicBezTo>
                  <a:pt x="1773" y="158"/>
                  <a:pt x="1776" y="165"/>
                  <a:pt x="1779" y="172"/>
                </a:cubicBezTo>
                <a:cubicBezTo>
                  <a:pt x="1785" y="173"/>
                  <a:pt x="1791" y="173"/>
                  <a:pt x="1796" y="174"/>
                </a:cubicBezTo>
                <a:cubicBezTo>
                  <a:pt x="1798" y="178"/>
                  <a:pt x="1799" y="181"/>
                  <a:pt x="1800" y="185"/>
                </a:cubicBezTo>
                <a:cubicBezTo>
                  <a:pt x="1795" y="192"/>
                  <a:pt x="1789" y="192"/>
                  <a:pt x="1784" y="189"/>
                </a:cubicBezTo>
                <a:cubicBezTo>
                  <a:pt x="1767" y="180"/>
                  <a:pt x="1751" y="185"/>
                  <a:pt x="1735" y="189"/>
                </a:cubicBezTo>
                <a:cubicBezTo>
                  <a:pt x="1699" y="200"/>
                  <a:pt x="1669" y="222"/>
                  <a:pt x="1639" y="249"/>
                </a:cubicBezTo>
                <a:cubicBezTo>
                  <a:pt x="1637" y="257"/>
                  <a:pt x="1636" y="266"/>
                  <a:pt x="1634" y="274"/>
                </a:cubicBezTo>
                <a:cubicBezTo>
                  <a:pt x="1641" y="280"/>
                  <a:pt x="1646" y="273"/>
                  <a:pt x="1652" y="275"/>
                </a:cubicBezTo>
                <a:cubicBezTo>
                  <a:pt x="1651" y="269"/>
                  <a:pt x="1650" y="266"/>
                  <a:pt x="1649" y="262"/>
                </a:cubicBezTo>
                <a:cubicBezTo>
                  <a:pt x="1651" y="254"/>
                  <a:pt x="1657" y="250"/>
                  <a:pt x="1662" y="246"/>
                </a:cubicBezTo>
                <a:cubicBezTo>
                  <a:pt x="1678" y="235"/>
                  <a:pt x="1694" y="226"/>
                  <a:pt x="1712" y="224"/>
                </a:cubicBezTo>
                <a:cubicBezTo>
                  <a:pt x="1720" y="236"/>
                  <a:pt x="1722" y="236"/>
                  <a:pt x="1730" y="232"/>
                </a:cubicBezTo>
                <a:cubicBezTo>
                  <a:pt x="1737" y="227"/>
                  <a:pt x="1744" y="223"/>
                  <a:pt x="1751" y="219"/>
                </a:cubicBezTo>
                <a:cubicBezTo>
                  <a:pt x="1754" y="217"/>
                  <a:pt x="1758" y="215"/>
                  <a:pt x="1761" y="216"/>
                </a:cubicBezTo>
                <a:cubicBezTo>
                  <a:pt x="1767" y="217"/>
                  <a:pt x="1771" y="213"/>
                  <a:pt x="1775" y="209"/>
                </a:cubicBezTo>
                <a:cubicBezTo>
                  <a:pt x="1783" y="201"/>
                  <a:pt x="1792" y="198"/>
                  <a:pt x="1802" y="197"/>
                </a:cubicBezTo>
                <a:cubicBezTo>
                  <a:pt x="1815" y="195"/>
                  <a:pt x="1827" y="194"/>
                  <a:pt x="1840" y="193"/>
                </a:cubicBezTo>
                <a:cubicBezTo>
                  <a:pt x="1843" y="193"/>
                  <a:pt x="1846" y="196"/>
                  <a:pt x="1849" y="196"/>
                </a:cubicBezTo>
                <a:cubicBezTo>
                  <a:pt x="1853" y="197"/>
                  <a:pt x="1856" y="196"/>
                  <a:pt x="1861" y="196"/>
                </a:cubicBezTo>
                <a:cubicBezTo>
                  <a:pt x="1860" y="192"/>
                  <a:pt x="1860" y="188"/>
                  <a:pt x="1859" y="183"/>
                </a:cubicBezTo>
                <a:cubicBezTo>
                  <a:pt x="1862" y="182"/>
                  <a:pt x="1866" y="179"/>
                  <a:pt x="1869" y="181"/>
                </a:cubicBezTo>
                <a:cubicBezTo>
                  <a:pt x="1873" y="182"/>
                  <a:pt x="1875" y="187"/>
                  <a:pt x="1878" y="191"/>
                </a:cubicBezTo>
                <a:cubicBezTo>
                  <a:pt x="1880" y="190"/>
                  <a:pt x="1883" y="189"/>
                  <a:pt x="1885" y="188"/>
                </a:cubicBezTo>
                <a:cubicBezTo>
                  <a:pt x="1894" y="180"/>
                  <a:pt x="1903" y="175"/>
                  <a:pt x="1915" y="176"/>
                </a:cubicBezTo>
                <a:cubicBezTo>
                  <a:pt x="1925" y="176"/>
                  <a:pt x="1935" y="170"/>
                  <a:pt x="1945" y="166"/>
                </a:cubicBezTo>
                <a:cubicBezTo>
                  <a:pt x="1947" y="165"/>
                  <a:pt x="1949" y="163"/>
                  <a:pt x="1950" y="160"/>
                </a:cubicBezTo>
                <a:cubicBezTo>
                  <a:pt x="1954" y="150"/>
                  <a:pt x="1961" y="147"/>
                  <a:pt x="1969" y="144"/>
                </a:cubicBezTo>
                <a:cubicBezTo>
                  <a:pt x="1987" y="135"/>
                  <a:pt x="2006" y="127"/>
                  <a:pt x="2025" y="119"/>
                </a:cubicBezTo>
                <a:cubicBezTo>
                  <a:pt x="2028" y="117"/>
                  <a:pt x="2031" y="115"/>
                  <a:pt x="2034" y="115"/>
                </a:cubicBezTo>
                <a:cubicBezTo>
                  <a:pt x="2041" y="117"/>
                  <a:pt x="2047" y="118"/>
                  <a:pt x="2054" y="109"/>
                </a:cubicBezTo>
                <a:cubicBezTo>
                  <a:pt x="2059" y="103"/>
                  <a:pt x="2069" y="107"/>
                  <a:pt x="2076" y="112"/>
                </a:cubicBezTo>
                <a:cubicBezTo>
                  <a:pt x="2090" y="100"/>
                  <a:pt x="2106" y="92"/>
                  <a:pt x="2127" y="89"/>
                </a:cubicBezTo>
                <a:cubicBezTo>
                  <a:pt x="2116" y="104"/>
                  <a:pt x="2103" y="100"/>
                  <a:pt x="2094" y="110"/>
                </a:cubicBezTo>
                <a:cubicBezTo>
                  <a:pt x="2108" y="115"/>
                  <a:pt x="2121" y="114"/>
                  <a:pt x="2129" y="104"/>
                </a:cubicBezTo>
                <a:cubicBezTo>
                  <a:pt x="2141" y="92"/>
                  <a:pt x="2153" y="86"/>
                  <a:pt x="2168" y="88"/>
                </a:cubicBezTo>
                <a:cubicBezTo>
                  <a:pt x="2179" y="89"/>
                  <a:pt x="2187" y="79"/>
                  <a:pt x="2194" y="70"/>
                </a:cubicBezTo>
                <a:cubicBezTo>
                  <a:pt x="2196" y="67"/>
                  <a:pt x="2197" y="64"/>
                  <a:pt x="2199" y="62"/>
                </a:cubicBezTo>
                <a:cubicBezTo>
                  <a:pt x="2200" y="61"/>
                  <a:pt x="2203" y="60"/>
                  <a:pt x="2204" y="60"/>
                </a:cubicBezTo>
                <a:cubicBezTo>
                  <a:pt x="2208" y="67"/>
                  <a:pt x="2212" y="64"/>
                  <a:pt x="2217" y="61"/>
                </a:cubicBezTo>
                <a:cubicBezTo>
                  <a:pt x="2221" y="59"/>
                  <a:pt x="2228" y="61"/>
                  <a:pt x="2230" y="58"/>
                </a:cubicBezTo>
                <a:cubicBezTo>
                  <a:pt x="2235" y="48"/>
                  <a:pt x="2243" y="48"/>
                  <a:pt x="2251" y="45"/>
                </a:cubicBezTo>
                <a:cubicBezTo>
                  <a:pt x="2259" y="42"/>
                  <a:pt x="2268" y="39"/>
                  <a:pt x="2276" y="36"/>
                </a:cubicBezTo>
                <a:cubicBezTo>
                  <a:pt x="2284" y="33"/>
                  <a:pt x="2292" y="30"/>
                  <a:pt x="2300" y="27"/>
                </a:cubicBezTo>
                <a:cubicBezTo>
                  <a:pt x="2309" y="24"/>
                  <a:pt x="2317" y="21"/>
                  <a:pt x="2327" y="25"/>
                </a:cubicBezTo>
                <a:cubicBezTo>
                  <a:pt x="2333" y="29"/>
                  <a:pt x="2338" y="23"/>
                  <a:pt x="2342" y="19"/>
                </a:cubicBezTo>
                <a:cubicBezTo>
                  <a:pt x="2345" y="17"/>
                  <a:pt x="2348" y="14"/>
                  <a:pt x="2351" y="13"/>
                </a:cubicBezTo>
                <a:cubicBezTo>
                  <a:pt x="2363" y="9"/>
                  <a:pt x="2375" y="4"/>
                  <a:pt x="2387" y="0"/>
                </a:cubicBezTo>
                <a:cubicBezTo>
                  <a:pt x="2389" y="0"/>
                  <a:pt x="2391" y="1"/>
                  <a:pt x="2396" y="1"/>
                </a:cubicBezTo>
                <a:cubicBezTo>
                  <a:pt x="2389" y="5"/>
                  <a:pt x="2384" y="8"/>
                  <a:pt x="2379" y="11"/>
                </a:cubicBezTo>
                <a:cubicBezTo>
                  <a:pt x="2379" y="14"/>
                  <a:pt x="2380" y="16"/>
                  <a:pt x="2380" y="18"/>
                </a:cubicBezTo>
                <a:cubicBezTo>
                  <a:pt x="2380" y="18"/>
                  <a:pt x="2379" y="19"/>
                  <a:pt x="2379" y="19"/>
                </a:cubicBezTo>
                <a:cubicBezTo>
                  <a:pt x="2355" y="24"/>
                  <a:pt x="2347" y="27"/>
                  <a:pt x="2324" y="41"/>
                </a:cubicBezTo>
                <a:cubicBezTo>
                  <a:pt x="2312" y="48"/>
                  <a:pt x="2300" y="53"/>
                  <a:pt x="2288" y="59"/>
                </a:cubicBezTo>
                <a:cubicBezTo>
                  <a:pt x="2284" y="61"/>
                  <a:pt x="2280" y="62"/>
                  <a:pt x="2277" y="65"/>
                </a:cubicBezTo>
                <a:cubicBezTo>
                  <a:pt x="2275" y="67"/>
                  <a:pt x="2275" y="71"/>
                  <a:pt x="2273" y="77"/>
                </a:cubicBezTo>
                <a:cubicBezTo>
                  <a:pt x="2278" y="77"/>
                  <a:pt x="2280" y="76"/>
                  <a:pt x="2282" y="76"/>
                </a:cubicBezTo>
                <a:cubicBezTo>
                  <a:pt x="2294" y="75"/>
                  <a:pt x="2306" y="69"/>
                  <a:pt x="2318" y="73"/>
                </a:cubicBezTo>
                <a:cubicBezTo>
                  <a:pt x="2320" y="74"/>
                  <a:pt x="2323" y="72"/>
                  <a:pt x="2325" y="71"/>
                </a:cubicBezTo>
                <a:cubicBezTo>
                  <a:pt x="2335" y="67"/>
                  <a:pt x="2335" y="67"/>
                  <a:pt x="2350" y="71"/>
                </a:cubicBezTo>
                <a:cubicBezTo>
                  <a:pt x="2349" y="80"/>
                  <a:pt x="2348" y="90"/>
                  <a:pt x="2346" y="99"/>
                </a:cubicBezTo>
                <a:cubicBezTo>
                  <a:pt x="2334" y="107"/>
                  <a:pt x="2326" y="123"/>
                  <a:pt x="2311" y="126"/>
                </a:cubicBezTo>
                <a:cubicBezTo>
                  <a:pt x="2310" y="125"/>
                  <a:pt x="2309" y="123"/>
                  <a:pt x="2308" y="121"/>
                </a:cubicBezTo>
                <a:cubicBezTo>
                  <a:pt x="2304" y="116"/>
                  <a:pt x="2300" y="116"/>
                  <a:pt x="2298" y="123"/>
                </a:cubicBezTo>
                <a:cubicBezTo>
                  <a:pt x="2297" y="126"/>
                  <a:pt x="2296" y="129"/>
                  <a:pt x="2295" y="132"/>
                </a:cubicBezTo>
                <a:cubicBezTo>
                  <a:pt x="2295" y="133"/>
                  <a:pt x="2294" y="134"/>
                  <a:pt x="2292" y="136"/>
                </a:cubicBezTo>
                <a:cubicBezTo>
                  <a:pt x="2301" y="143"/>
                  <a:pt x="2309" y="143"/>
                  <a:pt x="2317" y="137"/>
                </a:cubicBezTo>
                <a:cubicBezTo>
                  <a:pt x="2323" y="132"/>
                  <a:pt x="2328" y="128"/>
                  <a:pt x="2334" y="124"/>
                </a:cubicBezTo>
                <a:cubicBezTo>
                  <a:pt x="2335" y="128"/>
                  <a:pt x="2336" y="131"/>
                  <a:pt x="2338" y="136"/>
                </a:cubicBezTo>
                <a:cubicBezTo>
                  <a:pt x="2340" y="135"/>
                  <a:pt x="2344" y="134"/>
                  <a:pt x="2344" y="132"/>
                </a:cubicBezTo>
                <a:cubicBezTo>
                  <a:pt x="2345" y="123"/>
                  <a:pt x="2349" y="120"/>
                  <a:pt x="2355" y="119"/>
                </a:cubicBezTo>
                <a:cubicBezTo>
                  <a:pt x="2358" y="119"/>
                  <a:pt x="2362" y="120"/>
                  <a:pt x="2365" y="119"/>
                </a:cubicBezTo>
                <a:cubicBezTo>
                  <a:pt x="2371" y="117"/>
                  <a:pt x="2378" y="116"/>
                  <a:pt x="2383" y="109"/>
                </a:cubicBezTo>
                <a:cubicBezTo>
                  <a:pt x="2392" y="96"/>
                  <a:pt x="2404" y="93"/>
                  <a:pt x="2416" y="96"/>
                </a:cubicBezTo>
                <a:cubicBezTo>
                  <a:pt x="2424" y="98"/>
                  <a:pt x="2430" y="94"/>
                  <a:pt x="2434" y="86"/>
                </a:cubicBezTo>
                <a:cubicBezTo>
                  <a:pt x="2436" y="83"/>
                  <a:pt x="2437" y="79"/>
                  <a:pt x="2442" y="83"/>
                </a:cubicBezTo>
                <a:cubicBezTo>
                  <a:pt x="2439" y="88"/>
                  <a:pt x="2437" y="93"/>
                  <a:pt x="2434" y="98"/>
                </a:cubicBezTo>
                <a:cubicBezTo>
                  <a:pt x="2435" y="99"/>
                  <a:pt x="2436" y="101"/>
                  <a:pt x="2437" y="100"/>
                </a:cubicBezTo>
                <a:cubicBezTo>
                  <a:pt x="2442" y="97"/>
                  <a:pt x="2447" y="93"/>
                  <a:pt x="2452" y="89"/>
                </a:cubicBezTo>
                <a:cubicBezTo>
                  <a:pt x="2459" y="92"/>
                  <a:pt x="2466" y="96"/>
                  <a:pt x="2474" y="100"/>
                </a:cubicBezTo>
                <a:cubicBezTo>
                  <a:pt x="2479" y="98"/>
                  <a:pt x="2484" y="96"/>
                  <a:pt x="2489" y="93"/>
                </a:cubicBezTo>
                <a:cubicBezTo>
                  <a:pt x="2489" y="93"/>
                  <a:pt x="2489" y="93"/>
                  <a:pt x="2489" y="93"/>
                </a:cubicBezTo>
                <a:cubicBezTo>
                  <a:pt x="2490" y="97"/>
                  <a:pt x="2490" y="101"/>
                  <a:pt x="2487" y="103"/>
                </a:cubicBezTo>
                <a:cubicBezTo>
                  <a:pt x="2481" y="107"/>
                  <a:pt x="2482" y="114"/>
                  <a:pt x="2479" y="121"/>
                </a:cubicBezTo>
                <a:cubicBezTo>
                  <a:pt x="2457" y="133"/>
                  <a:pt x="2433" y="141"/>
                  <a:pt x="2413" y="161"/>
                </a:cubicBezTo>
                <a:cubicBezTo>
                  <a:pt x="2401" y="155"/>
                  <a:pt x="2390" y="155"/>
                  <a:pt x="2380" y="168"/>
                </a:cubicBezTo>
                <a:cubicBezTo>
                  <a:pt x="2375" y="173"/>
                  <a:pt x="2369" y="175"/>
                  <a:pt x="2362" y="178"/>
                </a:cubicBezTo>
                <a:cubicBezTo>
                  <a:pt x="2360" y="173"/>
                  <a:pt x="2358" y="169"/>
                  <a:pt x="2357" y="166"/>
                </a:cubicBezTo>
                <a:cubicBezTo>
                  <a:pt x="2362" y="154"/>
                  <a:pt x="2376" y="163"/>
                  <a:pt x="2380" y="149"/>
                </a:cubicBezTo>
                <a:cubicBezTo>
                  <a:pt x="2372" y="139"/>
                  <a:pt x="2362" y="145"/>
                  <a:pt x="2352" y="142"/>
                </a:cubicBezTo>
                <a:cubicBezTo>
                  <a:pt x="2346" y="151"/>
                  <a:pt x="2341" y="160"/>
                  <a:pt x="2335" y="171"/>
                </a:cubicBezTo>
                <a:cubicBezTo>
                  <a:pt x="2329" y="170"/>
                  <a:pt x="2321" y="166"/>
                  <a:pt x="2317" y="179"/>
                </a:cubicBezTo>
                <a:cubicBezTo>
                  <a:pt x="2320" y="180"/>
                  <a:pt x="2323" y="181"/>
                  <a:pt x="2326" y="183"/>
                </a:cubicBezTo>
                <a:cubicBezTo>
                  <a:pt x="2316" y="199"/>
                  <a:pt x="2301" y="205"/>
                  <a:pt x="2289" y="216"/>
                </a:cubicBezTo>
                <a:cubicBezTo>
                  <a:pt x="2289" y="220"/>
                  <a:pt x="2289" y="224"/>
                  <a:pt x="2289" y="229"/>
                </a:cubicBezTo>
                <a:cubicBezTo>
                  <a:pt x="2277" y="236"/>
                  <a:pt x="2264" y="240"/>
                  <a:pt x="2253" y="251"/>
                </a:cubicBezTo>
                <a:cubicBezTo>
                  <a:pt x="2264" y="254"/>
                  <a:pt x="2264" y="254"/>
                  <a:pt x="2272" y="251"/>
                </a:cubicBezTo>
                <a:cubicBezTo>
                  <a:pt x="2278" y="249"/>
                  <a:pt x="2284" y="246"/>
                  <a:pt x="2290" y="244"/>
                </a:cubicBezTo>
                <a:cubicBezTo>
                  <a:pt x="2297" y="242"/>
                  <a:pt x="2301" y="233"/>
                  <a:pt x="2312" y="236"/>
                </a:cubicBezTo>
                <a:cubicBezTo>
                  <a:pt x="2302" y="243"/>
                  <a:pt x="2295" y="248"/>
                  <a:pt x="2289" y="253"/>
                </a:cubicBezTo>
                <a:cubicBezTo>
                  <a:pt x="2288" y="256"/>
                  <a:pt x="2288" y="257"/>
                  <a:pt x="2288" y="257"/>
                </a:cubicBezTo>
                <a:cubicBezTo>
                  <a:pt x="2292" y="261"/>
                  <a:pt x="2296" y="265"/>
                  <a:pt x="2301" y="270"/>
                </a:cubicBezTo>
                <a:cubicBezTo>
                  <a:pt x="2304" y="266"/>
                  <a:pt x="2307" y="260"/>
                  <a:pt x="2311" y="257"/>
                </a:cubicBezTo>
                <a:cubicBezTo>
                  <a:pt x="2315" y="254"/>
                  <a:pt x="2320" y="253"/>
                  <a:pt x="2326" y="251"/>
                </a:cubicBezTo>
                <a:cubicBezTo>
                  <a:pt x="2330" y="255"/>
                  <a:pt x="2335" y="259"/>
                  <a:pt x="2339" y="264"/>
                </a:cubicBezTo>
                <a:cubicBezTo>
                  <a:pt x="2344" y="262"/>
                  <a:pt x="2348" y="259"/>
                  <a:pt x="2353" y="256"/>
                </a:cubicBezTo>
                <a:cubicBezTo>
                  <a:pt x="2353" y="258"/>
                  <a:pt x="2352" y="260"/>
                  <a:pt x="2352" y="262"/>
                </a:cubicBezTo>
                <a:cubicBezTo>
                  <a:pt x="2352" y="263"/>
                  <a:pt x="2353" y="264"/>
                  <a:pt x="2353" y="264"/>
                </a:cubicBezTo>
                <a:cubicBezTo>
                  <a:pt x="2353" y="264"/>
                  <a:pt x="2352" y="263"/>
                  <a:pt x="2352" y="262"/>
                </a:cubicBezTo>
                <a:cubicBezTo>
                  <a:pt x="2353" y="260"/>
                  <a:pt x="2353" y="258"/>
                  <a:pt x="2353" y="256"/>
                </a:cubicBezTo>
                <a:cubicBezTo>
                  <a:pt x="2362" y="252"/>
                  <a:pt x="2369" y="257"/>
                  <a:pt x="2378" y="259"/>
                </a:cubicBezTo>
                <a:cubicBezTo>
                  <a:pt x="2382" y="256"/>
                  <a:pt x="2386" y="253"/>
                  <a:pt x="2391" y="250"/>
                </a:cubicBezTo>
                <a:cubicBezTo>
                  <a:pt x="2394" y="253"/>
                  <a:pt x="2398" y="257"/>
                  <a:pt x="2401" y="261"/>
                </a:cubicBezTo>
                <a:cubicBezTo>
                  <a:pt x="2415" y="260"/>
                  <a:pt x="2422" y="244"/>
                  <a:pt x="2434" y="238"/>
                </a:cubicBezTo>
                <a:cubicBezTo>
                  <a:pt x="2432" y="234"/>
                  <a:pt x="2431" y="231"/>
                  <a:pt x="2431" y="228"/>
                </a:cubicBezTo>
                <a:cubicBezTo>
                  <a:pt x="2432" y="227"/>
                  <a:pt x="2432" y="226"/>
                  <a:pt x="2434" y="226"/>
                </a:cubicBezTo>
                <a:cubicBezTo>
                  <a:pt x="2442" y="224"/>
                  <a:pt x="2450" y="220"/>
                  <a:pt x="2458" y="220"/>
                </a:cubicBezTo>
                <a:cubicBezTo>
                  <a:pt x="2467" y="220"/>
                  <a:pt x="2473" y="215"/>
                  <a:pt x="2477" y="204"/>
                </a:cubicBezTo>
                <a:cubicBezTo>
                  <a:pt x="2477" y="204"/>
                  <a:pt x="2477" y="204"/>
                  <a:pt x="2477" y="204"/>
                </a:cubicBezTo>
                <a:cubicBezTo>
                  <a:pt x="2480" y="203"/>
                  <a:pt x="2484" y="201"/>
                  <a:pt x="2487" y="200"/>
                </a:cubicBezTo>
                <a:cubicBezTo>
                  <a:pt x="2486" y="196"/>
                  <a:pt x="2485" y="192"/>
                  <a:pt x="2486" y="191"/>
                </a:cubicBezTo>
                <a:cubicBezTo>
                  <a:pt x="2490" y="187"/>
                  <a:pt x="2494" y="185"/>
                  <a:pt x="2498" y="182"/>
                </a:cubicBezTo>
                <a:cubicBezTo>
                  <a:pt x="2502" y="180"/>
                  <a:pt x="2506" y="178"/>
                  <a:pt x="2511" y="176"/>
                </a:cubicBezTo>
                <a:cubicBezTo>
                  <a:pt x="2508" y="170"/>
                  <a:pt x="2506" y="165"/>
                  <a:pt x="2503" y="160"/>
                </a:cubicBezTo>
                <a:cubicBezTo>
                  <a:pt x="2509" y="154"/>
                  <a:pt x="2515" y="149"/>
                  <a:pt x="2521" y="143"/>
                </a:cubicBezTo>
                <a:cubicBezTo>
                  <a:pt x="2524" y="145"/>
                  <a:pt x="2527" y="147"/>
                  <a:pt x="2524" y="152"/>
                </a:cubicBezTo>
                <a:cubicBezTo>
                  <a:pt x="2521" y="155"/>
                  <a:pt x="2520" y="158"/>
                  <a:pt x="2524" y="161"/>
                </a:cubicBezTo>
                <a:cubicBezTo>
                  <a:pt x="2528" y="164"/>
                  <a:pt x="2532" y="162"/>
                  <a:pt x="2533" y="158"/>
                </a:cubicBezTo>
                <a:cubicBezTo>
                  <a:pt x="2534" y="155"/>
                  <a:pt x="2534" y="151"/>
                  <a:pt x="2534" y="148"/>
                </a:cubicBezTo>
                <a:cubicBezTo>
                  <a:pt x="2534" y="145"/>
                  <a:pt x="2532" y="142"/>
                  <a:pt x="2532" y="140"/>
                </a:cubicBezTo>
                <a:cubicBezTo>
                  <a:pt x="2537" y="128"/>
                  <a:pt x="2546" y="134"/>
                  <a:pt x="2552" y="129"/>
                </a:cubicBezTo>
                <a:cubicBezTo>
                  <a:pt x="2558" y="124"/>
                  <a:pt x="2564" y="119"/>
                  <a:pt x="2571" y="120"/>
                </a:cubicBezTo>
                <a:cubicBezTo>
                  <a:pt x="2574" y="140"/>
                  <a:pt x="2574" y="140"/>
                  <a:pt x="2552" y="144"/>
                </a:cubicBezTo>
                <a:cubicBezTo>
                  <a:pt x="2560" y="151"/>
                  <a:pt x="2567" y="154"/>
                  <a:pt x="2575" y="149"/>
                </a:cubicBezTo>
                <a:cubicBezTo>
                  <a:pt x="2587" y="143"/>
                  <a:pt x="2592" y="139"/>
                  <a:pt x="2604" y="124"/>
                </a:cubicBezTo>
                <a:cubicBezTo>
                  <a:pt x="2606" y="122"/>
                  <a:pt x="2609" y="120"/>
                  <a:pt x="2612" y="118"/>
                </a:cubicBezTo>
                <a:cubicBezTo>
                  <a:pt x="2614" y="117"/>
                  <a:pt x="2617" y="117"/>
                  <a:pt x="2619" y="116"/>
                </a:cubicBezTo>
                <a:cubicBezTo>
                  <a:pt x="2621" y="115"/>
                  <a:pt x="2624" y="113"/>
                  <a:pt x="2626" y="112"/>
                </a:cubicBezTo>
                <a:cubicBezTo>
                  <a:pt x="2626" y="102"/>
                  <a:pt x="2620" y="106"/>
                  <a:pt x="2617" y="104"/>
                </a:cubicBezTo>
                <a:cubicBezTo>
                  <a:pt x="2617" y="104"/>
                  <a:pt x="2617" y="104"/>
                  <a:pt x="2617" y="104"/>
                </a:cubicBezTo>
                <a:cubicBezTo>
                  <a:pt x="2624" y="93"/>
                  <a:pt x="2627" y="91"/>
                  <a:pt x="2636" y="87"/>
                </a:cubicBezTo>
                <a:cubicBezTo>
                  <a:pt x="2647" y="83"/>
                  <a:pt x="2658" y="78"/>
                  <a:pt x="2669" y="73"/>
                </a:cubicBezTo>
                <a:cubicBezTo>
                  <a:pt x="2673" y="72"/>
                  <a:pt x="2676" y="68"/>
                  <a:pt x="2679" y="66"/>
                </a:cubicBezTo>
                <a:cubicBezTo>
                  <a:pt x="2679" y="66"/>
                  <a:pt x="2679" y="66"/>
                  <a:pt x="2679" y="66"/>
                </a:cubicBezTo>
                <a:cubicBezTo>
                  <a:pt x="2680" y="69"/>
                  <a:pt x="2682" y="71"/>
                  <a:pt x="2684" y="75"/>
                </a:cubicBezTo>
                <a:cubicBezTo>
                  <a:pt x="2690" y="73"/>
                  <a:pt x="2696" y="70"/>
                  <a:pt x="2702" y="68"/>
                </a:cubicBezTo>
                <a:cubicBezTo>
                  <a:pt x="2698" y="83"/>
                  <a:pt x="2695" y="88"/>
                  <a:pt x="2687" y="92"/>
                </a:cubicBezTo>
                <a:cubicBezTo>
                  <a:pt x="2682" y="94"/>
                  <a:pt x="2677" y="96"/>
                  <a:pt x="2673" y="98"/>
                </a:cubicBezTo>
                <a:cubicBezTo>
                  <a:pt x="2668" y="116"/>
                  <a:pt x="2650" y="117"/>
                  <a:pt x="2643" y="132"/>
                </a:cubicBezTo>
                <a:cubicBezTo>
                  <a:pt x="2644" y="131"/>
                  <a:pt x="2644" y="131"/>
                  <a:pt x="2644" y="131"/>
                </a:cubicBezTo>
                <a:cubicBezTo>
                  <a:pt x="2642" y="132"/>
                  <a:pt x="2640" y="133"/>
                  <a:pt x="2638" y="134"/>
                </a:cubicBezTo>
                <a:cubicBezTo>
                  <a:pt x="2638" y="132"/>
                  <a:pt x="2639" y="130"/>
                  <a:pt x="2639" y="128"/>
                </a:cubicBezTo>
                <a:cubicBezTo>
                  <a:pt x="2639" y="125"/>
                  <a:pt x="2639" y="121"/>
                  <a:pt x="2636" y="121"/>
                </a:cubicBezTo>
                <a:cubicBezTo>
                  <a:pt x="2634" y="122"/>
                  <a:pt x="2632" y="123"/>
                  <a:pt x="2632" y="125"/>
                </a:cubicBezTo>
                <a:cubicBezTo>
                  <a:pt x="2631" y="127"/>
                  <a:pt x="2632" y="130"/>
                  <a:pt x="2633" y="131"/>
                </a:cubicBezTo>
                <a:cubicBezTo>
                  <a:pt x="2634" y="133"/>
                  <a:pt x="2637" y="133"/>
                  <a:pt x="2638" y="134"/>
                </a:cubicBezTo>
                <a:cubicBezTo>
                  <a:pt x="2638" y="141"/>
                  <a:pt x="2635" y="145"/>
                  <a:pt x="2630" y="145"/>
                </a:cubicBezTo>
                <a:cubicBezTo>
                  <a:pt x="2613" y="146"/>
                  <a:pt x="2601" y="158"/>
                  <a:pt x="2590" y="174"/>
                </a:cubicBezTo>
                <a:cubicBezTo>
                  <a:pt x="2589" y="175"/>
                  <a:pt x="2587" y="176"/>
                  <a:pt x="2585" y="177"/>
                </a:cubicBezTo>
                <a:cubicBezTo>
                  <a:pt x="2582" y="175"/>
                  <a:pt x="2580" y="173"/>
                  <a:pt x="2576" y="171"/>
                </a:cubicBezTo>
                <a:cubicBezTo>
                  <a:pt x="2567" y="179"/>
                  <a:pt x="2557" y="188"/>
                  <a:pt x="2547" y="196"/>
                </a:cubicBezTo>
                <a:cubicBezTo>
                  <a:pt x="2546" y="193"/>
                  <a:pt x="2547" y="189"/>
                  <a:pt x="2545" y="188"/>
                </a:cubicBezTo>
                <a:cubicBezTo>
                  <a:pt x="2536" y="181"/>
                  <a:pt x="2522" y="186"/>
                  <a:pt x="2522" y="204"/>
                </a:cubicBezTo>
                <a:cubicBezTo>
                  <a:pt x="2530" y="201"/>
                  <a:pt x="2539" y="198"/>
                  <a:pt x="2547" y="196"/>
                </a:cubicBezTo>
                <a:cubicBezTo>
                  <a:pt x="2542" y="202"/>
                  <a:pt x="2537" y="208"/>
                  <a:pt x="2531" y="214"/>
                </a:cubicBezTo>
                <a:cubicBezTo>
                  <a:pt x="2523" y="209"/>
                  <a:pt x="2511" y="215"/>
                  <a:pt x="2504" y="203"/>
                </a:cubicBezTo>
                <a:cubicBezTo>
                  <a:pt x="2503" y="202"/>
                  <a:pt x="2496" y="204"/>
                  <a:pt x="2496" y="206"/>
                </a:cubicBezTo>
                <a:cubicBezTo>
                  <a:pt x="2494" y="220"/>
                  <a:pt x="2483" y="230"/>
                  <a:pt x="2483" y="246"/>
                </a:cubicBezTo>
                <a:cubicBezTo>
                  <a:pt x="2486" y="249"/>
                  <a:pt x="2490" y="253"/>
                  <a:pt x="2495" y="256"/>
                </a:cubicBezTo>
                <a:cubicBezTo>
                  <a:pt x="2494" y="257"/>
                  <a:pt x="2494" y="259"/>
                  <a:pt x="2493" y="259"/>
                </a:cubicBezTo>
                <a:cubicBezTo>
                  <a:pt x="2488" y="264"/>
                  <a:pt x="2482" y="265"/>
                  <a:pt x="2478" y="275"/>
                </a:cubicBezTo>
                <a:cubicBezTo>
                  <a:pt x="2485" y="278"/>
                  <a:pt x="2491" y="279"/>
                  <a:pt x="2497" y="281"/>
                </a:cubicBezTo>
                <a:cubicBezTo>
                  <a:pt x="2491" y="293"/>
                  <a:pt x="2484" y="297"/>
                  <a:pt x="2475" y="292"/>
                </a:cubicBezTo>
                <a:cubicBezTo>
                  <a:pt x="2472" y="290"/>
                  <a:pt x="2469" y="286"/>
                  <a:pt x="2466" y="284"/>
                </a:cubicBezTo>
                <a:cubicBezTo>
                  <a:pt x="2462" y="282"/>
                  <a:pt x="2458" y="280"/>
                  <a:pt x="2455" y="281"/>
                </a:cubicBezTo>
                <a:cubicBezTo>
                  <a:pt x="2447" y="283"/>
                  <a:pt x="2440" y="287"/>
                  <a:pt x="2434" y="278"/>
                </a:cubicBezTo>
                <a:cubicBezTo>
                  <a:pt x="2432" y="276"/>
                  <a:pt x="2427" y="277"/>
                  <a:pt x="2425" y="279"/>
                </a:cubicBezTo>
                <a:cubicBezTo>
                  <a:pt x="2420" y="282"/>
                  <a:pt x="2417" y="286"/>
                  <a:pt x="2412" y="291"/>
                </a:cubicBezTo>
                <a:cubicBezTo>
                  <a:pt x="2416" y="293"/>
                  <a:pt x="2419" y="295"/>
                  <a:pt x="2423" y="298"/>
                </a:cubicBezTo>
                <a:cubicBezTo>
                  <a:pt x="2415" y="305"/>
                  <a:pt x="2405" y="308"/>
                  <a:pt x="2400" y="320"/>
                </a:cubicBezTo>
                <a:cubicBezTo>
                  <a:pt x="2391" y="322"/>
                  <a:pt x="2383" y="328"/>
                  <a:pt x="2376" y="338"/>
                </a:cubicBezTo>
                <a:cubicBezTo>
                  <a:pt x="2391" y="343"/>
                  <a:pt x="2391" y="343"/>
                  <a:pt x="2414" y="336"/>
                </a:cubicBezTo>
                <a:cubicBezTo>
                  <a:pt x="2413" y="336"/>
                  <a:pt x="2413" y="336"/>
                  <a:pt x="2413" y="336"/>
                </a:cubicBezTo>
                <a:cubicBezTo>
                  <a:pt x="2414" y="339"/>
                  <a:pt x="2415" y="343"/>
                  <a:pt x="2417" y="348"/>
                </a:cubicBezTo>
                <a:cubicBezTo>
                  <a:pt x="2427" y="353"/>
                  <a:pt x="2438" y="346"/>
                  <a:pt x="2450" y="347"/>
                </a:cubicBezTo>
                <a:cubicBezTo>
                  <a:pt x="2461" y="347"/>
                  <a:pt x="2471" y="337"/>
                  <a:pt x="2483" y="336"/>
                </a:cubicBezTo>
                <a:cubicBezTo>
                  <a:pt x="2494" y="334"/>
                  <a:pt x="2504" y="329"/>
                  <a:pt x="2518" y="324"/>
                </a:cubicBezTo>
                <a:cubicBezTo>
                  <a:pt x="2508" y="333"/>
                  <a:pt x="2500" y="339"/>
                  <a:pt x="2492" y="346"/>
                </a:cubicBezTo>
                <a:cubicBezTo>
                  <a:pt x="2491" y="346"/>
                  <a:pt x="2489" y="347"/>
                  <a:pt x="2488" y="346"/>
                </a:cubicBezTo>
                <a:cubicBezTo>
                  <a:pt x="2479" y="342"/>
                  <a:pt x="2472" y="350"/>
                  <a:pt x="2466" y="356"/>
                </a:cubicBezTo>
                <a:cubicBezTo>
                  <a:pt x="2462" y="359"/>
                  <a:pt x="2459" y="363"/>
                  <a:pt x="2454" y="361"/>
                </a:cubicBezTo>
                <a:cubicBezTo>
                  <a:pt x="2451" y="361"/>
                  <a:pt x="2448" y="364"/>
                  <a:pt x="2445" y="366"/>
                </a:cubicBezTo>
                <a:cubicBezTo>
                  <a:pt x="2441" y="368"/>
                  <a:pt x="2436" y="371"/>
                  <a:pt x="2431" y="373"/>
                </a:cubicBezTo>
                <a:cubicBezTo>
                  <a:pt x="2425" y="376"/>
                  <a:pt x="2419" y="380"/>
                  <a:pt x="2414" y="387"/>
                </a:cubicBezTo>
                <a:cubicBezTo>
                  <a:pt x="2410" y="393"/>
                  <a:pt x="2404" y="397"/>
                  <a:pt x="2398" y="400"/>
                </a:cubicBezTo>
                <a:cubicBezTo>
                  <a:pt x="2389" y="407"/>
                  <a:pt x="2388" y="410"/>
                  <a:pt x="2393" y="421"/>
                </a:cubicBezTo>
                <a:cubicBezTo>
                  <a:pt x="2395" y="424"/>
                  <a:pt x="2396" y="426"/>
                  <a:pt x="2398" y="429"/>
                </a:cubicBezTo>
                <a:cubicBezTo>
                  <a:pt x="2398" y="429"/>
                  <a:pt x="2398" y="429"/>
                  <a:pt x="2398" y="429"/>
                </a:cubicBezTo>
                <a:cubicBezTo>
                  <a:pt x="2400" y="436"/>
                  <a:pt x="2394" y="436"/>
                  <a:pt x="2393" y="441"/>
                </a:cubicBezTo>
                <a:cubicBezTo>
                  <a:pt x="2392" y="441"/>
                  <a:pt x="2391" y="442"/>
                  <a:pt x="2390" y="442"/>
                </a:cubicBezTo>
                <a:cubicBezTo>
                  <a:pt x="2391" y="443"/>
                  <a:pt x="2392" y="443"/>
                  <a:pt x="2392" y="444"/>
                </a:cubicBezTo>
                <a:cubicBezTo>
                  <a:pt x="2392" y="443"/>
                  <a:pt x="2393" y="441"/>
                  <a:pt x="2393" y="440"/>
                </a:cubicBezTo>
                <a:cubicBezTo>
                  <a:pt x="2399" y="446"/>
                  <a:pt x="2405" y="452"/>
                  <a:pt x="2413" y="460"/>
                </a:cubicBezTo>
                <a:cubicBezTo>
                  <a:pt x="2421" y="460"/>
                  <a:pt x="2431" y="456"/>
                  <a:pt x="2442" y="453"/>
                </a:cubicBezTo>
                <a:cubicBezTo>
                  <a:pt x="2455" y="449"/>
                  <a:pt x="2468" y="444"/>
                  <a:pt x="2480" y="439"/>
                </a:cubicBezTo>
                <a:cubicBezTo>
                  <a:pt x="2486" y="437"/>
                  <a:pt x="2491" y="434"/>
                  <a:pt x="2497" y="432"/>
                </a:cubicBezTo>
                <a:cubicBezTo>
                  <a:pt x="2502" y="430"/>
                  <a:pt x="2508" y="439"/>
                  <a:pt x="2513" y="433"/>
                </a:cubicBezTo>
                <a:cubicBezTo>
                  <a:pt x="2517" y="436"/>
                  <a:pt x="2520" y="439"/>
                  <a:pt x="2524" y="442"/>
                </a:cubicBezTo>
                <a:cubicBezTo>
                  <a:pt x="2521" y="446"/>
                  <a:pt x="2520" y="449"/>
                  <a:pt x="2517" y="454"/>
                </a:cubicBezTo>
                <a:cubicBezTo>
                  <a:pt x="2521" y="453"/>
                  <a:pt x="2525" y="452"/>
                  <a:pt x="2528" y="450"/>
                </a:cubicBezTo>
                <a:cubicBezTo>
                  <a:pt x="2535" y="455"/>
                  <a:pt x="2541" y="460"/>
                  <a:pt x="2549" y="465"/>
                </a:cubicBezTo>
                <a:cubicBezTo>
                  <a:pt x="2549" y="460"/>
                  <a:pt x="2549" y="457"/>
                  <a:pt x="2549" y="452"/>
                </a:cubicBezTo>
                <a:cubicBezTo>
                  <a:pt x="2551" y="449"/>
                  <a:pt x="2555" y="445"/>
                  <a:pt x="2558" y="441"/>
                </a:cubicBezTo>
                <a:cubicBezTo>
                  <a:pt x="2564" y="435"/>
                  <a:pt x="2565" y="435"/>
                  <a:pt x="2571" y="441"/>
                </a:cubicBezTo>
                <a:cubicBezTo>
                  <a:pt x="2572" y="443"/>
                  <a:pt x="2575" y="446"/>
                  <a:pt x="2577" y="446"/>
                </a:cubicBezTo>
                <a:cubicBezTo>
                  <a:pt x="2584" y="446"/>
                  <a:pt x="2591" y="446"/>
                  <a:pt x="2597" y="438"/>
                </a:cubicBezTo>
                <a:cubicBezTo>
                  <a:pt x="2590" y="434"/>
                  <a:pt x="2582" y="434"/>
                  <a:pt x="2578" y="424"/>
                </a:cubicBezTo>
                <a:cubicBezTo>
                  <a:pt x="2579" y="421"/>
                  <a:pt x="2579" y="418"/>
                  <a:pt x="2581" y="414"/>
                </a:cubicBezTo>
                <a:cubicBezTo>
                  <a:pt x="2573" y="412"/>
                  <a:pt x="2566" y="409"/>
                  <a:pt x="2558" y="407"/>
                </a:cubicBezTo>
                <a:cubicBezTo>
                  <a:pt x="2563" y="399"/>
                  <a:pt x="2566" y="392"/>
                  <a:pt x="2571" y="383"/>
                </a:cubicBezTo>
                <a:cubicBezTo>
                  <a:pt x="2574" y="384"/>
                  <a:pt x="2579" y="384"/>
                  <a:pt x="2583" y="384"/>
                </a:cubicBezTo>
                <a:cubicBezTo>
                  <a:pt x="2584" y="384"/>
                  <a:pt x="2585" y="384"/>
                  <a:pt x="2586" y="384"/>
                </a:cubicBezTo>
                <a:cubicBezTo>
                  <a:pt x="2586" y="384"/>
                  <a:pt x="2586" y="385"/>
                  <a:pt x="2586" y="385"/>
                </a:cubicBezTo>
                <a:cubicBezTo>
                  <a:pt x="2585" y="385"/>
                  <a:pt x="2584" y="384"/>
                  <a:pt x="2583" y="384"/>
                </a:cubicBezTo>
                <a:cubicBezTo>
                  <a:pt x="2587" y="378"/>
                  <a:pt x="2590" y="371"/>
                  <a:pt x="2598" y="371"/>
                </a:cubicBezTo>
                <a:cubicBezTo>
                  <a:pt x="2613" y="371"/>
                  <a:pt x="2626" y="363"/>
                  <a:pt x="2640" y="356"/>
                </a:cubicBezTo>
                <a:cubicBezTo>
                  <a:pt x="2649" y="352"/>
                  <a:pt x="2657" y="347"/>
                  <a:pt x="2667" y="346"/>
                </a:cubicBezTo>
                <a:cubicBezTo>
                  <a:pt x="2674" y="346"/>
                  <a:pt x="2680" y="341"/>
                  <a:pt x="2688" y="338"/>
                </a:cubicBezTo>
                <a:cubicBezTo>
                  <a:pt x="2692" y="342"/>
                  <a:pt x="2695" y="347"/>
                  <a:pt x="2700" y="350"/>
                </a:cubicBezTo>
                <a:cubicBezTo>
                  <a:pt x="2705" y="352"/>
                  <a:pt x="2710" y="353"/>
                  <a:pt x="2715" y="353"/>
                </a:cubicBezTo>
                <a:cubicBezTo>
                  <a:pt x="2718" y="352"/>
                  <a:pt x="2720" y="349"/>
                  <a:pt x="2723" y="348"/>
                </a:cubicBezTo>
                <a:cubicBezTo>
                  <a:pt x="2724" y="347"/>
                  <a:pt x="2726" y="346"/>
                  <a:pt x="2727" y="345"/>
                </a:cubicBezTo>
                <a:cubicBezTo>
                  <a:pt x="2726" y="345"/>
                  <a:pt x="2726" y="345"/>
                  <a:pt x="2725" y="345"/>
                </a:cubicBezTo>
                <a:cubicBezTo>
                  <a:pt x="2725" y="346"/>
                  <a:pt x="2724" y="347"/>
                  <a:pt x="2723" y="348"/>
                </a:cubicBezTo>
                <a:cubicBezTo>
                  <a:pt x="2722" y="348"/>
                  <a:pt x="2721" y="348"/>
                  <a:pt x="2720" y="347"/>
                </a:cubicBezTo>
                <a:cubicBezTo>
                  <a:pt x="2718" y="346"/>
                  <a:pt x="2715" y="344"/>
                  <a:pt x="2715" y="341"/>
                </a:cubicBezTo>
                <a:cubicBezTo>
                  <a:pt x="2714" y="339"/>
                  <a:pt x="2717" y="336"/>
                  <a:pt x="2718" y="334"/>
                </a:cubicBezTo>
                <a:cubicBezTo>
                  <a:pt x="2719" y="333"/>
                  <a:pt x="2721" y="332"/>
                  <a:pt x="2722" y="332"/>
                </a:cubicBezTo>
                <a:cubicBezTo>
                  <a:pt x="2730" y="333"/>
                  <a:pt x="2737" y="329"/>
                  <a:pt x="2743" y="323"/>
                </a:cubicBezTo>
                <a:cubicBezTo>
                  <a:pt x="2748" y="319"/>
                  <a:pt x="2753" y="321"/>
                  <a:pt x="2757" y="325"/>
                </a:cubicBezTo>
                <a:cubicBezTo>
                  <a:pt x="2759" y="333"/>
                  <a:pt x="2750" y="332"/>
                  <a:pt x="2750" y="336"/>
                </a:cubicBezTo>
                <a:cubicBezTo>
                  <a:pt x="2748" y="351"/>
                  <a:pt x="2734" y="346"/>
                  <a:pt x="2729" y="357"/>
                </a:cubicBezTo>
                <a:cubicBezTo>
                  <a:pt x="2728" y="359"/>
                  <a:pt x="2723" y="358"/>
                  <a:pt x="2720" y="358"/>
                </a:cubicBezTo>
                <a:cubicBezTo>
                  <a:pt x="2714" y="357"/>
                  <a:pt x="2709" y="359"/>
                  <a:pt x="2705" y="365"/>
                </a:cubicBezTo>
                <a:cubicBezTo>
                  <a:pt x="2701" y="370"/>
                  <a:pt x="2701" y="376"/>
                  <a:pt x="2702" y="383"/>
                </a:cubicBezTo>
                <a:cubicBezTo>
                  <a:pt x="2702" y="390"/>
                  <a:pt x="2700" y="398"/>
                  <a:pt x="2699" y="406"/>
                </a:cubicBezTo>
                <a:cubicBezTo>
                  <a:pt x="2702" y="411"/>
                  <a:pt x="2706" y="416"/>
                  <a:pt x="2700" y="422"/>
                </a:cubicBezTo>
                <a:cubicBezTo>
                  <a:pt x="2701" y="421"/>
                  <a:pt x="2701" y="421"/>
                  <a:pt x="2701" y="421"/>
                </a:cubicBezTo>
                <a:cubicBezTo>
                  <a:pt x="2695" y="424"/>
                  <a:pt x="2689" y="426"/>
                  <a:pt x="2682" y="428"/>
                </a:cubicBezTo>
                <a:cubicBezTo>
                  <a:pt x="2684" y="422"/>
                  <a:pt x="2688" y="416"/>
                  <a:pt x="2686" y="408"/>
                </a:cubicBezTo>
                <a:cubicBezTo>
                  <a:pt x="2680" y="410"/>
                  <a:pt x="2679" y="418"/>
                  <a:pt x="2675" y="421"/>
                </a:cubicBezTo>
                <a:cubicBezTo>
                  <a:pt x="2671" y="425"/>
                  <a:pt x="2667" y="427"/>
                  <a:pt x="2663" y="430"/>
                </a:cubicBezTo>
                <a:cubicBezTo>
                  <a:pt x="2663" y="435"/>
                  <a:pt x="2659" y="440"/>
                  <a:pt x="2664" y="444"/>
                </a:cubicBezTo>
                <a:cubicBezTo>
                  <a:pt x="2668" y="442"/>
                  <a:pt x="2668" y="433"/>
                  <a:pt x="2674" y="436"/>
                </a:cubicBezTo>
                <a:cubicBezTo>
                  <a:pt x="2672" y="446"/>
                  <a:pt x="2669" y="456"/>
                  <a:pt x="2663" y="465"/>
                </a:cubicBezTo>
                <a:cubicBezTo>
                  <a:pt x="2661" y="460"/>
                  <a:pt x="2659" y="456"/>
                  <a:pt x="2656" y="449"/>
                </a:cubicBezTo>
                <a:cubicBezTo>
                  <a:pt x="2654" y="456"/>
                  <a:pt x="2653" y="460"/>
                  <a:pt x="2651" y="465"/>
                </a:cubicBezTo>
                <a:cubicBezTo>
                  <a:pt x="2656" y="465"/>
                  <a:pt x="2660" y="465"/>
                  <a:pt x="2663" y="464"/>
                </a:cubicBezTo>
                <a:cubicBezTo>
                  <a:pt x="2660" y="471"/>
                  <a:pt x="2653" y="473"/>
                  <a:pt x="2652" y="483"/>
                </a:cubicBezTo>
                <a:cubicBezTo>
                  <a:pt x="2652" y="485"/>
                  <a:pt x="2649" y="487"/>
                  <a:pt x="2647" y="489"/>
                </a:cubicBezTo>
                <a:cubicBezTo>
                  <a:pt x="2643" y="493"/>
                  <a:pt x="2638" y="497"/>
                  <a:pt x="2633" y="501"/>
                </a:cubicBezTo>
                <a:cubicBezTo>
                  <a:pt x="2636" y="505"/>
                  <a:pt x="2638" y="509"/>
                  <a:pt x="2640" y="513"/>
                </a:cubicBezTo>
                <a:cubicBezTo>
                  <a:pt x="2640" y="513"/>
                  <a:pt x="2640" y="513"/>
                  <a:pt x="2640" y="513"/>
                </a:cubicBezTo>
                <a:cubicBezTo>
                  <a:pt x="2639" y="513"/>
                  <a:pt x="2638" y="513"/>
                  <a:pt x="2638" y="514"/>
                </a:cubicBezTo>
                <a:cubicBezTo>
                  <a:pt x="2636" y="519"/>
                  <a:pt x="2636" y="526"/>
                  <a:pt x="2629" y="526"/>
                </a:cubicBezTo>
                <a:cubicBezTo>
                  <a:pt x="2621" y="525"/>
                  <a:pt x="2616" y="533"/>
                  <a:pt x="2617" y="541"/>
                </a:cubicBezTo>
                <a:cubicBezTo>
                  <a:pt x="2618" y="554"/>
                  <a:pt x="2614" y="565"/>
                  <a:pt x="2608" y="573"/>
                </a:cubicBezTo>
                <a:cubicBezTo>
                  <a:pt x="2611" y="584"/>
                  <a:pt x="2617" y="574"/>
                  <a:pt x="2621" y="577"/>
                </a:cubicBezTo>
                <a:cubicBezTo>
                  <a:pt x="2625" y="581"/>
                  <a:pt x="2629" y="586"/>
                  <a:pt x="2634" y="591"/>
                </a:cubicBezTo>
                <a:cubicBezTo>
                  <a:pt x="2636" y="589"/>
                  <a:pt x="2638" y="588"/>
                  <a:pt x="2638" y="586"/>
                </a:cubicBezTo>
                <a:cubicBezTo>
                  <a:pt x="2643" y="573"/>
                  <a:pt x="2650" y="566"/>
                  <a:pt x="2660" y="561"/>
                </a:cubicBezTo>
                <a:cubicBezTo>
                  <a:pt x="2666" y="558"/>
                  <a:pt x="2673" y="556"/>
                  <a:pt x="2676" y="548"/>
                </a:cubicBezTo>
                <a:cubicBezTo>
                  <a:pt x="2672" y="536"/>
                  <a:pt x="2661" y="541"/>
                  <a:pt x="2656" y="532"/>
                </a:cubicBezTo>
                <a:cubicBezTo>
                  <a:pt x="2666" y="529"/>
                  <a:pt x="2668" y="528"/>
                  <a:pt x="2677" y="532"/>
                </a:cubicBezTo>
                <a:cubicBezTo>
                  <a:pt x="2684" y="535"/>
                  <a:pt x="2691" y="539"/>
                  <a:pt x="2699" y="544"/>
                </a:cubicBezTo>
                <a:cubicBezTo>
                  <a:pt x="2706" y="538"/>
                  <a:pt x="2716" y="534"/>
                  <a:pt x="2726" y="532"/>
                </a:cubicBezTo>
                <a:cubicBezTo>
                  <a:pt x="2730" y="531"/>
                  <a:pt x="2735" y="531"/>
                  <a:pt x="2738" y="529"/>
                </a:cubicBezTo>
                <a:cubicBezTo>
                  <a:pt x="2741" y="527"/>
                  <a:pt x="2743" y="521"/>
                  <a:pt x="2745" y="518"/>
                </a:cubicBezTo>
                <a:cubicBezTo>
                  <a:pt x="2748" y="514"/>
                  <a:pt x="2751" y="512"/>
                  <a:pt x="2754" y="508"/>
                </a:cubicBezTo>
                <a:cubicBezTo>
                  <a:pt x="2757" y="504"/>
                  <a:pt x="2759" y="499"/>
                  <a:pt x="2757" y="492"/>
                </a:cubicBezTo>
                <a:cubicBezTo>
                  <a:pt x="2743" y="497"/>
                  <a:pt x="2744" y="521"/>
                  <a:pt x="2730" y="524"/>
                </a:cubicBezTo>
                <a:cubicBezTo>
                  <a:pt x="2729" y="522"/>
                  <a:pt x="2728" y="520"/>
                  <a:pt x="2727" y="516"/>
                </a:cubicBezTo>
                <a:cubicBezTo>
                  <a:pt x="2722" y="520"/>
                  <a:pt x="2717" y="524"/>
                  <a:pt x="2711" y="528"/>
                </a:cubicBezTo>
                <a:cubicBezTo>
                  <a:pt x="2715" y="517"/>
                  <a:pt x="2715" y="517"/>
                  <a:pt x="2725" y="508"/>
                </a:cubicBezTo>
                <a:cubicBezTo>
                  <a:pt x="2732" y="503"/>
                  <a:pt x="2736" y="496"/>
                  <a:pt x="2741" y="488"/>
                </a:cubicBezTo>
                <a:cubicBezTo>
                  <a:pt x="2745" y="480"/>
                  <a:pt x="2754" y="476"/>
                  <a:pt x="2761" y="471"/>
                </a:cubicBezTo>
                <a:cubicBezTo>
                  <a:pt x="2768" y="466"/>
                  <a:pt x="2775" y="462"/>
                  <a:pt x="2781" y="458"/>
                </a:cubicBezTo>
                <a:cubicBezTo>
                  <a:pt x="2788" y="453"/>
                  <a:pt x="2795" y="449"/>
                  <a:pt x="2802" y="444"/>
                </a:cubicBezTo>
                <a:cubicBezTo>
                  <a:pt x="2797" y="437"/>
                  <a:pt x="2791" y="435"/>
                  <a:pt x="2791" y="426"/>
                </a:cubicBezTo>
                <a:cubicBezTo>
                  <a:pt x="2791" y="424"/>
                  <a:pt x="2787" y="423"/>
                  <a:pt x="2785" y="421"/>
                </a:cubicBezTo>
                <a:cubicBezTo>
                  <a:pt x="2785" y="421"/>
                  <a:pt x="2785" y="421"/>
                  <a:pt x="2785" y="421"/>
                </a:cubicBezTo>
                <a:cubicBezTo>
                  <a:pt x="2788" y="415"/>
                  <a:pt x="2793" y="413"/>
                  <a:pt x="2798" y="413"/>
                </a:cubicBezTo>
                <a:cubicBezTo>
                  <a:pt x="2806" y="414"/>
                  <a:pt x="2815" y="415"/>
                  <a:pt x="2823" y="417"/>
                </a:cubicBezTo>
                <a:cubicBezTo>
                  <a:pt x="2825" y="417"/>
                  <a:pt x="2828" y="420"/>
                  <a:pt x="2828" y="422"/>
                </a:cubicBezTo>
                <a:cubicBezTo>
                  <a:pt x="2828" y="437"/>
                  <a:pt x="2837" y="442"/>
                  <a:pt x="2845" y="449"/>
                </a:cubicBezTo>
                <a:cubicBezTo>
                  <a:pt x="2844" y="448"/>
                  <a:pt x="2844" y="448"/>
                  <a:pt x="2844" y="448"/>
                </a:cubicBezTo>
                <a:cubicBezTo>
                  <a:pt x="2840" y="453"/>
                  <a:pt x="2844" y="453"/>
                  <a:pt x="2846" y="454"/>
                </a:cubicBezTo>
                <a:cubicBezTo>
                  <a:pt x="2849" y="455"/>
                  <a:pt x="2851" y="457"/>
                  <a:pt x="2849" y="461"/>
                </a:cubicBezTo>
                <a:cubicBezTo>
                  <a:pt x="2848" y="463"/>
                  <a:pt x="2845" y="466"/>
                  <a:pt x="2843" y="465"/>
                </a:cubicBezTo>
                <a:cubicBezTo>
                  <a:pt x="2840" y="465"/>
                  <a:pt x="2838" y="463"/>
                  <a:pt x="2834" y="460"/>
                </a:cubicBezTo>
                <a:cubicBezTo>
                  <a:pt x="2829" y="471"/>
                  <a:pt x="2823" y="480"/>
                  <a:pt x="2820" y="492"/>
                </a:cubicBezTo>
                <a:cubicBezTo>
                  <a:pt x="2825" y="494"/>
                  <a:pt x="2826" y="489"/>
                  <a:pt x="2828" y="487"/>
                </a:cubicBezTo>
                <a:cubicBezTo>
                  <a:pt x="2840" y="473"/>
                  <a:pt x="2846" y="473"/>
                  <a:pt x="2859" y="484"/>
                </a:cubicBezTo>
                <a:cubicBezTo>
                  <a:pt x="2863" y="487"/>
                  <a:pt x="2867" y="490"/>
                  <a:pt x="2871" y="494"/>
                </a:cubicBezTo>
                <a:cubicBezTo>
                  <a:pt x="2875" y="492"/>
                  <a:pt x="2877" y="491"/>
                  <a:pt x="2879" y="489"/>
                </a:cubicBezTo>
                <a:cubicBezTo>
                  <a:pt x="2890" y="483"/>
                  <a:pt x="2890" y="483"/>
                  <a:pt x="2902" y="491"/>
                </a:cubicBezTo>
                <a:cubicBezTo>
                  <a:pt x="2905" y="488"/>
                  <a:pt x="2909" y="484"/>
                  <a:pt x="2914" y="478"/>
                </a:cubicBezTo>
                <a:cubicBezTo>
                  <a:pt x="2913" y="485"/>
                  <a:pt x="2913" y="489"/>
                  <a:pt x="2913" y="494"/>
                </a:cubicBezTo>
                <a:cubicBezTo>
                  <a:pt x="2915" y="493"/>
                  <a:pt x="2919" y="494"/>
                  <a:pt x="2919" y="492"/>
                </a:cubicBezTo>
                <a:cubicBezTo>
                  <a:pt x="2924" y="484"/>
                  <a:pt x="2930" y="484"/>
                  <a:pt x="2938" y="486"/>
                </a:cubicBezTo>
                <a:cubicBezTo>
                  <a:pt x="2930" y="493"/>
                  <a:pt x="2924" y="498"/>
                  <a:pt x="2916" y="504"/>
                </a:cubicBezTo>
                <a:cubicBezTo>
                  <a:pt x="2919" y="508"/>
                  <a:pt x="2920" y="510"/>
                  <a:pt x="2922" y="512"/>
                </a:cubicBezTo>
                <a:cubicBezTo>
                  <a:pt x="2918" y="520"/>
                  <a:pt x="2915" y="527"/>
                  <a:pt x="2910" y="535"/>
                </a:cubicBezTo>
                <a:cubicBezTo>
                  <a:pt x="2905" y="508"/>
                  <a:pt x="2903" y="506"/>
                  <a:pt x="2883" y="502"/>
                </a:cubicBezTo>
                <a:cubicBezTo>
                  <a:pt x="2879" y="513"/>
                  <a:pt x="2890" y="515"/>
                  <a:pt x="2891" y="523"/>
                </a:cubicBezTo>
                <a:cubicBezTo>
                  <a:pt x="2888" y="527"/>
                  <a:pt x="2886" y="532"/>
                  <a:pt x="2884" y="536"/>
                </a:cubicBezTo>
                <a:cubicBezTo>
                  <a:pt x="2888" y="547"/>
                  <a:pt x="2892" y="557"/>
                  <a:pt x="2901" y="562"/>
                </a:cubicBezTo>
                <a:cubicBezTo>
                  <a:pt x="2902" y="563"/>
                  <a:pt x="2902" y="566"/>
                  <a:pt x="2903" y="568"/>
                </a:cubicBezTo>
                <a:cubicBezTo>
                  <a:pt x="2907" y="585"/>
                  <a:pt x="2917" y="589"/>
                  <a:pt x="2926" y="576"/>
                </a:cubicBezTo>
                <a:cubicBezTo>
                  <a:pt x="2929" y="572"/>
                  <a:pt x="2932" y="567"/>
                  <a:pt x="2937" y="569"/>
                </a:cubicBezTo>
                <a:cubicBezTo>
                  <a:pt x="2938" y="572"/>
                  <a:pt x="2939" y="574"/>
                  <a:pt x="2940" y="577"/>
                </a:cubicBezTo>
                <a:cubicBezTo>
                  <a:pt x="2947" y="577"/>
                  <a:pt x="2952" y="562"/>
                  <a:pt x="2962" y="571"/>
                </a:cubicBezTo>
                <a:cubicBezTo>
                  <a:pt x="2960" y="576"/>
                  <a:pt x="2958" y="581"/>
                  <a:pt x="2956" y="586"/>
                </a:cubicBezTo>
                <a:cubicBezTo>
                  <a:pt x="2957" y="587"/>
                  <a:pt x="2957" y="589"/>
                  <a:pt x="2958" y="590"/>
                </a:cubicBezTo>
                <a:cubicBezTo>
                  <a:pt x="2969" y="597"/>
                  <a:pt x="2981" y="596"/>
                  <a:pt x="2993" y="589"/>
                </a:cubicBezTo>
                <a:cubicBezTo>
                  <a:pt x="2998" y="585"/>
                  <a:pt x="3002" y="581"/>
                  <a:pt x="3007" y="578"/>
                </a:cubicBezTo>
                <a:cubicBezTo>
                  <a:pt x="3006" y="570"/>
                  <a:pt x="3002" y="573"/>
                  <a:pt x="3000" y="571"/>
                </a:cubicBezTo>
                <a:cubicBezTo>
                  <a:pt x="3001" y="568"/>
                  <a:pt x="3002" y="566"/>
                  <a:pt x="3003" y="564"/>
                </a:cubicBezTo>
                <a:cubicBezTo>
                  <a:pt x="3003" y="562"/>
                  <a:pt x="3002" y="559"/>
                  <a:pt x="3002" y="559"/>
                </a:cubicBezTo>
                <a:cubicBezTo>
                  <a:pt x="2994" y="559"/>
                  <a:pt x="2992" y="551"/>
                  <a:pt x="2988" y="545"/>
                </a:cubicBezTo>
                <a:cubicBezTo>
                  <a:pt x="2989" y="542"/>
                  <a:pt x="2991" y="540"/>
                  <a:pt x="2992" y="537"/>
                </a:cubicBezTo>
                <a:cubicBezTo>
                  <a:pt x="2992" y="535"/>
                  <a:pt x="2992" y="532"/>
                  <a:pt x="2991" y="530"/>
                </a:cubicBezTo>
                <a:cubicBezTo>
                  <a:pt x="2990" y="529"/>
                  <a:pt x="2987" y="528"/>
                  <a:pt x="2986" y="529"/>
                </a:cubicBezTo>
                <a:cubicBezTo>
                  <a:pt x="2983" y="532"/>
                  <a:pt x="2980" y="536"/>
                  <a:pt x="2977" y="538"/>
                </a:cubicBezTo>
                <a:cubicBezTo>
                  <a:pt x="2973" y="542"/>
                  <a:pt x="2968" y="541"/>
                  <a:pt x="2965" y="537"/>
                </a:cubicBezTo>
                <a:cubicBezTo>
                  <a:pt x="2962" y="533"/>
                  <a:pt x="2961" y="528"/>
                  <a:pt x="2964" y="524"/>
                </a:cubicBezTo>
                <a:cubicBezTo>
                  <a:pt x="2971" y="513"/>
                  <a:pt x="2966" y="499"/>
                  <a:pt x="2972" y="488"/>
                </a:cubicBezTo>
                <a:cubicBezTo>
                  <a:pt x="2972" y="487"/>
                  <a:pt x="2971" y="485"/>
                  <a:pt x="2971" y="483"/>
                </a:cubicBezTo>
                <a:cubicBezTo>
                  <a:pt x="2969" y="480"/>
                  <a:pt x="2967" y="476"/>
                  <a:pt x="2970" y="472"/>
                </a:cubicBezTo>
                <a:cubicBezTo>
                  <a:pt x="2972" y="470"/>
                  <a:pt x="2975" y="468"/>
                  <a:pt x="2979" y="466"/>
                </a:cubicBezTo>
                <a:cubicBezTo>
                  <a:pt x="2985" y="480"/>
                  <a:pt x="2979" y="492"/>
                  <a:pt x="2978" y="505"/>
                </a:cubicBezTo>
                <a:cubicBezTo>
                  <a:pt x="3000" y="495"/>
                  <a:pt x="3007" y="479"/>
                  <a:pt x="3001" y="455"/>
                </a:cubicBezTo>
                <a:cubicBezTo>
                  <a:pt x="3000" y="450"/>
                  <a:pt x="2998" y="446"/>
                  <a:pt x="2997" y="441"/>
                </a:cubicBezTo>
                <a:cubicBezTo>
                  <a:pt x="2996" y="437"/>
                  <a:pt x="2996" y="436"/>
                  <a:pt x="3000" y="426"/>
                </a:cubicBezTo>
                <a:cubicBezTo>
                  <a:pt x="2998" y="423"/>
                  <a:pt x="2997" y="420"/>
                  <a:pt x="2995" y="417"/>
                </a:cubicBezTo>
                <a:cubicBezTo>
                  <a:pt x="2997" y="411"/>
                  <a:pt x="3000" y="410"/>
                  <a:pt x="3005" y="413"/>
                </a:cubicBezTo>
                <a:cubicBezTo>
                  <a:pt x="3017" y="420"/>
                  <a:pt x="3022" y="419"/>
                  <a:pt x="3032" y="407"/>
                </a:cubicBezTo>
                <a:cubicBezTo>
                  <a:pt x="3026" y="403"/>
                  <a:pt x="3021" y="398"/>
                  <a:pt x="3014" y="393"/>
                </a:cubicBezTo>
                <a:cubicBezTo>
                  <a:pt x="3021" y="387"/>
                  <a:pt x="3026" y="380"/>
                  <a:pt x="3036" y="384"/>
                </a:cubicBezTo>
                <a:cubicBezTo>
                  <a:pt x="3044" y="388"/>
                  <a:pt x="3051" y="384"/>
                  <a:pt x="3055" y="374"/>
                </a:cubicBezTo>
                <a:cubicBezTo>
                  <a:pt x="3057" y="371"/>
                  <a:pt x="3059" y="368"/>
                  <a:pt x="3060" y="365"/>
                </a:cubicBezTo>
                <a:cubicBezTo>
                  <a:pt x="3062" y="364"/>
                  <a:pt x="3063" y="363"/>
                  <a:pt x="3064" y="363"/>
                </a:cubicBezTo>
                <a:cubicBezTo>
                  <a:pt x="3075" y="367"/>
                  <a:pt x="3084" y="364"/>
                  <a:pt x="3093" y="357"/>
                </a:cubicBezTo>
                <a:cubicBezTo>
                  <a:pt x="3100" y="351"/>
                  <a:pt x="3106" y="358"/>
                  <a:pt x="3113" y="353"/>
                </a:cubicBezTo>
                <a:cubicBezTo>
                  <a:pt x="3119" y="348"/>
                  <a:pt x="3126" y="348"/>
                  <a:pt x="3133" y="346"/>
                </a:cubicBezTo>
                <a:cubicBezTo>
                  <a:pt x="3135" y="345"/>
                  <a:pt x="3137" y="346"/>
                  <a:pt x="3141" y="347"/>
                </a:cubicBezTo>
                <a:cubicBezTo>
                  <a:pt x="3137" y="351"/>
                  <a:pt x="3134" y="353"/>
                  <a:pt x="3132" y="355"/>
                </a:cubicBezTo>
                <a:cubicBezTo>
                  <a:pt x="3132" y="356"/>
                  <a:pt x="3131" y="357"/>
                  <a:pt x="3132" y="358"/>
                </a:cubicBezTo>
                <a:cubicBezTo>
                  <a:pt x="3144" y="376"/>
                  <a:pt x="3144" y="396"/>
                  <a:pt x="3138" y="417"/>
                </a:cubicBezTo>
                <a:cubicBezTo>
                  <a:pt x="3135" y="426"/>
                  <a:pt x="3133" y="436"/>
                  <a:pt x="3130" y="446"/>
                </a:cubicBezTo>
                <a:cubicBezTo>
                  <a:pt x="3136" y="448"/>
                  <a:pt x="3142" y="450"/>
                  <a:pt x="3147" y="451"/>
                </a:cubicBezTo>
                <a:cubicBezTo>
                  <a:pt x="3146" y="461"/>
                  <a:pt x="3140" y="465"/>
                  <a:pt x="3135" y="466"/>
                </a:cubicBezTo>
                <a:cubicBezTo>
                  <a:pt x="3125" y="468"/>
                  <a:pt x="3120" y="477"/>
                  <a:pt x="3116" y="487"/>
                </a:cubicBezTo>
                <a:cubicBezTo>
                  <a:pt x="3118" y="496"/>
                  <a:pt x="3122" y="502"/>
                  <a:pt x="3129" y="505"/>
                </a:cubicBezTo>
                <a:cubicBezTo>
                  <a:pt x="3133" y="501"/>
                  <a:pt x="3136" y="497"/>
                  <a:pt x="3140" y="493"/>
                </a:cubicBezTo>
                <a:cubicBezTo>
                  <a:pt x="3141" y="496"/>
                  <a:pt x="3142" y="498"/>
                  <a:pt x="3142" y="498"/>
                </a:cubicBezTo>
                <a:cubicBezTo>
                  <a:pt x="3140" y="504"/>
                  <a:pt x="3137" y="509"/>
                  <a:pt x="3135" y="515"/>
                </a:cubicBezTo>
                <a:cubicBezTo>
                  <a:pt x="3133" y="519"/>
                  <a:pt x="3133" y="524"/>
                  <a:pt x="3132" y="530"/>
                </a:cubicBezTo>
                <a:cubicBezTo>
                  <a:pt x="3128" y="532"/>
                  <a:pt x="3122" y="534"/>
                  <a:pt x="3117" y="536"/>
                </a:cubicBezTo>
                <a:cubicBezTo>
                  <a:pt x="3112" y="535"/>
                  <a:pt x="3110" y="526"/>
                  <a:pt x="3103" y="529"/>
                </a:cubicBezTo>
                <a:cubicBezTo>
                  <a:pt x="3104" y="525"/>
                  <a:pt x="3104" y="521"/>
                  <a:pt x="3100" y="521"/>
                </a:cubicBezTo>
                <a:cubicBezTo>
                  <a:pt x="3097" y="521"/>
                  <a:pt x="3092" y="521"/>
                  <a:pt x="3093" y="529"/>
                </a:cubicBezTo>
                <a:cubicBezTo>
                  <a:pt x="3097" y="529"/>
                  <a:pt x="3100" y="529"/>
                  <a:pt x="3104" y="529"/>
                </a:cubicBezTo>
                <a:cubicBezTo>
                  <a:pt x="3100" y="535"/>
                  <a:pt x="3101" y="541"/>
                  <a:pt x="3103" y="546"/>
                </a:cubicBezTo>
                <a:cubicBezTo>
                  <a:pt x="3096" y="552"/>
                  <a:pt x="3090" y="558"/>
                  <a:pt x="3083" y="564"/>
                </a:cubicBezTo>
                <a:cubicBezTo>
                  <a:pt x="3085" y="570"/>
                  <a:pt x="3088" y="576"/>
                  <a:pt x="3090" y="582"/>
                </a:cubicBezTo>
                <a:cubicBezTo>
                  <a:pt x="3090" y="582"/>
                  <a:pt x="3092" y="583"/>
                  <a:pt x="3094" y="583"/>
                </a:cubicBezTo>
                <a:cubicBezTo>
                  <a:pt x="3097" y="582"/>
                  <a:pt x="3100" y="580"/>
                  <a:pt x="3103" y="579"/>
                </a:cubicBezTo>
                <a:cubicBezTo>
                  <a:pt x="3105" y="577"/>
                  <a:pt x="3107" y="574"/>
                  <a:pt x="3110" y="574"/>
                </a:cubicBezTo>
                <a:cubicBezTo>
                  <a:pt x="3103" y="588"/>
                  <a:pt x="3095" y="601"/>
                  <a:pt x="3087" y="616"/>
                </a:cubicBezTo>
                <a:cubicBezTo>
                  <a:pt x="3084" y="616"/>
                  <a:pt x="3080" y="616"/>
                  <a:pt x="3077" y="616"/>
                </a:cubicBezTo>
                <a:cubicBezTo>
                  <a:pt x="3070" y="610"/>
                  <a:pt x="3073" y="597"/>
                  <a:pt x="3066" y="590"/>
                </a:cubicBezTo>
                <a:cubicBezTo>
                  <a:pt x="3057" y="582"/>
                  <a:pt x="3055" y="578"/>
                  <a:pt x="3048" y="576"/>
                </a:cubicBezTo>
                <a:cubicBezTo>
                  <a:pt x="3047" y="572"/>
                  <a:pt x="3046" y="569"/>
                  <a:pt x="3044" y="565"/>
                </a:cubicBezTo>
                <a:cubicBezTo>
                  <a:pt x="3051" y="571"/>
                  <a:pt x="3058" y="568"/>
                  <a:pt x="3064" y="570"/>
                </a:cubicBezTo>
                <a:cubicBezTo>
                  <a:pt x="3066" y="570"/>
                  <a:pt x="3068" y="568"/>
                  <a:pt x="3069" y="566"/>
                </a:cubicBezTo>
                <a:cubicBezTo>
                  <a:pt x="3069" y="564"/>
                  <a:pt x="3069" y="561"/>
                  <a:pt x="3068" y="559"/>
                </a:cubicBezTo>
                <a:cubicBezTo>
                  <a:pt x="3065" y="556"/>
                  <a:pt x="3062" y="553"/>
                  <a:pt x="3059" y="550"/>
                </a:cubicBezTo>
                <a:cubicBezTo>
                  <a:pt x="3054" y="556"/>
                  <a:pt x="3049" y="561"/>
                  <a:pt x="3045" y="566"/>
                </a:cubicBezTo>
                <a:cubicBezTo>
                  <a:pt x="3040" y="573"/>
                  <a:pt x="3036" y="580"/>
                  <a:pt x="3033" y="585"/>
                </a:cubicBezTo>
                <a:cubicBezTo>
                  <a:pt x="3031" y="592"/>
                  <a:pt x="3041" y="594"/>
                  <a:pt x="3034" y="600"/>
                </a:cubicBezTo>
                <a:cubicBezTo>
                  <a:pt x="3036" y="602"/>
                  <a:pt x="3039" y="603"/>
                  <a:pt x="3041" y="605"/>
                </a:cubicBezTo>
                <a:cubicBezTo>
                  <a:pt x="3038" y="612"/>
                  <a:pt x="3028" y="612"/>
                  <a:pt x="3027" y="622"/>
                </a:cubicBezTo>
                <a:cubicBezTo>
                  <a:pt x="3026" y="622"/>
                  <a:pt x="3025" y="622"/>
                  <a:pt x="3024" y="622"/>
                </a:cubicBezTo>
                <a:cubicBezTo>
                  <a:pt x="3023" y="622"/>
                  <a:pt x="3022" y="624"/>
                  <a:pt x="3021" y="624"/>
                </a:cubicBezTo>
                <a:cubicBezTo>
                  <a:pt x="3023" y="625"/>
                  <a:pt x="3024" y="626"/>
                  <a:pt x="3026" y="625"/>
                </a:cubicBezTo>
                <a:cubicBezTo>
                  <a:pt x="3026" y="625"/>
                  <a:pt x="3027" y="623"/>
                  <a:pt x="3027" y="622"/>
                </a:cubicBezTo>
                <a:cubicBezTo>
                  <a:pt x="3044" y="621"/>
                  <a:pt x="3044" y="621"/>
                  <a:pt x="3047" y="642"/>
                </a:cubicBezTo>
                <a:cubicBezTo>
                  <a:pt x="3048" y="652"/>
                  <a:pt x="3048" y="653"/>
                  <a:pt x="3059" y="650"/>
                </a:cubicBezTo>
                <a:cubicBezTo>
                  <a:pt x="3057" y="645"/>
                  <a:pt x="3056" y="640"/>
                  <a:pt x="3054" y="634"/>
                </a:cubicBezTo>
                <a:cubicBezTo>
                  <a:pt x="3057" y="633"/>
                  <a:pt x="3059" y="633"/>
                  <a:pt x="3061" y="633"/>
                </a:cubicBezTo>
                <a:cubicBezTo>
                  <a:pt x="3069" y="637"/>
                  <a:pt x="3075" y="635"/>
                  <a:pt x="3083" y="631"/>
                </a:cubicBezTo>
                <a:cubicBezTo>
                  <a:pt x="3092" y="625"/>
                  <a:pt x="3102" y="625"/>
                  <a:pt x="3111" y="635"/>
                </a:cubicBezTo>
                <a:cubicBezTo>
                  <a:pt x="3109" y="634"/>
                  <a:pt x="3108" y="634"/>
                  <a:pt x="3107" y="633"/>
                </a:cubicBezTo>
                <a:cubicBezTo>
                  <a:pt x="3107" y="633"/>
                  <a:pt x="3106" y="634"/>
                  <a:pt x="3105" y="635"/>
                </a:cubicBezTo>
                <a:cubicBezTo>
                  <a:pt x="3106" y="635"/>
                  <a:pt x="3107" y="634"/>
                  <a:pt x="3107" y="634"/>
                </a:cubicBezTo>
                <a:cubicBezTo>
                  <a:pt x="3108" y="635"/>
                  <a:pt x="3109" y="635"/>
                  <a:pt x="3110" y="635"/>
                </a:cubicBezTo>
                <a:cubicBezTo>
                  <a:pt x="3112" y="628"/>
                  <a:pt x="3119" y="628"/>
                  <a:pt x="3123" y="624"/>
                </a:cubicBezTo>
                <a:cubicBezTo>
                  <a:pt x="3127" y="620"/>
                  <a:pt x="3131" y="617"/>
                  <a:pt x="3136" y="612"/>
                </a:cubicBezTo>
                <a:cubicBezTo>
                  <a:pt x="3144" y="616"/>
                  <a:pt x="3152" y="617"/>
                  <a:pt x="3161" y="614"/>
                </a:cubicBezTo>
                <a:cubicBezTo>
                  <a:pt x="3174" y="610"/>
                  <a:pt x="3187" y="609"/>
                  <a:pt x="3199" y="608"/>
                </a:cubicBezTo>
                <a:cubicBezTo>
                  <a:pt x="3212" y="607"/>
                  <a:pt x="3224" y="609"/>
                  <a:pt x="3232" y="622"/>
                </a:cubicBezTo>
                <a:cubicBezTo>
                  <a:pt x="3250" y="622"/>
                  <a:pt x="3267" y="622"/>
                  <a:pt x="3284" y="622"/>
                </a:cubicBezTo>
                <a:cubicBezTo>
                  <a:pt x="3292" y="622"/>
                  <a:pt x="3300" y="621"/>
                  <a:pt x="3307" y="620"/>
                </a:cubicBezTo>
                <a:cubicBezTo>
                  <a:pt x="3310" y="620"/>
                  <a:pt x="3315" y="619"/>
                  <a:pt x="3316" y="621"/>
                </a:cubicBezTo>
                <a:cubicBezTo>
                  <a:pt x="3321" y="627"/>
                  <a:pt x="3326" y="627"/>
                  <a:pt x="3332" y="626"/>
                </a:cubicBezTo>
                <a:cubicBezTo>
                  <a:pt x="3344" y="624"/>
                  <a:pt x="3356" y="629"/>
                  <a:pt x="3368" y="624"/>
                </a:cubicBezTo>
                <a:cubicBezTo>
                  <a:pt x="3370" y="623"/>
                  <a:pt x="3374" y="625"/>
                  <a:pt x="3376" y="628"/>
                </a:cubicBezTo>
                <a:cubicBezTo>
                  <a:pt x="3380" y="630"/>
                  <a:pt x="3382" y="634"/>
                  <a:pt x="3385" y="637"/>
                </a:cubicBezTo>
                <a:cubicBezTo>
                  <a:pt x="3392" y="646"/>
                  <a:pt x="3399" y="654"/>
                  <a:pt x="3408" y="663"/>
                </a:cubicBezTo>
                <a:cubicBezTo>
                  <a:pt x="3407" y="664"/>
                  <a:pt x="3407" y="668"/>
                  <a:pt x="3405" y="673"/>
                </a:cubicBezTo>
                <a:cubicBezTo>
                  <a:pt x="3407" y="675"/>
                  <a:pt x="3409" y="676"/>
                  <a:pt x="3411" y="677"/>
                </a:cubicBezTo>
                <a:cubicBezTo>
                  <a:pt x="3422" y="683"/>
                  <a:pt x="3427" y="694"/>
                  <a:pt x="3427" y="708"/>
                </a:cubicBezTo>
                <a:cubicBezTo>
                  <a:pt x="3427" y="712"/>
                  <a:pt x="3427" y="715"/>
                  <a:pt x="3427" y="718"/>
                </a:cubicBezTo>
                <a:cubicBezTo>
                  <a:pt x="3428" y="732"/>
                  <a:pt x="3430" y="745"/>
                  <a:pt x="3436" y="756"/>
                </a:cubicBezTo>
                <a:cubicBezTo>
                  <a:pt x="3431" y="769"/>
                  <a:pt x="3431" y="769"/>
                  <a:pt x="3435" y="784"/>
                </a:cubicBezTo>
                <a:cubicBezTo>
                  <a:pt x="3432" y="787"/>
                  <a:pt x="3428" y="791"/>
                  <a:pt x="3423" y="795"/>
                </a:cubicBezTo>
                <a:cubicBezTo>
                  <a:pt x="3430" y="804"/>
                  <a:pt x="3430" y="813"/>
                  <a:pt x="3428" y="823"/>
                </a:cubicBezTo>
                <a:cubicBezTo>
                  <a:pt x="3425" y="833"/>
                  <a:pt x="3422" y="844"/>
                  <a:pt x="3425" y="854"/>
                </a:cubicBezTo>
                <a:cubicBezTo>
                  <a:pt x="3420" y="864"/>
                  <a:pt x="3419" y="874"/>
                  <a:pt x="3425" y="883"/>
                </a:cubicBezTo>
                <a:cubicBezTo>
                  <a:pt x="3422" y="892"/>
                  <a:pt x="3428" y="907"/>
                  <a:pt x="3415" y="911"/>
                </a:cubicBezTo>
                <a:cubicBezTo>
                  <a:pt x="3417" y="915"/>
                  <a:pt x="3418" y="917"/>
                  <a:pt x="3419" y="920"/>
                </a:cubicBezTo>
                <a:cubicBezTo>
                  <a:pt x="3419" y="922"/>
                  <a:pt x="3419" y="923"/>
                  <a:pt x="3418" y="925"/>
                </a:cubicBezTo>
                <a:cubicBezTo>
                  <a:pt x="3415" y="931"/>
                  <a:pt x="3411" y="938"/>
                  <a:pt x="3408" y="945"/>
                </a:cubicBezTo>
                <a:cubicBezTo>
                  <a:pt x="3397" y="966"/>
                  <a:pt x="3396" y="976"/>
                  <a:pt x="3402" y="1002"/>
                </a:cubicBezTo>
                <a:cubicBezTo>
                  <a:pt x="3389" y="1015"/>
                  <a:pt x="3377" y="1031"/>
                  <a:pt x="3371" y="1052"/>
                </a:cubicBezTo>
                <a:cubicBezTo>
                  <a:pt x="3365" y="1055"/>
                  <a:pt x="3360" y="1058"/>
                  <a:pt x="3355" y="1061"/>
                </a:cubicBezTo>
                <a:cubicBezTo>
                  <a:pt x="3351" y="1063"/>
                  <a:pt x="3348" y="1064"/>
                  <a:pt x="3344" y="1066"/>
                </a:cubicBezTo>
                <a:cubicBezTo>
                  <a:pt x="3332" y="1074"/>
                  <a:pt x="3330" y="1084"/>
                  <a:pt x="3337" y="1098"/>
                </a:cubicBezTo>
                <a:cubicBezTo>
                  <a:pt x="3339" y="1103"/>
                  <a:pt x="3343" y="1107"/>
                  <a:pt x="3345" y="1112"/>
                </a:cubicBezTo>
                <a:cubicBezTo>
                  <a:pt x="3348" y="1120"/>
                  <a:pt x="3347" y="1125"/>
                  <a:pt x="3340" y="1134"/>
                </a:cubicBezTo>
                <a:cubicBezTo>
                  <a:pt x="3324" y="1090"/>
                  <a:pt x="3325" y="1095"/>
                  <a:pt x="3299" y="1055"/>
                </a:cubicBezTo>
                <a:cubicBezTo>
                  <a:pt x="3298" y="1054"/>
                  <a:pt x="3296" y="1053"/>
                  <a:pt x="3294" y="1053"/>
                </a:cubicBezTo>
                <a:cubicBezTo>
                  <a:pt x="3268" y="1047"/>
                  <a:pt x="3251" y="1027"/>
                  <a:pt x="3240" y="997"/>
                </a:cubicBezTo>
                <a:cubicBezTo>
                  <a:pt x="3234" y="981"/>
                  <a:pt x="3226" y="966"/>
                  <a:pt x="3218" y="947"/>
                </a:cubicBezTo>
                <a:cubicBezTo>
                  <a:pt x="3218" y="944"/>
                  <a:pt x="3219" y="938"/>
                  <a:pt x="3219" y="932"/>
                </a:cubicBezTo>
                <a:cubicBezTo>
                  <a:pt x="3221" y="911"/>
                  <a:pt x="3215" y="895"/>
                  <a:pt x="3203" y="882"/>
                </a:cubicBezTo>
                <a:cubicBezTo>
                  <a:pt x="3189" y="868"/>
                  <a:pt x="3173" y="860"/>
                  <a:pt x="3157" y="853"/>
                </a:cubicBezTo>
                <a:cubicBezTo>
                  <a:pt x="3154" y="852"/>
                  <a:pt x="3149" y="853"/>
                  <a:pt x="3146" y="856"/>
                </a:cubicBezTo>
                <a:cubicBezTo>
                  <a:pt x="3142" y="858"/>
                  <a:pt x="3140" y="863"/>
                  <a:pt x="3136" y="867"/>
                </a:cubicBezTo>
                <a:cubicBezTo>
                  <a:pt x="3131" y="872"/>
                  <a:pt x="3126" y="877"/>
                  <a:pt x="3122" y="881"/>
                </a:cubicBezTo>
                <a:cubicBezTo>
                  <a:pt x="3114" y="878"/>
                  <a:pt x="3114" y="869"/>
                  <a:pt x="3112" y="863"/>
                </a:cubicBezTo>
                <a:cubicBezTo>
                  <a:pt x="3106" y="848"/>
                  <a:pt x="3097" y="839"/>
                  <a:pt x="3085" y="834"/>
                </a:cubicBezTo>
                <a:cubicBezTo>
                  <a:pt x="3083" y="833"/>
                  <a:pt x="3080" y="836"/>
                  <a:pt x="3079" y="838"/>
                </a:cubicBezTo>
                <a:cubicBezTo>
                  <a:pt x="3077" y="841"/>
                  <a:pt x="3081" y="841"/>
                  <a:pt x="3082" y="842"/>
                </a:cubicBezTo>
                <a:cubicBezTo>
                  <a:pt x="3083" y="844"/>
                  <a:pt x="3084" y="846"/>
                  <a:pt x="3084" y="848"/>
                </a:cubicBezTo>
                <a:cubicBezTo>
                  <a:pt x="3085" y="856"/>
                  <a:pt x="3084" y="864"/>
                  <a:pt x="3084" y="872"/>
                </a:cubicBezTo>
                <a:cubicBezTo>
                  <a:pt x="3084" y="878"/>
                  <a:pt x="3084" y="885"/>
                  <a:pt x="3086" y="891"/>
                </a:cubicBezTo>
                <a:cubicBezTo>
                  <a:pt x="3091" y="904"/>
                  <a:pt x="3093" y="917"/>
                  <a:pt x="3086" y="929"/>
                </a:cubicBezTo>
                <a:cubicBezTo>
                  <a:pt x="3089" y="931"/>
                  <a:pt x="3091" y="931"/>
                  <a:pt x="3093" y="932"/>
                </a:cubicBezTo>
                <a:cubicBezTo>
                  <a:pt x="3092" y="943"/>
                  <a:pt x="3092" y="943"/>
                  <a:pt x="3100" y="951"/>
                </a:cubicBezTo>
                <a:cubicBezTo>
                  <a:pt x="3098" y="957"/>
                  <a:pt x="3094" y="962"/>
                  <a:pt x="3093" y="968"/>
                </a:cubicBezTo>
                <a:cubicBezTo>
                  <a:pt x="3092" y="974"/>
                  <a:pt x="3094" y="981"/>
                  <a:pt x="3095" y="988"/>
                </a:cubicBezTo>
                <a:cubicBezTo>
                  <a:pt x="3092" y="991"/>
                  <a:pt x="3088" y="994"/>
                  <a:pt x="3085" y="997"/>
                </a:cubicBezTo>
                <a:cubicBezTo>
                  <a:pt x="3084" y="1006"/>
                  <a:pt x="3092" y="1002"/>
                  <a:pt x="3094" y="1007"/>
                </a:cubicBezTo>
                <a:cubicBezTo>
                  <a:pt x="3090" y="1010"/>
                  <a:pt x="3087" y="1013"/>
                  <a:pt x="3084" y="1015"/>
                </a:cubicBezTo>
                <a:cubicBezTo>
                  <a:pt x="3083" y="1026"/>
                  <a:pt x="3082" y="1035"/>
                  <a:pt x="3081" y="1043"/>
                </a:cubicBezTo>
                <a:cubicBezTo>
                  <a:pt x="3079" y="1056"/>
                  <a:pt x="3079" y="1056"/>
                  <a:pt x="3083" y="1072"/>
                </a:cubicBezTo>
                <a:cubicBezTo>
                  <a:pt x="3078" y="1077"/>
                  <a:pt x="3073" y="1083"/>
                  <a:pt x="3067" y="1088"/>
                </a:cubicBezTo>
                <a:cubicBezTo>
                  <a:pt x="3062" y="1098"/>
                  <a:pt x="3071" y="1101"/>
                  <a:pt x="3073" y="1109"/>
                </a:cubicBezTo>
                <a:cubicBezTo>
                  <a:pt x="3071" y="1112"/>
                  <a:pt x="3068" y="1115"/>
                  <a:pt x="3065" y="1119"/>
                </a:cubicBezTo>
                <a:cubicBezTo>
                  <a:pt x="3068" y="1125"/>
                  <a:pt x="3071" y="1132"/>
                  <a:pt x="3076" y="1139"/>
                </a:cubicBezTo>
                <a:cubicBezTo>
                  <a:pt x="3067" y="1146"/>
                  <a:pt x="3063" y="1156"/>
                  <a:pt x="3063" y="1169"/>
                </a:cubicBezTo>
                <a:cubicBezTo>
                  <a:pt x="3063" y="1169"/>
                  <a:pt x="3063" y="1169"/>
                  <a:pt x="3063" y="1169"/>
                </a:cubicBezTo>
                <a:cubicBezTo>
                  <a:pt x="3057" y="1174"/>
                  <a:pt x="3055" y="1165"/>
                  <a:pt x="3051" y="1161"/>
                </a:cubicBezTo>
                <a:cubicBezTo>
                  <a:pt x="3044" y="1161"/>
                  <a:pt x="3039" y="1166"/>
                  <a:pt x="3035" y="1173"/>
                </a:cubicBezTo>
                <a:cubicBezTo>
                  <a:pt x="3034" y="1176"/>
                  <a:pt x="3034" y="1182"/>
                  <a:pt x="3029" y="1181"/>
                </a:cubicBezTo>
                <a:cubicBezTo>
                  <a:pt x="3024" y="1180"/>
                  <a:pt x="3027" y="1174"/>
                  <a:pt x="3026" y="1171"/>
                </a:cubicBezTo>
                <a:cubicBezTo>
                  <a:pt x="3026" y="1169"/>
                  <a:pt x="3024" y="1167"/>
                  <a:pt x="3021" y="1164"/>
                </a:cubicBezTo>
                <a:cubicBezTo>
                  <a:pt x="3018" y="1173"/>
                  <a:pt x="3015" y="1181"/>
                  <a:pt x="3012" y="1189"/>
                </a:cubicBezTo>
                <a:cubicBezTo>
                  <a:pt x="3016" y="1191"/>
                  <a:pt x="3021" y="1194"/>
                  <a:pt x="3025" y="1197"/>
                </a:cubicBezTo>
                <a:cubicBezTo>
                  <a:pt x="3025" y="1198"/>
                  <a:pt x="3026" y="1198"/>
                  <a:pt x="3026" y="1199"/>
                </a:cubicBezTo>
                <a:cubicBezTo>
                  <a:pt x="3025" y="1205"/>
                  <a:pt x="3013" y="1215"/>
                  <a:pt x="3007" y="1216"/>
                </a:cubicBezTo>
                <a:cubicBezTo>
                  <a:pt x="3004" y="1217"/>
                  <a:pt x="3002" y="1217"/>
                  <a:pt x="2999" y="1217"/>
                </a:cubicBezTo>
                <a:cubicBezTo>
                  <a:pt x="2997" y="1218"/>
                  <a:pt x="2995" y="1220"/>
                  <a:pt x="2992" y="1222"/>
                </a:cubicBezTo>
                <a:cubicBezTo>
                  <a:pt x="2993" y="1228"/>
                  <a:pt x="2993" y="1233"/>
                  <a:pt x="2994" y="1240"/>
                </a:cubicBezTo>
                <a:cubicBezTo>
                  <a:pt x="2990" y="1242"/>
                  <a:pt x="2986" y="1244"/>
                  <a:pt x="2982" y="1248"/>
                </a:cubicBezTo>
                <a:cubicBezTo>
                  <a:pt x="2979" y="1250"/>
                  <a:pt x="2977" y="1255"/>
                  <a:pt x="2975" y="1258"/>
                </a:cubicBezTo>
                <a:cubicBezTo>
                  <a:pt x="2972" y="1257"/>
                  <a:pt x="2970" y="1256"/>
                  <a:pt x="2968" y="1255"/>
                </a:cubicBezTo>
                <a:cubicBezTo>
                  <a:pt x="2960" y="1266"/>
                  <a:pt x="2969" y="1275"/>
                  <a:pt x="2969" y="1286"/>
                </a:cubicBezTo>
                <a:cubicBezTo>
                  <a:pt x="2963" y="1291"/>
                  <a:pt x="2958" y="1295"/>
                  <a:pt x="2952" y="1300"/>
                </a:cubicBezTo>
                <a:cubicBezTo>
                  <a:pt x="2952" y="1307"/>
                  <a:pt x="2957" y="1307"/>
                  <a:pt x="2960" y="1307"/>
                </a:cubicBezTo>
                <a:cubicBezTo>
                  <a:pt x="2968" y="1306"/>
                  <a:pt x="2975" y="1304"/>
                  <a:pt x="2983" y="1302"/>
                </a:cubicBezTo>
                <a:cubicBezTo>
                  <a:pt x="2983" y="1307"/>
                  <a:pt x="2983" y="1312"/>
                  <a:pt x="2983" y="1316"/>
                </a:cubicBezTo>
                <a:cubicBezTo>
                  <a:pt x="2985" y="1317"/>
                  <a:pt x="2987" y="1318"/>
                  <a:pt x="2989" y="1319"/>
                </a:cubicBezTo>
                <a:cubicBezTo>
                  <a:pt x="2989" y="1320"/>
                  <a:pt x="2989" y="1322"/>
                  <a:pt x="2989" y="1323"/>
                </a:cubicBezTo>
                <a:cubicBezTo>
                  <a:pt x="2987" y="1328"/>
                  <a:pt x="2979" y="1330"/>
                  <a:pt x="2984" y="1339"/>
                </a:cubicBezTo>
                <a:cubicBezTo>
                  <a:pt x="2984" y="1339"/>
                  <a:pt x="2982" y="1341"/>
                  <a:pt x="2982" y="1342"/>
                </a:cubicBezTo>
                <a:cubicBezTo>
                  <a:pt x="2978" y="1343"/>
                  <a:pt x="2976" y="1346"/>
                  <a:pt x="2978" y="1351"/>
                </a:cubicBezTo>
                <a:cubicBezTo>
                  <a:pt x="2979" y="1354"/>
                  <a:pt x="2981" y="1357"/>
                  <a:pt x="2985" y="1356"/>
                </a:cubicBezTo>
                <a:cubicBezTo>
                  <a:pt x="2988" y="1356"/>
                  <a:pt x="2990" y="1356"/>
                  <a:pt x="2992" y="1355"/>
                </a:cubicBezTo>
                <a:cubicBezTo>
                  <a:pt x="2997" y="1362"/>
                  <a:pt x="2997" y="1369"/>
                  <a:pt x="2995" y="1379"/>
                </a:cubicBezTo>
                <a:cubicBezTo>
                  <a:pt x="2992" y="1374"/>
                  <a:pt x="2991" y="1371"/>
                  <a:pt x="2988" y="1367"/>
                </a:cubicBezTo>
                <a:cubicBezTo>
                  <a:pt x="2983" y="1370"/>
                  <a:pt x="2979" y="1374"/>
                  <a:pt x="2973" y="1377"/>
                </a:cubicBezTo>
                <a:cubicBezTo>
                  <a:pt x="2973" y="1373"/>
                  <a:pt x="2972" y="1370"/>
                  <a:pt x="2972" y="1366"/>
                </a:cubicBezTo>
                <a:cubicBezTo>
                  <a:pt x="2968" y="1369"/>
                  <a:pt x="2965" y="1371"/>
                  <a:pt x="2962" y="1372"/>
                </a:cubicBezTo>
                <a:cubicBezTo>
                  <a:pt x="2964" y="1398"/>
                  <a:pt x="2965" y="1422"/>
                  <a:pt x="2966" y="1446"/>
                </a:cubicBezTo>
                <a:cubicBezTo>
                  <a:pt x="2967" y="1469"/>
                  <a:pt x="2970" y="1479"/>
                  <a:pt x="2983" y="1502"/>
                </a:cubicBezTo>
                <a:cubicBezTo>
                  <a:pt x="2980" y="1505"/>
                  <a:pt x="2976" y="1508"/>
                  <a:pt x="2973" y="1512"/>
                </a:cubicBezTo>
                <a:cubicBezTo>
                  <a:pt x="2965" y="1523"/>
                  <a:pt x="2966" y="1534"/>
                  <a:pt x="2976" y="1542"/>
                </a:cubicBezTo>
                <a:cubicBezTo>
                  <a:pt x="2978" y="1544"/>
                  <a:pt x="2980" y="1544"/>
                  <a:pt x="2981" y="1545"/>
                </a:cubicBezTo>
                <a:cubicBezTo>
                  <a:pt x="2981" y="1553"/>
                  <a:pt x="2981" y="1560"/>
                  <a:pt x="2980" y="1568"/>
                </a:cubicBezTo>
                <a:cubicBezTo>
                  <a:pt x="2976" y="1571"/>
                  <a:pt x="2972" y="1574"/>
                  <a:pt x="2966" y="1578"/>
                </a:cubicBezTo>
                <a:cubicBezTo>
                  <a:pt x="2971" y="1581"/>
                  <a:pt x="2974" y="1582"/>
                  <a:pt x="2977" y="1584"/>
                </a:cubicBezTo>
                <a:cubicBezTo>
                  <a:pt x="2977" y="1586"/>
                  <a:pt x="2977" y="1589"/>
                  <a:pt x="2977" y="1591"/>
                </a:cubicBezTo>
                <a:cubicBezTo>
                  <a:pt x="2978" y="1591"/>
                  <a:pt x="2978" y="1591"/>
                  <a:pt x="2978" y="1591"/>
                </a:cubicBezTo>
                <a:cubicBezTo>
                  <a:pt x="2977" y="1591"/>
                  <a:pt x="2977" y="1591"/>
                  <a:pt x="2976" y="1591"/>
                </a:cubicBezTo>
                <a:cubicBezTo>
                  <a:pt x="2972" y="1590"/>
                  <a:pt x="2967" y="1590"/>
                  <a:pt x="2965" y="1597"/>
                </a:cubicBezTo>
                <a:cubicBezTo>
                  <a:pt x="2964" y="1604"/>
                  <a:pt x="2966" y="1608"/>
                  <a:pt x="2971" y="1610"/>
                </a:cubicBezTo>
                <a:cubicBezTo>
                  <a:pt x="2972" y="1610"/>
                  <a:pt x="2973" y="1612"/>
                  <a:pt x="2974" y="1614"/>
                </a:cubicBezTo>
                <a:cubicBezTo>
                  <a:pt x="2965" y="1625"/>
                  <a:pt x="2950" y="1629"/>
                  <a:pt x="2944" y="1647"/>
                </a:cubicBezTo>
                <a:cubicBezTo>
                  <a:pt x="2947" y="1649"/>
                  <a:pt x="2949" y="1650"/>
                  <a:pt x="2952" y="1651"/>
                </a:cubicBezTo>
                <a:cubicBezTo>
                  <a:pt x="2952" y="1653"/>
                  <a:pt x="2953" y="1654"/>
                  <a:pt x="2952" y="1655"/>
                </a:cubicBezTo>
                <a:cubicBezTo>
                  <a:pt x="2948" y="1662"/>
                  <a:pt x="2946" y="1669"/>
                  <a:pt x="2949" y="1677"/>
                </a:cubicBezTo>
                <a:cubicBezTo>
                  <a:pt x="2944" y="1685"/>
                  <a:pt x="2935" y="1688"/>
                  <a:pt x="2932" y="1701"/>
                </a:cubicBezTo>
                <a:cubicBezTo>
                  <a:pt x="2934" y="1708"/>
                  <a:pt x="2936" y="1716"/>
                  <a:pt x="2939" y="1724"/>
                </a:cubicBezTo>
                <a:cubicBezTo>
                  <a:pt x="2941" y="1728"/>
                  <a:pt x="2944" y="1732"/>
                  <a:pt x="2947" y="1734"/>
                </a:cubicBezTo>
                <a:cubicBezTo>
                  <a:pt x="2956" y="1745"/>
                  <a:pt x="2957" y="1765"/>
                  <a:pt x="2953" y="1777"/>
                </a:cubicBezTo>
                <a:cubicBezTo>
                  <a:pt x="2951" y="1783"/>
                  <a:pt x="2948" y="1785"/>
                  <a:pt x="2942" y="1780"/>
                </a:cubicBezTo>
                <a:cubicBezTo>
                  <a:pt x="2938" y="1778"/>
                  <a:pt x="2936" y="1778"/>
                  <a:pt x="2933" y="1781"/>
                </a:cubicBezTo>
                <a:cubicBezTo>
                  <a:pt x="2937" y="1778"/>
                  <a:pt x="2940" y="1775"/>
                  <a:pt x="2943" y="1771"/>
                </a:cubicBezTo>
                <a:cubicBezTo>
                  <a:pt x="2941" y="1763"/>
                  <a:pt x="2940" y="1756"/>
                  <a:pt x="2939" y="1749"/>
                </a:cubicBezTo>
                <a:cubicBezTo>
                  <a:pt x="2930" y="1749"/>
                  <a:pt x="2924" y="1755"/>
                  <a:pt x="2920" y="1763"/>
                </a:cubicBezTo>
                <a:cubicBezTo>
                  <a:pt x="2917" y="1770"/>
                  <a:pt x="2920" y="1777"/>
                  <a:pt x="2926" y="1780"/>
                </a:cubicBezTo>
                <a:cubicBezTo>
                  <a:pt x="2928" y="1782"/>
                  <a:pt x="2931" y="1781"/>
                  <a:pt x="2933" y="1782"/>
                </a:cubicBezTo>
                <a:cubicBezTo>
                  <a:pt x="2927" y="1787"/>
                  <a:pt x="2930" y="1796"/>
                  <a:pt x="2928" y="1804"/>
                </a:cubicBezTo>
                <a:cubicBezTo>
                  <a:pt x="2926" y="1802"/>
                  <a:pt x="2924" y="1801"/>
                  <a:pt x="2923" y="1800"/>
                </a:cubicBezTo>
                <a:cubicBezTo>
                  <a:pt x="2918" y="1797"/>
                  <a:pt x="2913" y="1798"/>
                  <a:pt x="2912" y="1803"/>
                </a:cubicBezTo>
                <a:cubicBezTo>
                  <a:pt x="2909" y="1809"/>
                  <a:pt x="2905" y="1816"/>
                  <a:pt x="2911" y="1823"/>
                </a:cubicBezTo>
                <a:cubicBezTo>
                  <a:pt x="2911" y="1824"/>
                  <a:pt x="2910" y="1828"/>
                  <a:pt x="2909" y="1828"/>
                </a:cubicBezTo>
                <a:cubicBezTo>
                  <a:pt x="2908" y="1829"/>
                  <a:pt x="2905" y="1829"/>
                  <a:pt x="2904" y="1827"/>
                </a:cubicBezTo>
                <a:cubicBezTo>
                  <a:pt x="2902" y="1824"/>
                  <a:pt x="2899" y="1820"/>
                  <a:pt x="2896" y="1815"/>
                </a:cubicBezTo>
                <a:cubicBezTo>
                  <a:pt x="2893" y="1817"/>
                  <a:pt x="2889" y="1820"/>
                  <a:pt x="2884" y="1824"/>
                </a:cubicBezTo>
                <a:cubicBezTo>
                  <a:pt x="2903" y="1831"/>
                  <a:pt x="2907" y="1847"/>
                  <a:pt x="2902" y="1868"/>
                </a:cubicBezTo>
                <a:cubicBezTo>
                  <a:pt x="2911" y="1873"/>
                  <a:pt x="2915" y="1883"/>
                  <a:pt x="2919" y="1893"/>
                </a:cubicBezTo>
                <a:cubicBezTo>
                  <a:pt x="2920" y="1898"/>
                  <a:pt x="2923" y="1902"/>
                  <a:pt x="2925" y="1905"/>
                </a:cubicBezTo>
                <a:cubicBezTo>
                  <a:pt x="2927" y="1907"/>
                  <a:pt x="2931" y="1909"/>
                  <a:pt x="2934" y="1908"/>
                </a:cubicBezTo>
                <a:cubicBezTo>
                  <a:pt x="2937" y="1906"/>
                  <a:pt x="2937" y="1901"/>
                  <a:pt x="2936" y="1897"/>
                </a:cubicBezTo>
                <a:cubicBezTo>
                  <a:pt x="2935" y="1897"/>
                  <a:pt x="2936" y="1896"/>
                  <a:pt x="2937" y="1894"/>
                </a:cubicBezTo>
                <a:cubicBezTo>
                  <a:pt x="2942" y="1890"/>
                  <a:pt x="2951" y="1902"/>
                  <a:pt x="2955" y="1888"/>
                </a:cubicBezTo>
                <a:cubicBezTo>
                  <a:pt x="2953" y="1885"/>
                  <a:pt x="2950" y="1882"/>
                  <a:pt x="2948" y="1879"/>
                </a:cubicBezTo>
                <a:cubicBezTo>
                  <a:pt x="2951" y="1867"/>
                  <a:pt x="2958" y="1872"/>
                  <a:pt x="2963" y="1874"/>
                </a:cubicBezTo>
                <a:cubicBezTo>
                  <a:pt x="2967" y="1871"/>
                  <a:pt x="2965" y="1862"/>
                  <a:pt x="2972" y="1862"/>
                </a:cubicBezTo>
                <a:cubicBezTo>
                  <a:pt x="2976" y="1868"/>
                  <a:pt x="2972" y="1878"/>
                  <a:pt x="2975" y="1884"/>
                </a:cubicBezTo>
                <a:cubicBezTo>
                  <a:pt x="2978" y="1891"/>
                  <a:pt x="2982" y="1896"/>
                  <a:pt x="2985" y="1903"/>
                </a:cubicBezTo>
                <a:cubicBezTo>
                  <a:pt x="2977" y="1906"/>
                  <a:pt x="2971" y="1909"/>
                  <a:pt x="2964" y="1912"/>
                </a:cubicBezTo>
                <a:cubicBezTo>
                  <a:pt x="2962" y="1913"/>
                  <a:pt x="2959" y="1915"/>
                  <a:pt x="2957" y="1913"/>
                </a:cubicBezTo>
                <a:cubicBezTo>
                  <a:pt x="2947" y="1904"/>
                  <a:pt x="2939" y="1912"/>
                  <a:pt x="2932" y="1920"/>
                </a:cubicBezTo>
                <a:cubicBezTo>
                  <a:pt x="2930" y="1931"/>
                  <a:pt x="2936" y="1937"/>
                  <a:pt x="2940" y="1946"/>
                </a:cubicBezTo>
                <a:cubicBezTo>
                  <a:pt x="2937" y="1951"/>
                  <a:pt x="2934" y="1955"/>
                  <a:pt x="2930" y="1961"/>
                </a:cubicBezTo>
                <a:cubicBezTo>
                  <a:pt x="2935" y="1970"/>
                  <a:pt x="2940" y="1979"/>
                  <a:pt x="2945" y="1988"/>
                </a:cubicBezTo>
                <a:cubicBezTo>
                  <a:pt x="2944" y="1990"/>
                  <a:pt x="2943" y="1992"/>
                  <a:pt x="2943" y="1993"/>
                </a:cubicBezTo>
                <a:cubicBezTo>
                  <a:pt x="2929" y="1999"/>
                  <a:pt x="2927" y="2004"/>
                  <a:pt x="2933" y="2019"/>
                </a:cubicBezTo>
                <a:cubicBezTo>
                  <a:pt x="2939" y="2033"/>
                  <a:pt x="2948" y="2043"/>
                  <a:pt x="2959" y="2052"/>
                </a:cubicBezTo>
                <a:cubicBezTo>
                  <a:pt x="2954" y="2077"/>
                  <a:pt x="2971" y="2088"/>
                  <a:pt x="2979" y="2105"/>
                </a:cubicBezTo>
                <a:cubicBezTo>
                  <a:pt x="2977" y="2112"/>
                  <a:pt x="2974" y="2118"/>
                  <a:pt x="2971" y="2128"/>
                </a:cubicBezTo>
                <a:cubicBezTo>
                  <a:pt x="2976" y="2125"/>
                  <a:pt x="2979" y="2124"/>
                  <a:pt x="2983" y="2121"/>
                </a:cubicBezTo>
                <a:cubicBezTo>
                  <a:pt x="2982" y="2127"/>
                  <a:pt x="2981" y="2131"/>
                  <a:pt x="2980" y="2135"/>
                </a:cubicBezTo>
                <a:cubicBezTo>
                  <a:pt x="2980" y="2137"/>
                  <a:pt x="2979" y="2140"/>
                  <a:pt x="2979" y="2142"/>
                </a:cubicBezTo>
                <a:cubicBezTo>
                  <a:pt x="2979" y="2147"/>
                  <a:pt x="2981" y="2151"/>
                  <a:pt x="2980" y="2156"/>
                </a:cubicBezTo>
                <a:cubicBezTo>
                  <a:pt x="2980" y="2159"/>
                  <a:pt x="2978" y="2163"/>
                  <a:pt x="2976" y="2167"/>
                </a:cubicBezTo>
                <a:cubicBezTo>
                  <a:pt x="2991" y="2180"/>
                  <a:pt x="2989" y="2202"/>
                  <a:pt x="2995" y="2220"/>
                </a:cubicBezTo>
                <a:cubicBezTo>
                  <a:pt x="2994" y="2222"/>
                  <a:pt x="2994" y="2224"/>
                  <a:pt x="2993" y="2226"/>
                </a:cubicBezTo>
                <a:cubicBezTo>
                  <a:pt x="2992" y="2228"/>
                  <a:pt x="2991" y="2230"/>
                  <a:pt x="2989" y="2232"/>
                </a:cubicBezTo>
                <a:cubicBezTo>
                  <a:pt x="2992" y="2233"/>
                  <a:pt x="2994" y="2234"/>
                  <a:pt x="2995" y="2234"/>
                </a:cubicBezTo>
                <a:cubicBezTo>
                  <a:pt x="2997" y="2235"/>
                  <a:pt x="2999" y="2235"/>
                  <a:pt x="3002" y="2235"/>
                </a:cubicBezTo>
                <a:cubicBezTo>
                  <a:pt x="2998" y="2240"/>
                  <a:pt x="2995" y="2244"/>
                  <a:pt x="2991" y="2248"/>
                </a:cubicBezTo>
                <a:cubicBezTo>
                  <a:pt x="2993" y="2257"/>
                  <a:pt x="2994" y="2266"/>
                  <a:pt x="2996" y="2274"/>
                </a:cubicBezTo>
                <a:cubicBezTo>
                  <a:pt x="3003" y="2277"/>
                  <a:pt x="3005" y="2272"/>
                  <a:pt x="3006" y="2267"/>
                </a:cubicBezTo>
                <a:cubicBezTo>
                  <a:pt x="3007" y="2263"/>
                  <a:pt x="3005" y="2259"/>
                  <a:pt x="3004" y="2255"/>
                </a:cubicBezTo>
                <a:cubicBezTo>
                  <a:pt x="3014" y="2257"/>
                  <a:pt x="3016" y="2257"/>
                  <a:pt x="3016" y="2266"/>
                </a:cubicBezTo>
                <a:cubicBezTo>
                  <a:pt x="3016" y="2272"/>
                  <a:pt x="3018" y="2276"/>
                  <a:pt x="3020" y="2279"/>
                </a:cubicBezTo>
                <a:cubicBezTo>
                  <a:pt x="3023" y="2283"/>
                  <a:pt x="3027" y="2286"/>
                  <a:pt x="3031" y="2290"/>
                </a:cubicBezTo>
                <a:cubicBezTo>
                  <a:pt x="3028" y="2298"/>
                  <a:pt x="3025" y="2306"/>
                  <a:pt x="3022" y="2314"/>
                </a:cubicBezTo>
                <a:cubicBezTo>
                  <a:pt x="3017" y="2327"/>
                  <a:pt x="3019" y="2334"/>
                  <a:pt x="3029" y="2339"/>
                </a:cubicBezTo>
                <a:cubicBezTo>
                  <a:pt x="3032" y="2340"/>
                  <a:pt x="3036" y="2340"/>
                  <a:pt x="3039" y="2342"/>
                </a:cubicBezTo>
                <a:cubicBezTo>
                  <a:pt x="3040" y="2343"/>
                  <a:pt x="3040" y="2348"/>
                  <a:pt x="3042" y="2349"/>
                </a:cubicBezTo>
                <a:cubicBezTo>
                  <a:pt x="3044" y="2351"/>
                  <a:pt x="3050" y="2347"/>
                  <a:pt x="3050" y="2342"/>
                </a:cubicBezTo>
                <a:cubicBezTo>
                  <a:pt x="3051" y="2338"/>
                  <a:pt x="3050" y="2333"/>
                  <a:pt x="3050" y="2328"/>
                </a:cubicBezTo>
                <a:cubicBezTo>
                  <a:pt x="3047" y="2328"/>
                  <a:pt x="3045" y="2328"/>
                  <a:pt x="3043" y="2329"/>
                </a:cubicBezTo>
                <a:cubicBezTo>
                  <a:pt x="3043" y="2327"/>
                  <a:pt x="3043" y="2325"/>
                  <a:pt x="3043" y="2324"/>
                </a:cubicBezTo>
                <a:cubicBezTo>
                  <a:pt x="3048" y="2320"/>
                  <a:pt x="3055" y="2317"/>
                  <a:pt x="3056" y="2308"/>
                </a:cubicBezTo>
                <a:cubicBezTo>
                  <a:pt x="3054" y="2302"/>
                  <a:pt x="3047" y="2300"/>
                  <a:pt x="3052" y="2291"/>
                </a:cubicBezTo>
                <a:cubicBezTo>
                  <a:pt x="3055" y="2287"/>
                  <a:pt x="3053" y="2282"/>
                  <a:pt x="3050" y="2278"/>
                </a:cubicBezTo>
                <a:cubicBezTo>
                  <a:pt x="3046" y="2275"/>
                  <a:pt x="3043" y="2272"/>
                  <a:pt x="3038" y="2267"/>
                </a:cubicBezTo>
                <a:cubicBezTo>
                  <a:pt x="3042" y="2264"/>
                  <a:pt x="3046" y="2261"/>
                  <a:pt x="3049" y="2258"/>
                </a:cubicBezTo>
                <a:cubicBezTo>
                  <a:pt x="3047" y="2245"/>
                  <a:pt x="3048" y="2242"/>
                  <a:pt x="3057" y="2232"/>
                </a:cubicBezTo>
                <a:cubicBezTo>
                  <a:pt x="3060" y="2229"/>
                  <a:pt x="3060" y="2226"/>
                  <a:pt x="3058" y="2221"/>
                </a:cubicBezTo>
                <a:cubicBezTo>
                  <a:pt x="3058" y="2220"/>
                  <a:pt x="3058" y="2217"/>
                  <a:pt x="3058" y="2214"/>
                </a:cubicBezTo>
                <a:cubicBezTo>
                  <a:pt x="3063" y="2214"/>
                  <a:pt x="3068" y="2214"/>
                  <a:pt x="3074" y="2214"/>
                </a:cubicBezTo>
                <a:cubicBezTo>
                  <a:pt x="3076" y="2218"/>
                  <a:pt x="3077" y="2224"/>
                  <a:pt x="3079" y="2228"/>
                </a:cubicBezTo>
                <a:cubicBezTo>
                  <a:pt x="3081" y="2232"/>
                  <a:pt x="3085" y="2234"/>
                  <a:pt x="3088" y="2237"/>
                </a:cubicBezTo>
                <a:cubicBezTo>
                  <a:pt x="3086" y="2241"/>
                  <a:pt x="3085" y="2245"/>
                  <a:pt x="3083" y="2248"/>
                </a:cubicBezTo>
                <a:cubicBezTo>
                  <a:pt x="3088" y="2256"/>
                  <a:pt x="3094" y="2247"/>
                  <a:pt x="3100" y="2250"/>
                </a:cubicBezTo>
                <a:cubicBezTo>
                  <a:pt x="3101" y="2256"/>
                  <a:pt x="3102" y="2262"/>
                  <a:pt x="3103" y="2269"/>
                </a:cubicBezTo>
                <a:cubicBezTo>
                  <a:pt x="3093" y="2271"/>
                  <a:pt x="3081" y="2268"/>
                  <a:pt x="3075" y="2285"/>
                </a:cubicBezTo>
                <a:cubicBezTo>
                  <a:pt x="3078" y="2286"/>
                  <a:pt x="3081" y="2288"/>
                  <a:pt x="3083" y="2290"/>
                </a:cubicBezTo>
                <a:cubicBezTo>
                  <a:pt x="3082" y="2296"/>
                  <a:pt x="3080" y="2302"/>
                  <a:pt x="3078" y="2308"/>
                </a:cubicBezTo>
                <a:cubicBezTo>
                  <a:pt x="3087" y="2317"/>
                  <a:pt x="3092" y="2308"/>
                  <a:pt x="3097" y="2303"/>
                </a:cubicBezTo>
                <a:cubicBezTo>
                  <a:pt x="3101" y="2305"/>
                  <a:pt x="3106" y="2306"/>
                  <a:pt x="3110" y="2307"/>
                </a:cubicBezTo>
                <a:cubicBezTo>
                  <a:pt x="3113" y="2309"/>
                  <a:pt x="3116" y="2312"/>
                  <a:pt x="3114" y="2316"/>
                </a:cubicBezTo>
                <a:cubicBezTo>
                  <a:pt x="3112" y="2322"/>
                  <a:pt x="3114" y="2325"/>
                  <a:pt x="3117" y="2328"/>
                </a:cubicBezTo>
                <a:cubicBezTo>
                  <a:pt x="3122" y="2332"/>
                  <a:pt x="3124" y="2338"/>
                  <a:pt x="3123" y="2345"/>
                </a:cubicBezTo>
                <a:cubicBezTo>
                  <a:pt x="3119" y="2349"/>
                  <a:pt x="3119" y="2349"/>
                  <a:pt x="3113" y="2348"/>
                </a:cubicBezTo>
                <a:cubicBezTo>
                  <a:pt x="3114" y="2344"/>
                  <a:pt x="3116" y="2341"/>
                  <a:pt x="3118" y="2336"/>
                </a:cubicBezTo>
                <a:cubicBezTo>
                  <a:pt x="3114" y="2335"/>
                  <a:pt x="3111" y="2333"/>
                  <a:pt x="3106" y="2331"/>
                </a:cubicBezTo>
                <a:cubicBezTo>
                  <a:pt x="3105" y="2338"/>
                  <a:pt x="3104" y="2345"/>
                  <a:pt x="3102" y="2350"/>
                </a:cubicBezTo>
                <a:cubicBezTo>
                  <a:pt x="3100" y="2355"/>
                  <a:pt x="3096" y="2358"/>
                  <a:pt x="3094" y="2363"/>
                </a:cubicBezTo>
                <a:cubicBezTo>
                  <a:pt x="3093" y="2365"/>
                  <a:pt x="3094" y="2368"/>
                  <a:pt x="3094" y="2370"/>
                </a:cubicBezTo>
                <a:cubicBezTo>
                  <a:pt x="3091" y="2362"/>
                  <a:pt x="3088" y="2355"/>
                  <a:pt x="3085" y="2347"/>
                </a:cubicBezTo>
                <a:cubicBezTo>
                  <a:pt x="3088" y="2342"/>
                  <a:pt x="3091" y="2338"/>
                  <a:pt x="3094" y="2333"/>
                </a:cubicBezTo>
                <a:cubicBezTo>
                  <a:pt x="3089" y="2330"/>
                  <a:pt x="3085" y="2327"/>
                  <a:pt x="3081" y="2325"/>
                </a:cubicBezTo>
                <a:cubicBezTo>
                  <a:pt x="3075" y="2320"/>
                  <a:pt x="3075" y="2320"/>
                  <a:pt x="3067" y="2328"/>
                </a:cubicBezTo>
                <a:cubicBezTo>
                  <a:pt x="3068" y="2332"/>
                  <a:pt x="3069" y="2336"/>
                  <a:pt x="3070" y="2340"/>
                </a:cubicBezTo>
                <a:cubicBezTo>
                  <a:pt x="3065" y="2343"/>
                  <a:pt x="3060" y="2345"/>
                  <a:pt x="3055" y="2348"/>
                </a:cubicBezTo>
                <a:cubicBezTo>
                  <a:pt x="3050" y="2357"/>
                  <a:pt x="3045" y="2366"/>
                  <a:pt x="3053" y="2377"/>
                </a:cubicBezTo>
                <a:cubicBezTo>
                  <a:pt x="3058" y="2378"/>
                  <a:pt x="3063" y="2379"/>
                  <a:pt x="3068" y="2380"/>
                </a:cubicBezTo>
                <a:cubicBezTo>
                  <a:pt x="3068" y="2387"/>
                  <a:pt x="3069" y="2393"/>
                  <a:pt x="3069" y="2401"/>
                </a:cubicBezTo>
                <a:cubicBezTo>
                  <a:pt x="3078" y="2399"/>
                  <a:pt x="3080" y="2389"/>
                  <a:pt x="3085" y="2384"/>
                </a:cubicBezTo>
                <a:cubicBezTo>
                  <a:pt x="3084" y="2381"/>
                  <a:pt x="3083" y="2379"/>
                  <a:pt x="3082" y="2375"/>
                </a:cubicBezTo>
                <a:cubicBezTo>
                  <a:pt x="3086" y="2373"/>
                  <a:pt x="3090" y="2372"/>
                  <a:pt x="3094" y="2370"/>
                </a:cubicBezTo>
                <a:cubicBezTo>
                  <a:pt x="3095" y="2364"/>
                  <a:pt x="3100" y="2361"/>
                  <a:pt x="3104" y="2360"/>
                </a:cubicBezTo>
                <a:cubicBezTo>
                  <a:pt x="3110" y="2360"/>
                  <a:pt x="3115" y="2360"/>
                  <a:pt x="3121" y="2360"/>
                </a:cubicBezTo>
                <a:cubicBezTo>
                  <a:pt x="3124" y="2379"/>
                  <a:pt x="3115" y="2392"/>
                  <a:pt x="3112" y="2409"/>
                </a:cubicBezTo>
                <a:cubicBezTo>
                  <a:pt x="3119" y="2420"/>
                  <a:pt x="3129" y="2432"/>
                  <a:pt x="3122" y="2450"/>
                </a:cubicBezTo>
                <a:cubicBezTo>
                  <a:pt x="3111" y="2436"/>
                  <a:pt x="3111" y="2436"/>
                  <a:pt x="3097" y="2433"/>
                </a:cubicBezTo>
                <a:cubicBezTo>
                  <a:pt x="3094" y="2428"/>
                  <a:pt x="3097" y="2423"/>
                  <a:pt x="3098" y="2419"/>
                </a:cubicBezTo>
                <a:cubicBezTo>
                  <a:pt x="3098" y="2415"/>
                  <a:pt x="3099" y="2411"/>
                  <a:pt x="3100" y="2408"/>
                </a:cubicBezTo>
                <a:cubicBezTo>
                  <a:pt x="3095" y="2401"/>
                  <a:pt x="3090" y="2403"/>
                  <a:pt x="3086" y="2408"/>
                </a:cubicBezTo>
                <a:cubicBezTo>
                  <a:pt x="3082" y="2412"/>
                  <a:pt x="3080" y="2416"/>
                  <a:pt x="3084" y="2422"/>
                </a:cubicBezTo>
                <a:cubicBezTo>
                  <a:pt x="3081" y="2423"/>
                  <a:pt x="3078" y="2417"/>
                  <a:pt x="3074" y="2422"/>
                </a:cubicBezTo>
                <a:cubicBezTo>
                  <a:pt x="3078" y="2422"/>
                  <a:pt x="3081" y="2422"/>
                  <a:pt x="3084" y="2422"/>
                </a:cubicBezTo>
                <a:cubicBezTo>
                  <a:pt x="3088" y="2425"/>
                  <a:pt x="3089" y="2426"/>
                  <a:pt x="3087" y="2427"/>
                </a:cubicBezTo>
                <a:cubicBezTo>
                  <a:pt x="3085" y="2430"/>
                  <a:pt x="3082" y="2432"/>
                  <a:pt x="3080" y="2434"/>
                </a:cubicBezTo>
                <a:cubicBezTo>
                  <a:pt x="3095" y="2449"/>
                  <a:pt x="3097" y="2453"/>
                  <a:pt x="3099" y="2477"/>
                </a:cubicBezTo>
                <a:cubicBezTo>
                  <a:pt x="3099" y="2483"/>
                  <a:pt x="3100" y="2490"/>
                  <a:pt x="3100" y="2496"/>
                </a:cubicBezTo>
                <a:cubicBezTo>
                  <a:pt x="3100" y="2497"/>
                  <a:pt x="3101" y="2498"/>
                  <a:pt x="3101" y="2499"/>
                </a:cubicBezTo>
                <a:cubicBezTo>
                  <a:pt x="3111" y="2502"/>
                  <a:pt x="3118" y="2489"/>
                  <a:pt x="3128" y="2488"/>
                </a:cubicBezTo>
                <a:cubicBezTo>
                  <a:pt x="3127" y="2499"/>
                  <a:pt x="3117" y="2495"/>
                  <a:pt x="3115" y="2505"/>
                </a:cubicBezTo>
                <a:cubicBezTo>
                  <a:pt x="3116" y="2510"/>
                  <a:pt x="3117" y="2517"/>
                  <a:pt x="3118" y="2522"/>
                </a:cubicBezTo>
                <a:cubicBezTo>
                  <a:pt x="3109" y="2532"/>
                  <a:pt x="3102" y="2540"/>
                  <a:pt x="3094" y="2550"/>
                </a:cubicBezTo>
                <a:cubicBezTo>
                  <a:pt x="3101" y="2556"/>
                  <a:pt x="3107" y="2561"/>
                  <a:pt x="3113" y="2567"/>
                </a:cubicBezTo>
                <a:cubicBezTo>
                  <a:pt x="3112" y="2569"/>
                  <a:pt x="3111" y="2570"/>
                  <a:pt x="3110" y="2572"/>
                </a:cubicBezTo>
                <a:cubicBezTo>
                  <a:pt x="3116" y="2570"/>
                  <a:pt x="3121" y="2568"/>
                  <a:pt x="3127" y="2566"/>
                </a:cubicBezTo>
                <a:cubicBezTo>
                  <a:pt x="3127" y="2569"/>
                  <a:pt x="3127" y="2572"/>
                  <a:pt x="3127" y="2577"/>
                </a:cubicBezTo>
                <a:cubicBezTo>
                  <a:pt x="3132" y="2574"/>
                  <a:pt x="3137" y="2572"/>
                  <a:pt x="3141" y="2570"/>
                </a:cubicBezTo>
                <a:cubicBezTo>
                  <a:pt x="3145" y="2581"/>
                  <a:pt x="3139" y="2589"/>
                  <a:pt x="3140" y="2597"/>
                </a:cubicBezTo>
                <a:cubicBezTo>
                  <a:pt x="3135" y="2600"/>
                  <a:pt x="3131" y="2602"/>
                  <a:pt x="3126" y="2605"/>
                </a:cubicBezTo>
                <a:cubicBezTo>
                  <a:pt x="3128" y="2613"/>
                  <a:pt x="3130" y="2620"/>
                  <a:pt x="3131" y="2627"/>
                </a:cubicBezTo>
                <a:cubicBezTo>
                  <a:pt x="3138" y="2629"/>
                  <a:pt x="3143" y="2616"/>
                  <a:pt x="3150" y="2626"/>
                </a:cubicBezTo>
                <a:cubicBezTo>
                  <a:pt x="3147" y="2633"/>
                  <a:pt x="3142" y="2639"/>
                  <a:pt x="3140" y="2646"/>
                </a:cubicBezTo>
                <a:cubicBezTo>
                  <a:pt x="3137" y="2654"/>
                  <a:pt x="3138" y="2662"/>
                  <a:pt x="3138" y="2671"/>
                </a:cubicBezTo>
                <a:cubicBezTo>
                  <a:pt x="3137" y="2680"/>
                  <a:pt x="3139" y="2689"/>
                  <a:pt x="3144" y="2696"/>
                </a:cubicBezTo>
                <a:cubicBezTo>
                  <a:pt x="3148" y="2702"/>
                  <a:pt x="3153" y="2707"/>
                  <a:pt x="3157" y="2712"/>
                </a:cubicBezTo>
                <a:cubicBezTo>
                  <a:pt x="3154" y="2726"/>
                  <a:pt x="3154" y="2726"/>
                  <a:pt x="3159" y="2739"/>
                </a:cubicBezTo>
                <a:cubicBezTo>
                  <a:pt x="3160" y="2740"/>
                  <a:pt x="3161" y="2741"/>
                  <a:pt x="3161" y="2743"/>
                </a:cubicBezTo>
                <a:cubicBezTo>
                  <a:pt x="3164" y="2749"/>
                  <a:pt x="3158" y="2756"/>
                  <a:pt x="3163" y="2763"/>
                </a:cubicBezTo>
                <a:cubicBezTo>
                  <a:pt x="3167" y="2768"/>
                  <a:pt x="3167" y="2777"/>
                  <a:pt x="3169" y="2784"/>
                </a:cubicBezTo>
                <a:cubicBezTo>
                  <a:pt x="3170" y="2791"/>
                  <a:pt x="3170" y="2798"/>
                  <a:pt x="3171" y="2805"/>
                </a:cubicBezTo>
                <a:cubicBezTo>
                  <a:pt x="3162" y="2810"/>
                  <a:pt x="3159" y="2800"/>
                  <a:pt x="3155" y="2795"/>
                </a:cubicBezTo>
                <a:cubicBezTo>
                  <a:pt x="3149" y="2798"/>
                  <a:pt x="3143" y="2801"/>
                  <a:pt x="3136" y="2804"/>
                </a:cubicBezTo>
                <a:cubicBezTo>
                  <a:pt x="3138" y="2814"/>
                  <a:pt x="3146" y="2807"/>
                  <a:pt x="3149" y="2814"/>
                </a:cubicBezTo>
                <a:cubicBezTo>
                  <a:pt x="3144" y="2816"/>
                  <a:pt x="3139" y="2818"/>
                  <a:pt x="3135" y="2820"/>
                </a:cubicBezTo>
                <a:cubicBezTo>
                  <a:pt x="3135" y="2823"/>
                  <a:pt x="3134" y="2825"/>
                  <a:pt x="3135" y="2826"/>
                </a:cubicBezTo>
                <a:cubicBezTo>
                  <a:pt x="3139" y="2837"/>
                  <a:pt x="3147" y="2842"/>
                  <a:pt x="3155" y="2847"/>
                </a:cubicBezTo>
                <a:cubicBezTo>
                  <a:pt x="3159" y="2850"/>
                  <a:pt x="3163" y="2847"/>
                  <a:pt x="3165" y="2843"/>
                </a:cubicBezTo>
                <a:cubicBezTo>
                  <a:pt x="3167" y="2840"/>
                  <a:pt x="3168" y="2836"/>
                  <a:pt x="3165" y="2832"/>
                </a:cubicBezTo>
                <a:cubicBezTo>
                  <a:pt x="3164" y="2831"/>
                  <a:pt x="3162" y="2829"/>
                  <a:pt x="3162" y="2826"/>
                </a:cubicBezTo>
                <a:cubicBezTo>
                  <a:pt x="3162" y="2824"/>
                  <a:pt x="3162" y="2820"/>
                  <a:pt x="3164" y="2818"/>
                </a:cubicBezTo>
                <a:cubicBezTo>
                  <a:pt x="3166" y="2815"/>
                  <a:pt x="3174" y="2817"/>
                  <a:pt x="3174" y="2820"/>
                </a:cubicBezTo>
                <a:cubicBezTo>
                  <a:pt x="3174" y="2827"/>
                  <a:pt x="3182" y="2834"/>
                  <a:pt x="3175" y="2841"/>
                </a:cubicBezTo>
                <a:cubicBezTo>
                  <a:pt x="3177" y="2857"/>
                  <a:pt x="3169" y="2869"/>
                  <a:pt x="3167" y="2883"/>
                </a:cubicBezTo>
                <a:cubicBezTo>
                  <a:pt x="3165" y="2892"/>
                  <a:pt x="3160" y="2900"/>
                  <a:pt x="3153" y="2906"/>
                </a:cubicBezTo>
                <a:cubicBezTo>
                  <a:pt x="3151" y="2908"/>
                  <a:pt x="3148" y="2910"/>
                  <a:pt x="3146" y="2912"/>
                </a:cubicBezTo>
                <a:cubicBezTo>
                  <a:pt x="3148" y="2923"/>
                  <a:pt x="3149" y="2932"/>
                  <a:pt x="3150" y="2943"/>
                </a:cubicBezTo>
                <a:cubicBezTo>
                  <a:pt x="3154" y="2943"/>
                  <a:pt x="3159" y="2943"/>
                  <a:pt x="3163" y="2943"/>
                </a:cubicBezTo>
                <a:cubicBezTo>
                  <a:pt x="3168" y="2950"/>
                  <a:pt x="3173" y="2957"/>
                  <a:pt x="3179" y="2965"/>
                </a:cubicBezTo>
                <a:cubicBezTo>
                  <a:pt x="3175" y="2969"/>
                  <a:pt x="3172" y="2972"/>
                  <a:pt x="3168" y="2976"/>
                </a:cubicBezTo>
                <a:cubicBezTo>
                  <a:pt x="3177" y="2983"/>
                  <a:pt x="3177" y="2983"/>
                  <a:pt x="3187" y="2983"/>
                </a:cubicBezTo>
                <a:cubicBezTo>
                  <a:pt x="3184" y="2990"/>
                  <a:pt x="3180" y="2997"/>
                  <a:pt x="3176" y="3005"/>
                </a:cubicBezTo>
                <a:cubicBezTo>
                  <a:pt x="3181" y="3008"/>
                  <a:pt x="3184" y="3011"/>
                  <a:pt x="3189" y="3015"/>
                </a:cubicBezTo>
                <a:cubicBezTo>
                  <a:pt x="3187" y="3017"/>
                  <a:pt x="3186" y="3021"/>
                  <a:pt x="3184" y="3022"/>
                </a:cubicBezTo>
                <a:cubicBezTo>
                  <a:pt x="3180" y="3024"/>
                  <a:pt x="3176" y="3025"/>
                  <a:pt x="3173" y="3026"/>
                </a:cubicBezTo>
                <a:cubicBezTo>
                  <a:pt x="3166" y="3030"/>
                  <a:pt x="3165" y="3038"/>
                  <a:pt x="3170" y="3044"/>
                </a:cubicBezTo>
                <a:cubicBezTo>
                  <a:pt x="3172" y="3046"/>
                  <a:pt x="3175" y="3048"/>
                  <a:pt x="3179" y="3051"/>
                </a:cubicBezTo>
                <a:cubicBezTo>
                  <a:pt x="3181" y="3049"/>
                  <a:pt x="3183" y="3048"/>
                  <a:pt x="3185" y="3046"/>
                </a:cubicBezTo>
                <a:cubicBezTo>
                  <a:pt x="3187" y="3046"/>
                  <a:pt x="3188" y="3045"/>
                  <a:pt x="3190" y="3044"/>
                </a:cubicBezTo>
                <a:cubicBezTo>
                  <a:pt x="3190" y="3046"/>
                  <a:pt x="3191" y="3049"/>
                  <a:pt x="3191" y="3049"/>
                </a:cubicBezTo>
                <a:cubicBezTo>
                  <a:pt x="3186" y="3053"/>
                  <a:pt x="3181" y="3057"/>
                  <a:pt x="3177" y="3062"/>
                </a:cubicBezTo>
                <a:cubicBezTo>
                  <a:pt x="3174" y="3065"/>
                  <a:pt x="3172" y="3068"/>
                  <a:pt x="3168" y="3073"/>
                </a:cubicBezTo>
                <a:cubicBezTo>
                  <a:pt x="3177" y="3079"/>
                  <a:pt x="3184" y="3085"/>
                  <a:pt x="3191" y="3091"/>
                </a:cubicBezTo>
                <a:cubicBezTo>
                  <a:pt x="3190" y="3100"/>
                  <a:pt x="3186" y="3105"/>
                  <a:pt x="3181" y="3102"/>
                </a:cubicBezTo>
                <a:cubicBezTo>
                  <a:pt x="3175" y="3099"/>
                  <a:pt x="3172" y="3100"/>
                  <a:pt x="3167" y="3105"/>
                </a:cubicBezTo>
                <a:cubicBezTo>
                  <a:pt x="3164" y="3108"/>
                  <a:pt x="3161" y="3109"/>
                  <a:pt x="3156" y="3113"/>
                </a:cubicBezTo>
                <a:cubicBezTo>
                  <a:pt x="3161" y="3115"/>
                  <a:pt x="3164" y="3117"/>
                  <a:pt x="3167" y="3119"/>
                </a:cubicBezTo>
                <a:cubicBezTo>
                  <a:pt x="3168" y="3125"/>
                  <a:pt x="3164" y="3126"/>
                  <a:pt x="3161" y="3126"/>
                </a:cubicBezTo>
                <a:cubicBezTo>
                  <a:pt x="3156" y="3128"/>
                  <a:pt x="3152" y="3123"/>
                  <a:pt x="3152" y="3117"/>
                </a:cubicBezTo>
                <a:cubicBezTo>
                  <a:pt x="3153" y="3111"/>
                  <a:pt x="3155" y="3105"/>
                  <a:pt x="3156" y="3097"/>
                </a:cubicBezTo>
                <a:cubicBezTo>
                  <a:pt x="3154" y="3094"/>
                  <a:pt x="3151" y="3091"/>
                  <a:pt x="3148" y="3088"/>
                </a:cubicBezTo>
                <a:cubicBezTo>
                  <a:pt x="3150" y="3085"/>
                  <a:pt x="3152" y="3082"/>
                  <a:pt x="3154" y="3079"/>
                </a:cubicBezTo>
                <a:cubicBezTo>
                  <a:pt x="3152" y="3073"/>
                  <a:pt x="3148" y="3078"/>
                  <a:pt x="3146" y="3076"/>
                </a:cubicBezTo>
                <a:cubicBezTo>
                  <a:pt x="3145" y="3074"/>
                  <a:pt x="3144" y="3073"/>
                  <a:pt x="3144" y="3072"/>
                </a:cubicBezTo>
                <a:cubicBezTo>
                  <a:pt x="3144" y="3058"/>
                  <a:pt x="3145" y="3044"/>
                  <a:pt x="3146" y="3030"/>
                </a:cubicBezTo>
                <a:cubicBezTo>
                  <a:pt x="3142" y="3029"/>
                  <a:pt x="3139" y="3029"/>
                  <a:pt x="3136" y="3028"/>
                </a:cubicBezTo>
                <a:cubicBezTo>
                  <a:pt x="3136" y="3026"/>
                  <a:pt x="3136" y="3025"/>
                  <a:pt x="3136" y="3023"/>
                </a:cubicBezTo>
                <a:cubicBezTo>
                  <a:pt x="3142" y="3009"/>
                  <a:pt x="3140" y="2995"/>
                  <a:pt x="3135" y="2981"/>
                </a:cubicBezTo>
                <a:cubicBezTo>
                  <a:pt x="3132" y="2974"/>
                  <a:pt x="3130" y="2967"/>
                  <a:pt x="3131" y="2958"/>
                </a:cubicBezTo>
                <a:cubicBezTo>
                  <a:pt x="3132" y="2926"/>
                  <a:pt x="3129" y="2917"/>
                  <a:pt x="3113" y="2892"/>
                </a:cubicBezTo>
                <a:cubicBezTo>
                  <a:pt x="3115" y="2884"/>
                  <a:pt x="3117" y="2876"/>
                  <a:pt x="3121" y="2870"/>
                </a:cubicBezTo>
                <a:cubicBezTo>
                  <a:pt x="3124" y="2865"/>
                  <a:pt x="3129" y="2861"/>
                  <a:pt x="3133" y="2857"/>
                </a:cubicBezTo>
                <a:cubicBezTo>
                  <a:pt x="3133" y="2847"/>
                  <a:pt x="3126" y="2859"/>
                  <a:pt x="3126" y="2856"/>
                </a:cubicBezTo>
                <a:cubicBezTo>
                  <a:pt x="3114" y="2830"/>
                  <a:pt x="3113" y="2800"/>
                  <a:pt x="3090" y="2785"/>
                </a:cubicBezTo>
                <a:cubicBezTo>
                  <a:pt x="3089" y="2789"/>
                  <a:pt x="3087" y="2793"/>
                  <a:pt x="3087" y="2796"/>
                </a:cubicBezTo>
                <a:cubicBezTo>
                  <a:pt x="3087" y="2801"/>
                  <a:pt x="3088" y="2806"/>
                  <a:pt x="3089" y="2810"/>
                </a:cubicBezTo>
                <a:cubicBezTo>
                  <a:pt x="3090" y="2820"/>
                  <a:pt x="3088" y="2828"/>
                  <a:pt x="3082" y="2834"/>
                </a:cubicBezTo>
                <a:cubicBezTo>
                  <a:pt x="3079" y="2837"/>
                  <a:pt x="3077" y="2839"/>
                  <a:pt x="3075" y="2842"/>
                </a:cubicBezTo>
                <a:cubicBezTo>
                  <a:pt x="3077" y="2844"/>
                  <a:pt x="3078" y="2846"/>
                  <a:pt x="3080" y="2848"/>
                </a:cubicBezTo>
                <a:cubicBezTo>
                  <a:pt x="3078" y="2851"/>
                  <a:pt x="3075" y="2854"/>
                  <a:pt x="3072" y="2857"/>
                </a:cubicBezTo>
                <a:cubicBezTo>
                  <a:pt x="3075" y="2860"/>
                  <a:pt x="3077" y="2863"/>
                  <a:pt x="3080" y="2868"/>
                </a:cubicBezTo>
                <a:cubicBezTo>
                  <a:pt x="3076" y="2868"/>
                  <a:pt x="3074" y="2868"/>
                  <a:pt x="3071" y="2868"/>
                </a:cubicBezTo>
                <a:cubicBezTo>
                  <a:pt x="3066" y="2873"/>
                  <a:pt x="3073" y="2876"/>
                  <a:pt x="3072" y="2881"/>
                </a:cubicBezTo>
                <a:cubicBezTo>
                  <a:pt x="3072" y="2882"/>
                  <a:pt x="3072" y="2884"/>
                  <a:pt x="3071" y="2885"/>
                </a:cubicBezTo>
                <a:cubicBezTo>
                  <a:pt x="3064" y="2889"/>
                  <a:pt x="3058" y="2892"/>
                  <a:pt x="3051" y="2886"/>
                </a:cubicBezTo>
                <a:cubicBezTo>
                  <a:pt x="3051" y="2886"/>
                  <a:pt x="3051" y="2886"/>
                  <a:pt x="3051" y="2886"/>
                </a:cubicBezTo>
                <a:cubicBezTo>
                  <a:pt x="3052" y="2884"/>
                  <a:pt x="3054" y="2882"/>
                  <a:pt x="3054" y="2880"/>
                </a:cubicBezTo>
                <a:cubicBezTo>
                  <a:pt x="3053" y="2877"/>
                  <a:pt x="3051" y="2875"/>
                  <a:pt x="3050" y="2872"/>
                </a:cubicBezTo>
                <a:cubicBezTo>
                  <a:pt x="3053" y="2865"/>
                  <a:pt x="3056" y="2859"/>
                  <a:pt x="3058" y="2852"/>
                </a:cubicBezTo>
                <a:cubicBezTo>
                  <a:pt x="3059" y="2849"/>
                  <a:pt x="3057" y="2844"/>
                  <a:pt x="3056" y="2841"/>
                </a:cubicBezTo>
                <a:cubicBezTo>
                  <a:pt x="3056" y="2840"/>
                  <a:pt x="3051" y="2840"/>
                  <a:pt x="3049" y="2842"/>
                </a:cubicBezTo>
                <a:cubicBezTo>
                  <a:pt x="3044" y="2848"/>
                  <a:pt x="3038" y="2848"/>
                  <a:pt x="3033" y="2846"/>
                </a:cubicBezTo>
                <a:cubicBezTo>
                  <a:pt x="3029" y="2854"/>
                  <a:pt x="3031" y="2860"/>
                  <a:pt x="3032" y="2866"/>
                </a:cubicBezTo>
                <a:cubicBezTo>
                  <a:pt x="3032" y="2870"/>
                  <a:pt x="3033" y="2876"/>
                  <a:pt x="3032" y="2878"/>
                </a:cubicBezTo>
                <a:cubicBezTo>
                  <a:pt x="3025" y="2885"/>
                  <a:pt x="3026" y="2894"/>
                  <a:pt x="3025" y="2903"/>
                </a:cubicBezTo>
                <a:cubicBezTo>
                  <a:pt x="3025" y="2904"/>
                  <a:pt x="3023" y="2905"/>
                  <a:pt x="3021" y="2906"/>
                </a:cubicBezTo>
                <a:cubicBezTo>
                  <a:pt x="3014" y="2895"/>
                  <a:pt x="3006" y="2885"/>
                  <a:pt x="3009" y="2868"/>
                </a:cubicBezTo>
                <a:cubicBezTo>
                  <a:pt x="3009" y="2863"/>
                  <a:pt x="3005" y="2857"/>
                  <a:pt x="3002" y="2850"/>
                </a:cubicBezTo>
                <a:cubicBezTo>
                  <a:pt x="3002" y="2844"/>
                  <a:pt x="3003" y="2836"/>
                  <a:pt x="3005" y="2828"/>
                </a:cubicBezTo>
                <a:cubicBezTo>
                  <a:pt x="3002" y="2826"/>
                  <a:pt x="2999" y="2824"/>
                  <a:pt x="2996" y="2821"/>
                </a:cubicBezTo>
                <a:cubicBezTo>
                  <a:pt x="2998" y="2815"/>
                  <a:pt x="3000" y="2808"/>
                  <a:pt x="3002" y="2801"/>
                </a:cubicBezTo>
                <a:cubicBezTo>
                  <a:pt x="3002" y="2802"/>
                  <a:pt x="3002" y="2802"/>
                  <a:pt x="3002" y="2802"/>
                </a:cubicBezTo>
                <a:cubicBezTo>
                  <a:pt x="3003" y="2803"/>
                  <a:pt x="3004" y="2805"/>
                  <a:pt x="3004" y="2805"/>
                </a:cubicBezTo>
                <a:cubicBezTo>
                  <a:pt x="3009" y="2802"/>
                  <a:pt x="3013" y="2798"/>
                  <a:pt x="3018" y="2795"/>
                </a:cubicBezTo>
                <a:cubicBezTo>
                  <a:pt x="3015" y="2792"/>
                  <a:pt x="3013" y="2791"/>
                  <a:pt x="3009" y="2787"/>
                </a:cubicBezTo>
                <a:cubicBezTo>
                  <a:pt x="3013" y="2784"/>
                  <a:pt x="3016" y="2781"/>
                  <a:pt x="3019" y="2779"/>
                </a:cubicBezTo>
                <a:cubicBezTo>
                  <a:pt x="3013" y="2775"/>
                  <a:pt x="3005" y="2780"/>
                  <a:pt x="3002" y="2769"/>
                </a:cubicBezTo>
                <a:cubicBezTo>
                  <a:pt x="2997" y="2770"/>
                  <a:pt x="2992" y="2771"/>
                  <a:pt x="2990" y="2777"/>
                </a:cubicBezTo>
                <a:cubicBezTo>
                  <a:pt x="2981" y="2777"/>
                  <a:pt x="2981" y="2777"/>
                  <a:pt x="2974" y="2788"/>
                </a:cubicBezTo>
                <a:cubicBezTo>
                  <a:pt x="2981" y="2783"/>
                  <a:pt x="2985" y="2780"/>
                  <a:pt x="2989" y="2777"/>
                </a:cubicBezTo>
                <a:cubicBezTo>
                  <a:pt x="2990" y="2780"/>
                  <a:pt x="2991" y="2783"/>
                  <a:pt x="2990" y="2786"/>
                </a:cubicBezTo>
                <a:cubicBezTo>
                  <a:pt x="2987" y="2795"/>
                  <a:pt x="2983" y="2803"/>
                  <a:pt x="2980" y="2812"/>
                </a:cubicBezTo>
                <a:cubicBezTo>
                  <a:pt x="2974" y="2830"/>
                  <a:pt x="2974" y="2833"/>
                  <a:pt x="2987" y="2848"/>
                </a:cubicBezTo>
                <a:cubicBezTo>
                  <a:pt x="2983" y="2852"/>
                  <a:pt x="2979" y="2851"/>
                  <a:pt x="2975" y="2850"/>
                </a:cubicBezTo>
                <a:cubicBezTo>
                  <a:pt x="2971" y="2849"/>
                  <a:pt x="2967" y="2846"/>
                  <a:pt x="2962" y="2845"/>
                </a:cubicBezTo>
                <a:cubicBezTo>
                  <a:pt x="2959" y="2844"/>
                  <a:pt x="2955" y="2845"/>
                  <a:pt x="2951" y="2845"/>
                </a:cubicBezTo>
                <a:cubicBezTo>
                  <a:pt x="2950" y="2840"/>
                  <a:pt x="2949" y="2836"/>
                  <a:pt x="2948" y="2831"/>
                </a:cubicBezTo>
                <a:cubicBezTo>
                  <a:pt x="2944" y="2831"/>
                  <a:pt x="2940" y="2831"/>
                  <a:pt x="2936" y="2831"/>
                </a:cubicBezTo>
                <a:cubicBezTo>
                  <a:pt x="2935" y="2823"/>
                  <a:pt x="2941" y="2822"/>
                  <a:pt x="2943" y="2815"/>
                </a:cubicBezTo>
                <a:cubicBezTo>
                  <a:pt x="2942" y="2813"/>
                  <a:pt x="2940" y="2810"/>
                  <a:pt x="2939" y="2806"/>
                </a:cubicBezTo>
                <a:cubicBezTo>
                  <a:pt x="2938" y="2802"/>
                  <a:pt x="2938" y="2798"/>
                  <a:pt x="2937" y="2795"/>
                </a:cubicBezTo>
                <a:cubicBezTo>
                  <a:pt x="2929" y="2791"/>
                  <a:pt x="2922" y="2792"/>
                  <a:pt x="2915" y="2792"/>
                </a:cubicBezTo>
                <a:cubicBezTo>
                  <a:pt x="2903" y="2807"/>
                  <a:pt x="2913" y="2816"/>
                  <a:pt x="2919" y="2825"/>
                </a:cubicBezTo>
                <a:cubicBezTo>
                  <a:pt x="2916" y="2832"/>
                  <a:pt x="2913" y="2837"/>
                  <a:pt x="2909" y="2843"/>
                </a:cubicBezTo>
                <a:cubicBezTo>
                  <a:pt x="2912" y="2846"/>
                  <a:pt x="2915" y="2849"/>
                  <a:pt x="2917" y="2850"/>
                </a:cubicBezTo>
                <a:cubicBezTo>
                  <a:pt x="2921" y="2853"/>
                  <a:pt x="2926" y="2851"/>
                  <a:pt x="2929" y="2858"/>
                </a:cubicBezTo>
                <a:cubicBezTo>
                  <a:pt x="2918" y="2862"/>
                  <a:pt x="2908" y="2859"/>
                  <a:pt x="2896" y="2862"/>
                </a:cubicBezTo>
                <a:cubicBezTo>
                  <a:pt x="2898" y="2854"/>
                  <a:pt x="2900" y="2848"/>
                  <a:pt x="2902" y="2842"/>
                </a:cubicBezTo>
                <a:cubicBezTo>
                  <a:pt x="2894" y="2840"/>
                  <a:pt x="2888" y="2838"/>
                  <a:pt x="2880" y="2835"/>
                </a:cubicBezTo>
                <a:cubicBezTo>
                  <a:pt x="2880" y="2841"/>
                  <a:pt x="2880" y="2846"/>
                  <a:pt x="2881" y="2851"/>
                </a:cubicBezTo>
                <a:cubicBezTo>
                  <a:pt x="2875" y="2853"/>
                  <a:pt x="2870" y="2852"/>
                  <a:pt x="2866" y="2855"/>
                </a:cubicBezTo>
                <a:cubicBezTo>
                  <a:pt x="2863" y="2857"/>
                  <a:pt x="2862" y="2864"/>
                  <a:pt x="2858" y="2873"/>
                </a:cubicBezTo>
                <a:cubicBezTo>
                  <a:pt x="2858" y="2862"/>
                  <a:pt x="2859" y="2857"/>
                  <a:pt x="2859" y="2851"/>
                </a:cubicBezTo>
                <a:cubicBezTo>
                  <a:pt x="2859" y="2846"/>
                  <a:pt x="2854" y="2842"/>
                  <a:pt x="2851" y="2844"/>
                </a:cubicBezTo>
                <a:cubicBezTo>
                  <a:pt x="2844" y="2850"/>
                  <a:pt x="2836" y="2855"/>
                  <a:pt x="2830" y="2861"/>
                </a:cubicBezTo>
                <a:cubicBezTo>
                  <a:pt x="2828" y="2863"/>
                  <a:pt x="2828" y="2868"/>
                  <a:pt x="2827" y="2873"/>
                </a:cubicBezTo>
                <a:cubicBezTo>
                  <a:pt x="2831" y="2874"/>
                  <a:pt x="2835" y="2875"/>
                  <a:pt x="2839" y="2876"/>
                </a:cubicBezTo>
                <a:cubicBezTo>
                  <a:pt x="2840" y="2881"/>
                  <a:pt x="2837" y="2884"/>
                  <a:pt x="2834" y="2885"/>
                </a:cubicBezTo>
                <a:cubicBezTo>
                  <a:pt x="2827" y="2887"/>
                  <a:pt x="2820" y="2884"/>
                  <a:pt x="2816" y="2876"/>
                </a:cubicBezTo>
                <a:cubicBezTo>
                  <a:pt x="2814" y="2872"/>
                  <a:pt x="2812" y="2868"/>
                  <a:pt x="2811" y="2864"/>
                </a:cubicBezTo>
                <a:cubicBezTo>
                  <a:pt x="2798" y="2869"/>
                  <a:pt x="2801" y="2880"/>
                  <a:pt x="2804" y="2890"/>
                </a:cubicBezTo>
                <a:cubicBezTo>
                  <a:pt x="2798" y="2900"/>
                  <a:pt x="2783" y="2899"/>
                  <a:pt x="2785" y="2919"/>
                </a:cubicBezTo>
                <a:cubicBezTo>
                  <a:pt x="2792" y="2919"/>
                  <a:pt x="2799" y="2919"/>
                  <a:pt x="2808" y="2919"/>
                </a:cubicBezTo>
                <a:cubicBezTo>
                  <a:pt x="2805" y="2926"/>
                  <a:pt x="2803" y="2930"/>
                  <a:pt x="2801" y="2935"/>
                </a:cubicBezTo>
                <a:cubicBezTo>
                  <a:pt x="2803" y="2940"/>
                  <a:pt x="2806" y="2945"/>
                  <a:pt x="2809" y="2952"/>
                </a:cubicBezTo>
                <a:cubicBezTo>
                  <a:pt x="2804" y="2952"/>
                  <a:pt x="2800" y="2952"/>
                  <a:pt x="2796" y="2952"/>
                </a:cubicBezTo>
                <a:cubicBezTo>
                  <a:pt x="2793" y="2952"/>
                  <a:pt x="2790" y="2950"/>
                  <a:pt x="2787" y="2950"/>
                </a:cubicBezTo>
                <a:cubicBezTo>
                  <a:pt x="2783" y="2951"/>
                  <a:pt x="2780" y="2955"/>
                  <a:pt x="2782" y="2962"/>
                </a:cubicBezTo>
                <a:cubicBezTo>
                  <a:pt x="2787" y="2962"/>
                  <a:pt x="2792" y="2962"/>
                  <a:pt x="2798" y="2962"/>
                </a:cubicBezTo>
                <a:cubicBezTo>
                  <a:pt x="2802" y="2976"/>
                  <a:pt x="2815" y="2981"/>
                  <a:pt x="2819" y="2997"/>
                </a:cubicBezTo>
                <a:cubicBezTo>
                  <a:pt x="2814" y="3002"/>
                  <a:pt x="2806" y="3001"/>
                  <a:pt x="2802" y="3009"/>
                </a:cubicBezTo>
                <a:cubicBezTo>
                  <a:pt x="2800" y="3011"/>
                  <a:pt x="2795" y="3012"/>
                  <a:pt x="2793" y="3011"/>
                </a:cubicBezTo>
                <a:cubicBezTo>
                  <a:pt x="2789" y="3009"/>
                  <a:pt x="2785" y="3005"/>
                  <a:pt x="2780" y="3002"/>
                </a:cubicBezTo>
                <a:cubicBezTo>
                  <a:pt x="2771" y="3005"/>
                  <a:pt x="2760" y="3009"/>
                  <a:pt x="2750" y="3013"/>
                </a:cubicBezTo>
                <a:cubicBezTo>
                  <a:pt x="2744" y="3015"/>
                  <a:pt x="2742" y="3020"/>
                  <a:pt x="2743" y="3028"/>
                </a:cubicBezTo>
                <a:cubicBezTo>
                  <a:pt x="2743" y="3029"/>
                  <a:pt x="2741" y="3030"/>
                  <a:pt x="2741" y="3031"/>
                </a:cubicBezTo>
                <a:cubicBezTo>
                  <a:pt x="2724" y="3027"/>
                  <a:pt x="2721" y="3020"/>
                  <a:pt x="2719" y="2994"/>
                </a:cubicBezTo>
                <a:cubicBezTo>
                  <a:pt x="2710" y="2994"/>
                  <a:pt x="2701" y="2994"/>
                  <a:pt x="2691" y="2994"/>
                </a:cubicBezTo>
                <a:cubicBezTo>
                  <a:pt x="2685" y="2996"/>
                  <a:pt x="2684" y="3010"/>
                  <a:pt x="2675" y="3006"/>
                </a:cubicBezTo>
                <a:cubicBezTo>
                  <a:pt x="2670" y="3000"/>
                  <a:pt x="2678" y="2991"/>
                  <a:pt x="2670" y="2986"/>
                </a:cubicBezTo>
                <a:cubicBezTo>
                  <a:pt x="2672" y="2984"/>
                  <a:pt x="2673" y="2983"/>
                  <a:pt x="2674" y="2982"/>
                </a:cubicBezTo>
                <a:cubicBezTo>
                  <a:pt x="2683" y="2975"/>
                  <a:pt x="2685" y="2971"/>
                  <a:pt x="2683" y="2960"/>
                </a:cubicBezTo>
                <a:cubicBezTo>
                  <a:pt x="2680" y="2950"/>
                  <a:pt x="2677" y="2941"/>
                  <a:pt x="2674" y="2930"/>
                </a:cubicBezTo>
                <a:cubicBezTo>
                  <a:pt x="2672" y="2930"/>
                  <a:pt x="2669" y="2929"/>
                  <a:pt x="2668" y="2930"/>
                </a:cubicBezTo>
                <a:cubicBezTo>
                  <a:pt x="2657" y="2943"/>
                  <a:pt x="2644" y="2937"/>
                  <a:pt x="2632" y="2937"/>
                </a:cubicBezTo>
                <a:cubicBezTo>
                  <a:pt x="2625" y="2926"/>
                  <a:pt x="2617" y="2934"/>
                  <a:pt x="2610" y="2935"/>
                </a:cubicBezTo>
                <a:cubicBezTo>
                  <a:pt x="2603" y="2936"/>
                  <a:pt x="2596" y="2939"/>
                  <a:pt x="2589" y="2935"/>
                </a:cubicBezTo>
                <a:cubicBezTo>
                  <a:pt x="2588" y="2934"/>
                  <a:pt x="2586" y="2932"/>
                  <a:pt x="2586" y="2930"/>
                </a:cubicBezTo>
                <a:cubicBezTo>
                  <a:pt x="2586" y="2928"/>
                  <a:pt x="2588" y="2926"/>
                  <a:pt x="2590" y="2926"/>
                </a:cubicBezTo>
                <a:cubicBezTo>
                  <a:pt x="2592" y="2925"/>
                  <a:pt x="2595" y="2926"/>
                  <a:pt x="2597" y="2927"/>
                </a:cubicBezTo>
                <a:cubicBezTo>
                  <a:pt x="2602" y="2929"/>
                  <a:pt x="2606" y="2926"/>
                  <a:pt x="2610" y="2923"/>
                </a:cubicBezTo>
                <a:cubicBezTo>
                  <a:pt x="2616" y="2918"/>
                  <a:pt x="2616" y="2910"/>
                  <a:pt x="2610" y="2903"/>
                </a:cubicBezTo>
                <a:cubicBezTo>
                  <a:pt x="2608" y="2901"/>
                  <a:pt x="2605" y="2899"/>
                  <a:pt x="2603" y="2897"/>
                </a:cubicBezTo>
                <a:cubicBezTo>
                  <a:pt x="2602" y="2896"/>
                  <a:pt x="2603" y="2894"/>
                  <a:pt x="2603" y="2892"/>
                </a:cubicBezTo>
                <a:cubicBezTo>
                  <a:pt x="2602" y="2893"/>
                  <a:pt x="2602" y="2893"/>
                  <a:pt x="2602" y="2893"/>
                </a:cubicBezTo>
                <a:cubicBezTo>
                  <a:pt x="2614" y="2885"/>
                  <a:pt x="2614" y="2885"/>
                  <a:pt x="2623" y="2886"/>
                </a:cubicBezTo>
                <a:cubicBezTo>
                  <a:pt x="2623" y="2879"/>
                  <a:pt x="2620" y="2876"/>
                  <a:pt x="2615" y="2875"/>
                </a:cubicBezTo>
                <a:cubicBezTo>
                  <a:pt x="2611" y="2874"/>
                  <a:pt x="2608" y="2872"/>
                  <a:pt x="2606" y="2869"/>
                </a:cubicBezTo>
                <a:cubicBezTo>
                  <a:pt x="2605" y="2867"/>
                  <a:pt x="2602" y="2865"/>
                  <a:pt x="2601" y="2862"/>
                </a:cubicBezTo>
                <a:cubicBezTo>
                  <a:pt x="2599" y="2857"/>
                  <a:pt x="2598" y="2852"/>
                  <a:pt x="2596" y="2847"/>
                </a:cubicBezTo>
                <a:cubicBezTo>
                  <a:pt x="2607" y="2836"/>
                  <a:pt x="2609" y="2836"/>
                  <a:pt x="2627" y="2837"/>
                </a:cubicBezTo>
                <a:cubicBezTo>
                  <a:pt x="2627" y="2844"/>
                  <a:pt x="2628" y="2850"/>
                  <a:pt x="2628" y="2856"/>
                </a:cubicBezTo>
                <a:cubicBezTo>
                  <a:pt x="2629" y="2857"/>
                  <a:pt x="2631" y="2857"/>
                  <a:pt x="2633" y="2857"/>
                </a:cubicBezTo>
                <a:cubicBezTo>
                  <a:pt x="2633" y="2858"/>
                  <a:pt x="2633" y="2858"/>
                  <a:pt x="2633" y="2858"/>
                </a:cubicBezTo>
                <a:cubicBezTo>
                  <a:pt x="2634" y="2860"/>
                  <a:pt x="2635" y="2862"/>
                  <a:pt x="2635" y="2864"/>
                </a:cubicBezTo>
                <a:cubicBezTo>
                  <a:pt x="2638" y="2872"/>
                  <a:pt x="2642" y="2875"/>
                  <a:pt x="2649" y="2874"/>
                </a:cubicBezTo>
                <a:cubicBezTo>
                  <a:pt x="2661" y="2872"/>
                  <a:pt x="2672" y="2870"/>
                  <a:pt x="2684" y="2867"/>
                </a:cubicBezTo>
                <a:cubicBezTo>
                  <a:pt x="2679" y="2871"/>
                  <a:pt x="2673" y="2875"/>
                  <a:pt x="2667" y="2879"/>
                </a:cubicBezTo>
                <a:cubicBezTo>
                  <a:pt x="2660" y="2885"/>
                  <a:pt x="2652" y="2890"/>
                  <a:pt x="2645" y="2901"/>
                </a:cubicBezTo>
                <a:cubicBezTo>
                  <a:pt x="2653" y="2901"/>
                  <a:pt x="2653" y="2910"/>
                  <a:pt x="2657" y="2915"/>
                </a:cubicBezTo>
                <a:cubicBezTo>
                  <a:pt x="2667" y="2910"/>
                  <a:pt x="2677" y="2905"/>
                  <a:pt x="2688" y="2899"/>
                </a:cubicBezTo>
                <a:cubicBezTo>
                  <a:pt x="2686" y="2890"/>
                  <a:pt x="2682" y="2882"/>
                  <a:pt x="2687" y="2873"/>
                </a:cubicBezTo>
                <a:cubicBezTo>
                  <a:pt x="2687" y="2873"/>
                  <a:pt x="2685" y="2870"/>
                  <a:pt x="2684" y="2868"/>
                </a:cubicBezTo>
                <a:cubicBezTo>
                  <a:pt x="2688" y="2860"/>
                  <a:pt x="2693" y="2853"/>
                  <a:pt x="2698" y="2844"/>
                </a:cubicBezTo>
                <a:cubicBezTo>
                  <a:pt x="2689" y="2835"/>
                  <a:pt x="2691" y="2824"/>
                  <a:pt x="2697" y="2813"/>
                </a:cubicBezTo>
                <a:cubicBezTo>
                  <a:pt x="2704" y="2802"/>
                  <a:pt x="2710" y="2791"/>
                  <a:pt x="2716" y="2780"/>
                </a:cubicBezTo>
                <a:cubicBezTo>
                  <a:pt x="2720" y="2772"/>
                  <a:pt x="2722" y="2765"/>
                  <a:pt x="2716" y="2758"/>
                </a:cubicBezTo>
                <a:cubicBezTo>
                  <a:pt x="2716" y="2758"/>
                  <a:pt x="2716" y="2758"/>
                  <a:pt x="2716" y="2758"/>
                </a:cubicBezTo>
                <a:cubicBezTo>
                  <a:pt x="2719" y="2757"/>
                  <a:pt x="2723" y="2755"/>
                  <a:pt x="2727" y="2753"/>
                </a:cubicBezTo>
                <a:cubicBezTo>
                  <a:pt x="2727" y="2748"/>
                  <a:pt x="2727" y="2744"/>
                  <a:pt x="2727" y="2738"/>
                </a:cubicBezTo>
                <a:cubicBezTo>
                  <a:pt x="2732" y="2733"/>
                  <a:pt x="2741" y="2731"/>
                  <a:pt x="2741" y="2718"/>
                </a:cubicBezTo>
                <a:cubicBezTo>
                  <a:pt x="2741" y="2716"/>
                  <a:pt x="2746" y="2714"/>
                  <a:pt x="2749" y="2713"/>
                </a:cubicBezTo>
                <a:cubicBezTo>
                  <a:pt x="2754" y="2711"/>
                  <a:pt x="2758" y="2710"/>
                  <a:pt x="2762" y="2705"/>
                </a:cubicBezTo>
                <a:cubicBezTo>
                  <a:pt x="2773" y="2693"/>
                  <a:pt x="2783" y="2683"/>
                  <a:pt x="2799" y="2682"/>
                </a:cubicBezTo>
                <a:cubicBezTo>
                  <a:pt x="2807" y="2681"/>
                  <a:pt x="2813" y="2671"/>
                  <a:pt x="2817" y="2662"/>
                </a:cubicBezTo>
                <a:cubicBezTo>
                  <a:pt x="2829" y="2660"/>
                  <a:pt x="2835" y="2670"/>
                  <a:pt x="2841" y="2679"/>
                </a:cubicBezTo>
                <a:cubicBezTo>
                  <a:pt x="2848" y="2677"/>
                  <a:pt x="2855" y="2675"/>
                  <a:pt x="2861" y="2673"/>
                </a:cubicBezTo>
                <a:cubicBezTo>
                  <a:pt x="2860" y="2660"/>
                  <a:pt x="2849" y="2667"/>
                  <a:pt x="2847" y="2659"/>
                </a:cubicBezTo>
                <a:cubicBezTo>
                  <a:pt x="2850" y="2646"/>
                  <a:pt x="2859" y="2654"/>
                  <a:pt x="2864" y="2649"/>
                </a:cubicBezTo>
                <a:cubicBezTo>
                  <a:pt x="2868" y="2642"/>
                  <a:pt x="2861" y="2641"/>
                  <a:pt x="2860" y="2637"/>
                </a:cubicBezTo>
                <a:cubicBezTo>
                  <a:pt x="2862" y="2633"/>
                  <a:pt x="2865" y="2628"/>
                  <a:pt x="2868" y="2623"/>
                </a:cubicBezTo>
                <a:cubicBezTo>
                  <a:pt x="2873" y="2622"/>
                  <a:pt x="2878" y="2621"/>
                  <a:pt x="2882" y="2621"/>
                </a:cubicBezTo>
                <a:cubicBezTo>
                  <a:pt x="2886" y="2626"/>
                  <a:pt x="2881" y="2628"/>
                  <a:pt x="2881" y="2633"/>
                </a:cubicBezTo>
                <a:cubicBezTo>
                  <a:pt x="2899" y="2644"/>
                  <a:pt x="2906" y="2671"/>
                  <a:pt x="2923" y="2685"/>
                </a:cubicBezTo>
                <a:cubicBezTo>
                  <a:pt x="2923" y="2691"/>
                  <a:pt x="2922" y="2696"/>
                  <a:pt x="2923" y="2701"/>
                </a:cubicBezTo>
                <a:cubicBezTo>
                  <a:pt x="2924" y="2705"/>
                  <a:pt x="2928" y="2708"/>
                  <a:pt x="2930" y="2709"/>
                </a:cubicBezTo>
                <a:cubicBezTo>
                  <a:pt x="2937" y="2713"/>
                  <a:pt x="2941" y="2720"/>
                  <a:pt x="2943" y="2728"/>
                </a:cubicBezTo>
                <a:cubicBezTo>
                  <a:pt x="2948" y="2729"/>
                  <a:pt x="2949" y="2725"/>
                  <a:pt x="2950" y="2721"/>
                </a:cubicBezTo>
                <a:cubicBezTo>
                  <a:pt x="2951" y="2712"/>
                  <a:pt x="2951" y="2703"/>
                  <a:pt x="2947" y="2695"/>
                </a:cubicBezTo>
                <a:cubicBezTo>
                  <a:pt x="2945" y="2688"/>
                  <a:pt x="2942" y="2681"/>
                  <a:pt x="2941" y="2674"/>
                </a:cubicBezTo>
                <a:cubicBezTo>
                  <a:pt x="2939" y="2667"/>
                  <a:pt x="2939" y="2658"/>
                  <a:pt x="2939" y="2650"/>
                </a:cubicBezTo>
                <a:cubicBezTo>
                  <a:pt x="2939" y="2646"/>
                  <a:pt x="2942" y="2641"/>
                  <a:pt x="2945" y="2638"/>
                </a:cubicBezTo>
                <a:cubicBezTo>
                  <a:pt x="2947" y="2636"/>
                  <a:pt x="2952" y="2638"/>
                  <a:pt x="2956" y="2638"/>
                </a:cubicBezTo>
                <a:cubicBezTo>
                  <a:pt x="2960" y="2631"/>
                  <a:pt x="2956" y="2625"/>
                  <a:pt x="2954" y="2618"/>
                </a:cubicBezTo>
                <a:cubicBezTo>
                  <a:pt x="2946" y="2618"/>
                  <a:pt x="2938" y="2618"/>
                  <a:pt x="2928" y="2618"/>
                </a:cubicBezTo>
                <a:cubicBezTo>
                  <a:pt x="2922" y="2624"/>
                  <a:pt x="2915" y="2631"/>
                  <a:pt x="2909" y="2638"/>
                </a:cubicBezTo>
                <a:cubicBezTo>
                  <a:pt x="2898" y="2631"/>
                  <a:pt x="2897" y="2627"/>
                  <a:pt x="2900" y="2614"/>
                </a:cubicBezTo>
                <a:cubicBezTo>
                  <a:pt x="2902" y="2605"/>
                  <a:pt x="2901" y="2601"/>
                  <a:pt x="2894" y="2597"/>
                </a:cubicBezTo>
                <a:cubicBezTo>
                  <a:pt x="2886" y="2591"/>
                  <a:pt x="2878" y="2587"/>
                  <a:pt x="2869" y="2582"/>
                </a:cubicBezTo>
                <a:cubicBezTo>
                  <a:pt x="2864" y="2585"/>
                  <a:pt x="2859" y="2589"/>
                  <a:pt x="2854" y="2590"/>
                </a:cubicBezTo>
                <a:cubicBezTo>
                  <a:pt x="2849" y="2591"/>
                  <a:pt x="2844" y="2588"/>
                  <a:pt x="2839" y="2587"/>
                </a:cubicBezTo>
                <a:cubicBezTo>
                  <a:pt x="2833" y="2586"/>
                  <a:pt x="2826" y="2586"/>
                  <a:pt x="2821" y="2585"/>
                </a:cubicBezTo>
                <a:cubicBezTo>
                  <a:pt x="2816" y="2582"/>
                  <a:pt x="2820" y="2574"/>
                  <a:pt x="2814" y="2572"/>
                </a:cubicBezTo>
                <a:cubicBezTo>
                  <a:pt x="2809" y="2569"/>
                  <a:pt x="2815" y="2565"/>
                  <a:pt x="2814" y="2560"/>
                </a:cubicBezTo>
                <a:cubicBezTo>
                  <a:pt x="2809" y="2560"/>
                  <a:pt x="2804" y="2559"/>
                  <a:pt x="2799" y="2560"/>
                </a:cubicBezTo>
                <a:cubicBezTo>
                  <a:pt x="2794" y="2560"/>
                  <a:pt x="2789" y="2562"/>
                  <a:pt x="2784" y="2563"/>
                </a:cubicBezTo>
                <a:cubicBezTo>
                  <a:pt x="2782" y="2561"/>
                  <a:pt x="2779" y="2558"/>
                  <a:pt x="2776" y="2556"/>
                </a:cubicBezTo>
                <a:cubicBezTo>
                  <a:pt x="2771" y="2553"/>
                  <a:pt x="2767" y="2555"/>
                  <a:pt x="2764" y="2560"/>
                </a:cubicBezTo>
                <a:cubicBezTo>
                  <a:pt x="2761" y="2565"/>
                  <a:pt x="2761" y="2571"/>
                  <a:pt x="2765" y="2575"/>
                </a:cubicBezTo>
                <a:cubicBezTo>
                  <a:pt x="2770" y="2581"/>
                  <a:pt x="2775" y="2585"/>
                  <a:pt x="2778" y="2594"/>
                </a:cubicBezTo>
                <a:cubicBezTo>
                  <a:pt x="2783" y="2594"/>
                  <a:pt x="2788" y="2595"/>
                  <a:pt x="2792" y="2596"/>
                </a:cubicBezTo>
                <a:cubicBezTo>
                  <a:pt x="2794" y="2603"/>
                  <a:pt x="2793" y="2609"/>
                  <a:pt x="2788" y="2612"/>
                </a:cubicBezTo>
                <a:cubicBezTo>
                  <a:pt x="2784" y="2614"/>
                  <a:pt x="2782" y="2618"/>
                  <a:pt x="2780" y="2622"/>
                </a:cubicBezTo>
                <a:cubicBezTo>
                  <a:pt x="2777" y="2627"/>
                  <a:pt x="2772" y="2626"/>
                  <a:pt x="2766" y="2622"/>
                </a:cubicBezTo>
                <a:cubicBezTo>
                  <a:pt x="2773" y="2616"/>
                  <a:pt x="2779" y="2610"/>
                  <a:pt x="2787" y="2602"/>
                </a:cubicBezTo>
                <a:cubicBezTo>
                  <a:pt x="2772" y="2602"/>
                  <a:pt x="2764" y="2610"/>
                  <a:pt x="2755" y="2618"/>
                </a:cubicBezTo>
                <a:cubicBezTo>
                  <a:pt x="2748" y="2615"/>
                  <a:pt x="2741" y="2614"/>
                  <a:pt x="2736" y="2606"/>
                </a:cubicBezTo>
                <a:cubicBezTo>
                  <a:pt x="2731" y="2598"/>
                  <a:pt x="2721" y="2599"/>
                  <a:pt x="2715" y="2605"/>
                </a:cubicBezTo>
                <a:cubicBezTo>
                  <a:pt x="2706" y="2616"/>
                  <a:pt x="2703" y="2633"/>
                  <a:pt x="2710" y="2647"/>
                </a:cubicBezTo>
                <a:cubicBezTo>
                  <a:pt x="2712" y="2653"/>
                  <a:pt x="2715" y="2658"/>
                  <a:pt x="2719" y="2664"/>
                </a:cubicBezTo>
                <a:cubicBezTo>
                  <a:pt x="2716" y="2667"/>
                  <a:pt x="2715" y="2669"/>
                  <a:pt x="2713" y="2670"/>
                </a:cubicBezTo>
                <a:cubicBezTo>
                  <a:pt x="2711" y="2672"/>
                  <a:pt x="2708" y="2673"/>
                  <a:pt x="2706" y="2675"/>
                </a:cubicBezTo>
                <a:cubicBezTo>
                  <a:pt x="2705" y="2680"/>
                  <a:pt x="2704" y="2686"/>
                  <a:pt x="2703" y="2692"/>
                </a:cubicBezTo>
                <a:cubicBezTo>
                  <a:pt x="2698" y="2694"/>
                  <a:pt x="2694" y="2695"/>
                  <a:pt x="2690" y="2697"/>
                </a:cubicBezTo>
                <a:cubicBezTo>
                  <a:pt x="2686" y="2698"/>
                  <a:pt x="2682" y="2698"/>
                  <a:pt x="2678" y="2699"/>
                </a:cubicBezTo>
                <a:cubicBezTo>
                  <a:pt x="2679" y="2704"/>
                  <a:pt x="2680" y="2709"/>
                  <a:pt x="2681" y="2713"/>
                </a:cubicBezTo>
                <a:cubicBezTo>
                  <a:pt x="2670" y="2728"/>
                  <a:pt x="2659" y="2742"/>
                  <a:pt x="2647" y="2758"/>
                </a:cubicBezTo>
                <a:cubicBezTo>
                  <a:pt x="2652" y="2773"/>
                  <a:pt x="2659" y="2788"/>
                  <a:pt x="2673" y="2796"/>
                </a:cubicBezTo>
                <a:cubicBezTo>
                  <a:pt x="2670" y="2802"/>
                  <a:pt x="2668" y="2807"/>
                  <a:pt x="2666" y="2813"/>
                </a:cubicBezTo>
                <a:cubicBezTo>
                  <a:pt x="2669" y="2817"/>
                  <a:pt x="2673" y="2820"/>
                  <a:pt x="2677" y="2824"/>
                </a:cubicBezTo>
                <a:cubicBezTo>
                  <a:pt x="2674" y="2826"/>
                  <a:pt x="2670" y="2829"/>
                  <a:pt x="2666" y="2832"/>
                </a:cubicBezTo>
                <a:cubicBezTo>
                  <a:pt x="2663" y="2824"/>
                  <a:pt x="2661" y="2816"/>
                  <a:pt x="2657" y="2810"/>
                </a:cubicBezTo>
                <a:cubicBezTo>
                  <a:pt x="2654" y="2803"/>
                  <a:pt x="2649" y="2797"/>
                  <a:pt x="2646" y="2790"/>
                </a:cubicBezTo>
                <a:cubicBezTo>
                  <a:pt x="2642" y="2784"/>
                  <a:pt x="2639" y="2777"/>
                  <a:pt x="2636" y="2770"/>
                </a:cubicBezTo>
                <a:cubicBezTo>
                  <a:pt x="2632" y="2769"/>
                  <a:pt x="2626" y="2770"/>
                  <a:pt x="2624" y="2767"/>
                </a:cubicBezTo>
                <a:cubicBezTo>
                  <a:pt x="2620" y="2763"/>
                  <a:pt x="2617" y="2759"/>
                  <a:pt x="2613" y="2763"/>
                </a:cubicBezTo>
                <a:cubicBezTo>
                  <a:pt x="2607" y="2767"/>
                  <a:pt x="2605" y="2775"/>
                  <a:pt x="2606" y="2781"/>
                </a:cubicBezTo>
                <a:cubicBezTo>
                  <a:pt x="2608" y="2787"/>
                  <a:pt x="2610" y="2792"/>
                  <a:pt x="2611" y="2796"/>
                </a:cubicBezTo>
                <a:cubicBezTo>
                  <a:pt x="2607" y="2802"/>
                  <a:pt x="2604" y="2806"/>
                  <a:pt x="2601" y="2811"/>
                </a:cubicBezTo>
                <a:cubicBezTo>
                  <a:pt x="2601" y="2811"/>
                  <a:pt x="2601" y="2810"/>
                  <a:pt x="2601" y="2810"/>
                </a:cubicBezTo>
                <a:cubicBezTo>
                  <a:pt x="2598" y="2812"/>
                  <a:pt x="2595" y="2814"/>
                  <a:pt x="2592" y="2816"/>
                </a:cubicBezTo>
                <a:cubicBezTo>
                  <a:pt x="2591" y="2816"/>
                  <a:pt x="2591" y="2816"/>
                  <a:pt x="2591" y="2816"/>
                </a:cubicBezTo>
                <a:cubicBezTo>
                  <a:pt x="2588" y="2818"/>
                  <a:pt x="2585" y="2819"/>
                  <a:pt x="2580" y="2822"/>
                </a:cubicBezTo>
                <a:cubicBezTo>
                  <a:pt x="2581" y="2815"/>
                  <a:pt x="2582" y="2812"/>
                  <a:pt x="2583" y="2808"/>
                </a:cubicBezTo>
                <a:cubicBezTo>
                  <a:pt x="2580" y="2802"/>
                  <a:pt x="2572" y="2799"/>
                  <a:pt x="2574" y="2789"/>
                </a:cubicBezTo>
                <a:cubicBezTo>
                  <a:pt x="2575" y="2782"/>
                  <a:pt x="2576" y="2775"/>
                  <a:pt x="2577" y="2767"/>
                </a:cubicBezTo>
                <a:cubicBezTo>
                  <a:pt x="2572" y="2764"/>
                  <a:pt x="2568" y="2760"/>
                  <a:pt x="2565" y="2757"/>
                </a:cubicBezTo>
                <a:cubicBezTo>
                  <a:pt x="2564" y="2752"/>
                  <a:pt x="2572" y="2751"/>
                  <a:pt x="2567" y="2745"/>
                </a:cubicBezTo>
                <a:cubicBezTo>
                  <a:pt x="2564" y="2741"/>
                  <a:pt x="2568" y="2737"/>
                  <a:pt x="2570" y="2735"/>
                </a:cubicBezTo>
                <a:cubicBezTo>
                  <a:pt x="2574" y="2732"/>
                  <a:pt x="2577" y="2729"/>
                  <a:pt x="2582" y="2725"/>
                </a:cubicBezTo>
                <a:cubicBezTo>
                  <a:pt x="2572" y="2723"/>
                  <a:pt x="2572" y="2723"/>
                  <a:pt x="2562" y="2731"/>
                </a:cubicBezTo>
                <a:cubicBezTo>
                  <a:pt x="2558" y="2728"/>
                  <a:pt x="2558" y="2724"/>
                  <a:pt x="2560" y="2720"/>
                </a:cubicBezTo>
                <a:cubicBezTo>
                  <a:pt x="2566" y="2710"/>
                  <a:pt x="2571" y="2699"/>
                  <a:pt x="2583" y="2704"/>
                </a:cubicBezTo>
                <a:cubicBezTo>
                  <a:pt x="2584" y="2705"/>
                  <a:pt x="2588" y="2703"/>
                  <a:pt x="2588" y="2701"/>
                </a:cubicBezTo>
                <a:cubicBezTo>
                  <a:pt x="2588" y="2688"/>
                  <a:pt x="2600" y="2691"/>
                  <a:pt x="2604" y="2683"/>
                </a:cubicBezTo>
                <a:cubicBezTo>
                  <a:pt x="2590" y="2670"/>
                  <a:pt x="2590" y="2670"/>
                  <a:pt x="2569" y="2667"/>
                </a:cubicBezTo>
                <a:cubicBezTo>
                  <a:pt x="2571" y="2664"/>
                  <a:pt x="2572" y="2661"/>
                  <a:pt x="2574" y="2657"/>
                </a:cubicBezTo>
                <a:cubicBezTo>
                  <a:pt x="2568" y="2653"/>
                  <a:pt x="2574" y="2649"/>
                  <a:pt x="2574" y="2644"/>
                </a:cubicBezTo>
                <a:cubicBezTo>
                  <a:pt x="2575" y="2640"/>
                  <a:pt x="2574" y="2635"/>
                  <a:pt x="2574" y="2630"/>
                </a:cubicBezTo>
                <a:cubicBezTo>
                  <a:pt x="2566" y="2629"/>
                  <a:pt x="2560" y="2630"/>
                  <a:pt x="2558" y="2641"/>
                </a:cubicBezTo>
                <a:cubicBezTo>
                  <a:pt x="2557" y="2647"/>
                  <a:pt x="2555" y="2653"/>
                  <a:pt x="2553" y="2659"/>
                </a:cubicBezTo>
                <a:cubicBezTo>
                  <a:pt x="2548" y="2659"/>
                  <a:pt x="2544" y="2659"/>
                  <a:pt x="2539" y="2659"/>
                </a:cubicBezTo>
                <a:cubicBezTo>
                  <a:pt x="2537" y="2664"/>
                  <a:pt x="2535" y="2668"/>
                  <a:pt x="2534" y="2672"/>
                </a:cubicBezTo>
                <a:cubicBezTo>
                  <a:pt x="2533" y="2679"/>
                  <a:pt x="2536" y="2683"/>
                  <a:pt x="2541" y="2684"/>
                </a:cubicBezTo>
                <a:cubicBezTo>
                  <a:pt x="2546" y="2685"/>
                  <a:pt x="2550" y="2685"/>
                  <a:pt x="2554" y="2686"/>
                </a:cubicBezTo>
                <a:cubicBezTo>
                  <a:pt x="2552" y="2689"/>
                  <a:pt x="2551" y="2692"/>
                  <a:pt x="2549" y="2695"/>
                </a:cubicBezTo>
                <a:cubicBezTo>
                  <a:pt x="2549" y="2695"/>
                  <a:pt x="2549" y="2695"/>
                  <a:pt x="2549" y="2695"/>
                </a:cubicBezTo>
                <a:cubicBezTo>
                  <a:pt x="2544" y="2690"/>
                  <a:pt x="2539" y="2693"/>
                  <a:pt x="2536" y="2697"/>
                </a:cubicBezTo>
                <a:cubicBezTo>
                  <a:pt x="2533" y="2701"/>
                  <a:pt x="2530" y="2704"/>
                  <a:pt x="2526" y="2703"/>
                </a:cubicBezTo>
                <a:cubicBezTo>
                  <a:pt x="2522" y="2701"/>
                  <a:pt x="2518" y="2699"/>
                  <a:pt x="2514" y="2696"/>
                </a:cubicBezTo>
                <a:cubicBezTo>
                  <a:pt x="2511" y="2692"/>
                  <a:pt x="2508" y="2686"/>
                  <a:pt x="2505" y="2681"/>
                </a:cubicBezTo>
                <a:cubicBezTo>
                  <a:pt x="2500" y="2676"/>
                  <a:pt x="2493" y="2687"/>
                  <a:pt x="2488" y="2678"/>
                </a:cubicBezTo>
                <a:cubicBezTo>
                  <a:pt x="2483" y="2671"/>
                  <a:pt x="2477" y="2682"/>
                  <a:pt x="2472" y="2676"/>
                </a:cubicBezTo>
                <a:cubicBezTo>
                  <a:pt x="2471" y="2676"/>
                  <a:pt x="2470" y="2675"/>
                  <a:pt x="2469" y="2675"/>
                </a:cubicBezTo>
                <a:cubicBezTo>
                  <a:pt x="2469" y="2675"/>
                  <a:pt x="2468" y="2675"/>
                  <a:pt x="2468" y="2675"/>
                </a:cubicBezTo>
                <a:cubicBezTo>
                  <a:pt x="2468" y="2676"/>
                  <a:pt x="2469" y="2678"/>
                  <a:pt x="2469" y="2678"/>
                </a:cubicBezTo>
                <a:cubicBezTo>
                  <a:pt x="2470" y="2677"/>
                  <a:pt x="2471" y="2677"/>
                  <a:pt x="2472" y="2676"/>
                </a:cubicBezTo>
                <a:cubicBezTo>
                  <a:pt x="2470" y="2680"/>
                  <a:pt x="2470" y="2685"/>
                  <a:pt x="2472" y="2690"/>
                </a:cubicBezTo>
                <a:cubicBezTo>
                  <a:pt x="2475" y="2696"/>
                  <a:pt x="2478" y="2702"/>
                  <a:pt x="2481" y="2709"/>
                </a:cubicBezTo>
                <a:cubicBezTo>
                  <a:pt x="2490" y="2728"/>
                  <a:pt x="2496" y="2748"/>
                  <a:pt x="2495" y="2770"/>
                </a:cubicBezTo>
                <a:cubicBezTo>
                  <a:pt x="2499" y="2776"/>
                  <a:pt x="2507" y="2776"/>
                  <a:pt x="2508" y="2785"/>
                </a:cubicBezTo>
                <a:cubicBezTo>
                  <a:pt x="2508" y="2785"/>
                  <a:pt x="2513" y="2785"/>
                  <a:pt x="2515" y="2785"/>
                </a:cubicBezTo>
                <a:cubicBezTo>
                  <a:pt x="2515" y="2785"/>
                  <a:pt x="2515" y="2785"/>
                  <a:pt x="2515" y="2785"/>
                </a:cubicBezTo>
                <a:cubicBezTo>
                  <a:pt x="2514" y="2787"/>
                  <a:pt x="2514" y="2791"/>
                  <a:pt x="2513" y="2793"/>
                </a:cubicBezTo>
                <a:cubicBezTo>
                  <a:pt x="2505" y="2803"/>
                  <a:pt x="2498" y="2813"/>
                  <a:pt x="2496" y="2827"/>
                </a:cubicBezTo>
                <a:cubicBezTo>
                  <a:pt x="2490" y="2831"/>
                  <a:pt x="2484" y="2834"/>
                  <a:pt x="2477" y="2838"/>
                </a:cubicBezTo>
                <a:cubicBezTo>
                  <a:pt x="2480" y="2842"/>
                  <a:pt x="2482" y="2844"/>
                  <a:pt x="2485" y="2848"/>
                </a:cubicBezTo>
                <a:cubicBezTo>
                  <a:pt x="2482" y="2850"/>
                  <a:pt x="2479" y="2851"/>
                  <a:pt x="2476" y="2853"/>
                </a:cubicBezTo>
                <a:cubicBezTo>
                  <a:pt x="2470" y="2842"/>
                  <a:pt x="2464" y="2832"/>
                  <a:pt x="2453" y="2836"/>
                </a:cubicBezTo>
                <a:cubicBezTo>
                  <a:pt x="2451" y="2845"/>
                  <a:pt x="2459" y="2845"/>
                  <a:pt x="2460" y="2851"/>
                </a:cubicBezTo>
                <a:cubicBezTo>
                  <a:pt x="2457" y="2856"/>
                  <a:pt x="2454" y="2860"/>
                  <a:pt x="2451" y="2865"/>
                </a:cubicBezTo>
                <a:cubicBezTo>
                  <a:pt x="2449" y="2870"/>
                  <a:pt x="2448" y="2875"/>
                  <a:pt x="2446" y="2881"/>
                </a:cubicBezTo>
                <a:cubicBezTo>
                  <a:pt x="2447" y="2880"/>
                  <a:pt x="2447" y="2880"/>
                  <a:pt x="2447" y="2880"/>
                </a:cubicBezTo>
                <a:cubicBezTo>
                  <a:pt x="2442" y="2881"/>
                  <a:pt x="2438" y="2883"/>
                  <a:pt x="2433" y="2884"/>
                </a:cubicBezTo>
                <a:cubicBezTo>
                  <a:pt x="2433" y="2879"/>
                  <a:pt x="2433" y="2875"/>
                  <a:pt x="2433" y="2871"/>
                </a:cubicBezTo>
                <a:cubicBezTo>
                  <a:pt x="2432" y="2867"/>
                  <a:pt x="2430" y="2864"/>
                  <a:pt x="2429" y="2860"/>
                </a:cubicBezTo>
                <a:cubicBezTo>
                  <a:pt x="2431" y="2857"/>
                  <a:pt x="2433" y="2854"/>
                  <a:pt x="2435" y="2850"/>
                </a:cubicBezTo>
                <a:cubicBezTo>
                  <a:pt x="2432" y="2847"/>
                  <a:pt x="2429" y="2844"/>
                  <a:pt x="2427" y="2841"/>
                </a:cubicBezTo>
                <a:cubicBezTo>
                  <a:pt x="2422" y="2843"/>
                  <a:pt x="2418" y="2844"/>
                  <a:pt x="2414" y="2846"/>
                </a:cubicBezTo>
                <a:cubicBezTo>
                  <a:pt x="2412" y="2843"/>
                  <a:pt x="2411" y="2842"/>
                  <a:pt x="2410" y="2839"/>
                </a:cubicBezTo>
                <a:cubicBezTo>
                  <a:pt x="2409" y="2833"/>
                  <a:pt x="2409" y="2827"/>
                  <a:pt x="2409" y="2820"/>
                </a:cubicBezTo>
                <a:cubicBezTo>
                  <a:pt x="2408" y="2811"/>
                  <a:pt x="2407" y="2801"/>
                  <a:pt x="2406" y="2790"/>
                </a:cubicBezTo>
                <a:cubicBezTo>
                  <a:pt x="2408" y="2785"/>
                  <a:pt x="2411" y="2782"/>
                  <a:pt x="2416" y="2784"/>
                </a:cubicBezTo>
                <a:cubicBezTo>
                  <a:pt x="2419" y="2779"/>
                  <a:pt x="2422" y="2775"/>
                  <a:pt x="2424" y="2771"/>
                </a:cubicBezTo>
                <a:cubicBezTo>
                  <a:pt x="2426" y="2765"/>
                  <a:pt x="2425" y="2760"/>
                  <a:pt x="2418" y="2757"/>
                </a:cubicBezTo>
                <a:cubicBezTo>
                  <a:pt x="2415" y="2762"/>
                  <a:pt x="2412" y="2767"/>
                  <a:pt x="2408" y="2773"/>
                </a:cubicBezTo>
                <a:cubicBezTo>
                  <a:pt x="2411" y="2777"/>
                  <a:pt x="2414" y="2780"/>
                  <a:pt x="2416" y="2784"/>
                </a:cubicBezTo>
                <a:cubicBezTo>
                  <a:pt x="2412" y="2783"/>
                  <a:pt x="2407" y="2782"/>
                  <a:pt x="2402" y="2781"/>
                </a:cubicBezTo>
                <a:cubicBezTo>
                  <a:pt x="2395" y="2779"/>
                  <a:pt x="2393" y="2769"/>
                  <a:pt x="2398" y="2762"/>
                </a:cubicBezTo>
                <a:cubicBezTo>
                  <a:pt x="2399" y="2760"/>
                  <a:pt x="2402" y="2759"/>
                  <a:pt x="2404" y="2756"/>
                </a:cubicBezTo>
                <a:cubicBezTo>
                  <a:pt x="2401" y="2752"/>
                  <a:pt x="2399" y="2749"/>
                  <a:pt x="2397" y="2745"/>
                </a:cubicBezTo>
                <a:cubicBezTo>
                  <a:pt x="2396" y="2739"/>
                  <a:pt x="2400" y="2736"/>
                  <a:pt x="2402" y="2733"/>
                </a:cubicBezTo>
                <a:cubicBezTo>
                  <a:pt x="2404" y="2730"/>
                  <a:pt x="2404" y="2727"/>
                  <a:pt x="2405" y="2723"/>
                </a:cubicBezTo>
                <a:cubicBezTo>
                  <a:pt x="2398" y="2723"/>
                  <a:pt x="2392" y="2722"/>
                  <a:pt x="2386" y="2722"/>
                </a:cubicBezTo>
                <a:cubicBezTo>
                  <a:pt x="2386" y="2723"/>
                  <a:pt x="2386" y="2723"/>
                  <a:pt x="2386" y="2723"/>
                </a:cubicBezTo>
                <a:cubicBezTo>
                  <a:pt x="2390" y="2718"/>
                  <a:pt x="2393" y="2714"/>
                  <a:pt x="2397" y="2710"/>
                </a:cubicBezTo>
                <a:cubicBezTo>
                  <a:pt x="2398" y="2698"/>
                  <a:pt x="2391" y="2698"/>
                  <a:pt x="2385" y="2697"/>
                </a:cubicBezTo>
                <a:cubicBezTo>
                  <a:pt x="2386" y="2698"/>
                  <a:pt x="2386" y="2698"/>
                  <a:pt x="2386" y="2698"/>
                </a:cubicBezTo>
                <a:cubicBezTo>
                  <a:pt x="2389" y="2694"/>
                  <a:pt x="2393" y="2691"/>
                  <a:pt x="2397" y="2688"/>
                </a:cubicBezTo>
                <a:cubicBezTo>
                  <a:pt x="2399" y="2696"/>
                  <a:pt x="2404" y="2696"/>
                  <a:pt x="2408" y="2697"/>
                </a:cubicBezTo>
                <a:cubicBezTo>
                  <a:pt x="2412" y="2699"/>
                  <a:pt x="2414" y="2696"/>
                  <a:pt x="2413" y="2689"/>
                </a:cubicBezTo>
                <a:cubicBezTo>
                  <a:pt x="2408" y="2689"/>
                  <a:pt x="2402" y="2689"/>
                  <a:pt x="2397" y="2688"/>
                </a:cubicBezTo>
                <a:cubicBezTo>
                  <a:pt x="2395" y="2685"/>
                  <a:pt x="2392" y="2682"/>
                  <a:pt x="2390" y="2678"/>
                </a:cubicBezTo>
                <a:cubicBezTo>
                  <a:pt x="2388" y="2673"/>
                  <a:pt x="2392" y="2665"/>
                  <a:pt x="2396" y="2666"/>
                </a:cubicBezTo>
                <a:cubicBezTo>
                  <a:pt x="2401" y="2666"/>
                  <a:pt x="2406" y="2667"/>
                  <a:pt x="2411" y="2668"/>
                </a:cubicBezTo>
                <a:cubicBezTo>
                  <a:pt x="2416" y="2669"/>
                  <a:pt x="2419" y="2673"/>
                  <a:pt x="2421" y="2678"/>
                </a:cubicBezTo>
                <a:cubicBezTo>
                  <a:pt x="2425" y="2686"/>
                  <a:pt x="2429" y="2694"/>
                  <a:pt x="2433" y="2704"/>
                </a:cubicBezTo>
                <a:cubicBezTo>
                  <a:pt x="2436" y="2701"/>
                  <a:pt x="2438" y="2700"/>
                  <a:pt x="2439" y="2697"/>
                </a:cubicBezTo>
                <a:cubicBezTo>
                  <a:pt x="2440" y="2695"/>
                  <a:pt x="2441" y="2691"/>
                  <a:pt x="2440" y="2689"/>
                </a:cubicBezTo>
                <a:cubicBezTo>
                  <a:pt x="2437" y="2681"/>
                  <a:pt x="2433" y="2675"/>
                  <a:pt x="2435" y="2666"/>
                </a:cubicBezTo>
                <a:cubicBezTo>
                  <a:pt x="2436" y="2665"/>
                  <a:pt x="2434" y="2661"/>
                  <a:pt x="2433" y="2660"/>
                </a:cubicBezTo>
                <a:cubicBezTo>
                  <a:pt x="2428" y="2657"/>
                  <a:pt x="2427" y="2650"/>
                  <a:pt x="2425" y="2644"/>
                </a:cubicBezTo>
                <a:cubicBezTo>
                  <a:pt x="2422" y="2637"/>
                  <a:pt x="2419" y="2632"/>
                  <a:pt x="2411" y="2637"/>
                </a:cubicBezTo>
                <a:cubicBezTo>
                  <a:pt x="2409" y="2638"/>
                  <a:pt x="2408" y="2634"/>
                  <a:pt x="2411" y="2631"/>
                </a:cubicBezTo>
                <a:cubicBezTo>
                  <a:pt x="2413" y="2630"/>
                  <a:pt x="2415" y="2630"/>
                  <a:pt x="2417" y="2628"/>
                </a:cubicBezTo>
                <a:cubicBezTo>
                  <a:pt x="2418" y="2628"/>
                  <a:pt x="2420" y="2626"/>
                  <a:pt x="2422" y="2624"/>
                </a:cubicBezTo>
                <a:cubicBezTo>
                  <a:pt x="2418" y="2619"/>
                  <a:pt x="2414" y="2615"/>
                  <a:pt x="2410" y="2610"/>
                </a:cubicBezTo>
                <a:cubicBezTo>
                  <a:pt x="2407" y="2615"/>
                  <a:pt x="2406" y="2619"/>
                  <a:pt x="2404" y="2622"/>
                </a:cubicBezTo>
                <a:cubicBezTo>
                  <a:pt x="2407" y="2626"/>
                  <a:pt x="2409" y="2629"/>
                  <a:pt x="2411" y="2632"/>
                </a:cubicBezTo>
                <a:cubicBezTo>
                  <a:pt x="2406" y="2631"/>
                  <a:pt x="2400" y="2631"/>
                  <a:pt x="2395" y="2631"/>
                </a:cubicBezTo>
                <a:cubicBezTo>
                  <a:pt x="2396" y="2626"/>
                  <a:pt x="2396" y="2622"/>
                  <a:pt x="2397" y="2618"/>
                </a:cubicBezTo>
                <a:cubicBezTo>
                  <a:pt x="2397" y="2618"/>
                  <a:pt x="2397" y="2617"/>
                  <a:pt x="2396" y="2614"/>
                </a:cubicBezTo>
                <a:cubicBezTo>
                  <a:pt x="2390" y="2615"/>
                  <a:pt x="2383" y="2616"/>
                  <a:pt x="2377" y="2617"/>
                </a:cubicBezTo>
                <a:cubicBezTo>
                  <a:pt x="2371" y="2635"/>
                  <a:pt x="2371" y="2635"/>
                  <a:pt x="2390" y="2653"/>
                </a:cubicBezTo>
                <a:cubicBezTo>
                  <a:pt x="2389" y="2660"/>
                  <a:pt x="2387" y="2666"/>
                  <a:pt x="2381" y="2670"/>
                </a:cubicBezTo>
                <a:cubicBezTo>
                  <a:pt x="2379" y="2664"/>
                  <a:pt x="2378" y="2659"/>
                  <a:pt x="2377" y="2654"/>
                </a:cubicBezTo>
                <a:cubicBezTo>
                  <a:pt x="2375" y="2654"/>
                  <a:pt x="2373" y="2654"/>
                  <a:pt x="2371" y="2655"/>
                </a:cubicBezTo>
                <a:cubicBezTo>
                  <a:pt x="2372" y="2655"/>
                  <a:pt x="2372" y="2655"/>
                  <a:pt x="2372" y="2655"/>
                </a:cubicBezTo>
                <a:cubicBezTo>
                  <a:pt x="2370" y="2652"/>
                  <a:pt x="2369" y="2649"/>
                  <a:pt x="2368" y="2646"/>
                </a:cubicBezTo>
                <a:cubicBezTo>
                  <a:pt x="2365" y="2645"/>
                  <a:pt x="2362" y="2645"/>
                  <a:pt x="2359" y="2644"/>
                </a:cubicBezTo>
                <a:cubicBezTo>
                  <a:pt x="2359" y="2644"/>
                  <a:pt x="2359" y="2644"/>
                  <a:pt x="2359" y="2644"/>
                </a:cubicBezTo>
                <a:cubicBezTo>
                  <a:pt x="2358" y="2635"/>
                  <a:pt x="2357" y="2626"/>
                  <a:pt x="2356" y="2617"/>
                </a:cubicBezTo>
                <a:cubicBezTo>
                  <a:pt x="2349" y="2613"/>
                  <a:pt x="2349" y="2623"/>
                  <a:pt x="2345" y="2624"/>
                </a:cubicBezTo>
                <a:cubicBezTo>
                  <a:pt x="2344" y="2623"/>
                  <a:pt x="2342" y="2622"/>
                  <a:pt x="2342" y="2621"/>
                </a:cubicBezTo>
                <a:cubicBezTo>
                  <a:pt x="2342" y="2614"/>
                  <a:pt x="2343" y="2608"/>
                  <a:pt x="2343" y="2602"/>
                </a:cubicBezTo>
                <a:cubicBezTo>
                  <a:pt x="2343" y="2598"/>
                  <a:pt x="2341" y="2594"/>
                  <a:pt x="2339" y="2591"/>
                </a:cubicBezTo>
                <a:cubicBezTo>
                  <a:pt x="2335" y="2588"/>
                  <a:pt x="2331" y="2589"/>
                  <a:pt x="2328" y="2593"/>
                </a:cubicBezTo>
                <a:cubicBezTo>
                  <a:pt x="2327" y="2596"/>
                  <a:pt x="2325" y="2598"/>
                  <a:pt x="2323" y="2601"/>
                </a:cubicBezTo>
                <a:cubicBezTo>
                  <a:pt x="2314" y="2594"/>
                  <a:pt x="2306" y="2588"/>
                  <a:pt x="2297" y="2581"/>
                </a:cubicBezTo>
                <a:cubicBezTo>
                  <a:pt x="2294" y="2583"/>
                  <a:pt x="2291" y="2584"/>
                  <a:pt x="2287" y="2587"/>
                </a:cubicBezTo>
                <a:cubicBezTo>
                  <a:pt x="2285" y="2583"/>
                  <a:pt x="2282" y="2579"/>
                  <a:pt x="2280" y="2575"/>
                </a:cubicBezTo>
                <a:cubicBezTo>
                  <a:pt x="2281" y="2572"/>
                  <a:pt x="2281" y="2570"/>
                  <a:pt x="2282" y="2570"/>
                </a:cubicBezTo>
                <a:cubicBezTo>
                  <a:pt x="2293" y="2561"/>
                  <a:pt x="2303" y="2554"/>
                  <a:pt x="2316" y="2559"/>
                </a:cubicBezTo>
                <a:cubicBezTo>
                  <a:pt x="2321" y="2562"/>
                  <a:pt x="2324" y="2558"/>
                  <a:pt x="2327" y="2552"/>
                </a:cubicBezTo>
                <a:cubicBezTo>
                  <a:pt x="2324" y="2545"/>
                  <a:pt x="2319" y="2543"/>
                  <a:pt x="2314" y="2547"/>
                </a:cubicBezTo>
                <a:cubicBezTo>
                  <a:pt x="2306" y="2552"/>
                  <a:pt x="2300" y="2547"/>
                  <a:pt x="2293" y="2542"/>
                </a:cubicBezTo>
                <a:cubicBezTo>
                  <a:pt x="2293" y="2542"/>
                  <a:pt x="2292" y="2539"/>
                  <a:pt x="2292" y="2538"/>
                </a:cubicBezTo>
                <a:cubicBezTo>
                  <a:pt x="2293" y="2537"/>
                  <a:pt x="2294" y="2535"/>
                  <a:pt x="2295" y="2535"/>
                </a:cubicBezTo>
                <a:cubicBezTo>
                  <a:pt x="2297" y="2535"/>
                  <a:pt x="2299" y="2535"/>
                  <a:pt x="2300" y="2537"/>
                </a:cubicBezTo>
                <a:cubicBezTo>
                  <a:pt x="2303" y="2539"/>
                  <a:pt x="2306" y="2538"/>
                  <a:pt x="2307" y="2535"/>
                </a:cubicBezTo>
                <a:cubicBezTo>
                  <a:pt x="2308" y="2533"/>
                  <a:pt x="2308" y="2529"/>
                  <a:pt x="2307" y="2527"/>
                </a:cubicBezTo>
                <a:cubicBezTo>
                  <a:pt x="2306" y="2524"/>
                  <a:pt x="2304" y="2522"/>
                  <a:pt x="2302" y="2518"/>
                </a:cubicBezTo>
                <a:cubicBezTo>
                  <a:pt x="2306" y="2514"/>
                  <a:pt x="2310" y="2510"/>
                  <a:pt x="2314" y="2506"/>
                </a:cubicBezTo>
                <a:cubicBezTo>
                  <a:pt x="2308" y="2498"/>
                  <a:pt x="2303" y="2509"/>
                  <a:pt x="2298" y="2506"/>
                </a:cubicBezTo>
                <a:cubicBezTo>
                  <a:pt x="2297" y="2499"/>
                  <a:pt x="2296" y="2491"/>
                  <a:pt x="2295" y="2483"/>
                </a:cubicBezTo>
                <a:cubicBezTo>
                  <a:pt x="2297" y="2473"/>
                  <a:pt x="2306" y="2474"/>
                  <a:pt x="2311" y="2469"/>
                </a:cubicBezTo>
                <a:cubicBezTo>
                  <a:pt x="2310" y="2464"/>
                  <a:pt x="2307" y="2468"/>
                  <a:pt x="2305" y="2468"/>
                </a:cubicBezTo>
                <a:cubicBezTo>
                  <a:pt x="2301" y="2468"/>
                  <a:pt x="2301" y="2469"/>
                  <a:pt x="2294" y="2457"/>
                </a:cubicBezTo>
                <a:cubicBezTo>
                  <a:pt x="2296" y="2453"/>
                  <a:pt x="2297" y="2449"/>
                  <a:pt x="2299" y="2445"/>
                </a:cubicBezTo>
                <a:cubicBezTo>
                  <a:pt x="2299" y="2445"/>
                  <a:pt x="2298" y="2444"/>
                  <a:pt x="2298" y="2445"/>
                </a:cubicBezTo>
                <a:cubicBezTo>
                  <a:pt x="2297" y="2445"/>
                  <a:pt x="2297" y="2445"/>
                  <a:pt x="2296" y="2446"/>
                </a:cubicBezTo>
                <a:cubicBezTo>
                  <a:pt x="2296" y="2445"/>
                  <a:pt x="2296" y="2445"/>
                  <a:pt x="2296" y="2445"/>
                </a:cubicBezTo>
                <a:cubicBezTo>
                  <a:pt x="2295" y="2443"/>
                  <a:pt x="2294" y="2440"/>
                  <a:pt x="2293" y="2436"/>
                </a:cubicBezTo>
                <a:cubicBezTo>
                  <a:pt x="2288" y="2437"/>
                  <a:pt x="2284" y="2439"/>
                  <a:pt x="2280" y="2439"/>
                </a:cubicBezTo>
                <a:cubicBezTo>
                  <a:pt x="2276" y="2440"/>
                  <a:pt x="2272" y="2439"/>
                  <a:pt x="2267" y="2439"/>
                </a:cubicBezTo>
                <a:cubicBezTo>
                  <a:pt x="2268" y="2440"/>
                  <a:pt x="2268" y="2440"/>
                  <a:pt x="2268" y="2440"/>
                </a:cubicBezTo>
                <a:cubicBezTo>
                  <a:pt x="2268" y="2439"/>
                  <a:pt x="2269" y="2437"/>
                  <a:pt x="2270" y="2436"/>
                </a:cubicBezTo>
                <a:cubicBezTo>
                  <a:pt x="2273" y="2433"/>
                  <a:pt x="2278" y="2431"/>
                  <a:pt x="2278" y="2424"/>
                </a:cubicBezTo>
                <a:cubicBezTo>
                  <a:pt x="2277" y="2415"/>
                  <a:pt x="2274" y="2409"/>
                  <a:pt x="2266" y="2408"/>
                </a:cubicBezTo>
                <a:cubicBezTo>
                  <a:pt x="2265" y="2408"/>
                  <a:pt x="2265" y="2407"/>
                  <a:pt x="2264" y="2406"/>
                </a:cubicBezTo>
                <a:cubicBezTo>
                  <a:pt x="2265" y="2405"/>
                  <a:pt x="2267" y="2404"/>
                  <a:pt x="2268" y="2403"/>
                </a:cubicBezTo>
                <a:cubicBezTo>
                  <a:pt x="2278" y="2397"/>
                  <a:pt x="2278" y="2397"/>
                  <a:pt x="2276" y="2381"/>
                </a:cubicBezTo>
                <a:cubicBezTo>
                  <a:pt x="2283" y="2379"/>
                  <a:pt x="2285" y="2388"/>
                  <a:pt x="2289" y="2392"/>
                </a:cubicBezTo>
                <a:cubicBezTo>
                  <a:pt x="2287" y="2395"/>
                  <a:pt x="2286" y="2398"/>
                  <a:pt x="2285" y="2401"/>
                </a:cubicBezTo>
                <a:cubicBezTo>
                  <a:pt x="2285" y="2405"/>
                  <a:pt x="2293" y="2401"/>
                  <a:pt x="2290" y="2410"/>
                </a:cubicBezTo>
                <a:cubicBezTo>
                  <a:pt x="2289" y="2413"/>
                  <a:pt x="2290" y="2418"/>
                  <a:pt x="2290" y="2426"/>
                </a:cubicBezTo>
                <a:cubicBezTo>
                  <a:pt x="2294" y="2422"/>
                  <a:pt x="2297" y="2420"/>
                  <a:pt x="2297" y="2418"/>
                </a:cubicBezTo>
                <a:cubicBezTo>
                  <a:pt x="2296" y="2410"/>
                  <a:pt x="2302" y="2408"/>
                  <a:pt x="2304" y="2402"/>
                </a:cubicBezTo>
                <a:cubicBezTo>
                  <a:pt x="2301" y="2399"/>
                  <a:pt x="2299" y="2396"/>
                  <a:pt x="2296" y="2393"/>
                </a:cubicBezTo>
                <a:cubicBezTo>
                  <a:pt x="2296" y="2387"/>
                  <a:pt x="2296" y="2380"/>
                  <a:pt x="2295" y="2374"/>
                </a:cubicBezTo>
                <a:cubicBezTo>
                  <a:pt x="2295" y="2369"/>
                  <a:pt x="2292" y="2365"/>
                  <a:pt x="2288" y="2365"/>
                </a:cubicBezTo>
                <a:cubicBezTo>
                  <a:pt x="2280" y="2364"/>
                  <a:pt x="2273" y="2365"/>
                  <a:pt x="2267" y="2373"/>
                </a:cubicBezTo>
                <a:cubicBezTo>
                  <a:pt x="2263" y="2378"/>
                  <a:pt x="2259" y="2382"/>
                  <a:pt x="2253" y="2378"/>
                </a:cubicBezTo>
                <a:cubicBezTo>
                  <a:pt x="2255" y="2375"/>
                  <a:pt x="2257" y="2373"/>
                  <a:pt x="2259" y="2369"/>
                </a:cubicBezTo>
                <a:cubicBezTo>
                  <a:pt x="2257" y="2367"/>
                  <a:pt x="2255" y="2365"/>
                  <a:pt x="2254" y="2364"/>
                </a:cubicBezTo>
                <a:cubicBezTo>
                  <a:pt x="2252" y="2363"/>
                  <a:pt x="2249" y="2362"/>
                  <a:pt x="2249" y="2361"/>
                </a:cubicBezTo>
                <a:cubicBezTo>
                  <a:pt x="2250" y="2346"/>
                  <a:pt x="2238" y="2342"/>
                  <a:pt x="2233" y="2331"/>
                </a:cubicBezTo>
                <a:cubicBezTo>
                  <a:pt x="2229" y="2334"/>
                  <a:pt x="2226" y="2337"/>
                  <a:pt x="2222" y="2340"/>
                </a:cubicBezTo>
                <a:cubicBezTo>
                  <a:pt x="2223" y="2339"/>
                  <a:pt x="2223" y="2339"/>
                  <a:pt x="2223" y="2339"/>
                </a:cubicBezTo>
                <a:cubicBezTo>
                  <a:pt x="2218" y="2339"/>
                  <a:pt x="2214" y="2333"/>
                  <a:pt x="2215" y="2328"/>
                </a:cubicBezTo>
                <a:cubicBezTo>
                  <a:pt x="2217" y="2319"/>
                  <a:pt x="2217" y="2313"/>
                  <a:pt x="2211" y="2307"/>
                </a:cubicBezTo>
                <a:cubicBezTo>
                  <a:pt x="2208" y="2305"/>
                  <a:pt x="2208" y="2298"/>
                  <a:pt x="2207" y="2293"/>
                </a:cubicBezTo>
                <a:cubicBezTo>
                  <a:pt x="2205" y="2283"/>
                  <a:pt x="2201" y="2278"/>
                  <a:pt x="2193" y="2278"/>
                </a:cubicBezTo>
                <a:cubicBezTo>
                  <a:pt x="2190" y="2278"/>
                  <a:pt x="2188" y="2277"/>
                  <a:pt x="2184" y="2276"/>
                </a:cubicBezTo>
                <a:cubicBezTo>
                  <a:pt x="2187" y="2270"/>
                  <a:pt x="2188" y="2265"/>
                  <a:pt x="2190" y="2260"/>
                </a:cubicBezTo>
                <a:cubicBezTo>
                  <a:pt x="2189" y="2260"/>
                  <a:pt x="2187" y="2259"/>
                  <a:pt x="2186" y="2259"/>
                </a:cubicBezTo>
                <a:cubicBezTo>
                  <a:pt x="2184" y="2261"/>
                  <a:pt x="2182" y="2263"/>
                  <a:pt x="2180" y="2264"/>
                </a:cubicBezTo>
                <a:cubicBezTo>
                  <a:pt x="2174" y="2266"/>
                  <a:pt x="2174" y="2266"/>
                  <a:pt x="2168" y="2254"/>
                </a:cubicBezTo>
                <a:cubicBezTo>
                  <a:pt x="2173" y="2250"/>
                  <a:pt x="2179" y="2246"/>
                  <a:pt x="2184" y="2242"/>
                </a:cubicBezTo>
                <a:cubicBezTo>
                  <a:pt x="2180" y="2234"/>
                  <a:pt x="2176" y="2237"/>
                  <a:pt x="2171" y="2240"/>
                </a:cubicBezTo>
                <a:cubicBezTo>
                  <a:pt x="2166" y="2245"/>
                  <a:pt x="2162" y="2251"/>
                  <a:pt x="2156" y="2254"/>
                </a:cubicBezTo>
                <a:cubicBezTo>
                  <a:pt x="2153" y="2257"/>
                  <a:pt x="2148" y="2256"/>
                  <a:pt x="2143" y="2258"/>
                </a:cubicBezTo>
                <a:cubicBezTo>
                  <a:pt x="2147" y="2249"/>
                  <a:pt x="2155" y="2250"/>
                  <a:pt x="2158" y="2239"/>
                </a:cubicBezTo>
                <a:cubicBezTo>
                  <a:pt x="2153" y="2239"/>
                  <a:pt x="2149" y="2239"/>
                  <a:pt x="2145" y="2239"/>
                </a:cubicBezTo>
                <a:cubicBezTo>
                  <a:pt x="2133" y="2240"/>
                  <a:pt x="2132" y="2239"/>
                  <a:pt x="2130" y="2224"/>
                </a:cubicBezTo>
                <a:cubicBezTo>
                  <a:pt x="2130" y="2223"/>
                  <a:pt x="2131" y="2221"/>
                  <a:pt x="2130" y="2219"/>
                </a:cubicBezTo>
                <a:cubicBezTo>
                  <a:pt x="2129" y="2207"/>
                  <a:pt x="2128" y="2206"/>
                  <a:pt x="2115" y="2202"/>
                </a:cubicBezTo>
                <a:cubicBezTo>
                  <a:pt x="2115" y="2207"/>
                  <a:pt x="2114" y="2212"/>
                  <a:pt x="2115" y="2216"/>
                </a:cubicBezTo>
                <a:cubicBezTo>
                  <a:pt x="2118" y="2225"/>
                  <a:pt x="2114" y="2229"/>
                  <a:pt x="2109" y="2233"/>
                </a:cubicBezTo>
                <a:cubicBezTo>
                  <a:pt x="2109" y="2233"/>
                  <a:pt x="2109" y="2233"/>
                  <a:pt x="2109" y="2233"/>
                </a:cubicBezTo>
                <a:cubicBezTo>
                  <a:pt x="2109" y="2230"/>
                  <a:pt x="2110" y="2226"/>
                  <a:pt x="2109" y="2223"/>
                </a:cubicBezTo>
                <a:cubicBezTo>
                  <a:pt x="2108" y="2218"/>
                  <a:pt x="2105" y="2213"/>
                  <a:pt x="2105" y="2208"/>
                </a:cubicBezTo>
                <a:cubicBezTo>
                  <a:pt x="2105" y="2203"/>
                  <a:pt x="2107" y="2198"/>
                  <a:pt x="2109" y="2190"/>
                </a:cubicBezTo>
                <a:cubicBezTo>
                  <a:pt x="2099" y="2195"/>
                  <a:pt x="2093" y="2199"/>
                  <a:pt x="2092" y="2212"/>
                </a:cubicBezTo>
                <a:cubicBezTo>
                  <a:pt x="2092" y="2218"/>
                  <a:pt x="2089" y="2224"/>
                  <a:pt x="2088" y="2230"/>
                </a:cubicBezTo>
                <a:cubicBezTo>
                  <a:pt x="2083" y="2224"/>
                  <a:pt x="2080" y="2232"/>
                  <a:pt x="2074" y="2230"/>
                </a:cubicBezTo>
                <a:cubicBezTo>
                  <a:pt x="2076" y="2227"/>
                  <a:pt x="2078" y="2224"/>
                  <a:pt x="2079" y="2221"/>
                </a:cubicBezTo>
                <a:cubicBezTo>
                  <a:pt x="2080" y="2218"/>
                  <a:pt x="2081" y="2214"/>
                  <a:pt x="2082" y="2210"/>
                </a:cubicBezTo>
                <a:cubicBezTo>
                  <a:pt x="2076" y="2208"/>
                  <a:pt x="2072" y="2205"/>
                  <a:pt x="2068" y="2198"/>
                </a:cubicBezTo>
                <a:cubicBezTo>
                  <a:pt x="2061" y="2184"/>
                  <a:pt x="2056" y="2183"/>
                  <a:pt x="2042" y="2187"/>
                </a:cubicBezTo>
                <a:cubicBezTo>
                  <a:pt x="2041" y="2199"/>
                  <a:pt x="2048" y="2204"/>
                  <a:pt x="2054" y="2211"/>
                </a:cubicBezTo>
                <a:cubicBezTo>
                  <a:pt x="2045" y="2209"/>
                  <a:pt x="2036" y="2207"/>
                  <a:pt x="2030" y="2197"/>
                </a:cubicBezTo>
                <a:cubicBezTo>
                  <a:pt x="2028" y="2192"/>
                  <a:pt x="2024" y="2192"/>
                  <a:pt x="2020" y="2197"/>
                </a:cubicBezTo>
                <a:cubicBezTo>
                  <a:pt x="2025" y="2204"/>
                  <a:pt x="2018" y="2211"/>
                  <a:pt x="2018" y="2220"/>
                </a:cubicBezTo>
                <a:cubicBezTo>
                  <a:pt x="2030" y="2217"/>
                  <a:pt x="2042" y="2213"/>
                  <a:pt x="2053" y="2210"/>
                </a:cubicBezTo>
                <a:cubicBezTo>
                  <a:pt x="2056" y="2212"/>
                  <a:pt x="2059" y="2215"/>
                  <a:pt x="2057" y="2219"/>
                </a:cubicBezTo>
                <a:cubicBezTo>
                  <a:pt x="2054" y="2228"/>
                  <a:pt x="2050" y="2237"/>
                  <a:pt x="2045" y="2248"/>
                </a:cubicBezTo>
                <a:cubicBezTo>
                  <a:pt x="2051" y="2244"/>
                  <a:pt x="2055" y="2242"/>
                  <a:pt x="2059" y="2240"/>
                </a:cubicBezTo>
                <a:cubicBezTo>
                  <a:pt x="2062" y="2243"/>
                  <a:pt x="2065" y="2245"/>
                  <a:pt x="2067" y="2246"/>
                </a:cubicBezTo>
                <a:cubicBezTo>
                  <a:pt x="2072" y="2243"/>
                  <a:pt x="2077" y="2241"/>
                  <a:pt x="2081" y="2238"/>
                </a:cubicBezTo>
                <a:cubicBezTo>
                  <a:pt x="2083" y="2236"/>
                  <a:pt x="2085" y="2232"/>
                  <a:pt x="2087" y="2229"/>
                </a:cubicBezTo>
                <a:cubicBezTo>
                  <a:pt x="2089" y="2229"/>
                  <a:pt x="2090" y="2228"/>
                  <a:pt x="2092" y="2228"/>
                </a:cubicBezTo>
                <a:cubicBezTo>
                  <a:pt x="2094" y="2232"/>
                  <a:pt x="2092" y="2234"/>
                  <a:pt x="2090" y="2237"/>
                </a:cubicBezTo>
                <a:cubicBezTo>
                  <a:pt x="2088" y="2241"/>
                  <a:pt x="2086" y="2245"/>
                  <a:pt x="2083" y="2248"/>
                </a:cubicBezTo>
                <a:cubicBezTo>
                  <a:pt x="2081" y="2251"/>
                  <a:pt x="2078" y="2253"/>
                  <a:pt x="2076" y="2255"/>
                </a:cubicBezTo>
                <a:cubicBezTo>
                  <a:pt x="2061" y="2270"/>
                  <a:pt x="2061" y="2277"/>
                  <a:pt x="2072" y="2296"/>
                </a:cubicBezTo>
                <a:cubicBezTo>
                  <a:pt x="2075" y="2303"/>
                  <a:pt x="2079" y="2309"/>
                  <a:pt x="2084" y="2316"/>
                </a:cubicBezTo>
                <a:cubicBezTo>
                  <a:pt x="2087" y="2312"/>
                  <a:pt x="2090" y="2308"/>
                  <a:pt x="2093" y="2305"/>
                </a:cubicBezTo>
                <a:cubicBezTo>
                  <a:pt x="2096" y="2306"/>
                  <a:pt x="2097" y="2309"/>
                  <a:pt x="2095" y="2312"/>
                </a:cubicBezTo>
                <a:cubicBezTo>
                  <a:pt x="2091" y="2319"/>
                  <a:pt x="2087" y="2325"/>
                  <a:pt x="2083" y="2333"/>
                </a:cubicBezTo>
                <a:cubicBezTo>
                  <a:pt x="2090" y="2334"/>
                  <a:pt x="2097" y="2323"/>
                  <a:pt x="2104" y="2332"/>
                </a:cubicBezTo>
                <a:cubicBezTo>
                  <a:pt x="2107" y="2344"/>
                  <a:pt x="2099" y="2352"/>
                  <a:pt x="2094" y="2362"/>
                </a:cubicBezTo>
                <a:cubicBezTo>
                  <a:pt x="2097" y="2367"/>
                  <a:pt x="2100" y="2371"/>
                  <a:pt x="2103" y="2377"/>
                </a:cubicBezTo>
                <a:cubicBezTo>
                  <a:pt x="2106" y="2375"/>
                  <a:pt x="2111" y="2373"/>
                  <a:pt x="2115" y="2370"/>
                </a:cubicBezTo>
                <a:cubicBezTo>
                  <a:pt x="2117" y="2385"/>
                  <a:pt x="2105" y="2386"/>
                  <a:pt x="2102" y="2397"/>
                </a:cubicBezTo>
                <a:cubicBezTo>
                  <a:pt x="2106" y="2400"/>
                  <a:pt x="2111" y="2404"/>
                  <a:pt x="2115" y="2407"/>
                </a:cubicBezTo>
                <a:cubicBezTo>
                  <a:pt x="2115" y="2407"/>
                  <a:pt x="2115" y="2407"/>
                  <a:pt x="2115" y="2407"/>
                </a:cubicBezTo>
                <a:cubicBezTo>
                  <a:pt x="2111" y="2408"/>
                  <a:pt x="2108" y="2409"/>
                  <a:pt x="2104" y="2411"/>
                </a:cubicBezTo>
                <a:cubicBezTo>
                  <a:pt x="2101" y="2413"/>
                  <a:pt x="2099" y="2416"/>
                  <a:pt x="2096" y="2419"/>
                </a:cubicBezTo>
                <a:cubicBezTo>
                  <a:pt x="2089" y="2405"/>
                  <a:pt x="2081" y="2393"/>
                  <a:pt x="2085" y="2376"/>
                </a:cubicBezTo>
                <a:cubicBezTo>
                  <a:pt x="2078" y="2374"/>
                  <a:pt x="2072" y="2373"/>
                  <a:pt x="2067" y="2372"/>
                </a:cubicBezTo>
                <a:cubicBezTo>
                  <a:pt x="2062" y="2372"/>
                  <a:pt x="2059" y="2375"/>
                  <a:pt x="2059" y="2381"/>
                </a:cubicBezTo>
                <a:cubicBezTo>
                  <a:pt x="2058" y="2395"/>
                  <a:pt x="2050" y="2400"/>
                  <a:pt x="2040" y="2399"/>
                </a:cubicBezTo>
                <a:cubicBezTo>
                  <a:pt x="2030" y="2399"/>
                  <a:pt x="2021" y="2401"/>
                  <a:pt x="2015" y="2412"/>
                </a:cubicBezTo>
                <a:cubicBezTo>
                  <a:pt x="2021" y="2424"/>
                  <a:pt x="2021" y="2424"/>
                  <a:pt x="2013" y="2429"/>
                </a:cubicBezTo>
                <a:cubicBezTo>
                  <a:pt x="2011" y="2424"/>
                  <a:pt x="2008" y="2419"/>
                  <a:pt x="2006" y="2413"/>
                </a:cubicBezTo>
                <a:cubicBezTo>
                  <a:pt x="2009" y="2409"/>
                  <a:pt x="2011" y="2405"/>
                  <a:pt x="2014" y="2402"/>
                </a:cubicBezTo>
                <a:cubicBezTo>
                  <a:pt x="2016" y="2399"/>
                  <a:pt x="2018" y="2397"/>
                  <a:pt x="2020" y="2395"/>
                </a:cubicBezTo>
                <a:cubicBezTo>
                  <a:pt x="2019" y="2388"/>
                  <a:pt x="2016" y="2390"/>
                  <a:pt x="2014" y="2391"/>
                </a:cubicBezTo>
                <a:cubicBezTo>
                  <a:pt x="2012" y="2392"/>
                  <a:pt x="2010" y="2395"/>
                  <a:pt x="2009" y="2397"/>
                </a:cubicBezTo>
                <a:cubicBezTo>
                  <a:pt x="2005" y="2404"/>
                  <a:pt x="2000" y="2407"/>
                  <a:pt x="1994" y="2406"/>
                </a:cubicBezTo>
                <a:cubicBezTo>
                  <a:pt x="1990" y="2406"/>
                  <a:pt x="1987" y="2405"/>
                  <a:pt x="1984" y="2406"/>
                </a:cubicBezTo>
                <a:cubicBezTo>
                  <a:pt x="1981" y="2406"/>
                  <a:pt x="1979" y="2410"/>
                  <a:pt x="1974" y="2411"/>
                </a:cubicBezTo>
                <a:cubicBezTo>
                  <a:pt x="1975" y="2405"/>
                  <a:pt x="1975" y="2402"/>
                  <a:pt x="1977" y="2400"/>
                </a:cubicBezTo>
                <a:cubicBezTo>
                  <a:pt x="1980" y="2396"/>
                  <a:pt x="1984" y="2394"/>
                  <a:pt x="1988" y="2390"/>
                </a:cubicBezTo>
                <a:cubicBezTo>
                  <a:pt x="1989" y="2389"/>
                  <a:pt x="1990" y="2385"/>
                  <a:pt x="1991" y="2383"/>
                </a:cubicBezTo>
                <a:cubicBezTo>
                  <a:pt x="1986" y="2377"/>
                  <a:pt x="1978" y="2383"/>
                  <a:pt x="1975" y="2375"/>
                </a:cubicBezTo>
                <a:cubicBezTo>
                  <a:pt x="1977" y="2373"/>
                  <a:pt x="1980" y="2373"/>
                  <a:pt x="1981" y="2371"/>
                </a:cubicBezTo>
                <a:cubicBezTo>
                  <a:pt x="1987" y="2361"/>
                  <a:pt x="1992" y="2351"/>
                  <a:pt x="1994" y="2339"/>
                </a:cubicBezTo>
                <a:cubicBezTo>
                  <a:pt x="1994" y="2335"/>
                  <a:pt x="1994" y="2332"/>
                  <a:pt x="1994" y="2328"/>
                </a:cubicBezTo>
                <a:cubicBezTo>
                  <a:pt x="1985" y="2329"/>
                  <a:pt x="1979" y="2341"/>
                  <a:pt x="1970" y="2336"/>
                </a:cubicBezTo>
                <a:cubicBezTo>
                  <a:pt x="1963" y="2333"/>
                  <a:pt x="1953" y="2336"/>
                  <a:pt x="1953" y="2320"/>
                </a:cubicBezTo>
                <a:cubicBezTo>
                  <a:pt x="1946" y="2327"/>
                  <a:pt x="1938" y="2329"/>
                  <a:pt x="1942" y="2342"/>
                </a:cubicBezTo>
                <a:cubicBezTo>
                  <a:pt x="1948" y="2343"/>
                  <a:pt x="1954" y="2343"/>
                  <a:pt x="1960" y="2345"/>
                </a:cubicBezTo>
                <a:cubicBezTo>
                  <a:pt x="1962" y="2345"/>
                  <a:pt x="1963" y="2347"/>
                  <a:pt x="1964" y="2348"/>
                </a:cubicBezTo>
                <a:cubicBezTo>
                  <a:pt x="1961" y="2354"/>
                  <a:pt x="1958" y="2359"/>
                  <a:pt x="1956" y="2364"/>
                </a:cubicBezTo>
                <a:cubicBezTo>
                  <a:pt x="1951" y="2364"/>
                  <a:pt x="1947" y="2364"/>
                  <a:pt x="1943" y="2365"/>
                </a:cubicBezTo>
                <a:cubicBezTo>
                  <a:pt x="1937" y="2366"/>
                  <a:pt x="1937" y="2356"/>
                  <a:pt x="1932" y="2356"/>
                </a:cubicBezTo>
                <a:cubicBezTo>
                  <a:pt x="1932" y="2354"/>
                  <a:pt x="1931" y="2351"/>
                  <a:pt x="1930" y="2350"/>
                </a:cubicBezTo>
                <a:cubicBezTo>
                  <a:pt x="1924" y="2349"/>
                  <a:pt x="1924" y="2350"/>
                  <a:pt x="1918" y="2360"/>
                </a:cubicBezTo>
                <a:cubicBezTo>
                  <a:pt x="1921" y="2360"/>
                  <a:pt x="1923" y="2360"/>
                  <a:pt x="1925" y="2360"/>
                </a:cubicBezTo>
                <a:cubicBezTo>
                  <a:pt x="1923" y="2363"/>
                  <a:pt x="1921" y="2365"/>
                  <a:pt x="1919" y="2368"/>
                </a:cubicBezTo>
                <a:cubicBezTo>
                  <a:pt x="1922" y="2372"/>
                  <a:pt x="1924" y="2375"/>
                  <a:pt x="1925" y="2377"/>
                </a:cubicBezTo>
                <a:cubicBezTo>
                  <a:pt x="1926" y="2384"/>
                  <a:pt x="1916" y="2382"/>
                  <a:pt x="1919" y="2390"/>
                </a:cubicBezTo>
                <a:cubicBezTo>
                  <a:pt x="1933" y="2392"/>
                  <a:pt x="1947" y="2379"/>
                  <a:pt x="1962" y="2389"/>
                </a:cubicBezTo>
                <a:cubicBezTo>
                  <a:pt x="1964" y="2382"/>
                  <a:pt x="1966" y="2376"/>
                  <a:pt x="1968" y="2370"/>
                </a:cubicBezTo>
                <a:cubicBezTo>
                  <a:pt x="1971" y="2372"/>
                  <a:pt x="1973" y="2373"/>
                  <a:pt x="1975" y="2375"/>
                </a:cubicBezTo>
                <a:cubicBezTo>
                  <a:pt x="1972" y="2378"/>
                  <a:pt x="1971" y="2382"/>
                  <a:pt x="1971" y="2388"/>
                </a:cubicBezTo>
                <a:cubicBezTo>
                  <a:pt x="1971" y="2392"/>
                  <a:pt x="1971" y="2395"/>
                  <a:pt x="1971" y="2400"/>
                </a:cubicBezTo>
                <a:cubicBezTo>
                  <a:pt x="1968" y="2399"/>
                  <a:pt x="1965" y="2397"/>
                  <a:pt x="1963" y="2396"/>
                </a:cubicBezTo>
                <a:cubicBezTo>
                  <a:pt x="1960" y="2396"/>
                  <a:pt x="1956" y="2400"/>
                  <a:pt x="1957" y="2403"/>
                </a:cubicBezTo>
                <a:cubicBezTo>
                  <a:pt x="1959" y="2408"/>
                  <a:pt x="1958" y="2415"/>
                  <a:pt x="1963" y="2418"/>
                </a:cubicBezTo>
                <a:cubicBezTo>
                  <a:pt x="1968" y="2420"/>
                  <a:pt x="1967" y="2424"/>
                  <a:pt x="1966" y="2428"/>
                </a:cubicBezTo>
                <a:cubicBezTo>
                  <a:pt x="1964" y="2434"/>
                  <a:pt x="1960" y="2433"/>
                  <a:pt x="1956" y="2432"/>
                </a:cubicBezTo>
                <a:cubicBezTo>
                  <a:pt x="1953" y="2428"/>
                  <a:pt x="1956" y="2420"/>
                  <a:pt x="1949" y="2418"/>
                </a:cubicBezTo>
                <a:cubicBezTo>
                  <a:pt x="1943" y="2416"/>
                  <a:pt x="1938" y="2413"/>
                  <a:pt x="1932" y="2414"/>
                </a:cubicBezTo>
                <a:cubicBezTo>
                  <a:pt x="1927" y="2415"/>
                  <a:pt x="1923" y="2413"/>
                  <a:pt x="1921" y="2406"/>
                </a:cubicBezTo>
                <a:cubicBezTo>
                  <a:pt x="1915" y="2413"/>
                  <a:pt x="1916" y="2418"/>
                  <a:pt x="1920" y="2423"/>
                </a:cubicBezTo>
                <a:cubicBezTo>
                  <a:pt x="1923" y="2425"/>
                  <a:pt x="1927" y="2427"/>
                  <a:pt x="1930" y="2429"/>
                </a:cubicBezTo>
                <a:cubicBezTo>
                  <a:pt x="1922" y="2444"/>
                  <a:pt x="1922" y="2444"/>
                  <a:pt x="1912" y="2449"/>
                </a:cubicBezTo>
                <a:cubicBezTo>
                  <a:pt x="1916" y="2444"/>
                  <a:pt x="1916" y="2437"/>
                  <a:pt x="1916" y="2431"/>
                </a:cubicBezTo>
                <a:cubicBezTo>
                  <a:pt x="1907" y="2425"/>
                  <a:pt x="1907" y="2425"/>
                  <a:pt x="1903" y="2434"/>
                </a:cubicBezTo>
                <a:cubicBezTo>
                  <a:pt x="1908" y="2433"/>
                  <a:pt x="1912" y="2432"/>
                  <a:pt x="1916" y="2430"/>
                </a:cubicBezTo>
                <a:cubicBezTo>
                  <a:pt x="1912" y="2438"/>
                  <a:pt x="1903" y="2440"/>
                  <a:pt x="1904" y="2453"/>
                </a:cubicBezTo>
                <a:cubicBezTo>
                  <a:pt x="1908" y="2451"/>
                  <a:pt x="1910" y="2450"/>
                  <a:pt x="1913" y="2448"/>
                </a:cubicBezTo>
                <a:cubicBezTo>
                  <a:pt x="1919" y="2451"/>
                  <a:pt x="1914" y="2463"/>
                  <a:pt x="1922" y="2464"/>
                </a:cubicBezTo>
                <a:cubicBezTo>
                  <a:pt x="1924" y="2464"/>
                  <a:pt x="1925" y="2471"/>
                  <a:pt x="1927" y="2472"/>
                </a:cubicBezTo>
                <a:cubicBezTo>
                  <a:pt x="1929" y="2474"/>
                  <a:pt x="1933" y="2473"/>
                  <a:pt x="1936" y="2473"/>
                </a:cubicBezTo>
                <a:cubicBezTo>
                  <a:pt x="1936" y="2482"/>
                  <a:pt x="1931" y="2485"/>
                  <a:pt x="1926" y="2488"/>
                </a:cubicBezTo>
                <a:cubicBezTo>
                  <a:pt x="1926" y="2485"/>
                  <a:pt x="1925" y="2482"/>
                  <a:pt x="1925" y="2479"/>
                </a:cubicBezTo>
                <a:cubicBezTo>
                  <a:pt x="1919" y="2477"/>
                  <a:pt x="1913" y="2475"/>
                  <a:pt x="1907" y="2473"/>
                </a:cubicBezTo>
                <a:cubicBezTo>
                  <a:pt x="1906" y="2470"/>
                  <a:pt x="1906" y="2467"/>
                  <a:pt x="1905" y="2465"/>
                </a:cubicBezTo>
                <a:cubicBezTo>
                  <a:pt x="1899" y="2466"/>
                  <a:pt x="1893" y="2467"/>
                  <a:pt x="1886" y="2469"/>
                </a:cubicBezTo>
                <a:cubicBezTo>
                  <a:pt x="1889" y="2477"/>
                  <a:pt x="1893" y="2483"/>
                  <a:pt x="1896" y="2490"/>
                </a:cubicBezTo>
                <a:cubicBezTo>
                  <a:pt x="1901" y="2490"/>
                  <a:pt x="1907" y="2489"/>
                  <a:pt x="1912" y="2491"/>
                </a:cubicBezTo>
                <a:cubicBezTo>
                  <a:pt x="1916" y="2493"/>
                  <a:pt x="1919" y="2499"/>
                  <a:pt x="1922" y="2503"/>
                </a:cubicBezTo>
                <a:cubicBezTo>
                  <a:pt x="1917" y="2513"/>
                  <a:pt x="1913" y="2522"/>
                  <a:pt x="1907" y="2531"/>
                </a:cubicBezTo>
                <a:cubicBezTo>
                  <a:pt x="1905" y="2534"/>
                  <a:pt x="1901" y="2535"/>
                  <a:pt x="1897" y="2538"/>
                </a:cubicBezTo>
                <a:cubicBezTo>
                  <a:pt x="1898" y="2536"/>
                  <a:pt x="1898" y="2534"/>
                  <a:pt x="1898" y="2533"/>
                </a:cubicBezTo>
                <a:cubicBezTo>
                  <a:pt x="1897" y="2531"/>
                  <a:pt x="1897" y="2529"/>
                  <a:pt x="1896" y="2527"/>
                </a:cubicBezTo>
                <a:cubicBezTo>
                  <a:pt x="1894" y="2529"/>
                  <a:pt x="1892" y="2531"/>
                  <a:pt x="1891" y="2532"/>
                </a:cubicBezTo>
                <a:cubicBezTo>
                  <a:pt x="1892" y="2533"/>
                  <a:pt x="1893" y="2535"/>
                  <a:pt x="1895" y="2536"/>
                </a:cubicBezTo>
                <a:cubicBezTo>
                  <a:pt x="1896" y="2536"/>
                  <a:pt x="1897" y="2537"/>
                  <a:pt x="1898" y="2537"/>
                </a:cubicBezTo>
                <a:cubicBezTo>
                  <a:pt x="1897" y="2540"/>
                  <a:pt x="1895" y="2544"/>
                  <a:pt x="1893" y="2548"/>
                </a:cubicBezTo>
                <a:cubicBezTo>
                  <a:pt x="1902" y="2553"/>
                  <a:pt x="1909" y="2548"/>
                  <a:pt x="1916" y="2547"/>
                </a:cubicBezTo>
                <a:cubicBezTo>
                  <a:pt x="1923" y="2545"/>
                  <a:pt x="1926" y="2534"/>
                  <a:pt x="1935" y="2538"/>
                </a:cubicBezTo>
                <a:cubicBezTo>
                  <a:pt x="1933" y="2540"/>
                  <a:pt x="1932" y="2542"/>
                  <a:pt x="1931" y="2544"/>
                </a:cubicBezTo>
                <a:cubicBezTo>
                  <a:pt x="1931" y="2543"/>
                  <a:pt x="1931" y="2543"/>
                  <a:pt x="1931" y="2543"/>
                </a:cubicBezTo>
                <a:cubicBezTo>
                  <a:pt x="1925" y="2551"/>
                  <a:pt x="1919" y="2559"/>
                  <a:pt x="1912" y="2568"/>
                </a:cubicBezTo>
                <a:cubicBezTo>
                  <a:pt x="1913" y="2575"/>
                  <a:pt x="1910" y="2585"/>
                  <a:pt x="1921" y="2589"/>
                </a:cubicBezTo>
                <a:cubicBezTo>
                  <a:pt x="1912" y="2593"/>
                  <a:pt x="1905" y="2597"/>
                  <a:pt x="1897" y="2602"/>
                </a:cubicBezTo>
                <a:cubicBezTo>
                  <a:pt x="1895" y="2595"/>
                  <a:pt x="1893" y="2589"/>
                  <a:pt x="1891" y="2584"/>
                </a:cubicBezTo>
                <a:cubicBezTo>
                  <a:pt x="1891" y="2583"/>
                  <a:pt x="1890" y="2583"/>
                  <a:pt x="1889" y="2583"/>
                </a:cubicBezTo>
                <a:cubicBezTo>
                  <a:pt x="1882" y="2593"/>
                  <a:pt x="1882" y="2593"/>
                  <a:pt x="1891" y="2613"/>
                </a:cubicBezTo>
                <a:cubicBezTo>
                  <a:pt x="1882" y="2615"/>
                  <a:pt x="1882" y="2615"/>
                  <a:pt x="1875" y="2601"/>
                </a:cubicBezTo>
                <a:cubicBezTo>
                  <a:pt x="1871" y="2607"/>
                  <a:pt x="1868" y="2612"/>
                  <a:pt x="1865" y="2616"/>
                </a:cubicBezTo>
                <a:cubicBezTo>
                  <a:pt x="1866" y="2629"/>
                  <a:pt x="1867" y="2640"/>
                  <a:pt x="1868" y="2652"/>
                </a:cubicBezTo>
                <a:cubicBezTo>
                  <a:pt x="1875" y="2652"/>
                  <a:pt x="1879" y="2648"/>
                  <a:pt x="1880" y="2640"/>
                </a:cubicBezTo>
                <a:cubicBezTo>
                  <a:pt x="1881" y="2631"/>
                  <a:pt x="1885" y="2626"/>
                  <a:pt x="1893" y="2624"/>
                </a:cubicBezTo>
                <a:cubicBezTo>
                  <a:pt x="1891" y="2633"/>
                  <a:pt x="1891" y="2633"/>
                  <a:pt x="1884" y="2641"/>
                </a:cubicBezTo>
                <a:cubicBezTo>
                  <a:pt x="1885" y="2645"/>
                  <a:pt x="1886" y="2648"/>
                  <a:pt x="1887" y="2653"/>
                </a:cubicBezTo>
                <a:cubicBezTo>
                  <a:pt x="1889" y="2652"/>
                  <a:pt x="1891" y="2652"/>
                  <a:pt x="1892" y="2650"/>
                </a:cubicBezTo>
                <a:cubicBezTo>
                  <a:pt x="1896" y="2644"/>
                  <a:pt x="1900" y="2639"/>
                  <a:pt x="1907" y="2644"/>
                </a:cubicBezTo>
                <a:cubicBezTo>
                  <a:pt x="1909" y="2638"/>
                  <a:pt x="1911" y="2631"/>
                  <a:pt x="1914" y="2628"/>
                </a:cubicBezTo>
                <a:cubicBezTo>
                  <a:pt x="1918" y="2624"/>
                  <a:pt x="1925" y="2624"/>
                  <a:pt x="1930" y="2621"/>
                </a:cubicBezTo>
                <a:cubicBezTo>
                  <a:pt x="1932" y="2625"/>
                  <a:pt x="1932" y="2628"/>
                  <a:pt x="1934" y="2632"/>
                </a:cubicBezTo>
                <a:cubicBezTo>
                  <a:pt x="1937" y="2632"/>
                  <a:pt x="1941" y="2631"/>
                  <a:pt x="1945" y="2631"/>
                </a:cubicBezTo>
                <a:cubicBezTo>
                  <a:pt x="1945" y="2630"/>
                  <a:pt x="1945" y="2630"/>
                  <a:pt x="1945" y="2630"/>
                </a:cubicBezTo>
                <a:cubicBezTo>
                  <a:pt x="1945" y="2634"/>
                  <a:pt x="1945" y="2638"/>
                  <a:pt x="1945" y="2644"/>
                </a:cubicBezTo>
                <a:cubicBezTo>
                  <a:pt x="1942" y="2644"/>
                  <a:pt x="1939" y="2645"/>
                  <a:pt x="1936" y="2645"/>
                </a:cubicBezTo>
                <a:cubicBezTo>
                  <a:pt x="1934" y="2645"/>
                  <a:pt x="1931" y="2645"/>
                  <a:pt x="1927" y="2644"/>
                </a:cubicBezTo>
                <a:cubicBezTo>
                  <a:pt x="1928" y="2650"/>
                  <a:pt x="1930" y="2655"/>
                  <a:pt x="1931" y="2661"/>
                </a:cubicBezTo>
                <a:cubicBezTo>
                  <a:pt x="1933" y="2661"/>
                  <a:pt x="1936" y="2662"/>
                  <a:pt x="1939" y="2662"/>
                </a:cubicBezTo>
                <a:cubicBezTo>
                  <a:pt x="1939" y="2662"/>
                  <a:pt x="1939" y="2664"/>
                  <a:pt x="1939" y="2664"/>
                </a:cubicBezTo>
                <a:cubicBezTo>
                  <a:pt x="1939" y="2665"/>
                  <a:pt x="1938" y="2665"/>
                  <a:pt x="1938" y="2665"/>
                </a:cubicBezTo>
                <a:cubicBezTo>
                  <a:pt x="1937" y="2668"/>
                  <a:pt x="1936" y="2671"/>
                  <a:pt x="1936" y="2674"/>
                </a:cubicBezTo>
                <a:cubicBezTo>
                  <a:pt x="1936" y="2675"/>
                  <a:pt x="1936" y="2676"/>
                  <a:pt x="1937" y="2677"/>
                </a:cubicBezTo>
                <a:cubicBezTo>
                  <a:pt x="1938" y="2676"/>
                  <a:pt x="1940" y="2675"/>
                  <a:pt x="1940" y="2674"/>
                </a:cubicBezTo>
                <a:cubicBezTo>
                  <a:pt x="1939" y="2671"/>
                  <a:pt x="1938" y="2668"/>
                  <a:pt x="1937" y="2665"/>
                </a:cubicBezTo>
                <a:cubicBezTo>
                  <a:pt x="1942" y="2671"/>
                  <a:pt x="1950" y="2666"/>
                  <a:pt x="1954" y="2676"/>
                </a:cubicBezTo>
                <a:cubicBezTo>
                  <a:pt x="1949" y="2686"/>
                  <a:pt x="1935" y="2676"/>
                  <a:pt x="1932" y="2690"/>
                </a:cubicBezTo>
                <a:cubicBezTo>
                  <a:pt x="1938" y="2698"/>
                  <a:pt x="1944" y="2694"/>
                  <a:pt x="1950" y="2694"/>
                </a:cubicBezTo>
                <a:cubicBezTo>
                  <a:pt x="1957" y="2695"/>
                  <a:pt x="1960" y="2706"/>
                  <a:pt x="1968" y="2703"/>
                </a:cubicBezTo>
                <a:cubicBezTo>
                  <a:pt x="1975" y="2700"/>
                  <a:pt x="1978" y="2712"/>
                  <a:pt x="1984" y="2712"/>
                </a:cubicBezTo>
                <a:cubicBezTo>
                  <a:pt x="1986" y="2698"/>
                  <a:pt x="1987" y="2697"/>
                  <a:pt x="1996" y="2703"/>
                </a:cubicBezTo>
                <a:cubicBezTo>
                  <a:pt x="1998" y="2704"/>
                  <a:pt x="1999" y="2705"/>
                  <a:pt x="2001" y="2707"/>
                </a:cubicBezTo>
                <a:cubicBezTo>
                  <a:pt x="1999" y="2719"/>
                  <a:pt x="1992" y="2726"/>
                  <a:pt x="1988" y="2736"/>
                </a:cubicBezTo>
                <a:cubicBezTo>
                  <a:pt x="1984" y="2746"/>
                  <a:pt x="1982" y="2757"/>
                  <a:pt x="1979" y="2768"/>
                </a:cubicBezTo>
                <a:cubicBezTo>
                  <a:pt x="1985" y="2770"/>
                  <a:pt x="1990" y="2771"/>
                  <a:pt x="1995" y="2772"/>
                </a:cubicBezTo>
                <a:cubicBezTo>
                  <a:pt x="1992" y="2781"/>
                  <a:pt x="1988" y="2781"/>
                  <a:pt x="1984" y="2779"/>
                </a:cubicBezTo>
                <a:cubicBezTo>
                  <a:pt x="1981" y="2777"/>
                  <a:pt x="1979" y="2778"/>
                  <a:pt x="1977" y="2781"/>
                </a:cubicBezTo>
                <a:cubicBezTo>
                  <a:pt x="1975" y="2785"/>
                  <a:pt x="1975" y="2788"/>
                  <a:pt x="1977" y="2792"/>
                </a:cubicBezTo>
                <a:cubicBezTo>
                  <a:pt x="1980" y="2794"/>
                  <a:pt x="1981" y="2797"/>
                  <a:pt x="1980" y="2802"/>
                </a:cubicBezTo>
                <a:cubicBezTo>
                  <a:pt x="1978" y="2814"/>
                  <a:pt x="1979" y="2815"/>
                  <a:pt x="1986" y="2819"/>
                </a:cubicBezTo>
                <a:cubicBezTo>
                  <a:pt x="1989" y="2821"/>
                  <a:pt x="1992" y="2823"/>
                  <a:pt x="1995" y="2824"/>
                </a:cubicBezTo>
                <a:cubicBezTo>
                  <a:pt x="2001" y="2826"/>
                  <a:pt x="2001" y="2833"/>
                  <a:pt x="2003" y="2839"/>
                </a:cubicBezTo>
                <a:cubicBezTo>
                  <a:pt x="2008" y="2840"/>
                  <a:pt x="2013" y="2841"/>
                  <a:pt x="2017" y="2844"/>
                </a:cubicBezTo>
                <a:cubicBezTo>
                  <a:pt x="2021" y="2845"/>
                  <a:pt x="2027" y="2845"/>
                  <a:pt x="2028" y="2853"/>
                </a:cubicBezTo>
                <a:cubicBezTo>
                  <a:pt x="2024" y="2853"/>
                  <a:pt x="2019" y="2854"/>
                  <a:pt x="2014" y="2855"/>
                </a:cubicBezTo>
                <a:cubicBezTo>
                  <a:pt x="2014" y="2862"/>
                  <a:pt x="2015" y="2869"/>
                  <a:pt x="2016" y="2878"/>
                </a:cubicBezTo>
                <a:cubicBezTo>
                  <a:pt x="2018" y="2883"/>
                  <a:pt x="2030" y="2882"/>
                  <a:pt x="2027" y="2897"/>
                </a:cubicBezTo>
                <a:cubicBezTo>
                  <a:pt x="2018" y="2896"/>
                  <a:pt x="2012" y="2890"/>
                  <a:pt x="2004" y="2883"/>
                </a:cubicBezTo>
                <a:cubicBezTo>
                  <a:pt x="1999" y="2884"/>
                  <a:pt x="1993" y="2887"/>
                  <a:pt x="1987" y="2888"/>
                </a:cubicBezTo>
                <a:cubicBezTo>
                  <a:pt x="1981" y="2889"/>
                  <a:pt x="1975" y="2888"/>
                  <a:pt x="1969" y="2888"/>
                </a:cubicBezTo>
                <a:cubicBezTo>
                  <a:pt x="1968" y="2904"/>
                  <a:pt x="1972" y="2918"/>
                  <a:pt x="1970" y="2938"/>
                </a:cubicBezTo>
                <a:cubicBezTo>
                  <a:pt x="1976" y="2930"/>
                  <a:pt x="1978" y="2927"/>
                  <a:pt x="1980" y="2924"/>
                </a:cubicBezTo>
                <a:cubicBezTo>
                  <a:pt x="1983" y="2921"/>
                  <a:pt x="1986" y="2919"/>
                  <a:pt x="1989" y="2916"/>
                </a:cubicBezTo>
                <a:cubicBezTo>
                  <a:pt x="1988" y="2913"/>
                  <a:pt x="1986" y="2910"/>
                  <a:pt x="1986" y="2907"/>
                </a:cubicBezTo>
                <a:cubicBezTo>
                  <a:pt x="1985" y="2897"/>
                  <a:pt x="1990" y="2891"/>
                  <a:pt x="1998" y="2893"/>
                </a:cubicBezTo>
                <a:cubicBezTo>
                  <a:pt x="2004" y="2895"/>
                  <a:pt x="2010" y="2898"/>
                  <a:pt x="2009" y="2909"/>
                </a:cubicBezTo>
                <a:cubicBezTo>
                  <a:pt x="2008" y="2909"/>
                  <a:pt x="2007" y="2909"/>
                  <a:pt x="2006" y="2909"/>
                </a:cubicBezTo>
                <a:cubicBezTo>
                  <a:pt x="2005" y="2910"/>
                  <a:pt x="2005" y="2912"/>
                  <a:pt x="2005" y="2913"/>
                </a:cubicBezTo>
                <a:cubicBezTo>
                  <a:pt x="2006" y="2913"/>
                  <a:pt x="2008" y="2913"/>
                  <a:pt x="2009" y="2912"/>
                </a:cubicBezTo>
                <a:cubicBezTo>
                  <a:pt x="2009" y="2912"/>
                  <a:pt x="2009" y="2910"/>
                  <a:pt x="2009" y="2908"/>
                </a:cubicBezTo>
                <a:cubicBezTo>
                  <a:pt x="2013" y="2910"/>
                  <a:pt x="2018" y="2907"/>
                  <a:pt x="2021" y="2915"/>
                </a:cubicBezTo>
                <a:cubicBezTo>
                  <a:pt x="2017" y="2919"/>
                  <a:pt x="2014" y="2922"/>
                  <a:pt x="2009" y="2927"/>
                </a:cubicBezTo>
                <a:cubicBezTo>
                  <a:pt x="2014" y="2935"/>
                  <a:pt x="2020" y="2943"/>
                  <a:pt x="2020" y="2954"/>
                </a:cubicBezTo>
                <a:cubicBezTo>
                  <a:pt x="2019" y="2964"/>
                  <a:pt x="2027" y="2971"/>
                  <a:pt x="2025" y="2984"/>
                </a:cubicBezTo>
                <a:cubicBezTo>
                  <a:pt x="2019" y="2975"/>
                  <a:pt x="2014" y="2969"/>
                  <a:pt x="2009" y="2962"/>
                </a:cubicBezTo>
                <a:cubicBezTo>
                  <a:pt x="2004" y="2964"/>
                  <a:pt x="1999" y="2965"/>
                  <a:pt x="1994" y="2967"/>
                </a:cubicBezTo>
                <a:cubicBezTo>
                  <a:pt x="1998" y="2962"/>
                  <a:pt x="2002" y="2957"/>
                  <a:pt x="2006" y="2951"/>
                </a:cubicBezTo>
                <a:cubicBezTo>
                  <a:pt x="2001" y="2948"/>
                  <a:pt x="1997" y="2946"/>
                  <a:pt x="1993" y="2944"/>
                </a:cubicBezTo>
                <a:cubicBezTo>
                  <a:pt x="1995" y="2939"/>
                  <a:pt x="1997" y="2935"/>
                  <a:pt x="1999" y="2931"/>
                </a:cubicBezTo>
                <a:cubicBezTo>
                  <a:pt x="1999" y="2929"/>
                  <a:pt x="1999" y="2926"/>
                  <a:pt x="1998" y="2925"/>
                </a:cubicBezTo>
                <a:cubicBezTo>
                  <a:pt x="1996" y="2923"/>
                  <a:pt x="1993" y="2923"/>
                  <a:pt x="1992" y="2924"/>
                </a:cubicBezTo>
                <a:cubicBezTo>
                  <a:pt x="1986" y="2931"/>
                  <a:pt x="1980" y="2938"/>
                  <a:pt x="1974" y="2946"/>
                </a:cubicBezTo>
                <a:cubicBezTo>
                  <a:pt x="1979" y="2951"/>
                  <a:pt x="1983" y="2955"/>
                  <a:pt x="1988" y="2960"/>
                </a:cubicBezTo>
                <a:cubicBezTo>
                  <a:pt x="1984" y="2962"/>
                  <a:pt x="1980" y="2964"/>
                  <a:pt x="1976" y="2966"/>
                </a:cubicBezTo>
                <a:cubicBezTo>
                  <a:pt x="1976" y="2972"/>
                  <a:pt x="1979" y="2974"/>
                  <a:pt x="1982" y="2973"/>
                </a:cubicBezTo>
                <a:cubicBezTo>
                  <a:pt x="1986" y="2972"/>
                  <a:pt x="1990" y="2969"/>
                  <a:pt x="1994" y="2966"/>
                </a:cubicBezTo>
                <a:cubicBezTo>
                  <a:pt x="1992" y="2970"/>
                  <a:pt x="1992" y="2973"/>
                  <a:pt x="1994" y="2977"/>
                </a:cubicBezTo>
                <a:cubicBezTo>
                  <a:pt x="1996" y="2980"/>
                  <a:pt x="1997" y="2984"/>
                  <a:pt x="1998" y="2987"/>
                </a:cubicBezTo>
                <a:cubicBezTo>
                  <a:pt x="1987" y="2996"/>
                  <a:pt x="1985" y="2999"/>
                  <a:pt x="1984" y="3008"/>
                </a:cubicBezTo>
                <a:cubicBezTo>
                  <a:pt x="1982" y="3019"/>
                  <a:pt x="1984" y="3023"/>
                  <a:pt x="1992" y="3026"/>
                </a:cubicBezTo>
                <a:cubicBezTo>
                  <a:pt x="1994" y="3027"/>
                  <a:pt x="1997" y="3027"/>
                  <a:pt x="1999" y="3027"/>
                </a:cubicBezTo>
                <a:cubicBezTo>
                  <a:pt x="1998" y="3038"/>
                  <a:pt x="1990" y="3039"/>
                  <a:pt x="1985" y="3045"/>
                </a:cubicBezTo>
                <a:cubicBezTo>
                  <a:pt x="1985" y="3049"/>
                  <a:pt x="1985" y="3054"/>
                  <a:pt x="1985" y="3058"/>
                </a:cubicBezTo>
                <a:cubicBezTo>
                  <a:pt x="1987" y="3058"/>
                  <a:pt x="1988" y="3059"/>
                  <a:pt x="1989" y="3058"/>
                </a:cubicBezTo>
                <a:cubicBezTo>
                  <a:pt x="1992" y="3053"/>
                  <a:pt x="1995" y="3047"/>
                  <a:pt x="1998" y="3043"/>
                </a:cubicBezTo>
                <a:cubicBezTo>
                  <a:pt x="2000" y="3040"/>
                  <a:pt x="2003" y="3039"/>
                  <a:pt x="2008" y="3034"/>
                </a:cubicBezTo>
                <a:cubicBezTo>
                  <a:pt x="2006" y="3045"/>
                  <a:pt x="2004" y="3052"/>
                  <a:pt x="2003" y="3059"/>
                </a:cubicBezTo>
                <a:cubicBezTo>
                  <a:pt x="2001" y="3071"/>
                  <a:pt x="2000" y="3083"/>
                  <a:pt x="2006" y="3094"/>
                </a:cubicBezTo>
                <a:cubicBezTo>
                  <a:pt x="2008" y="3097"/>
                  <a:pt x="2008" y="3103"/>
                  <a:pt x="2009" y="3107"/>
                </a:cubicBezTo>
                <a:cubicBezTo>
                  <a:pt x="2010" y="3110"/>
                  <a:pt x="2014" y="3112"/>
                  <a:pt x="2012" y="3119"/>
                </a:cubicBezTo>
                <a:cubicBezTo>
                  <a:pt x="2007" y="3117"/>
                  <a:pt x="2002" y="3116"/>
                  <a:pt x="1995" y="3115"/>
                </a:cubicBezTo>
                <a:cubicBezTo>
                  <a:pt x="1994" y="3117"/>
                  <a:pt x="1991" y="3120"/>
                  <a:pt x="1990" y="3123"/>
                </a:cubicBezTo>
                <a:cubicBezTo>
                  <a:pt x="1987" y="3131"/>
                  <a:pt x="1982" y="3132"/>
                  <a:pt x="1975" y="3132"/>
                </a:cubicBezTo>
                <a:cubicBezTo>
                  <a:pt x="1975" y="3118"/>
                  <a:pt x="1987" y="3117"/>
                  <a:pt x="1989" y="3106"/>
                </a:cubicBezTo>
                <a:cubicBezTo>
                  <a:pt x="1979" y="3097"/>
                  <a:pt x="1977" y="3096"/>
                  <a:pt x="1970" y="3106"/>
                </a:cubicBezTo>
                <a:cubicBezTo>
                  <a:pt x="1967" y="3110"/>
                  <a:pt x="1965" y="3115"/>
                  <a:pt x="1962" y="3120"/>
                </a:cubicBezTo>
                <a:cubicBezTo>
                  <a:pt x="1968" y="3129"/>
                  <a:pt x="1972" y="3137"/>
                  <a:pt x="1978" y="3146"/>
                </a:cubicBezTo>
                <a:cubicBezTo>
                  <a:pt x="1969" y="3145"/>
                  <a:pt x="1960" y="3144"/>
                  <a:pt x="1952" y="3143"/>
                </a:cubicBezTo>
                <a:cubicBezTo>
                  <a:pt x="1952" y="3144"/>
                  <a:pt x="1952" y="3144"/>
                  <a:pt x="1952" y="3144"/>
                </a:cubicBezTo>
                <a:cubicBezTo>
                  <a:pt x="1953" y="3141"/>
                  <a:pt x="1953" y="3139"/>
                  <a:pt x="1954" y="3137"/>
                </a:cubicBezTo>
                <a:cubicBezTo>
                  <a:pt x="1950" y="3122"/>
                  <a:pt x="1940" y="3118"/>
                  <a:pt x="1930" y="3114"/>
                </a:cubicBezTo>
                <a:cubicBezTo>
                  <a:pt x="1930" y="3109"/>
                  <a:pt x="1931" y="3105"/>
                  <a:pt x="1931" y="3101"/>
                </a:cubicBezTo>
                <a:cubicBezTo>
                  <a:pt x="1935" y="3101"/>
                  <a:pt x="1940" y="3100"/>
                  <a:pt x="1944" y="3099"/>
                </a:cubicBezTo>
                <a:cubicBezTo>
                  <a:pt x="1947" y="3098"/>
                  <a:pt x="1949" y="3100"/>
                  <a:pt x="1952" y="3102"/>
                </a:cubicBezTo>
                <a:cubicBezTo>
                  <a:pt x="1958" y="3107"/>
                  <a:pt x="1966" y="3104"/>
                  <a:pt x="1970" y="3096"/>
                </a:cubicBezTo>
                <a:cubicBezTo>
                  <a:pt x="1971" y="3094"/>
                  <a:pt x="1970" y="3089"/>
                  <a:pt x="1969" y="3088"/>
                </a:cubicBezTo>
                <a:cubicBezTo>
                  <a:pt x="1965" y="3085"/>
                  <a:pt x="1961" y="3083"/>
                  <a:pt x="1957" y="3081"/>
                </a:cubicBezTo>
                <a:cubicBezTo>
                  <a:pt x="1952" y="3083"/>
                  <a:pt x="1949" y="3092"/>
                  <a:pt x="1942" y="3089"/>
                </a:cubicBezTo>
                <a:cubicBezTo>
                  <a:pt x="1938" y="3087"/>
                  <a:pt x="1935" y="3083"/>
                  <a:pt x="1937" y="3078"/>
                </a:cubicBezTo>
                <a:cubicBezTo>
                  <a:pt x="1940" y="3074"/>
                  <a:pt x="1942" y="3069"/>
                  <a:pt x="1945" y="3065"/>
                </a:cubicBezTo>
                <a:cubicBezTo>
                  <a:pt x="1947" y="3061"/>
                  <a:pt x="1949" y="3059"/>
                  <a:pt x="1951" y="3055"/>
                </a:cubicBezTo>
                <a:cubicBezTo>
                  <a:pt x="1950" y="3047"/>
                  <a:pt x="1946" y="3042"/>
                  <a:pt x="1940" y="3040"/>
                </a:cubicBezTo>
                <a:cubicBezTo>
                  <a:pt x="1939" y="3040"/>
                  <a:pt x="1939" y="3040"/>
                  <a:pt x="1938" y="3040"/>
                </a:cubicBezTo>
                <a:cubicBezTo>
                  <a:pt x="1922" y="3033"/>
                  <a:pt x="1908" y="3023"/>
                  <a:pt x="1897" y="3006"/>
                </a:cubicBezTo>
                <a:cubicBezTo>
                  <a:pt x="1898" y="3006"/>
                  <a:pt x="1898" y="3006"/>
                  <a:pt x="1898" y="3006"/>
                </a:cubicBezTo>
                <a:cubicBezTo>
                  <a:pt x="1899" y="2998"/>
                  <a:pt x="1900" y="2990"/>
                  <a:pt x="1901" y="2982"/>
                </a:cubicBezTo>
                <a:cubicBezTo>
                  <a:pt x="1903" y="2970"/>
                  <a:pt x="1903" y="2968"/>
                  <a:pt x="1890" y="2961"/>
                </a:cubicBezTo>
                <a:cubicBezTo>
                  <a:pt x="1891" y="2957"/>
                  <a:pt x="1892" y="2952"/>
                  <a:pt x="1892" y="2947"/>
                </a:cubicBezTo>
                <a:cubicBezTo>
                  <a:pt x="1891" y="2947"/>
                  <a:pt x="1889" y="2946"/>
                  <a:pt x="1887" y="2945"/>
                </a:cubicBezTo>
                <a:cubicBezTo>
                  <a:pt x="1879" y="2942"/>
                  <a:pt x="1875" y="2935"/>
                  <a:pt x="1875" y="2923"/>
                </a:cubicBezTo>
                <a:cubicBezTo>
                  <a:pt x="1876" y="2918"/>
                  <a:pt x="1875" y="2912"/>
                  <a:pt x="1875" y="2906"/>
                </a:cubicBezTo>
                <a:cubicBezTo>
                  <a:pt x="1871" y="2905"/>
                  <a:pt x="1868" y="2903"/>
                  <a:pt x="1865" y="2902"/>
                </a:cubicBezTo>
                <a:cubicBezTo>
                  <a:pt x="1865" y="2892"/>
                  <a:pt x="1865" y="2882"/>
                  <a:pt x="1865" y="2872"/>
                </a:cubicBezTo>
                <a:cubicBezTo>
                  <a:pt x="1863" y="2872"/>
                  <a:pt x="1860" y="2872"/>
                  <a:pt x="1856" y="2873"/>
                </a:cubicBezTo>
                <a:cubicBezTo>
                  <a:pt x="1856" y="2870"/>
                  <a:pt x="1856" y="2867"/>
                  <a:pt x="1856" y="2864"/>
                </a:cubicBezTo>
                <a:cubicBezTo>
                  <a:pt x="1855" y="2849"/>
                  <a:pt x="1851" y="2844"/>
                  <a:pt x="1839" y="2846"/>
                </a:cubicBezTo>
                <a:cubicBezTo>
                  <a:pt x="1836" y="2847"/>
                  <a:pt x="1832" y="2849"/>
                  <a:pt x="1828" y="2849"/>
                </a:cubicBezTo>
                <a:cubicBezTo>
                  <a:pt x="1826" y="2849"/>
                  <a:pt x="1824" y="2846"/>
                  <a:pt x="1822" y="2844"/>
                </a:cubicBezTo>
                <a:cubicBezTo>
                  <a:pt x="1821" y="2845"/>
                  <a:pt x="1821" y="2845"/>
                  <a:pt x="1821" y="2845"/>
                </a:cubicBezTo>
                <a:cubicBezTo>
                  <a:pt x="1826" y="2846"/>
                  <a:pt x="1830" y="2847"/>
                  <a:pt x="1832" y="2839"/>
                </a:cubicBezTo>
                <a:cubicBezTo>
                  <a:pt x="1833" y="2839"/>
                  <a:pt x="1834" y="2840"/>
                  <a:pt x="1836" y="2840"/>
                </a:cubicBezTo>
                <a:cubicBezTo>
                  <a:pt x="1836" y="2840"/>
                  <a:pt x="1837" y="2838"/>
                  <a:pt x="1838" y="2837"/>
                </a:cubicBezTo>
                <a:cubicBezTo>
                  <a:pt x="1837" y="2837"/>
                  <a:pt x="1836" y="2836"/>
                  <a:pt x="1835" y="2837"/>
                </a:cubicBezTo>
                <a:cubicBezTo>
                  <a:pt x="1834" y="2837"/>
                  <a:pt x="1833" y="2839"/>
                  <a:pt x="1832" y="2840"/>
                </a:cubicBezTo>
                <a:cubicBezTo>
                  <a:pt x="1829" y="2838"/>
                  <a:pt x="1825" y="2838"/>
                  <a:pt x="1822" y="2835"/>
                </a:cubicBezTo>
                <a:cubicBezTo>
                  <a:pt x="1814" y="2829"/>
                  <a:pt x="1806" y="2830"/>
                  <a:pt x="1798" y="2832"/>
                </a:cubicBezTo>
                <a:cubicBezTo>
                  <a:pt x="1793" y="2833"/>
                  <a:pt x="1788" y="2834"/>
                  <a:pt x="1783" y="2836"/>
                </a:cubicBezTo>
                <a:cubicBezTo>
                  <a:pt x="1781" y="2837"/>
                  <a:pt x="1779" y="2839"/>
                  <a:pt x="1776" y="2842"/>
                </a:cubicBezTo>
                <a:cubicBezTo>
                  <a:pt x="1786" y="2842"/>
                  <a:pt x="1790" y="2853"/>
                  <a:pt x="1798" y="2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4C0E0580-EEAE-4CA2-9DC0-B7932783A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6827" y="518160"/>
            <a:ext cx="5877805" cy="5637276"/>
          </a:xfrm>
          <a:custGeom>
            <a:avLst/>
            <a:gdLst>
              <a:gd name="connsiteX0" fmla="*/ 2282012 w 5877805"/>
              <a:gd name="connsiteY0" fmla="*/ 5413085 h 5637276"/>
              <a:gd name="connsiteX1" fmla="*/ 2282634 w 5877805"/>
              <a:gd name="connsiteY1" fmla="*/ 5413863 h 5637276"/>
              <a:gd name="connsiteX2" fmla="*/ 2280301 w 5877805"/>
              <a:gd name="connsiteY2" fmla="*/ 5414797 h 5637276"/>
              <a:gd name="connsiteX3" fmla="*/ 2282012 w 5877805"/>
              <a:gd name="connsiteY3" fmla="*/ 5413085 h 5637276"/>
              <a:gd name="connsiteX4" fmla="*/ 2287144 w 5877805"/>
              <a:gd name="connsiteY4" fmla="*/ 5395972 h 5637276"/>
              <a:gd name="connsiteX5" fmla="*/ 2289118 w 5877805"/>
              <a:gd name="connsiteY5" fmla="*/ 5397156 h 5637276"/>
              <a:gd name="connsiteX6" fmla="*/ 2288854 w 5877805"/>
              <a:gd name="connsiteY6" fmla="*/ 5397683 h 5637276"/>
              <a:gd name="connsiteX7" fmla="*/ 2287144 w 5877805"/>
              <a:gd name="connsiteY7" fmla="*/ 5395972 h 5637276"/>
              <a:gd name="connsiteX8" fmla="*/ 3339196 w 5877805"/>
              <a:gd name="connsiteY8" fmla="*/ 5378858 h 5637276"/>
              <a:gd name="connsiteX9" fmla="*/ 3339669 w 5877805"/>
              <a:gd name="connsiteY9" fmla="*/ 5378912 h 5637276"/>
              <a:gd name="connsiteX10" fmla="*/ 3339196 w 5877805"/>
              <a:gd name="connsiteY10" fmla="*/ 5380569 h 5637276"/>
              <a:gd name="connsiteX11" fmla="*/ 3339196 w 5877805"/>
              <a:gd name="connsiteY11" fmla="*/ 5378858 h 5637276"/>
              <a:gd name="connsiteX12" fmla="*/ 2709675 w 5877805"/>
              <a:gd name="connsiteY12" fmla="*/ 5377147 h 5637276"/>
              <a:gd name="connsiteX13" fmla="*/ 2707964 w 5877805"/>
              <a:gd name="connsiteY13" fmla="*/ 5378858 h 5637276"/>
              <a:gd name="connsiteX14" fmla="*/ 2708628 w 5877805"/>
              <a:gd name="connsiteY14" fmla="*/ 5377164 h 5637276"/>
              <a:gd name="connsiteX15" fmla="*/ 2163256 w 5877805"/>
              <a:gd name="connsiteY15" fmla="*/ 5227659 h 5637276"/>
              <a:gd name="connsiteX16" fmla="*/ 2163977 w 5877805"/>
              <a:gd name="connsiteY16" fmla="*/ 5228257 h 5637276"/>
              <a:gd name="connsiteX17" fmla="*/ 2162266 w 5877805"/>
              <a:gd name="connsiteY17" fmla="*/ 5229968 h 5637276"/>
              <a:gd name="connsiteX18" fmla="*/ 2694279 w 5877805"/>
              <a:gd name="connsiteY18" fmla="*/ 5200875 h 5637276"/>
              <a:gd name="connsiteX19" fmla="*/ 2694910 w 5877805"/>
              <a:gd name="connsiteY19" fmla="*/ 5201263 h 5637276"/>
              <a:gd name="connsiteX20" fmla="*/ 2694279 w 5877805"/>
              <a:gd name="connsiteY20" fmla="*/ 5202586 h 5637276"/>
              <a:gd name="connsiteX21" fmla="*/ 2694279 w 5877805"/>
              <a:gd name="connsiteY21" fmla="*/ 5200875 h 5637276"/>
              <a:gd name="connsiteX22" fmla="*/ 4452831 w 5877805"/>
              <a:gd name="connsiteY22" fmla="*/ 4949302 h 5637276"/>
              <a:gd name="connsiteX23" fmla="*/ 4452831 w 5877805"/>
              <a:gd name="connsiteY23" fmla="*/ 4950002 h 5637276"/>
              <a:gd name="connsiteX24" fmla="*/ 4451120 w 5877805"/>
              <a:gd name="connsiteY24" fmla="*/ 4951014 h 5637276"/>
              <a:gd name="connsiteX25" fmla="*/ 4452831 w 5877805"/>
              <a:gd name="connsiteY25" fmla="*/ 4949302 h 5637276"/>
              <a:gd name="connsiteX26" fmla="*/ 4185969 w 5877805"/>
              <a:gd name="connsiteY26" fmla="*/ 4928766 h 5637276"/>
              <a:gd name="connsiteX27" fmla="*/ 4184258 w 5877805"/>
              <a:gd name="connsiteY27" fmla="*/ 4930477 h 5637276"/>
              <a:gd name="connsiteX28" fmla="*/ 4184678 w 5877805"/>
              <a:gd name="connsiteY28" fmla="*/ 4929135 h 5637276"/>
              <a:gd name="connsiteX29" fmla="*/ 3116811 w 5877805"/>
              <a:gd name="connsiteY29" fmla="*/ 4867156 h 5637276"/>
              <a:gd name="connsiteX30" fmla="*/ 3118571 w 5877805"/>
              <a:gd name="connsiteY30" fmla="*/ 4869064 h 5637276"/>
              <a:gd name="connsiteX31" fmla="*/ 3115100 w 5877805"/>
              <a:gd name="connsiteY31" fmla="*/ 4868868 h 5637276"/>
              <a:gd name="connsiteX32" fmla="*/ 3116811 w 5877805"/>
              <a:gd name="connsiteY32" fmla="*/ 4867156 h 5637276"/>
              <a:gd name="connsiteX33" fmla="*/ 4081619 w 5877805"/>
              <a:gd name="connsiteY33" fmla="*/ 4658368 h 5637276"/>
              <a:gd name="connsiteX34" fmla="*/ 4083005 w 5877805"/>
              <a:gd name="connsiteY34" fmla="*/ 4658441 h 5637276"/>
              <a:gd name="connsiteX35" fmla="*/ 4081619 w 5877805"/>
              <a:gd name="connsiteY35" fmla="*/ 4660080 h 5637276"/>
              <a:gd name="connsiteX36" fmla="*/ 4081619 w 5877805"/>
              <a:gd name="connsiteY36" fmla="*/ 4658368 h 5637276"/>
              <a:gd name="connsiteX37" fmla="*/ 4079908 w 5877805"/>
              <a:gd name="connsiteY37" fmla="*/ 4615584 h 5637276"/>
              <a:gd name="connsiteX38" fmla="*/ 4082666 w 5877805"/>
              <a:gd name="connsiteY38" fmla="*/ 4616343 h 5637276"/>
              <a:gd name="connsiteX39" fmla="*/ 4081619 w 5877805"/>
              <a:gd name="connsiteY39" fmla="*/ 4617295 h 5637276"/>
              <a:gd name="connsiteX40" fmla="*/ 4079908 w 5877805"/>
              <a:gd name="connsiteY40" fmla="*/ 4615584 h 5637276"/>
              <a:gd name="connsiteX41" fmla="*/ 4057552 w 5877805"/>
              <a:gd name="connsiteY41" fmla="*/ 4543441 h 5637276"/>
              <a:gd name="connsiteX42" fmla="*/ 4057670 w 5877805"/>
              <a:gd name="connsiteY42" fmla="*/ 4543706 h 5637276"/>
              <a:gd name="connsiteX43" fmla="*/ 4055959 w 5877805"/>
              <a:gd name="connsiteY43" fmla="*/ 4543706 h 5637276"/>
              <a:gd name="connsiteX44" fmla="*/ 3878051 w 5877805"/>
              <a:gd name="connsiteY44" fmla="*/ 4174048 h 5637276"/>
              <a:gd name="connsiteX45" fmla="*/ 3880618 w 5877805"/>
              <a:gd name="connsiteY45" fmla="*/ 4174048 h 5637276"/>
              <a:gd name="connsiteX46" fmla="*/ 3879762 w 5877805"/>
              <a:gd name="connsiteY46" fmla="*/ 4175760 h 5637276"/>
              <a:gd name="connsiteX47" fmla="*/ 3878051 w 5877805"/>
              <a:gd name="connsiteY47" fmla="*/ 4174048 h 5637276"/>
              <a:gd name="connsiteX48" fmla="*/ 1176930 w 5877805"/>
              <a:gd name="connsiteY48" fmla="*/ 1634365 h 5637276"/>
              <a:gd name="connsiteX49" fmla="*/ 1178640 w 5877805"/>
              <a:gd name="connsiteY49" fmla="*/ 1634365 h 5637276"/>
              <a:gd name="connsiteX50" fmla="*/ 1176916 w 5877805"/>
              <a:gd name="connsiteY50" fmla="*/ 1635177 h 5637276"/>
              <a:gd name="connsiteX51" fmla="*/ 1623410 w 5877805"/>
              <a:gd name="connsiteY51" fmla="*/ 862534 h 5637276"/>
              <a:gd name="connsiteX52" fmla="*/ 1625405 w 5877805"/>
              <a:gd name="connsiteY52" fmla="*/ 863985 h 5637276"/>
              <a:gd name="connsiteX53" fmla="*/ 1625121 w 5877805"/>
              <a:gd name="connsiteY53" fmla="*/ 864246 h 5637276"/>
              <a:gd name="connsiteX54" fmla="*/ 1623410 w 5877805"/>
              <a:gd name="connsiteY54" fmla="*/ 862534 h 5637276"/>
              <a:gd name="connsiteX55" fmla="*/ 4865098 w 5877805"/>
              <a:gd name="connsiteY55" fmla="*/ 766697 h 5637276"/>
              <a:gd name="connsiteX56" fmla="*/ 4866809 w 5877805"/>
              <a:gd name="connsiteY56" fmla="*/ 768408 h 5637276"/>
              <a:gd name="connsiteX57" fmla="*/ 4865065 w 5877805"/>
              <a:gd name="connsiteY57" fmla="*/ 766816 h 5637276"/>
              <a:gd name="connsiteX58" fmla="*/ 4620475 w 5877805"/>
              <a:gd name="connsiteY58" fmla="*/ 720490 h 5637276"/>
              <a:gd name="connsiteX59" fmla="*/ 4618764 w 5877805"/>
              <a:gd name="connsiteY59" fmla="*/ 722201 h 5637276"/>
              <a:gd name="connsiteX60" fmla="*/ 4619189 w 5877805"/>
              <a:gd name="connsiteY60" fmla="*/ 720964 h 5637276"/>
              <a:gd name="connsiteX61" fmla="*/ 4127807 w 5877805"/>
              <a:gd name="connsiteY61" fmla="*/ 575023 h 5637276"/>
              <a:gd name="connsiteX62" fmla="*/ 4129517 w 5877805"/>
              <a:gd name="connsiteY62" fmla="*/ 575023 h 5637276"/>
              <a:gd name="connsiteX63" fmla="*/ 4127959 w 5877805"/>
              <a:gd name="connsiteY63" fmla="*/ 575480 h 5637276"/>
              <a:gd name="connsiteX64" fmla="*/ 4522967 w 5877805"/>
              <a:gd name="connsiteY64" fmla="*/ 224190 h 5637276"/>
              <a:gd name="connsiteX65" fmla="*/ 4521257 w 5877805"/>
              <a:gd name="connsiteY65" fmla="*/ 225902 h 5637276"/>
              <a:gd name="connsiteX66" fmla="*/ 4522309 w 5877805"/>
              <a:gd name="connsiteY66" fmla="*/ 224519 h 5637276"/>
              <a:gd name="connsiteX67" fmla="*/ 4083330 w 5877805"/>
              <a:gd name="connsiteY67" fmla="*/ 0 h 5637276"/>
              <a:gd name="connsiteX68" fmla="*/ 4098726 w 5877805"/>
              <a:gd name="connsiteY68" fmla="*/ 1712 h 5637276"/>
              <a:gd name="connsiteX69" fmla="*/ 4069645 w 5877805"/>
              <a:gd name="connsiteY69" fmla="*/ 18825 h 5637276"/>
              <a:gd name="connsiteX70" fmla="*/ 4071355 w 5877805"/>
              <a:gd name="connsiteY70" fmla="*/ 30805 h 5637276"/>
              <a:gd name="connsiteX71" fmla="*/ 4069645 w 5877805"/>
              <a:gd name="connsiteY71" fmla="*/ 32516 h 5637276"/>
              <a:gd name="connsiteX72" fmla="*/ 3975559 w 5877805"/>
              <a:gd name="connsiteY72" fmla="*/ 70167 h 5637276"/>
              <a:gd name="connsiteX73" fmla="*/ 3913975 w 5877805"/>
              <a:gd name="connsiteY73" fmla="*/ 100971 h 5637276"/>
              <a:gd name="connsiteX74" fmla="*/ 3895158 w 5877805"/>
              <a:gd name="connsiteY74" fmla="*/ 111240 h 5637276"/>
              <a:gd name="connsiteX75" fmla="*/ 3888315 w 5877805"/>
              <a:gd name="connsiteY75" fmla="*/ 131776 h 5637276"/>
              <a:gd name="connsiteX76" fmla="*/ 3903711 w 5877805"/>
              <a:gd name="connsiteY76" fmla="*/ 130065 h 5637276"/>
              <a:gd name="connsiteX77" fmla="*/ 3965295 w 5877805"/>
              <a:gd name="connsiteY77" fmla="*/ 124931 h 5637276"/>
              <a:gd name="connsiteX78" fmla="*/ 3977269 w 5877805"/>
              <a:gd name="connsiteY78" fmla="*/ 121508 h 5637276"/>
              <a:gd name="connsiteX79" fmla="*/ 4020036 w 5877805"/>
              <a:gd name="connsiteY79" fmla="*/ 121508 h 5637276"/>
              <a:gd name="connsiteX80" fmla="*/ 4013193 w 5877805"/>
              <a:gd name="connsiteY80" fmla="*/ 169426 h 5637276"/>
              <a:gd name="connsiteX81" fmla="*/ 3953320 w 5877805"/>
              <a:gd name="connsiteY81" fmla="*/ 215634 h 5637276"/>
              <a:gd name="connsiteX82" fmla="*/ 3948188 w 5877805"/>
              <a:gd name="connsiteY82" fmla="*/ 207077 h 5637276"/>
              <a:gd name="connsiteX83" fmla="*/ 3931082 w 5877805"/>
              <a:gd name="connsiteY83" fmla="*/ 210499 h 5637276"/>
              <a:gd name="connsiteX84" fmla="*/ 3925950 w 5877805"/>
              <a:gd name="connsiteY84" fmla="*/ 225902 h 5637276"/>
              <a:gd name="connsiteX85" fmla="*/ 3920818 w 5877805"/>
              <a:gd name="connsiteY85" fmla="*/ 232747 h 5637276"/>
              <a:gd name="connsiteX86" fmla="*/ 3963584 w 5877805"/>
              <a:gd name="connsiteY86" fmla="*/ 234459 h 5637276"/>
              <a:gd name="connsiteX87" fmla="*/ 3992665 w 5877805"/>
              <a:gd name="connsiteY87" fmla="*/ 212211 h 5637276"/>
              <a:gd name="connsiteX88" fmla="*/ 3999508 w 5877805"/>
              <a:gd name="connsiteY88" fmla="*/ 232747 h 5637276"/>
              <a:gd name="connsiteX89" fmla="*/ 4009772 w 5877805"/>
              <a:gd name="connsiteY89" fmla="*/ 225902 h 5637276"/>
              <a:gd name="connsiteX90" fmla="*/ 4028589 w 5877805"/>
              <a:gd name="connsiteY90" fmla="*/ 203654 h 5637276"/>
              <a:gd name="connsiteX91" fmla="*/ 4045695 w 5877805"/>
              <a:gd name="connsiteY91" fmla="*/ 203654 h 5637276"/>
              <a:gd name="connsiteX92" fmla="*/ 4076487 w 5877805"/>
              <a:gd name="connsiteY92" fmla="*/ 186540 h 5637276"/>
              <a:gd name="connsiteX93" fmla="*/ 4132939 w 5877805"/>
              <a:gd name="connsiteY93" fmla="*/ 164292 h 5637276"/>
              <a:gd name="connsiteX94" fmla="*/ 4163730 w 5877805"/>
              <a:gd name="connsiteY94" fmla="*/ 147179 h 5637276"/>
              <a:gd name="connsiteX95" fmla="*/ 4177416 w 5877805"/>
              <a:gd name="connsiteY95" fmla="*/ 142044 h 5637276"/>
              <a:gd name="connsiteX96" fmla="*/ 4163730 w 5877805"/>
              <a:gd name="connsiteY96" fmla="*/ 167715 h 5637276"/>
              <a:gd name="connsiteX97" fmla="*/ 4168862 w 5877805"/>
              <a:gd name="connsiteY97" fmla="*/ 171138 h 5637276"/>
              <a:gd name="connsiteX98" fmla="*/ 4194522 w 5877805"/>
              <a:gd name="connsiteY98" fmla="*/ 152313 h 5637276"/>
              <a:gd name="connsiteX99" fmla="*/ 4232157 w 5877805"/>
              <a:gd name="connsiteY99" fmla="*/ 171138 h 5637276"/>
              <a:gd name="connsiteX100" fmla="*/ 4257817 w 5877805"/>
              <a:gd name="connsiteY100" fmla="*/ 159158 h 5637276"/>
              <a:gd name="connsiteX101" fmla="*/ 4254395 w 5877805"/>
              <a:gd name="connsiteY101" fmla="*/ 176272 h 5637276"/>
              <a:gd name="connsiteX102" fmla="*/ 4240710 w 5877805"/>
              <a:gd name="connsiteY102" fmla="*/ 207077 h 5637276"/>
              <a:gd name="connsiteX103" fmla="*/ 4127807 w 5877805"/>
              <a:gd name="connsiteY103" fmla="*/ 275532 h 5637276"/>
              <a:gd name="connsiteX104" fmla="*/ 4071355 w 5877805"/>
              <a:gd name="connsiteY104" fmla="*/ 287511 h 5637276"/>
              <a:gd name="connsiteX105" fmla="*/ 4040563 w 5877805"/>
              <a:gd name="connsiteY105" fmla="*/ 304625 h 5637276"/>
              <a:gd name="connsiteX106" fmla="*/ 4032010 w 5877805"/>
              <a:gd name="connsiteY106" fmla="*/ 284089 h 5637276"/>
              <a:gd name="connsiteX107" fmla="*/ 4071355 w 5877805"/>
              <a:gd name="connsiteY107" fmla="*/ 254995 h 5637276"/>
              <a:gd name="connsiteX108" fmla="*/ 4023457 w 5877805"/>
              <a:gd name="connsiteY108" fmla="*/ 243016 h 5637276"/>
              <a:gd name="connsiteX109" fmla="*/ 3994376 w 5877805"/>
              <a:gd name="connsiteY109" fmla="*/ 292646 h 5637276"/>
              <a:gd name="connsiteX110" fmla="*/ 3963584 w 5877805"/>
              <a:gd name="connsiteY110" fmla="*/ 306337 h 5637276"/>
              <a:gd name="connsiteX111" fmla="*/ 3978980 w 5877805"/>
              <a:gd name="connsiteY111" fmla="*/ 313182 h 5637276"/>
              <a:gd name="connsiteX112" fmla="*/ 3915686 w 5877805"/>
              <a:gd name="connsiteY112" fmla="*/ 369658 h 5637276"/>
              <a:gd name="connsiteX113" fmla="*/ 3915686 w 5877805"/>
              <a:gd name="connsiteY113" fmla="*/ 391905 h 5637276"/>
              <a:gd name="connsiteX114" fmla="*/ 3854102 w 5877805"/>
              <a:gd name="connsiteY114" fmla="*/ 429556 h 5637276"/>
              <a:gd name="connsiteX115" fmla="*/ 3886605 w 5877805"/>
              <a:gd name="connsiteY115" fmla="*/ 429556 h 5637276"/>
              <a:gd name="connsiteX116" fmla="*/ 3917396 w 5877805"/>
              <a:gd name="connsiteY116" fmla="*/ 417576 h 5637276"/>
              <a:gd name="connsiteX117" fmla="*/ 3955031 w 5877805"/>
              <a:gd name="connsiteY117" fmla="*/ 403885 h 5637276"/>
              <a:gd name="connsiteX118" fmla="*/ 3915686 w 5877805"/>
              <a:gd name="connsiteY118" fmla="*/ 432979 h 5637276"/>
              <a:gd name="connsiteX119" fmla="*/ 3913975 w 5877805"/>
              <a:gd name="connsiteY119" fmla="*/ 439824 h 5637276"/>
              <a:gd name="connsiteX120" fmla="*/ 3936214 w 5877805"/>
              <a:gd name="connsiteY120" fmla="*/ 462072 h 5637276"/>
              <a:gd name="connsiteX121" fmla="*/ 3953320 w 5877805"/>
              <a:gd name="connsiteY121" fmla="*/ 439824 h 5637276"/>
              <a:gd name="connsiteX122" fmla="*/ 3978980 w 5877805"/>
              <a:gd name="connsiteY122" fmla="*/ 429556 h 5637276"/>
              <a:gd name="connsiteX123" fmla="*/ 4001218 w 5877805"/>
              <a:gd name="connsiteY123" fmla="*/ 451804 h 5637276"/>
              <a:gd name="connsiteX124" fmla="*/ 4025168 w 5877805"/>
              <a:gd name="connsiteY124" fmla="*/ 438113 h 5637276"/>
              <a:gd name="connsiteX125" fmla="*/ 4067934 w 5877805"/>
              <a:gd name="connsiteY125" fmla="*/ 443247 h 5637276"/>
              <a:gd name="connsiteX126" fmla="*/ 4090172 w 5877805"/>
              <a:gd name="connsiteY126" fmla="*/ 427844 h 5637276"/>
              <a:gd name="connsiteX127" fmla="*/ 4107279 w 5877805"/>
              <a:gd name="connsiteY127" fmla="*/ 446670 h 5637276"/>
              <a:gd name="connsiteX128" fmla="*/ 4163730 w 5877805"/>
              <a:gd name="connsiteY128" fmla="*/ 407308 h 5637276"/>
              <a:gd name="connsiteX129" fmla="*/ 4158598 w 5877805"/>
              <a:gd name="connsiteY129" fmla="*/ 390194 h 5637276"/>
              <a:gd name="connsiteX130" fmla="*/ 4163730 w 5877805"/>
              <a:gd name="connsiteY130" fmla="*/ 386771 h 5637276"/>
              <a:gd name="connsiteX131" fmla="*/ 4204786 w 5877805"/>
              <a:gd name="connsiteY131" fmla="*/ 376503 h 5637276"/>
              <a:gd name="connsiteX132" fmla="*/ 4237289 w 5877805"/>
              <a:gd name="connsiteY132" fmla="*/ 349121 h 5637276"/>
              <a:gd name="connsiteX133" fmla="*/ 4254395 w 5877805"/>
              <a:gd name="connsiteY133" fmla="*/ 342276 h 5637276"/>
              <a:gd name="connsiteX134" fmla="*/ 4252685 w 5877805"/>
              <a:gd name="connsiteY134" fmla="*/ 326873 h 5637276"/>
              <a:gd name="connsiteX135" fmla="*/ 4273212 w 5877805"/>
              <a:gd name="connsiteY135" fmla="*/ 311471 h 5637276"/>
              <a:gd name="connsiteX136" fmla="*/ 4295451 w 5877805"/>
              <a:gd name="connsiteY136" fmla="*/ 301202 h 5637276"/>
              <a:gd name="connsiteX137" fmla="*/ 4281766 w 5877805"/>
              <a:gd name="connsiteY137" fmla="*/ 273820 h 5637276"/>
              <a:gd name="connsiteX138" fmla="*/ 4312557 w 5877805"/>
              <a:gd name="connsiteY138" fmla="*/ 244727 h 5637276"/>
              <a:gd name="connsiteX139" fmla="*/ 4317689 w 5877805"/>
              <a:gd name="connsiteY139" fmla="*/ 260129 h 5637276"/>
              <a:gd name="connsiteX140" fmla="*/ 4317689 w 5877805"/>
              <a:gd name="connsiteY140" fmla="*/ 275532 h 5637276"/>
              <a:gd name="connsiteX141" fmla="*/ 4333085 w 5877805"/>
              <a:gd name="connsiteY141" fmla="*/ 270398 h 5637276"/>
              <a:gd name="connsiteX142" fmla="*/ 4334796 w 5877805"/>
              <a:gd name="connsiteY142" fmla="*/ 253284 h 5637276"/>
              <a:gd name="connsiteX143" fmla="*/ 4331375 w 5877805"/>
              <a:gd name="connsiteY143" fmla="*/ 239593 h 5637276"/>
              <a:gd name="connsiteX144" fmla="*/ 4365588 w 5877805"/>
              <a:gd name="connsiteY144" fmla="*/ 220768 h 5637276"/>
              <a:gd name="connsiteX145" fmla="*/ 4398090 w 5877805"/>
              <a:gd name="connsiteY145" fmla="*/ 205365 h 5637276"/>
              <a:gd name="connsiteX146" fmla="*/ 4365588 w 5877805"/>
              <a:gd name="connsiteY146" fmla="*/ 246438 h 5637276"/>
              <a:gd name="connsiteX147" fmla="*/ 4404933 w 5877805"/>
              <a:gd name="connsiteY147" fmla="*/ 254995 h 5637276"/>
              <a:gd name="connsiteX148" fmla="*/ 4454542 w 5877805"/>
              <a:gd name="connsiteY148" fmla="*/ 212211 h 5637276"/>
              <a:gd name="connsiteX149" fmla="*/ 4468227 w 5877805"/>
              <a:gd name="connsiteY149" fmla="*/ 201943 h 5637276"/>
              <a:gd name="connsiteX150" fmla="*/ 4480201 w 5877805"/>
              <a:gd name="connsiteY150" fmla="*/ 198520 h 5637276"/>
              <a:gd name="connsiteX151" fmla="*/ 4492176 w 5877805"/>
              <a:gd name="connsiteY151" fmla="*/ 191674 h 5637276"/>
              <a:gd name="connsiteX152" fmla="*/ 4476780 w 5877805"/>
              <a:gd name="connsiteY152" fmla="*/ 177983 h 5637276"/>
              <a:gd name="connsiteX153" fmla="*/ 4509283 w 5877805"/>
              <a:gd name="connsiteY153" fmla="*/ 148890 h 5637276"/>
              <a:gd name="connsiteX154" fmla="*/ 4565734 w 5877805"/>
              <a:gd name="connsiteY154" fmla="*/ 124931 h 5637276"/>
              <a:gd name="connsiteX155" fmla="*/ 4582841 w 5877805"/>
              <a:gd name="connsiteY155" fmla="*/ 112951 h 5637276"/>
              <a:gd name="connsiteX156" fmla="*/ 4591393 w 5877805"/>
              <a:gd name="connsiteY156" fmla="*/ 128353 h 5637276"/>
              <a:gd name="connsiteX157" fmla="*/ 4622185 w 5877805"/>
              <a:gd name="connsiteY157" fmla="*/ 116374 h 5637276"/>
              <a:gd name="connsiteX158" fmla="*/ 4596525 w 5877805"/>
              <a:gd name="connsiteY158" fmla="*/ 157447 h 5637276"/>
              <a:gd name="connsiteX159" fmla="*/ 4572577 w 5877805"/>
              <a:gd name="connsiteY159" fmla="*/ 167715 h 5637276"/>
              <a:gd name="connsiteX160" fmla="*/ 4533124 w 5877805"/>
              <a:gd name="connsiteY160" fmla="*/ 210312 h 5637276"/>
              <a:gd name="connsiteX161" fmla="*/ 4522309 w 5877805"/>
              <a:gd name="connsiteY161" fmla="*/ 224519 h 5637276"/>
              <a:gd name="connsiteX162" fmla="*/ 4512703 w 5877805"/>
              <a:gd name="connsiteY162" fmla="*/ 229325 h 5637276"/>
              <a:gd name="connsiteX163" fmla="*/ 4514415 w 5877805"/>
              <a:gd name="connsiteY163" fmla="*/ 219056 h 5637276"/>
              <a:gd name="connsiteX164" fmla="*/ 4509283 w 5877805"/>
              <a:gd name="connsiteY164" fmla="*/ 207077 h 5637276"/>
              <a:gd name="connsiteX165" fmla="*/ 4502440 w 5877805"/>
              <a:gd name="connsiteY165" fmla="*/ 213922 h 5637276"/>
              <a:gd name="connsiteX166" fmla="*/ 4504151 w 5877805"/>
              <a:gd name="connsiteY166" fmla="*/ 224190 h 5637276"/>
              <a:gd name="connsiteX167" fmla="*/ 4512703 w 5877805"/>
              <a:gd name="connsiteY167" fmla="*/ 229325 h 5637276"/>
              <a:gd name="connsiteX168" fmla="*/ 4499019 w 5877805"/>
              <a:gd name="connsiteY168" fmla="*/ 248150 h 5637276"/>
              <a:gd name="connsiteX169" fmla="*/ 4430592 w 5877805"/>
              <a:gd name="connsiteY169" fmla="*/ 297780 h 5637276"/>
              <a:gd name="connsiteX170" fmla="*/ 4422039 w 5877805"/>
              <a:gd name="connsiteY170" fmla="*/ 302914 h 5637276"/>
              <a:gd name="connsiteX171" fmla="*/ 4406643 w 5877805"/>
              <a:gd name="connsiteY171" fmla="*/ 292646 h 5637276"/>
              <a:gd name="connsiteX172" fmla="*/ 4357034 w 5877805"/>
              <a:gd name="connsiteY172" fmla="*/ 335430 h 5637276"/>
              <a:gd name="connsiteX173" fmla="*/ 4353613 w 5877805"/>
              <a:gd name="connsiteY173" fmla="*/ 321739 h 5637276"/>
              <a:gd name="connsiteX174" fmla="*/ 4314268 w 5877805"/>
              <a:gd name="connsiteY174" fmla="*/ 349121 h 5637276"/>
              <a:gd name="connsiteX175" fmla="*/ 4357034 w 5877805"/>
              <a:gd name="connsiteY175" fmla="*/ 335430 h 5637276"/>
              <a:gd name="connsiteX176" fmla="*/ 4329664 w 5877805"/>
              <a:gd name="connsiteY176" fmla="*/ 366235 h 5637276"/>
              <a:gd name="connsiteX177" fmla="*/ 4283476 w 5877805"/>
              <a:gd name="connsiteY177" fmla="*/ 347410 h 5637276"/>
              <a:gd name="connsiteX178" fmla="*/ 4269791 w 5877805"/>
              <a:gd name="connsiteY178" fmla="*/ 352544 h 5637276"/>
              <a:gd name="connsiteX179" fmla="*/ 4247553 w 5877805"/>
              <a:gd name="connsiteY179" fmla="*/ 420999 h 5637276"/>
              <a:gd name="connsiteX180" fmla="*/ 4268080 w 5877805"/>
              <a:gd name="connsiteY180" fmla="*/ 438113 h 5637276"/>
              <a:gd name="connsiteX181" fmla="*/ 4264659 w 5877805"/>
              <a:gd name="connsiteY181" fmla="*/ 443247 h 5637276"/>
              <a:gd name="connsiteX182" fmla="*/ 4238999 w 5877805"/>
              <a:gd name="connsiteY182" fmla="*/ 470629 h 5637276"/>
              <a:gd name="connsiteX183" fmla="*/ 4271502 w 5877805"/>
              <a:gd name="connsiteY183" fmla="*/ 480897 h 5637276"/>
              <a:gd name="connsiteX184" fmla="*/ 4233867 w 5877805"/>
              <a:gd name="connsiteY184" fmla="*/ 499722 h 5637276"/>
              <a:gd name="connsiteX185" fmla="*/ 4218471 w 5877805"/>
              <a:gd name="connsiteY185" fmla="*/ 486031 h 5637276"/>
              <a:gd name="connsiteX186" fmla="*/ 4199654 w 5877805"/>
              <a:gd name="connsiteY186" fmla="*/ 480897 h 5637276"/>
              <a:gd name="connsiteX187" fmla="*/ 4163730 w 5877805"/>
              <a:gd name="connsiteY187" fmla="*/ 475763 h 5637276"/>
              <a:gd name="connsiteX188" fmla="*/ 4148335 w 5877805"/>
              <a:gd name="connsiteY188" fmla="*/ 477474 h 5637276"/>
              <a:gd name="connsiteX189" fmla="*/ 4126096 w 5877805"/>
              <a:gd name="connsiteY189" fmla="*/ 498011 h 5637276"/>
              <a:gd name="connsiteX190" fmla="*/ 4144913 w 5877805"/>
              <a:gd name="connsiteY190" fmla="*/ 509990 h 5637276"/>
              <a:gd name="connsiteX191" fmla="*/ 4105568 w 5877805"/>
              <a:gd name="connsiteY191" fmla="*/ 547641 h 5637276"/>
              <a:gd name="connsiteX192" fmla="*/ 4064513 w 5877805"/>
              <a:gd name="connsiteY192" fmla="*/ 578446 h 5637276"/>
              <a:gd name="connsiteX193" fmla="*/ 4106370 w 5877805"/>
              <a:gd name="connsiteY193" fmla="*/ 581815 h 5637276"/>
              <a:gd name="connsiteX194" fmla="*/ 4127959 w 5877805"/>
              <a:gd name="connsiteY194" fmla="*/ 575480 h 5637276"/>
              <a:gd name="connsiteX195" fmla="*/ 4134649 w 5877805"/>
              <a:gd name="connsiteY195" fmla="*/ 595559 h 5637276"/>
              <a:gd name="connsiteX196" fmla="*/ 4191101 w 5877805"/>
              <a:gd name="connsiteY196" fmla="*/ 593848 h 5637276"/>
              <a:gd name="connsiteX197" fmla="*/ 4247553 w 5877805"/>
              <a:gd name="connsiteY197" fmla="*/ 575023 h 5637276"/>
              <a:gd name="connsiteX198" fmla="*/ 4307425 w 5877805"/>
              <a:gd name="connsiteY198" fmla="*/ 554486 h 5637276"/>
              <a:gd name="connsiteX199" fmla="*/ 4262948 w 5877805"/>
              <a:gd name="connsiteY199" fmla="*/ 592137 h 5637276"/>
              <a:gd name="connsiteX200" fmla="*/ 4256106 w 5877805"/>
              <a:gd name="connsiteY200" fmla="*/ 592137 h 5637276"/>
              <a:gd name="connsiteX201" fmla="*/ 4218471 w 5877805"/>
              <a:gd name="connsiteY201" fmla="*/ 609250 h 5637276"/>
              <a:gd name="connsiteX202" fmla="*/ 4197944 w 5877805"/>
              <a:gd name="connsiteY202" fmla="*/ 617807 h 5637276"/>
              <a:gd name="connsiteX203" fmla="*/ 4182548 w 5877805"/>
              <a:gd name="connsiteY203" fmla="*/ 626364 h 5637276"/>
              <a:gd name="connsiteX204" fmla="*/ 4158598 w 5877805"/>
              <a:gd name="connsiteY204" fmla="*/ 638344 h 5637276"/>
              <a:gd name="connsiteX205" fmla="*/ 4129517 w 5877805"/>
              <a:gd name="connsiteY205" fmla="*/ 662303 h 5637276"/>
              <a:gd name="connsiteX206" fmla="*/ 4102147 w 5877805"/>
              <a:gd name="connsiteY206" fmla="*/ 684551 h 5637276"/>
              <a:gd name="connsiteX207" fmla="*/ 4093594 w 5877805"/>
              <a:gd name="connsiteY207" fmla="*/ 720490 h 5637276"/>
              <a:gd name="connsiteX208" fmla="*/ 4102147 w 5877805"/>
              <a:gd name="connsiteY208" fmla="*/ 734181 h 5637276"/>
              <a:gd name="connsiteX209" fmla="*/ 4099795 w 5877805"/>
              <a:gd name="connsiteY209" fmla="*/ 745733 h 5637276"/>
              <a:gd name="connsiteX210" fmla="*/ 4094292 w 5877805"/>
              <a:gd name="connsiteY210" fmla="*/ 753705 h 5637276"/>
              <a:gd name="connsiteX211" fmla="*/ 4093594 w 5877805"/>
              <a:gd name="connsiteY211" fmla="*/ 753006 h 5637276"/>
              <a:gd name="connsiteX212" fmla="*/ 4093127 w 5877805"/>
              <a:gd name="connsiteY212" fmla="*/ 754873 h 5637276"/>
              <a:gd name="connsiteX213" fmla="*/ 4088462 w 5877805"/>
              <a:gd name="connsiteY213" fmla="*/ 756429 h 5637276"/>
              <a:gd name="connsiteX214" fmla="*/ 4091883 w 5877805"/>
              <a:gd name="connsiteY214" fmla="*/ 759852 h 5637276"/>
              <a:gd name="connsiteX215" fmla="*/ 4093127 w 5877805"/>
              <a:gd name="connsiteY215" fmla="*/ 754873 h 5637276"/>
              <a:gd name="connsiteX216" fmla="*/ 4093594 w 5877805"/>
              <a:gd name="connsiteY216" fmla="*/ 754717 h 5637276"/>
              <a:gd name="connsiteX217" fmla="*/ 4094292 w 5877805"/>
              <a:gd name="connsiteY217" fmla="*/ 753705 h 5637276"/>
              <a:gd name="connsiteX218" fmla="*/ 4127807 w 5877805"/>
              <a:gd name="connsiteY218" fmla="*/ 787234 h 5637276"/>
              <a:gd name="connsiteX219" fmla="*/ 4177416 w 5877805"/>
              <a:gd name="connsiteY219" fmla="*/ 775254 h 5637276"/>
              <a:gd name="connsiteX220" fmla="*/ 4242421 w 5877805"/>
              <a:gd name="connsiteY220" fmla="*/ 751295 h 5637276"/>
              <a:gd name="connsiteX221" fmla="*/ 4271502 w 5877805"/>
              <a:gd name="connsiteY221" fmla="*/ 739315 h 5637276"/>
              <a:gd name="connsiteX222" fmla="*/ 4298872 w 5877805"/>
              <a:gd name="connsiteY222" fmla="*/ 741026 h 5637276"/>
              <a:gd name="connsiteX223" fmla="*/ 4317689 w 5877805"/>
              <a:gd name="connsiteY223" fmla="*/ 756429 h 5637276"/>
              <a:gd name="connsiteX224" fmla="*/ 4305715 w 5877805"/>
              <a:gd name="connsiteY224" fmla="*/ 776965 h 5637276"/>
              <a:gd name="connsiteX225" fmla="*/ 4324532 w 5877805"/>
              <a:gd name="connsiteY225" fmla="*/ 770120 h 5637276"/>
              <a:gd name="connsiteX226" fmla="*/ 4360456 w 5877805"/>
              <a:gd name="connsiteY226" fmla="*/ 795790 h 5637276"/>
              <a:gd name="connsiteX227" fmla="*/ 4360456 w 5877805"/>
              <a:gd name="connsiteY227" fmla="*/ 773543 h 5637276"/>
              <a:gd name="connsiteX228" fmla="*/ 4375852 w 5877805"/>
              <a:gd name="connsiteY228" fmla="*/ 754717 h 5637276"/>
              <a:gd name="connsiteX229" fmla="*/ 4398090 w 5877805"/>
              <a:gd name="connsiteY229" fmla="*/ 754717 h 5637276"/>
              <a:gd name="connsiteX230" fmla="*/ 4408354 w 5877805"/>
              <a:gd name="connsiteY230" fmla="*/ 763274 h 5637276"/>
              <a:gd name="connsiteX231" fmla="*/ 4442567 w 5877805"/>
              <a:gd name="connsiteY231" fmla="*/ 749583 h 5637276"/>
              <a:gd name="connsiteX232" fmla="*/ 4410065 w 5877805"/>
              <a:gd name="connsiteY232" fmla="*/ 725624 h 5637276"/>
              <a:gd name="connsiteX233" fmla="*/ 4415197 w 5877805"/>
              <a:gd name="connsiteY233" fmla="*/ 708510 h 5637276"/>
              <a:gd name="connsiteX234" fmla="*/ 4375852 w 5877805"/>
              <a:gd name="connsiteY234" fmla="*/ 696531 h 5637276"/>
              <a:gd name="connsiteX235" fmla="*/ 4398090 w 5877805"/>
              <a:gd name="connsiteY235" fmla="*/ 655458 h 5637276"/>
              <a:gd name="connsiteX236" fmla="*/ 4418618 w 5877805"/>
              <a:gd name="connsiteY236" fmla="*/ 657169 h 5637276"/>
              <a:gd name="connsiteX237" fmla="*/ 4423750 w 5877805"/>
              <a:gd name="connsiteY237" fmla="*/ 658880 h 5637276"/>
              <a:gd name="connsiteX238" fmla="*/ 4423750 w 5877805"/>
              <a:gd name="connsiteY238" fmla="*/ 657169 h 5637276"/>
              <a:gd name="connsiteX239" fmla="*/ 4418618 w 5877805"/>
              <a:gd name="connsiteY239" fmla="*/ 657169 h 5637276"/>
              <a:gd name="connsiteX240" fmla="*/ 4444278 w 5877805"/>
              <a:gd name="connsiteY240" fmla="*/ 634921 h 5637276"/>
              <a:gd name="connsiteX241" fmla="*/ 4516125 w 5877805"/>
              <a:gd name="connsiteY241" fmla="*/ 609250 h 5637276"/>
              <a:gd name="connsiteX242" fmla="*/ 4562313 w 5877805"/>
              <a:gd name="connsiteY242" fmla="*/ 592137 h 5637276"/>
              <a:gd name="connsiteX243" fmla="*/ 4598237 w 5877805"/>
              <a:gd name="connsiteY243" fmla="*/ 578446 h 5637276"/>
              <a:gd name="connsiteX244" fmla="*/ 4618764 w 5877805"/>
              <a:gd name="connsiteY244" fmla="*/ 598982 h 5637276"/>
              <a:gd name="connsiteX245" fmla="*/ 4644424 w 5877805"/>
              <a:gd name="connsiteY245" fmla="*/ 604116 h 5637276"/>
              <a:gd name="connsiteX246" fmla="*/ 4658109 w 5877805"/>
              <a:gd name="connsiteY246" fmla="*/ 595559 h 5637276"/>
              <a:gd name="connsiteX247" fmla="*/ 4664952 w 5877805"/>
              <a:gd name="connsiteY247" fmla="*/ 590425 h 5637276"/>
              <a:gd name="connsiteX248" fmla="*/ 4661531 w 5877805"/>
              <a:gd name="connsiteY248" fmla="*/ 590425 h 5637276"/>
              <a:gd name="connsiteX249" fmla="*/ 4658109 w 5877805"/>
              <a:gd name="connsiteY249" fmla="*/ 595559 h 5637276"/>
              <a:gd name="connsiteX250" fmla="*/ 4652977 w 5877805"/>
              <a:gd name="connsiteY250" fmla="*/ 593848 h 5637276"/>
              <a:gd name="connsiteX251" fmla="*/ 4644424 w 5877805"/>
              <a:gd name="connsiteY251" fmla="*/ 583580 h 5637276"/>
              <a:gd name="connsiteX252" fmla="*/ 4649556 w 5877805"/>
              <a:gd name="connsiteY252" fmla="*/ 571600 h 5637276"/>
              <a:gd name="connsiteX253" fmla="*/ 4656399 w 5877805"/>
              <a:gd name="connsiteY253" fmla="*/ 568177 h 5637276"/>
              <a:gd name="connsiteX254" fmla="*/ 4692322 w 5877805"/>
              <a:gd name="connsiteY254" fmla="*/ 552775 h 5637276"/>
              <a:gd name="connsiteX255" fmla="*/ 4716271 w 5877805"/>
              <a:gd name="connsiteY255" fmla="*/ 556198 h 5637276"/>
              <a:gd name="connsiteX256" fmla="*/ 4704297 w 5877805"/>
              <a:gd name="connsiteY256" fmla="*/ 575023 h 5637276"/>
              <a:gd name="connsiteX257" fmla="*/ 4668373 w 5877805"/>
              <a:gd name="connsiteY257" fmla="*/ 610962 h 5637276"/>
              <a:gd name="connsiteX258" fmla="*/ 4652977 w 5877805"/>
              <a:gd name="connsiteY258" fmla="*/ 612673 h 5637276"/>
              <a:gd name="connsiteX259" fmla="*/ 4627317 w 5877805"/>
              <a:gd name="connsiteY259" fmla="*/ 624653 h 5637276"/>
              <a:gd name="connsiteX260" fmla="*/ 4622185 w 5877805"/>
              <a:gd name="connsiteY260" fmla="*/ 655458 h 5637276"/>
              <a:gd name="connsiteX261" fmla="*/ 4617053 w 5877805"/>
              <a:gd name="connsiteY261" fmla="*/ 694819 h 5637276"/>
              <a:gd name="connsiteX262" fmla="*/ 4623682 w 5877805"/>
              <a:gd name="connsiteY262" fmla="*/ 707869 h 5637276"/>
              <a:gd name="connsiteX263" fmla="*/ 4619189 w 5877805"/>
              <a:gd name="connsiteY263" fmla="*/ 720964 h 5637276"/>
              <a:gd name="connsiteX264" fmla="*/ 4587973 w 5877805"/>
              <a:gd name="connsiteY264" fmla="*/ 732469 h 5637276"/>
              <a:gd name="connsiteX265" fmla="*/ 4594815 w 5877805"/>
              <a:gd name="connsiteY265" fmla="*/ 698242 h 5637276"/>
              <a:gd name="connsiteX266" fmla="*/ 4575998 w 5877805"/>
              <a:gd name="connsiteY266" fmla="*/ 720490 h 5637276"/>
              <a:gd name="connsiteX267" fmla="*/ 4555470 w 5877805"/>
              <a:gd name="connsiteY267" fmla="*/ 735892 h 5637276"/>
              <a:gd name="connsiteX268" fmla="*/ 4557181 w 5877805"/>
              <a:gd name="connsiteY268" fmla="*/ 759852 h 5637276"/>
              <a:gd name="connsiteX269" fmla="*/ 4574287 w 5877805"/>
              <a:gd name="connsiteY269" fmla="*/ 746160 h 5637276"/>
              <a:gd name="connsiteX270" fmla="*/ 4555470 w 5877805"/>
              <a:gd name="connsiteY270" fmla="*/ 795790 h 5637276"/>
              <a:gd name="connsiteX271" fmla="*/ 4555003 w 5877805"/>
              <a:gd name="connsiteY271" fmla="*/ 794706 h 5637276"/>
              <a:gd name="connsiteX272" fmla="*/ 4555470 w 5877805"/>
              <a:gd name="connsiteY272" fmla="*/ 794079 h 5637276"/>
              <a:gd name="connsiteX273" fmla="*/ 4554758 w 5877805"/>
              <a:gd name="connsiteY273" fmla="*/ 794138 h 5637276"/>
              <a:gd name="connsiteX274" fmla="*/ 4550124 w 5877805"/>
              <a:gd name="connsiteY274" fmla="*/ 783383 h 5637276"/>
              <a:gd name="connsiteX275" fmla="*/ 4543495 w 5877805"/>
              <a:gd name="connsiteY275" fmla="*/ 768408 h 5637276"/>
              <a:gd name="connsiteX276" fmla="*/ 4534942 w 5877805"/>
              <a:gd name="connsiteY276" fmla="*/ 795790 h 5637276"/>
              <a:gd name="connsiteX277" fmla="*/ 4554758 w 5877805"/>
              <a:gd name="connsiteY277" fmla="*/ 794138 h 5637276"/>
              <a:gd name="connsiteX278" fmla="*/ 4555003 w 5877805"/>
              <a:gd name="connsiteY278" fmla="*/ 794706 h 5637276"/>
              <a:gd name="connsiteX279" fmla="*/ 4544778 w 5877805"/>
              <a:gd name="connsiteY279" fmla="*/ 808412 h 5637276"/>
              <a:gd name="connsiteX280" fmla="*/ 4536653 w 5877805"/>
              <a:gd name="connsiteY280" fmla="*/ 826595 h 5637276"/>
              <a:gd name="connsiteX281" fmla="*/ 4528099 w 5877805"/>
              <a:gd name="connsiteY281" fmla="*/ 836863 h 5637276"/>
              <a:gd name="connsiteX282" fmla="*/ 4504151 w 5877805"/>
              <a:gd name="connsiteY282" fmla="*/ 857400 h 5637276"/>
              <a:gd name="connsiteX283" fmla="*/ 4516125 w 5877805"/>
              <a:gd name="connsiteY283" fmla="*/ 877937 h 5637276"/>
              <a:gd name="connsiteX284" fmla="*/ 4512703 w 5877805"/>
              <a:gd name="connsiteY284" fmla="*/ 879648 h 5637276"/>
              <a:gd name="connsiteX285" fmla="*/ 4497308 w 5877805"/>
              <a:gd name="connsiteY285" fmla="*/ 900184 h 5637276"/>
              <a:gd name="connsiteX286" fmla="*/ 4476780 w 5877805"/>
              <a:gd name="connsiteY286" fmla="*/ 925855 h 5637276"/>
              <a:gd name="connsiteX287" fmla="*/ 4461384 w 5877805"/>
              <a:gd name="connsiteY287" fmla="*/ 980619 h 5637276"/>
              <a:gd name="connsiteX288" fmla="*/ 4483623 w 5877805"/>
              <a:gd name="connsiteY288" fmla="*/ 987465 h 5637276"/>
              <a:gd name="connsiteX289" fmla="*/ 4505861 w 5877805"/>
              <a:gd name="connsiteY289" fmla="*/ 1011424 h 5637276"/>
              <a:gd name="connsiteX290" fmla="*/ 4512703 w 5877805"/>
              <a:gd name="connsiteY290" fmla="*/ 1002867 h 5637276"/>
              <a:gd name="connsiteX291" fmla="*/ 4550338 w 5877805"/>
              <a:gd name="connsiteY291" fmla="*/ 960083 h 5637276"/>
              <a:gd name="connsiteX292" fmla="*/ 4577709 w 5877805"/>
              <a:gd name="connsiteY292" fmla="*/ 937835 h 5637276"/>
              <a:gd name="connsiteX293" fmla="*/ 4543495 w 5877805"/>
              <a:gd name="connsiteY293" fmla="*/ 910453 h 5637276"/>
              <a:gd name="connsiteX294" fmla="*/ 4579419 w 5877805"/>
              <a:gd name="connsiteY294" fmla="*/ 910453 h 5637276"/>
              <a:gd name="connsiteX295" fmla="*/ 4617053 w 5877805"/>
              <a:gd name="connsiteY295" fmla="*/ 930989 h 5637276"/>
              <a:gd name="connsiteX296" fmla="*/ 4663241 w 5877805"/>
              <a:gd name="connsiteY296" fmla="*/ 910453 h 5637276"/>
              <a:gd name="connsiteX297" fmla="*/ 4683769 w 5877805"/>
              <a:gd name="connsiteY297" fmla="*/ 905318 h 5637276"/>
              <a:gd name="connsiteX298" fmla="*/ 4695743 w 5877805"/>
              <a:gd name="connsiteY298" fmla="*/ 886493 h 5637276"/>
              <a:gd name="connsiteX299" fmla="*/ 4711139 w 5877805"/>
              <a:gd name="connsiteY299" fmla="*/ 869380 h 5637276"/>
              <a:gd name="connsiteX300" fmla="*/ 4716271 w 5877805"/>
              <a:gd name="connsiteY300" fmla="*/ 841998 h 5637276"/>
              <a:gd name="connsiteX301" fmla="*/ 4670083 w 5877805"/>
              <a:gd name="connsiteY301" fmla="*/ 896762 h 5637276"/>
              <a:gd name="connsiteX302" fmla="*/ 4664952 w 5877805"/>
              <a:gd name="connsiteY302" fmla="*/ 883071 h 5637276"/>
              <a:gd name="connsiteX303" fmla="*/ 4637581 w 5877805"/>
              <a:gd name="connsiteY303" fmla="*/ 903607 h 5637276"/>
              <a:gd name="connsiteX304" fmla="*/ 4661531 w 5877805"/>
              <a:gd name="connsiteY304" fmla="*/ 869380 h 5637276"/>
              <a:gd name="connsiteX305" fmla="*/ 4688901 w 5877805"/>
              <a:gd name="connsiteY305" fmla="*/ 835152 h 5637276"/>
              <a:gd name="connsiteX306" fmla="*/ 4723114 w 5877805"/>
              <a:gd name="connsiteY306" fmla="*/ 806059 h 5637276"/>
              <a:gd name="connsiteX307" fmla="*/ 4757327 w 5877805"/>
              <a:gd name="connsiteY307" fmla="*/ 783811 h 5637276"/>
              <a:gd name="connsiteX308" fmla="*/ 4793251 w 5877805"/>
              <a:gd name="connsiteY308" fmla="*/ 759852 h 5637276"/>
              <a:gd name="connsiteX309" fmla="*/ 4774433 w 5877805"/>
              <a:gd name="connsiteY309" fmla="*/ 729047 h 5637276"/>
              <a:gd name="connsiteX310" fmla="*/ 4764169 w 5877805"/>
              <a:gd name="connsiteY310" fmla="*/ 720490 h 5637276"/>
              <a:gd name="connsiteX311" fmla="*/ 4786408 w 5877805"/>
              <a:gd name="connsiteY311" fmla="*/ 706799 h 5637276"/>
              <a:gd name="connsiteX312" fmla="*/ 4829175 w 5877805"/>
              <a:gd name="connsiteY312" fmla="*/ 713644 h 5637276"/>
              <a:gd name="connsiteX313" fmla="*/ 4837727 w 5877805"/>
              <a:gd name="connsiteY313" fmla="*/ 722201 h 5637276"/>
              <a:gd name="connsiteX314" fmla="*/ 4847136 w 5877805"/>
              <a:gd name="connsiteY314" fmla="*/ 750439 h 5637276"/>
              <a:gd name="connsiteX315" fmla="*/ 4865065 w 5877805"/>
              <a:gd name="connsiteY315" fmla="*/ 766816 h 5637276"/>
              <a:gd name="connsiteX316" fmla="*/ 4862959 w 5877805"/>
              <a:gd name="connsiteY316" fmla="*/ 774398 h 5637276"/>
              <a:gd name="connsiteX317" fmla="*/ 4868519 w 5877805"/>
              <a:gd name="connsiteY317" fmla="*/ 776965 h 5637276"/>
              <a:gd name="connsiteX318" fmla="*/ 4873651 w 5877805"/>
              <a:gd name="connsiteY318" fmla="*/ 788945 h 5637276"/>
              <a:gd name="connsiteX319" fmla="*/ 4863387 w 5877805"/>
              <a:gd name="connsiteY319" fmla="*/ 795790 h 5637276"/>
              <a:gd name="connsiteX320" fmla="*/ 4847991 w 5877805"/>
              <a:gd name="connsiteY320" fmla="*/ 787234 h 5637276"/>
              <a:gd name="connsiteX321" fmla="*/ 4824043 w 5877805"/>
              <a:gd name="connsiteY321" fmla="*/ 841998 h 5637276"/>
              <a:gd name="connsiteX322" fmla="*/ 4837727 w 5877805"/>
              <a:gd name="connsiteY322" fmla="*/ 833441 h 5637276"/>
              <a:gd name="connsiteX323" fmla="*/ 4890758 w 5877805"/>
              <a:gd name="connsiteY323" fmla="*/ 828307 h 5637276"/>
              <a:gd name="connsiteX324" fmla="*/ 4911286 w 5877805"/>
              <a:gd name="connsiteY324" fmla="*/ 845420 h 5637276"/>
              <a:gd name="connsiteX325" fmla="*/ 4924971 w 5877805"/>
              <a:gd name="connsiteY325" fmla="*/ 836863 h 5637276"/>
              <a:gd name="connsiteX326" fmla="*/ 4964316 w 5877805"/>
              <a:gd name="connsiteY326" fmla="*/ 840286 h 5637276"/>
              <a:gd name="connsiteX327" fmla="*/ 4984844 w 5877805"/>
              <a:gd name="connsiteY327" fmla="*/ 818038 h 5637276"/>
              <a:gd name="connsiteX328" fmla="*/ 4983133 w 5877805"/>
              <a:gd name="connsiteY328" fmla="*/ 845420 h 5637276"/>
              <a:gd name="connsiteX329" fmla="*/ 4993397 w 5877805"/>
              <a:gd name="connsiteY329" fmla="*/ 841998 h 5637276"/>
              <a:gd name="connsiteX330" fmla="*/ 5025899 w 5877805"/>
              <a:gd name="connsiteY330" fmla="*/ 831729 h 5637276"/>
              <a:gd name="connsiteX331" fmla="*/ 4988265 w 5877805"/>
              <a:gd name="connsiteY331" fmla="*/ 862534 h 5637276"/>
              <a:gd name="connsiteX332" fmla="*/ 4998529 w 5877805"/>
              <a:gd name="connsiteY332" fmla="*/ 876225 h 5637276"/>
              <a:gd name="connsiteX333" fmla="*/ 4978001 w 5877805"/>
              <a:gd name="connsiteY333" fmla="*/ 915587 h 5637276"/>
              <a:gd name="connsiteX334" fmla="*/ 4931813 w 5877805"/>
              <a:gd name="connsiteY334" fmla="*/ 859111 h 5637276"/>
              <a:gd name="connsiteX335" fmla="*/ 4945499 w 5877805"/>
              <a:gd name="connsiteY335" fmla="*/ 895050 h 5637276"/>
              <a:gd name="connsiteX336" fmla="*/ 4933525 w 5877805"/>
              <a:gd name="connsiteY336" fmla="*/ 917298 h 5637276"/>
              <a:gd name="connsiteX337" fmla="*/ 4962605 w 5877805"/>
              <a:gd name="connsiteY337" fmla="*/ 961794 h 5637276"/>
              <a:gd name="connsiteX338" fmla="*/ 4966027 w 5877805"/>
              <a:gd name="connsiteY338" fmla="*/ 972062 h 5637276"/>
              <a:gd name="connsiteX339" fmla="*/ 5005372 w 5877805"/>
              <a:gd name="connsiteY339" fmla="*/ 985753 h 5637276"/>
              <a:gd name="connsiteX340" fmla="*/ 5024189 w 5877805"/>
              <a:gd name="connsiteY340" fmla="*/ 973774 h 5637276"/>
              <a:gd name="connsiteX341" fmla="*/ 5029321 w 5877805"/>
              <a:gd name="connsiteY341" fmla="*/ 987465 h 5637276"/>
              <a:gd name="connsiteX342" fmla="*/ 5066955 w 5877805"/>
              <a:gd name="connsiteY342" fmla="*/ 977196 h 5637276"/>
              <a:gd name="connsiteX343" fmla="*/ 5056691 w 5877805"/>
              <a:gd name="connsiteY343" fmla="*/ 1002867 h 5637276"/>
              <a:gd name="connsiteX344" fmla="*/ 5060113 w 5877805"/>
              <a:gd name="connsiteY344" fmla="*/ 1009713 h 5637276"/>
              <a:gd name="connsiteX345" fmla="*/ 5119985 w 5877805"/>
              <a:gd name="connsiteY345" fmla="*/ 1008001 h 5637276"/>
              <a:gd name="connsiteX346" fmla="*/ 5143935 w 5877805"/>
              <a:gd name="connsiteY346" fmla="*/ 989176 h 5637276"/>
              <a:gd name="connsiteX347" fmla="*/ 5131960 w 5877805"/>
              <a:gd name="connsiteY347" fmla="*/ 977196 h 5637276"/>
              <a:gd name="connsiteX348" fmla="*/ 5137092 w 5877805"/>
              <a:gd name="connsiteY348" fmla="*/ 965217 h 5637276"/>
              <a:gd name="connsiteX349" fmla="*/ 5135381 w 5877805"/>
              <a:gd name="connsiteY349" fmla="*/ 956660 h 5637276"/>
              <a:gd name="connsiteX350" fmla="*/ 5111433 w 5877805"/>
              <a:gd name="connsiteY350" fmla="*/ 932701 h 5637276"/>
              <a:gd name="connsiteX351" fmla="*/ 5118275 w 5877805"/>
              <a:gd name="connsiteY351" fmla="*/ 919010 h 5637276"/>
              <a:gd name="connsiteX352" fmla="*/ 5116564 w 5877805"/>
              <a:gd name="connsiteY352" fmla="*/ 907030 h 5637276"/>
              <a:gd name="connsiteX353" fmla="*/ 5108011 w 5877805"/>
              <a:gd name="connsiteY353" fmla="*/ 905318 h 5637276"/>
              <a:gd name="connsiteX354" fmla="*/ 5092615 w 5877805"/>
              <a:gd name="connsiteY354" fmla="*/ 920721 h 5637276"/>
              <a:gd name="connsiteX355" fmla="*/ 5072087 w 5877805"/>
              <a:gd name="connsiteY355" fmla="*/ 919010 h 5637276"/>
              <a:gd name="connsiteX356" fmla="*/ 5070377 w 5877805"/>
              <a:gd name="connsiteY356" fmla="*/ 896762 h 5637276"/>
              <a:gd name="connsiteX357" fmla="*/ 5084062 w 5877805"/>
              <a:gd name="connsiteY357" fmla="*/ 835152 h 5637276"/>
              <a:gd name="connsiteX358" fmla="*/ 5082351 w 5877805"/>
              <a:gd name="connsiteY358" fmla="*/ 826595 h 5637276"/>
              <a:gd name="connsiteX359" fmla="*/ 5080641 w 5877805"/>
              <a:gd name="connsiteY359" fmla="*/ 807770 h 5637276"/>
              <a:gd name="connsiteX360" fmla="*/ 5096037 w 5877805"/>
              <a:gd name="connsiteY360" fmla="*/ 797502 h 5637276"/>
              <a:gd name="connsiteX361" fmla="*/ 5094326 w 5877805"/>
              <a:gd name="connsiteY361" fmla="*/ 864246 h 5637276"/>
              <a:gd name="connsiteX362" fmla="*/ 5133671 w 5877805"/>
              <a:gd name="connsiteY362" fmla="*/ 778677 h 5637276"/>
              <a:gd name="connsiteX363" fmla="*/ 5126828 w 5877805"/>
              <a:gd name="connsiteY363" fmla="*/ 754717 h 5637276"/>
              <a:gd name="connsiteX364" fmla="*/ 5131960 w 5877805"/>
              <a:gd name="connsiteY364" fmla="*/ 729047 h 5637276"/>
              <a:gd name="connsiteX365" fmla="*/ 5123407 w 5877805"/>
              <a:gd name="connsiteY365" fmla="*/ 713644 h 5637276"/>
              <a:gd name="connsiteX366" fmla="*/ 5140513 w 5877805"/>
              <a:gd name="connsiteY366" fmla="*/ 706799 h 5637276"/>
              <a:gd name="connsiteX367" fmla="*/ 5186701 w 5877805"/>
              <a:gd name="connsiteY367" fmla="*/ 696531 h 5637276"/>
              <a:gd name="connsiteX368" fmla="*/ 5155909 w 5877805"/>
              <a:gd name="connsiteY368" fmla="*/ 672571 h 5637276"/>
              <a:gd name="connsiteX369" fmla="*/ 5193543 w 5877805"/>
              <a:gd name="connsiteY369" fmla="*/ 657169 h 5637276"/>
              <a:gd name="connsiteX370" fmla="*/ 5226046 w 5877805"/>
              <a:gd name="connsiteY370" fmla="*/ 640055 h 5637276"/>
              <a:gd name="connsiteX371" fmla="*/ 5234599 w 5877805"/>
              <a:gd name="connsiteY371" fmla="*/ 624653 h 5637276"/>
              <a:gd name="connsiteX372" fmla="*/ 5241442 w 5877805"/>
              <a:gd name="connsiteY372" fmla="*/ 621230 h 5637276"/>
              <a:gd name="connsiteX373" fmla="*/ 5291051 w 5877805"/>
              <a:gd name="connsiteY373" fmla="*/ 610962 h 5637276"/>
              <a:gd name="connsiteX374" fmla="*/ 5325264 w 5877805"/>
              <a:gd name="connsiteY374" fmla="*/ 604116 h 5637276"/>
              <a:gd name="connsiteX375" fmla="*/ 5359477 w 5877805"/>
              <a:gd name="connsiteY375" fmla="*/ 592137 h 5637276"/>
              <a:gd name="connsiteX376" fmla="*/ 5373163 w 5877805"/>
              <a:gd name="connsiteY376" fmla="*/ 593848 h 5637276"/>
              <a:gd name="connsiteX377" fmla="*/ 5357767 w 5877805"/>
              <a:gd name="connsiteY377" fmla="*/ 607539 h 5637276"/>
              <a:gd name="connsiteX378" fmla="*/ 5357767 w 5877805"/>
              <a:gd name="connsiteY378" fmla="*/ 612673 h 5637276"/>
              <a:gd name="connsiteX379" fmla="*/ 5368031 w 5877805"/>
              <a:gd name="connsiteY379" fmla="*/ 713644 h 5637276"/>
              <a:gd name="connsiteX380" fmla="*/ 5354345 w 5877805"/>
              <a:gd name="connsiteY380" fmla="*/ 763274 h 5637276"/>
              <a:gd name="connsiteX381" fmla="*/ 5383426 w 5877805"/>
              <a:gd name="connsiteY381" fmla="*/ 771831 h 5637276"/>
              <a:gd name="connsiteX382" fmla="*/ 5362899 w 5877805"/>
              <a:gd name="connsiteY382" fmla="*/ 797502 h 5637276"/>
              <a:gd name="connsiteX383" fmla="*/ 5330396 w 5877805"/>
              <a:gd name="connsiteY383" fmla="*/ 833441 h 5637276"/>
              <a:gd name="connsiteX384" fmla="*/ 5352635 w 5877805"/>
              <a:gd name="connsiteY384" fmla="*/ 864246 h 5637276"/>
              <a:gd name="connsiteX385" fmla="*/ 5371451 w 5877805"/>
              <a:gd name="connsiteY385" fmla="*/ 843709 h 5637276"/>
              <a:gd name="connsiteX386" fmla="*/ 5374873 w 5877805"/>
              <a:gd name="connsiteY386" fmla="*/ 852266 h 5637276"/>
              <a:gd name="connsiteX387" fmla="*/ 5362899 w 5877805"/>
              <a:gd name="connsiteY387" fmla="*/ 881359 h 5637276"/>
              <a:gd name="connsiteX388" fmla="*/ 5357767 w 5877805"/>
              <a:gd name="connsiteY388" fmla="*/ 907030 h 5637276"/>
              <a:gd name="connsiteX389" fmla="*/ 5332107 w 5877805"/>
              <a:gd name="connsiteY389" fmla="*/ 917298 h 5637276"/>
              <a:gd name="connsiteX390" fmla="*/ 5308157 w 5877805"/>
              <a:gd name="connsiteY390" fmla="*/ 905318 h 5637276"/>
              <a:gd name="connsiteX391" fmla="*/ 5303025 w 5877805"/>
              <a:gd name="connsiteY391" fmla="*/ 891628 h 5637276"/>
              <a:gd name="connsiteX392" fmla="*/ 5291051 w 5877805"/>
              <a:gd name="connsiteY392" fmla="*/ 905318 h 5637276"/>
              <a:gd name="connsiteX393" fmla="*/ 5308157 w 5877805"/>
              <a:gd name="connsiteY393" fmla="*/ 905318 h 5637276"/>
              <a:gd name="connsiteX394" fmla="*/ 5309868 w 5877805"/>
              <a:gd name="connsiteY394" fmla="*/ 905318 h 5637276"/>
              <a:gd name="connsiteX395" fmla="*/ 5308157 w 5877805"/>
              <a:gd name="connsiteY395" fmla="*/ 934412 h 5637276"/>
              <a:gd name="connsiteX396" fmla="*/ 5273945 w 5877805"/>
              <a:gd name="connsiteY396" fmla="*/ 965217 h 5637276"/>
              <a:gd name="connsiteX397" fmla="*/ 5285919 w 5877805"/>
              <a:gd name="connsiteY397" fmla="*/ 996021 h 5637276"/>
              <a:gd name="connsiteX398" fmla="*/ 5292761 w 5877805"/>
              <a:gd name="connsiteY398" fmla="*/ 997733 h 5637276"/>
              <a:gd name="connsiteX399" fmla="*/ 5308157 w 5877805"/>
              <a:gd name="connsiteY399" fmla="*/ 990887 h 5637276"/>
              <a:gd name="connsiteX400" fmla="*/ 5320132 w 5877805"/>
              <a:gd name="connsiteY400" fmla="*/ 982331 h 5637276"/>
              <a:gd name="connsiteX401" fmla="*/ 5280787 w 5877805"/>
              <a:gd name="connsiteY401" fmla="*/ 1054208 h 5637276"/>
              <a:gd name="connsiteX402" fmla="*/ 5263681 w 5877805"/>
              <a:gd name="connsiteY402" fmla="*/ 1054208 h 5637276"/>
              <a:gd name="connsiteX403" fmla="*/ 5244863 w 5877805"/>
              <a:gd name="connsiteY403" fmla="*/ 1009713 h 5637276"/>
              <a:gd name="connsiteX404" fmla="*/ 5214071 w 5877805"/>
              <a:gd name="connsiteY404" fmla="*/ 985753 h 5637276"/>
              <a:gd name="connsiteX405" fmla="*/ 5208248 w 5877805"/>
              <a:gd name="connsiteY405" fmla="*/ 969733 h 5637276"/>
              <a:gd name="connsiteX406" fmla="*/ 5208939 w 5877805"/>
              <a:gd name="connsiteY406" fmla="*/ 968640 h 5637276"/>
              <a:gd name="connsiteX407" fmla="*/ 5209627 w 5877805"/>
              <a:gd name="connsiteY407" fmla="*/ 967853 h 5637276"/>
              <a:gd name="connsiteX408" fmla="*/ 5224977 w 5877805"/>
              <a:gd name="connsiteY408" fmla="*/ 973774 h 5637276"/>
              <a:gd name="connsiteX409" fmla="*/ 5241442 w 5877805"/>
              <a:gd name="connsiteY409" fmla="*/ 975485 h 5637276"/>
              <a:gd name="connsiteX410" fmla="*/ 5249995 w 5877805"/>
              <a:gd name="connsiteY410" fmla="*/ 968640 h 5637276"/>
              <a:gd name="connsiteX411" fmla="*/ 5248285 w 5877805"/>
              <a:gd name="connsiteY411" fmla="*/ 956660 h 5637276"/>
              <a:gd name="connsiteX412" fmla="*/ 5232889 w 5877805"/>
              <a:gd name="connsiteY412" fmla="*/ 941257 h 5637276"/>
              <a:gd name="connsiteX413" fmla="*/ 5209627 w 5877805"/>
              <a:gd name="connsiteY413" fmla="*/ 967853 h 5637276"/>
              <a:gd name="connsiteX414" fmla="*/ 5207229 w 5877805"/>
              <a:gd name="connsiteY414" fmla="*/ 966928 h 5637276"/>
              <a:gd name="connsiteX415" fmla="*/ 5208248 w 5877805"/>
              <a:gd name="connsiteY415" fmla="*/ 969733 h 5637276"/>
              <a:gd name="connsiteX416" fmla="*/ 5188411 w 5877805"/>
              <a:gd name="connsiteY416" fmla="*/ 1001156 h 5637276"/>
              <a:gd name="connsiteX417" fmla="*/ 5190123 w 5877805"/>
              <a:gd name="connsiteY417" fmla="*/ 1026826 h 5637276"/>
              <a:gd name="connsiteX418" fmla="*/ 5202097 w 5877805"/>
              <a:gd name="connsiteY418" fmla="*/ 1035383 h 5637276"/>
              <a:gd name="connsiteX419" fmla="*/ 5178148 w 5877805"/>
              <a:gd name="connsiteY419" fmla="*/ 1064477 h 5637276"/>
              <a:gd name="connsiteX420" fmla="*/ 5173016 w 5877805"/>
              <a:gd name="connsiteY420" fmla="*/ 1064477 h 5637276"/>
              <a:gd name="connsiteX421" fmla="*/ 5167884 w 5877805"/>
              <a:gd name="connsiteY421" fmla="*/ 1067899 h 5637276"/>
              <a:gd name="connsiteX422" fmla="*/ 5176437 w 5877805"/>
              <a:gd name="connsiteY422" fmla="*/ 1069611 h 5637276"/>
              <a:gd name="connsiteX423" fmla="*/ 5178148 w 5877805"/>
              <a:gd name="connsiteY423" fmla="*/ 1064477 h 5637276"/>
              <a:gd name="connsiteX424" fmla="*/ 5212361 w 5877805"/>
              <a:gd name="connsiteY424" fmla="*/ 1098704 h 5637276"/>
              <a:gd name="connsiteX425" fmla="*/ 5232889 w 5877805"/>
              <a:gd name="connsiteY425" fmla="*/ 1112395 h 5637276"/>
              <a:gd name="connsiteX426" fmla="*/ 5224335 w 5877805"/>
              <a:gd name="connsiteY426" fmla="*/ 1085013 h 5637276"/>
              <a:gd name="connsiteX427" fmla="*/ 5236310 w 5877805"/>
              <a:gd name="connsiteY427" fmla="*/ 1083302 h 5637276"/>
              <a:gd name="connsiteX428" fmla="*/ 5273945 w 5877805"/>
              <a:gd name="connsiteY428" fmla="*/ 1079879 h 5637276"/>
              <a:gd name="connsiteX429" fmla="*/ 5297894 w 5877805"/>
              <a:gd name="connsiteY429" fmla="*/ 1073034 h 5637276"/>
              <a:gd name="connsiteX430" fmla="*/ 5320699 w 5877805"/>
              <a:gd name="connsiteY430" fmla="*/ 1086071 h 5637276"/>
              <a:gd name="connsiteX431" fmla="*/ 5320650 w 5877805"/>
              <a:gd name="connsiteY431" fmla="*/ 1086128 h 5637276"/>
              <a:gd name="connsiteX432" fmla="*/ 5315000 w 5877805"/>
              <a:gd name="connsiteY432" fmla="*/ 1083302 h 5637276"/>
              <a:gd name="connsiteX433" fmla="*/ 5311579 w 5877805"/>
              <a:gd name="connsiteY433" fmla="*/ 1086724 h 5637276"/>
              <a:gd name="connsiteX434" fmla="*/ 5315000 w 5877805"/>
              <a:gd name="connsiteY434" fmla="*/ 1085013 h 5637276"/>
              <a:gd name="connsiteX435" fmla="*/ 5320132 w 5877805"/>
              <a:gd name="connsiteY435" fmla="*/ 1086724 h 5637276"/>
              <a:gd name="connsiteX436" fmla="*/ 5320650 w 5877805"/>
              <a:gd name="connsiteY436" fmla="*/ 1086128 h 5637276"/>
              <a:gd name="connsiteX437" fmla="*/ 5321843 w 5877805"/>
              <a:gd name="connsiteY437" fmla="*/ 1086724 h 5637276"/>
              <a:gd name="connsiteX438" fmla="*/ 5320699 w 5877805"/>
              <a:gd name="connsiteY438" fmla="*/ 1086071 h 5637276"/>
              <a:gd name="connsiteX439" fmla="*/ 5329968 w 5877805"/>
              <a:gd name="connsiteY439" fmla="*/ 1075387 h 5637276"/>
              <a:gd name="connsiteX440" fmla="*/ 5342371 w 5877805"/>
              <a:gd name="connsiteY440" fmla="*/ 1067899 h 5637276"/>
              <a:gd name="connsiteX441" fmla="*/ 5364609 w 5877805"/>
              <a:gd name="connsiteY441" fmla="*/ 1047363 h 5637276"/>
              <a:gd name="connsiteX442" fmla="*/ 5407375 w 5877805"/>
              <a:gd name="connsiteY442" fmla="*/ 1050786 h 5637276"/>
              <a:gd name="connsiteX443" fmla="*/ 5472380 w 5877805"/>
              <a:gd name="connsiteY443" fmla="*/ 1040517 h 5637276"/>
              <a:gd name="connsiteX444" fmla="*/ 5528831 w 5877805"/>
              <a:gd name="connsiteY444" fmla="*/ 1064477 h 5637276"/>
              <a:gd name="connsiteX445" fmla="*/ 5617785 w 5877805"/>
              <a:gd name="connsiteY445" fmla="*/ 1064477 h 5637276"/>
              <a:gd name="connsiteX446" fmla="*/ 5657131 w 5877805"/>
              <a:gd name="connsiteY446" fmla="*/ 1061054 h 5637276"/>
              <a:gd name="connsiteX447" fmla="*/ 5672527 w 5877805"/>
              <a:gd name="connsiteY447" fmla="*/ 1062765 h 5637276"/>
              <a:gd name="connsiteX448" fmla="*/ 5699897 w 5877805"/>
              <a:gd name="connsiteY448" fmla="*/ 1071322 h 5637276"/>
              <a:gd name="connsiteX449" fmla="*/ 5761481 w 5877805"/>
              <a:gd name="connsiteY449" fmla="*/ 1067899 h 5637276"/>
              <a:gd name="connsiteX450" fmla="*/ 5775166 w 5877805"/>
              <a:gd name="connsiteY450" fmla="*/ 1074745 h 5637276"/>
              <a:gd name="connsiteX451" fmla="*/ 5790561 w 5877805"/>
              <a:gd name="connsiteY451" fmla="*/ 1090147 h 5637276"/>
              <a:gd name="connsiteX452" fmla="*/ 5829907 w 5877805"/>
              <a:gd name="connsiteY452" fmla="*/ 1134643 h 5637276"/>
              <a:gd name="connsiteX453" fmla="*/ 5824775 w 5877805"/>
              <a:gd name="connsiteY453" fmla="*/ 1151757 h 5637276"/>
              <a:gd name="connsiteX454" fmla="*/ 5835039 w 5877805"/>
              <a:gd name="connsiteY454" fmla="*/ 1158602 h 5637276"/>
              <a:gd name="connsiteX455" fmla="*/ 5862409 w 5877805"/>
              <a:gd name="connsiteY455" fmla="*/ 1211655 h 5637276"/>
              <a:gd name="connsiteX456" fmla="*/ 5862409 w 5877805"/>
              <a:gd name="connsiteY456" fmla="*/ 1228769 h 5637276"/>
              <a:gd name="connsiteX457" fmla="*/ 5877805 w 5877805"/>
              <a:gd name="connsiteY457" fmla="*/ 1293801 h 5637276"/>
              <a:gd name="connsiteX458" fmla="*/ 5876095 w 5877805"/>
              <a:gd name="connsiteY458" fmla="*/ 1341720 h 5637276"/>
              <a:gd name="connsiteX459" fmla="*/ 5855567 w 5877805"/>
              <a:gd name="connsiteY459" fmla="*/ 1360545 h 5637276"/>
              <a:gd name="connsiteX460" fmla="*/ 5864120 w 5877805"/>
              <a:gd name="connsiteY460" fmla="*/ 1408463 h 5637276"/>
              <a:gd name="connsiteX461" fmla="*/ 5858988 w 5877805"/>
              <a:gd name="connsiteY461" fmla="*/ 1461516 h 5637276"/>
              <a:gd name="connsiteX462" fmla="*/ 5858988 w 5877805"/>
              <a:gd name="connsiteY462" fmla="*/ 1511146 h 5637276"/>
              <a:gd name="connsiteX463" fmla="*/ 5841881 w 5877805"/>
              <a:gd name="connsiteY463" fmla="*/ 1559065 h 5637276"/>
              <a:gd name="connsiteX464" fmla="*/ 5848724 w 5877805"/>
              <a:gd name="connsiteY464" fmla="*/ 1574467 h 5637276"/>
              <a:gd name="connsiteX465" fmla="*/ 5847013 w 5877805"/>
              <a:gd name="connsiteY465" fmla="*/ 1583024 h 5637276"/>
              <a:gd name="connsiteX466" fmla="*/ 5829907 w 5877805"/>
              <a:gd name="connsiteY466" fmla="*/ 1617252 h 5637276"/>
              <a:gd name="connsiteX467" fmla="*/ 5819643 w 5877805"/>
              <a:gd name="connsiteY467" fmla="*/ 1714800 h 5637276"/>
              <a:gd name="connsiteX468" fmla="*/ 5766613 w 5877805"/>
              <a:gd name="connsiteY468" fmla="*/ 1800369 h 5637276"/>
              <a:gd name="connsiteX469" fmla="*/ 5739242 w 5877805"/>
              <a:gd name="connsiteY469" fmla="*/ 1815771 h 5637276"/>
              <a:gd name="connsiteX470" fmla="*/ 5720425 w 5877805"/>
              <a:gd name="connsiteY470" fmla="*/ 1824328 h 5637276"/>
              <a:gd name="connsiteX471" fmla="*/ 5708451 w 5877805"/>
              <a:gd name="connsiteY471" fmla="*/ 1879092 h 5637276"/>
              <a:gd name="connsiteX472" fmla="*/ 5722135 w 5877805"/>
              <a:gd name="connsiteY472" fmla="*/ 1903051 h 5637276"/>
              <a:gd name="connsiteX473" fmla="*/ 5713583 w 5877805"/>
              <a:gd name="connsiteY473" fmla="*/ 1940702 h 5637276"/>
              <a:gd name="connsiteX474" fmla="*/ 5643445 w 5877805"/>
              <a:gd name="connsiteY474" fmla="*/ 1805503 h 5637276"/>
              <a:gd name="connsiteX475" fmla="*/ 5634892 w 5877805"/>
              <a:gd name="connsiteY475" fmla="*/ 1802080 h 5637276"/>
              <a:gd name="connsiteX476" fmla="*/ 5542517 w 5877805"/>
              <a:gd name="connsiteY476" fmla="*/ 1706243 h 5637276"/>
              <a:gd name="connsiteX477" fmla="*/ 5504883 w 5877805"/>
              <a:gd name="connsiteY477" fmla="*/ 1620674 h 5637276"/>
              <a:gd name="connsiteX478" fmla="*/ 5506593 w 5877805"/>
              <a:gd name="connsiteY478" fmla="*/ 1595003 h 5637276"/>
              <a:gd name="connsiteX479" fmla="*/ 5479223 w 5877805"/>
              <a:gd name="connsiteY479" fmla="*/ 1509435 h 5637276"/>
              <a:gd name="connsiteX480" fmla="*/ 5400533 w 5877805"/>
              <a:gd name="connsiteY480" fmla="*/ 1459805 h 5637276"/>
              <a:gd name="connsiteX481" fmla="*/ 5381715 w 5877805"/>
              <a:gd name="connsiteY481" fmla="*/ 1464939 h 5637276"/>
              <a:gd name="connsiteX482" fmla="*/ 5364609 w 5877805"/>
              <a:gd name="connsiteY482" fmla="*/ 1483764 h 5637276"/>
              <a:gd name="connsiteX483" fmla="*/ 5340660 w 5877805"/>
              <a:gd name="connsiteY483" fmla="*/ 1507723 h 5637276"/>
              <a:gd name="connsiteX484" fmla="*/ 5323553 w 5877805"/>
              <a:gd name="connsiteY484" fmla="*/ 1476919 h 5637276"/>
              <a:gd name="connsiteX485" fmla="*/ 5277365 w 5877805"/>
              <a:gd name="connsiteY485" fmla="*/ 1427289 h 5637276"/>
              <a:gd name="connsiteX486" fmla="*/ 5267101 w 5877805"/>
              <a:gd name="connsiteY486" fmla="*/ 1434134 h 5637276"/>
              <a:gd name="connsiteX487" fmla="*/ 5272233 w 5877805"/>
              <a:gd name="connsiteY487" fmla="*/ 1440980 h 5637276"/>
              <a:gd name="connsiteX488" fmla="*/ 5275655 w 5877805"/>
              <a:gd name="connsiteY488" fmla="*/ 1451248 h 5637276"/>
              <a:gd name="connsiteX489" fmla="*/ 5275655 w 5877805"/>
              <a:gd name="connsiteY489" fmla="*/ 1492321 h 5637276"/>
              <a:gd name="connsiteX490" fmla="*/ 5279077 w 5877805"/>
              <a:gd name="connsiteY490" fmla="*/ 1524837 h 5637276"/>
              <a:gd name="connsiteX491" fmla="*/ 5279077 w 5877805"/>
              <a:gd name="connsiteY491" fmla="*/ 1589869 h 5637276"/>
              <a:gd name="connsiteX492" fmla="*/ 5291051 w 5877805"/>
              <a:gd name="connsiteY492" fmla="*/ 1595003 h 5637276"/>
              <a:gd name="connsiteX493" fmla="*/ 5303025 w 5877805"/>
              <a:gd name="connsiteY493" fmla="*/ 1627520 h 5637276"/>
              <a:gd name="connsiteX494" fmla="*/ 5291051 w 5877805"/>
              <a:gd name="connsiteY494" fmla="*/ 1656613 h 5637276"/>
              <a:gd name="connsiteX495" fmla="*/ 5294472 w 5877805"/>
              <a:gd name="connsiteY495" fmla="*/ 1690841 h 5637276"/>
              <a:gd name="connsiteX496" fmla="*/ 5277365 w 5877805"/>
              <a:gd name="connsiteY496" fmla="*/ 1706243 h 5637276"/>
              <a:gd name="connsiteX497" fmla="*/ 5292761 w 5877805"/>
              <a:gd name="connsiteY497" fmla="*/ 1723357 h 5637276"/>
              <a:gd name="connsiteX498" fmla="*/ 5275655 w 5877805"/>
              <a:gd name="connsiteY498" fmla="*/ 1737048 h 5637276"/>
              <a:gd name="connsiteX499" fmla="*/ 5270523 w 5877805"/>
              <a:gd name="connsiteY499" fmla="*/ 1784966 h 5637276"/>
              <a:gd name="connsiteX500" fmla="*/ 5273945 w 5877805"/>
              <a:gd name="connsiteY500" fmla="*/ 1834596 h 5637276"/>
              <a:gd name="connsiteX501" fmla="*/ 5246574 w 5877805"/>
              <a:gd name="connsiteY501" fmla="*/ 1861978 h 5637276"/>
              <a:gd name="connsiteX502" fmla="*/ 5256838 w 5877805"/>
              <a:gd name="connsiteY502" fmla="*/ 1897917 h 5637276"/>
              <a:gd name="connsiteX503" fmla="*/ 5243153 w 5877805"/>
              <a:gd name="connsiteY503" fmla="*/ 1915031 h 5637276"/>
              <a:gd name="connsiteX504" fmla="*/ 5261970 w 5877805"/>
              <a:gd name="connsiteY504" fmla="*/ 1949259 h 5637276"/>
              <a:gd name="connsiteX505" fmla="*/ 5239731 w 5877805"/>
              <a:gd name="connsiteY505" fmla="*/ 2000600 h 5637276"/>
              <a:gd name="connsiteX506" fmla="*/ 5219203 w 5877805"/>
              <a:gd name="connsiteY506" fmla="*/ 1986909 h 5637276"/>
              <a:gd name="connsiteX507" fmla="*/ 5191833 w 5877805"/>
              <a:gd name="connsiteY507" fmla="*/ 2007445 h 5637276"/>
              <a:gd name="connsiteX508" fmla="*/ 5181569 w 5877805"/>
              <a:gd name="connsiteY508" fmla="*/ 2021136 h 5637276"/>
              <a:gd name="connsiteX509" fmla="*/ 5176437 w 5877805"/>
              <a:gd name="connsiteY509" fmla="*/ 2004023 h 5637276"/>
              <a:gd name="connsiteX510" fmla="*/ 5167884 w 5877805"/>
              <a:gd name="connsiteY510" fmla="*/ 1992043 h 5637276"/>
              <a:gd name="connsiteX511" fmla="*/ 5152488 w 5877805"/>
              <a:gd name="connsiteY511" fmla="*/ 2034827 h 5637276"/>
              <a:gd name="connsiteX512" fmla="*/ 5174727 w 5877805"/>
              <a:gd name="connsiteY512" fmla="*/ 2048518 h 5637276"/>
              <a:gd name="connsiteX513" fmla="*/ 5176437 w 5877805"/>
              <a:gd name="connsiteY513" fmla="*/ 2051941 h 5637276"/>
              <a:gd name="connsiteX514" fmla="*/ 5143935 w 5877805"/>
              <a:gd name="connsiteY514" fmla="*/ 2081035 h 5637276"/>
              <a:gd name="connsiteX515" fmla="*/ 5130249 w 5877805"/>
              <a:gd name="connsiteY515" fmla="*/ 2082746 h 5637276"/>
              <a:gd name="connsiteX516" fmla="*/ 5118275 w 5877805"/>
              <a:gd name="connsiteY516" fmla="*/ 2091303 h 5637276"/>
              <a:gd name="connsiteX517" fmla="*/ 5121696 w 5877805"/>
              <a:gd name="connsiteY517" fmla="*/ 2122108 h 5637276"/>
              <a:gd name="connsiteX518" fmla="*/ 5101169 w 5877805"/>
              <a:gd name="connsiteY518" fmla="*/ 2135799 h 5637276"/>
              <a:gd name="connsiteX519" fmla="*/ 5089194 w 5877805"/>
              <a:gd name="connsiteY519" fmla="*/ 2152912 h 5637276"/>
              <a:gd name="connsiteX520" fmla="*/ 5077219 w 5877805"/>
              <a:gd name="connsiteY520" fmla="*/ 2147778 h 5637276"/>
              <a:gd name="connsiteX521" fmla="*/ 5078930 w 5877805"/>
              <a:gd name="connsiteY521" fmla="*/ 2200831 h 5637276"/>
              <a:gd name="connsiteX522" fmla="*/ 5049849 w 5877805"/>
              <a:gd name="connsiteY522" fmla="*/ 2224790 h 5637276"/>
              <a:gd name="connsiteX523" fmla="*/ 5063534 w 5877805"/>
              <a:gd name="connsiteY523" fmla="*/ 2236770 h 5637276"/>
              <a:gd name="connsiteX524" fmla="*/ 5102879 w 5877805"/>
              <a:gd name="connsiteY524" fmla="*/ 2228213 h 5637276"/>
              <a:gd name="connsiteX525" fmla="*/ 5102879 w 5877805"/>
              <a:gd name="connsiteY525" fmla="*/ 2252172 h 5637276"/>
              <a:gd name="connsiteX526" fmla="*/ 5113143 w 5877805"/>
              <a:gd name="connsiteY526" fmla="*/ 2257307 h 5637276"/>
              <a:gd name="connsiteX527" fmla="*/ 5113143 w 5877805"/>
              <a:gd name="connsiteY527" fmla="*/ 2264152 h 5637276"/>
              <a:gd name="connsiteX528" fmla="*/ 5104589 w 5877805"/>
              <a:gd name="connsiteY528" fmla="*/ 2291534 h 5637276"/>
              <a:gd name="connsiteX529" fmla="*/ 5101169 w 5877805"/>
              <a:gd name="connsiteY529" fmla="*/ 2296668 h 5637276"/>
              <a:gd name="connsiteX530" fmla="*/ 5094326 w 5877805"/>
              <a:gd name="connsiteY530" fmla="*/ 2312071 h 5637276"/>
              <a:gd name="connsiteX531" fmla="*/ 5106301 w 5877805"/>
              <a:gd name="connsiteY531" fmla="*/ 2320627 h 5637276"/>
              <a:gd name="connsiteX532" fmla="*/ 5118275 w 5877805"/>
              <a:gd name="connsiteY532" fmla="*/ 2318916 h 5637276"/>
              <a:gd name="connsiteX533" fmla="*/ 5123407 w 5877805"/>
              <a:gd name="connsiteY533" fmla="*/ 2359989 h 5637276"/>
              <a:gd name="connsiteX534" fmla="*/ 5111433 w 5877805"/>
              <a:gd name="connsiteY534" fmla="*/ 2339452 h 5637276"/>
              <a:gd name="connsiteX535" fmla="*/ 5085773 w 5877805"/>
              <a:gd name="connsiteY535" fmla="*/ 2356566 h 5637276"/>
              <a:gd name="connsiteX536" fmla="*/ 5084062 w 5877805"/>
              <a:gd name="connsiteY536" fmla="*/ 2337741 h 5637276"/>
              <a:gd name="connsiteX537" fmla="*/ 5066955 w 5877805"/>
              <a:gd name="connsiteY537" fmla="*/ 2348010 h 5637276"/>
              <a:gd name="connsiteX538" fmla="*/ 5073798 w 5877805"/>
              <a:gd name="connsiteY538" fmla="*/ 2474651 h 5637276"/>
              <a:gd name="connsiteX539" fmla="*/ 5102879 w 5877805"/>
              <a:gd name="connsiteY539" fmla="*/ 2570488 h 5637276"/>
              <a:gd name="connsiteX540" fmla="*/ 5085773 w 5877805"/>
              <a:gd name="connsiteY540" fmla="*/ 2587602 h 5637276"/>
              <a:gd name="connsiteX541" fmla="*/ 5090905 w 5877805"/>
              <a:gd name="connsiteY541" fmla="*/ 2638944 h 5637276"/>
              <a:gd name="connsiteX542" fmla="*/ 5099457 w 5877805"/>
              <a:gd name="connsiteY542" fmla="*/ 2644078 h 5637276"/>
              <a:gd name="connsiteX543" fmla="*/ 5097747 w 5877805"/>
              <a:gd name="connsiteY543" fmla="*/ 2683439 h 5637276"/>
              <a:gd name="connsiteX544" fmla="*/ 5073798 w 5877805"/>
              <a:gd name="connsiteY544" fmla="*/ 2700553 h 5637276"/>
              <a:gd name="connsiteX545" fmla="*/ 5092615 w 5877805"/>
              <a:gd name="connsiteY545" fmla="*/ 2710821 h 5637276"/>
              <a:gd name="connsiteX546" fmla="*/ 5092615 w 5877805"/>
              <a:gd name="connsiteY546" fmla="*/ 2722801 h 5637276"/>
              <a:gd name="connsiteX547" fmla="*/ 5090905 w 5877805"/>
              <a:gd name="connsiteY547" fmla="*/ 2722801 h 5637276"/>
              <a:gd name="connsiteX548" fmla="*/ 5072087 w 5877805"/>
              <a:gd name="connsiteY548" fmla="*/ 2733069 h 5637276"/>
              <a:gd name="connsiteX549" fmla="*/ 5082351 w 5877805"/>
              <a:gd name="connsiteY549" fmla="*/ 2755317 h 5637276"/>
              <a:gd name="connsiteX550" fmla="*/ 5087483 w 5877805"/>
              <a:gd name="connsiteY550" fmla="*/ 2762162 h 5637276"/>
              <a:gd name="connsiteX551" fmla="*/ 5036163 w 5877805"/>
              <a:gd name="connsiteY551" fmla="*/ 2818638 h 5637276"/>
              <a:gd name="connsiteX552" fmla="*/ 5049849 w 5877805"/>
              <a:gd name="connsiteY552" fmla="*/ 2825483 h 5637276"/>
              <a:gd name="connsiteX553" fmla="*/ 5049849 w 5877805"/>
              <a:gd name="connsiteY553" fmla="*/ 2832329 h 5637276"/>
              <a:gd name="connsiteX554" fmla="*/ 5044717 w 5877805"/>
              <a:gd name="connsiteY554" fmla="*/ 2869979 h 5637276"/>
              <a:gd name="connsiteX555" fmla="*/ 5015635 w 5877805"/>
              <a:gd name="connsiteY555" fmla="*/ 2911052 h 5637276"/>
              <a:gd name="connsiteX556" fmla="*/ 5027611 w 5877805"/>
              <a:gd name="connsiteY556" fmla="*/ 2950414 h 5637276"/>
              <a:gd name="connsiteX557" fmla="*/ 5041295 w 5877805"/>
              <a:gd name="connsiteY557" fmla="*/ 2967528 h 5637276"/>
              <a:gd name="connsiteX558" fmla="*/ 5051559 w 5877805"/>
              <a:gd name="connsiteY558" fmla="*/ 3041117 h 5637276"/>
              <a:gd name="connsiteX559" fmla="*/ 5032742 w 5877805"/>
              <a:gd name="connsiteY559" fmla="*/ 3046251 h 5637276"/>
              <a:gd name="connsiteX560" fmla="*/ 5017347 w 5877805"/>
              <a:gd name="connsiteY560" fmla="*/ 3047962 h 5637276"/>
              <a:gd name="connsiteX561" fmla="*/ 5034453 w 5877805"/>
              <a:gd name="connsiteY561" fmla="*/ 3030849 h 5637276"/>
              <a:gd name="connsiteX562" fmla="*/ 5027611 w 5877805"/>
              <a:gd name="connsiteY562" fmla="*/ 2993198 h 5637276"/>
              <a:gd name="connsiteX563" fmla="*/ 4995108 w 5877805"/>
              <a:gd name="connsiteY563" fmla="*/ 3017158 h 5637276"/>
              <a:gd name="connsiteX564" fmla="*/ 5005372 w 5877805"/>
              <a:gd name="connsiteY564" fmla="*/ 3046251 h 5637276"/>
              <a:gd name="connsiteX565" fmla="*/ 5017347 w 5877805"/>
              <a:gd name="connsiteY565" fmla="*/ 3049674 h 5637276"/>
              <a:gd name="connsiteX566" fmla="*/ 5008793 w 5877805"/>
              <a:gd name="connsiteY566" fmla="*/ 3087324 h 5637276"/>
              <a:gd name="connsiteX567" fmla="*/ 5000240 w 5877805"/>
              <a:gd name="connsiteY567" fmla="*/ 3080479 h 5637276"/>
              <a:gd name="connsiteX568" fmla="*/ 4981423 w 5877805"/>
              <a:gd name="connsiteY568" fmla="*/ 3085613 h 5637276"/>
              <a:gd name="connsiteX569" fmla="*/ 4979712 w 5877805"/>
              <a:gd name="connsiteY569" fmla="*/ 3119840 h 5637276"/>
              <a:gd name="connsiteX570" fmla="*/ 4976291 w 5877805"/>
              <a:gd name="connsiteY570" fmla="*/ 3128397 h 5637276"/>
              <a:gd name="connsiteX571" fmla="*/ 4967737 w 5877805"/>
              <a:gd name="connsiteY571" fmla="*/ 3126686 h 5637276"/>
              <a:gd name="connsiteX572" fmla="*/ 4954052 w 5877805"/>
              <a:gd name="connsiteY572" fmla="*/ 3106149 h 5637276"/>
              <a:gd name="connsiteX573" fmla="*/ 4933525 w 5877805"/>
              <a:gd name="connsiteY573" fmla="*/ 3121552 h 5637276"/>
              <a:gd name="connsiteX574" fmla="*/ 4964316 w 5877805"/>
              <a:gd name="connsiteY574" fmla="*/ 3196852 h 5637276"/>
              <a:gd name="connsiteX575" fmla="*/ 4993397 w 5877805"/>
              <a:gd name="connsiteY575" fmla="*/ 3239637 h 5637276"/>
              <a:gd name="connsiteX576" fmla="*/ 5003661 w 5877805"/>
              <a:gd name="connsiteY576" fmla="*/ 3260173 h 5637276"/>
              <a:gd name="connsiteX577" fmla="*/ 5019057 w 5877805"/>
              <a:gd name="connsiteY577" fmla="*/ 3265307 h 5637276"/>
              <a:gd name="connsiteX578" fmla="*/ 5022479 w 5877805"/>
              <a:gd name="connsiteY578" fmla="*/ 3246482 h 5637276"/>
              <a:gd name="connsiteX579" fmla="*/ 5024189 w 5877805"/>
              <a:gd name="connsiteY579" fmla="*/ 3241348 h 5637276"/>
              <a:gd name="connsiteX580" fmla="*/ 5054981 w 5877805"/>
              <a:gd name="connsiteY580" fmla="*/ 3231080 h 5637276"/>
              <a:gd name="connsiteX581" fmla="*/ 5043006 w 5877805"/>
              <a:gd name="connsiteY581" fmla="*/ 3215677 h 5637276"/>
              <a:gd name="connsiteX582" fmla="*/ 5068666 w 5877805"/>
              <a:gd name="connsiteY582" fmla="*/ 3207121 h 5637276"/>
              <a:gd name="connsiteX583" fmla="*/ 5084062 w 5877805"/>
              <a:gd name="connsiteY583" fmla="*/ 3186584 h 5637276"/>
              <a:gd name="connsiteX584" fmla="*/ 5089194 w 5877805"/>
              <a:gd name="connsiteY584" fmla="*/ 3224234 h 5637276"/>
              <a:gd name="connsiteX585" fmla="*/ 5106301 w 5877805"/>
              <a:gd name="connsiteY585" fmla="*/ 3256750 h 5637276"/>
              <a:gd name="connsiteX586" fmla="*/ 5070377 w 5877805"/>
              <a:gd name="connsiteY586" fmla="*/ 3272153 h 5637276"/>
              <a:gd name="connsiteX587" fmla="*/ 5058402 w 5877805"/>
              <a:gd name="connsiteY587" fmla="*/ 3273864 h 5637276"/>
              <a:gd name="connsiteX588" fmla="*/ 5015635 w 5877805"/>
              <a:gd name="connsiteY588" fmla="*/ 3285844 h 5637276"/>
              <a:gd name="connsiteX589" fmla="*/ 5029321 w 5877805"/>
              <a:gd name="connsiteY589" fmla="*/ 3330340 h 5637276"/>
              <a:gd name="connsiteX590" fmla="*/ 5012215 w 5877805"/>
              <a:gd name="connsiteY590" fmla="*/ 3356010 h 5637276"/>
              <a:gd name="connsiteX591" fmla="*/ 5037874 w 5877805"/>
              <a:gd name="connsiteY591" fmla="*/ 3402217 h 5637276"/>
              <a:gd name="connsiteX592" fmla="*/ 5034453 w 5877805"/>
              <a:gd name="connsiteY592" fmla="*/ 3410774 h 5637276"/>
              <a:gd name="connsiteX593" fmla="*/ 5017347 w 5877805"/>
              <a:gd name="connsiteY593" fmla="*/ 3455270 h 5637276"/>
              <a:gd name="connsiteX594" fmla="*/ 5061823 w 5877805"/>
              <a:gd name="connsiteY594" fmla="*/ 3511746 h 5637276"/>
              <a:gd name="connsiteX595" fmla="*/ 5096037 w 5877805"/>
              <a:gd name="connsiteY595" fmla="*/ 3602449 h 5637276"/>
              <a:gd name="connsiteX596" fmla="*/ 5082351 w 5877805"/>
              <a:gd name="connsiteY596" fmla="*/ 3641810 h 5637276"/>
              <a:gd name="connsiteX597" fmla="*/ 5102879 w 5877805"/>
              <a:gd name="connsiteY597" fmla="*/ 3629831 h 5637276"/>
              <a:gd name="connsiteX598" fmla="*/ 5097747 w 5877805"/>
              <a:gd name="connsiteY598" fmla="*/ 3653790 h 5637276"/>
              <a:gd name="connsiteX599" fmla="*/ 5096037 w 5877805"/>
              <a:gd name="connsiteY599" fmla="*/ 3665770 h 5637276"/>
              <a:gd name="connsiteX600" fmla="*/ 5097747 w 5877805"/>
              <a:gd name="connsiteY600" fmla="*/ 3689729 h 5637276"/>
              <a:gd name="connsiteX601" fmla="*/ 5090905 w 5877805"/>
              <a:gd name="connsiteY601" fmla="*/ 3708554 h 5637276"/>
              <a:gd name="connsiteX602" fmla="*/ 5123407 w 5877805"/>
              <a:gd name="connsiteY602" fmla="*/ 3799257 h 5637276"/>
              <a:gd name="connsiteX603" fmla="*/ 5119985 w 5877805"/>
              <a:gd name="connsiteY603" fmla="*/ 3809525 h 5637276"/>
              <a:gd name="connsiteX604" fmla="*/ 5113143 w 5877805"/>
              <a:gd name="connsiteY604" fmla="*/ 3819793 h 5637276"/>
              <a:gd name="connsiteX605" fmla="*/ 5123407 w 5877805"/>
              <a:gd name="connsiteY605" fmla="*/ 3823216 h 5637276"/>
              <a:gd name="connsiteX606" fmla="*/ 5135381 w 5877805"/>
              <a:gd name="connsiteY606" fmla="*/ 3824928 h 5637276"/>
              <a:gd name="connsiteX607" fmla="*/ 5116564 w 5877805"/>
              <a:gd name="connsiteY607" fmla="*/ 3847175 h 5637276"/>
              <a:gd name="connsiteX608" fmla="*/ 5125117 w 5877805"/>
              <a:gd name="connsiteY608" fmla="*/ 3891671 h 5637276"/>
              <a:gd name="connsiteX609" fmla="*/ 5142224 w 5877805"/>
              <a:gd name="connsiteY609" fmla="*/ 3879692 h 5637276"/>
              <a:gd name="connsiteX610" fmla="*/ 5138803 w 5877805"/>
              <a:gd name="connsiteY610" fmla="*/ 3859155 h 5637276"/>
              <a:gd name="connsiteX611" fmla="*/ 5159331 w 5877805"/>
              <a:gd name="connsiteY611" fmla="*/ 3877980 h 5637276"/>
              <a:gd name="connsiteX612" fmla="*/ 5166173 w 5877805"/>
              <a:gd name="connsiteY612" fmla="*/ 3900228 h 5637276"/>
              <a:gd name="connsiteX613" fmla="*/ 5184991 w 5877805"/>
              <a:gd name="connsiteY613" fmla="*/ 3919053 h 5637276"/>
              <a:gd name="connsiteX614" fmla="*/ 5169595 w 5877805"/>
              <a:gd name="connsiteY614" fmla="*/ 3960126 h 5637276"/>
              <a:gd name="connsiteX615" fmla="*/ 5181569 w 5877805"/>
              <a:gd name="connsiteY615" fmla="*/ 4002911 h 5637276"/>
              <a:gd name="connsiteX616" fmla="*/ 5198675 w 5877805"/>
              <a:gd name="connsiteY616" fmla="*/ 4008045 h 5637276"/>
              <a:gd name="connsiteX617" fmla="*/ 5203807 w 5877805"/>
              <a:gd name="connsiteY617" fmla="*/ 4020025 h 5637276"/>
              <a:gd name="connsiteX618" fmla="*/ 5217493 w 5877805"/>
              <a:gd name="connsiteY618" fmla="*/ 4008045 h 5637276"/>
              <a:gd name="connsiteX619" fmla="*/ 5217493 w 5877805"/>
              <a:gd name="connsiteY619" fmla="*/ 3984086 h 5637276"/>
              <a:gd name="connsiteX620" fmla="*/ 5205518 w 5877805"/>
              <a:gd name="connsiteY620" fmla="*/ 3985797 h 5637276"/>
              <a:gd name="connsiteX621" fmla="*/ 5205518 w 5877805"/>
              <a:gd name="connsiteY621" fmla="*/ 3977240 h 5637276"/>
              <a:gd name="connsiteX622" fmla="*/ 5227757 w 5877805"/>
              <a:gd name="connsiteY622" fmla="*/ 3949858 h 5637276"/>
              <a:gd name="connsiteX623" fmla="*/ 5220914 w 5877805"/>
              <a:gd name="connsiteY623" fmla="*/ 3920765 h 5637276"/>
              <a:gd name="connsiteX624" fmla="*/ 5217493 w 5877805"/>
              <a:gd name="connsiteY624" fmla="*/ 3898517 h 5637276"/>
              <a:gd name="connsiteX625" fmla="*/ 5196965 w 5877805"/>
              <a:gd name="connsiteY625" fmla="*/ 3879692 h 5637276"/>
              <a:gd name="connsiteX626" fmla="*/ 5215782 w 5877805"/>
              <a:gd name="connsiteY626" fmla="*/ 3864289 h 5637276"/>
              <a:gd name="connsiteX627" fmla="*/ 5229467 w 5877805"/>
              <a:gd name="connsiteY627" fmla="*/ 3819793 h 5637276"/>
              <a:gd name="connsiteX628" fmla="*/ 5231178 w 5877805"/>
              <a:gd name="connsiteY628" fmla="*/ 3800968 h 5637276"/>
              <a:gd name="connsiteX629" fmla="*/ 5231178 w 5877805"/>
              <a:gd name="connsiteY629" fmla="*/ 3788989 h 5637276"/>
              <a:gd name="connsiteX630" fmla="*/ 5258549 w 5877805"/>
              <a:gd name="connsiteY630" fmla="*/ 3788989 h 5637276"/>
              <a:gd name="connsiteX631" fmla="*/ 5267101 w 5877805"/>
              <a:gd name="connsiteY631" fmla="*/ 3812948 h 5637276"/>
              <a:gd name="connsiteX632" fmla="*/ 5282497 w 5877805"/>
              <a:gd name="connsiteY632" fmla="*/ 3828350 h 5637276"/>
              <a:gd name="connsiteX633" fmla="*/ 5273945 w 5877805"/>
              <a:gd name="connsiteY633" fmla="*/ 3847175 h 5637276"/>
              <a:gd name="connsiteX634" fmla="*/ 5303025 w 5877805"/>
              <a:gd name="connsiteY634" fmla="*/ 3850598 h 5637276"/>
              <a:gd name="connsiteX635" fmla="*/ 5308157 w 5877805"/>
              <a:gd name="connsiteY635" fmla="*/ 3883114 h 5637276"/>
              <a:gd name="connsiteX636" fmla="*/ 5260259 w 5877805"/>
              <a:gd name="connsiteY636" fmla="*/ 3910496 h 5637276"/>
              <a:gd name="connsiteX637" fmla="*/ 5273945 w 5877805"/>
              <a:gd name="connsiteY637" fmla="*/ 3919053 h 5637276"/>
              <a:gd name="connsiteX638" fmla="*/ 5265391 w 5877805"/>
              <a:gd name="connsiteY638" fmla="*/ 3949858 h 5637276"/>
              <a:gd name="connsiteX639" fmla="*/ 5297893 w 5877805"/>
              <a:gd name="connsiteY639" fmla="*/ 3941301 h 5637276"/>
              <a:gd name="connsiteX640" fmla="*/ 5320132 w 5877805"/>
              <a:gd name="connsiteY640" fmla="*/ 3948147 h 5637276"/>
              <a:gd name="connsiteX641" fmla="*/ 5326975 w 5877805"/>
              <a:gd name="connsiteY641" fmla="*/ 3963549 h 5637276"/>
              <a:gd name="connsiteX642" fmla="*/ 5332107 w 5877805"/>
              <a:gd name="connsiteY642" fmla="*/ 3984086 h 5637276"/>
              <a:gd name="connsiteX643" fmla="*/ 5342371 w 5877805"/>
              <a:gd name="connsiteY643" fmla="*/ 4013179 h 5637276"/>
              <a:gd name="connsiteX644" fmla="*/ 5325264 w 5877805"/>
              <a:gd name="connsiteY644" fmla="*/ 4018313 h 5637276"/>
              <a:gd name="connsiteX645" fmla="*/ 5333817 w 5877805"/>
              <a:gd name="connsiteY645" fmla="*/ 3997777 h 5637276"/>
              <a:gd name="connsiteX646" fmla="*/ 5313289 w 5877805"/>
              <a:gd name="connsiteY646" fmla="*/ 3989220 h 5637276"/>
              <a:gd name="connsiteX647" fmla="*/ 5306447 w 5877805"/>
              <a:gd name="connsiteY647" fmla="*/ 4021736 h 5637276"/>
              <a:gd name="connsiteX648" fmla="*/ 5292761 w 5877805"/>
              <a:gd name="connsiteY648" fmla="*/ 4043984 h 5637276"/>
              <a:gd name="connsiteX649" fmla="*/ 5292761 w 5877805"/>
              <a:gd name="connsiteY649" fmla="*/ 4055963 h 5637276"/>
              <a:gd name="connsiteX650" fmla="*/ 5277365 w 5877805"/>
              <a:gd name="connsiteY650" fmla="*/ 4016602 h 5637276"/>
              <a:gd name="connsiteX651" fmla="*/ 5292761 w 5877805"/>
              <a:gd name="connsiteY651" fmla="*/ 3992643 h 5637276"/>
              <a:gd name="connsiteX652" fmla="*/ 5270523 w 5877805"/>
              <a:gd name="connsiteY652" fmla="*/ 3978951 h 5637276"/>
              <a:gd name="connsiteX653" fmla="*/ 5246574 w 5877805"/>
              <a:gd name="connsiteY653" fmla="*/ 3984086 h 5637276"/>
              <a:gd name="connsiteX654" fmla="*/ 5251706 w 5877805"/>
              <a:gd name="connsiteY654" fmla="*/ 4004622 h 5637276"/>
              <a:gd name="connsiteX655" fmla="*/ 5226046 w 5877805"/>
              <a:gd name="connsiteY655" fmla="*/ 4018313 h 5637276"/>
              <a:gd name="connsiteX656" fmla="*/ 5222625 w 5877805"/>
              <a:gd name="connsiteY656" fmla="*/ 4067943 h 5637276"/>
              <a:gd name="connsiteX657" fmla="*/ 5248285 w 5877805"/>
              <a:gd name="connsiteY657" fmla="*/ 4073077 h 5637276"/>
              <a:gd name="connsiteX658" fmla="*/ 5249995 w 5877805"/>
              <a:gd name="connsiteY658" fmla="*/ 4109016 h 5637276"/>
              <a:gd name="connsiteX659" fmla="*/ 5277365 w 5877805"/>
              <a:gd name="connsiteY659" fmla="*/ 4079923 h 5637276"/>
              <a:gd name="connsiteX660" fmla="*/ 5272233 w 5877805"/>
              <a:gd name="connsiteY660" fmla="*/ 4064520 h 5637276"/>
              <a:gd name="connsiteX661" fmla="*/ 5292761 w 5877805"/>
              <a:gd name="connsiteY661" fmla="*/ 4055963 h 5637276"/>
              <a:gd name="connsiteX662" fmla="*/ 5309868 w 5877805"/>
              <a:gd name="connsiteY662" fmla="*/ 4038850 h 5637276"/>
              <a:gd name="connsiteX663" fmla="*/ 5338949 w 5877805"/>
              <a:gd name="connsiteY663" fmla="*/ 4038850 h 5637276"/>
              <a:gd name="connsiteX664" fmla="*/ 5323553 w 5877805"/>
              <a:gd name="connsiteY664" fmla="*/ 4122707 h 5637276"/>
              <a:gd name="connsiteX665" fmla="*/ 5340660 w 5877805"/>
              <a:gd name="connsiteY665" fmla="*/ 4192874 h 5637276"/>
              <a:gd name="connsiteX666" fmla="*/ 5297893 w 5877805"/>
              <a:gd name="connsiteY666" fmla="*/ 4163780 h 5637276"/>
              <a:gd name="connsiteX667" fmla="*/ 5299604 w 5877805"/>
              <a:gd name="connsiteY667" fmla="*/ 4139821 h 5637276"/>
              <a:gd name="connsiteX668" fmla="*/ 5303025 w 5877805"/>
              <a:gd name="connsiteY668" fmla="*/ 4120996 h 5637276"/>
              <a:gd name="connsiteX669" fmla="*/ 5279077 w 5877805"/>
              <a:gd name="connsiteY669" fmla="*/ 4120996 h 5637276"/>
              <a:gd name="connsiteX670" fmla="*/ 5275655 w 5877805"/>
              <a:gd name="connsiteY670" fmla="*/ 4144955 h 5637276"/>
              <a:gd name="connsiteX671" fmla="*/ 5258549 w 5877805"/>
              <a:gd name="connsiteY671" fmla="*/ 4144955 h 5637276"/>
              <a:gd name="connsiteX672" fmla="*/ 5275655 w 5877805"/>
              <a:gd name="connsiteY672" fmla="*/ 4144955 h 5637276"/>
              <a:gd name="connsiteX673" fmla="*/ 5280787 w 5877805"/>
              <a:gd name="connsiteY673" fmla="*/ 4153512 h 5637276"/>
              <a:gd name="connsiteX674" fmla="*/ 5268813 w 5877805"/>
              <a:gd name="connsiteY674" fmla="*/ 4165492 h 5637276"/>
              <a:gd name="connsiteX675" fmla="*/ 5301315 w 5877805"/>
              <a:gd name="connsiteY675" fmla="*/ 4239081 h 5637276"/>
              <a:gd name="connsiteX676" fmla="*/ 5303025 w 5877805"/>
              <a:gd name="connsiteY676" fmla="*/ 4271597 h 5637276"/>
              <a:gd name="connsiteX677" fmla="*/ 5304736 w 5877805"/>
              <a:gd name="connsiteY677" fmla="*/ 4276731 h 5637276"/>
              <a:gd name="connsiteX678" fmla="*/ 5350924 w 5877805"/>
              <a:gd name="connsiteY678" fmla="*/ 4257906 h 5637276"/>
              <a:gd name="connsiteX679" fmla="*/ 5328685 w 5877805"/>
              <a:gd name="connsiteY679" fmla="*/ 4286999 h 5637276"/>
              <a:gd name="connsiteX680" fmla="*/ 5333817 w 5877805"/>
              <a:gd name="connsiteY680" fmla="*/ 4316093 h 5637276"/>
              <a:gd name="connsiteX681" fmla="*/ 5292761 w 5877805"/>
              <a:gd name="connsiteY681" fmla="*/ 4364011 h 5637276"/>
              <a:gd name="connsiteX682" fmla="*/ 5325264 w 5877805"/>
              <a:gd name="connsiteY682" fmla="*/ 4393105 h 5637276"/>
              <a:gd name="connsiteX683" fmla="*/ 5320132 w 5877805"/>
              <a:gd name="connsiteY683" fmla="*/ 4401662 h 5637276"/>
              <a:gd name="connsiteX684" fmla="*/ 5349213 w 5877805"/>
              <a:gd name="connsiteY684" fmla="*/ 4391393 h 5637276"/>
              <a:gd name="connsiteX685" fmla="*/ 5349213 w 5877805"/>
              <a:gd name="connsiteY685" fmla="*/ 4410219 h 5637276"/>
              <a:gd name="connsiteX686" fmla="*/ 5373163 w 5877805"/>
              <a:gd name="connsiteY686" fmla="*/ 4398239 h 5637276"/>
              <a:gd name="connsiteX687" fmla="*/ 5371451 w 5877805"/>
              <a:gd name="connsiteY687" fmla="*/ 4444446 h 5637276"/>
              <a:gd name="connsiteX688" fmla="*/ 5347503 w 5877805"/>
              <a:gd name="connsiteY688" fmla="*/ 4458137 h 5637276"/>
              <a:gd name="connsiteX689" fmla="*/ 5356055 w 5877805"/>
              <a:gd name="connsiteY689" fmla="*/ 4495787 h 5637276"/>
              <a:gd name="connsiteX690" fmla="*/ 5388558 w 5877805"/>
              <a:gd name="connsiteY690" fmla="*/ 4494076 h 5637276"/>
              <a:gd name="connsiteX691" fmla="*/ 5371451 w 5877805"/>
              <a:gd name="connsiteY691" fmla="*/ 4528304 h 5637276"/>
              <a:gd name="connsiteX692" fmla="*/ 5368031 w 5877805"/>
              <a:gd name="connsiteY692" fmla="*/ 4571088 h 5637276"/>
              <a:gd name="connsiteX693" fmla="*/ 5378294 w 5877805"/>
              <a:gd name="connsiteY693" fmla="*/ 4613872 h 5637276"/>
              <a:gd name="connsiteX694" fmla="*/ 5400533 w 5877805"/>
              <a:gd name="connsiteY694" fmla="*/ 4641254 h 5637276"/>
              <a:gd name="connsiteX695" fmla="*/ 5403954 w 5877805"/>
              <a:gd name="connsiteY695" fmla="*/ 4687462 h 5637276"/>
              <a:gd name="connsiteX696" fmla="*/ 5407375 w 5877805"/>
              <a:gd name="connsiteY696" fmla="*/ 4694307 h 5637276"/>
              <a:gd name="connsiteX697" fmla="*/ 5410797 w 5877805"/>
              <a:gd name="connsiteY697" fmla="*/ 4728535 h 5637276"/>
              <a:gd name="connsiteX698" fmla="*/ 5421061 w 5877805"/>
              <a:gd name="connsiteY698" fmla="*/ 4764474 h 5637276"/>
              <a:gd name="connsiteX699" fmla="*/ 5424482 w 5877805"/>
              <a:gd name="connsiteY699" fmla="*/ 4800413 h 5637276"/>
              <a:gd name="connsiteX700" fmla="*/ 5397111 w 5877805"/>
              <a:gd name="connsiteY700" fmla="*/ 4783299 h 5637276"/>
              <a:gd name="connsiteX701" fmla="*/ 5364609 w 5877805"/>
              <a:gd name="connsiteY701" fmla="*/ 4798701 h 5637276"/>
              <a:gd name="connsiteX702" fmla="*/ 5386847 w 5877805"/>
              <a:gd name="connsiteY702" fmla="*/ 4815815 h 5637276"/>
              <a:gd name="connsiteX703" fmla="*/ 5362899 w 5877805"/>
              <a:gd name="connsiteY703" fmla="*/ 4826083 h 5637276"/>
              <a:gd name="connsiteX704" fmla="*/ 5362899 w 5877805"/>
              <a:gd name="connsiteY704" fmla="*/ 4836351 h 5637276"/>
              <a:gd name="connsiteX705" fmla="*/ 5397111 w 5877805"/>
              <a:gd name="connsiteY705" fmla="*/ 4872290 h 5637276"/>
              <a:gd name="connsiteX706" fmla="*/ 5414218 w 5877805"/>
              <a:gd name="connsiteY706" fmla="*/ 4865445 h 5637276"/>
              <a:gd name="connsiteX707" fmla="*/ 5414218 w 5877805"/>
              <a:gd name="connsiteY707" fmla="*/ 4846620 h 5637276"/>
              <a:gd name="connsiteX708" fmla="*/ 5409086 w 5877805"/>
              <a:gd name="connsiteY708" fmla="*/ 4836351 h 5637276"/>
              <a:gd name="connsiteX709" fmla="*/ 5412507 w 5877805"/>
              <a:gd name="connsiteY709" fmla="*/ 4822660 h 5637276"/>
              <a:gd name="connsiteX710" fmla="*/ 5429614 w 5877805"/>
              <a:gd name="connsiteY710" fmla="*/ 4826083 h 5637276"/>
              <a:gd name="connsiteX711" fmla="*/ 5431325 w 5877805"/>
              <a:gd name="connsiteY711" fmla="*/ 4862022 h 5637276"/>
              <a:gd name="connsiteX712" fmla="*/ 5417639 w 5877805"/>
              <a:gd name="connsiteY712" fmla="*/ 4933900 h 5637276"/>
              <a:gd name="connsiteX713" fmla="*/ 5393690 w 5877805"/>
              <a:gd name="connsiteY713" fmla="*/ 4973262 h 5637276"/>
              <a:gd name="connsiteX714" fmla="*/ 5381715 w 5877805"/>
              <a:gd name="connsiteY714" fmla="*/ 4983530 h 5637276"/>
              <a:gd name="connsiteX715" fmla="*/ 5388558 w 5877805"/>
              <a:gd name="connsiteY715" fmla="*/ 5036583 h 5637276"/>
              <a:gd name="connsiteX716" fmla="*/ 5410797 w 5877805"/>
              <a:gd name="connsiteY716" fmla="*/ 5036583 h 5637276"/>
              <a:gd name="connsiteX717" fmla="*/ 5438167 w 5877805"/>
              <a:gd name="connsiteY717" fmla="*/ 5074233 h 5637276"/>
              <a:gd name="connsiteX718" fmla="*/ 5419350 w 5877805"/>
              <a:gd name="connsiteY718" fmla="*/ 5093058 h 5637276"/>
              <a:gd name="connsiteX719" fmla="*/ 5451853 w 5877805"/>
              <a:gd name="connsiteY719" fmla="*/ 5105038 h 5637276"/>
              <a:gd name="connsiteX720" fmla="*/ 5433035 w 5877805"/>
              <a:gd name="connsiteY720" fmla="*/ 5142688 h 5637276"/>
              <a:gd name="connsiteX721" fmla="*/ 5455273 w 5877805"/>
              <a:gd name="connsiteY721" fmla="*/ 5159802 h 5637276"/>
              <a:gd name="connsiteX722" fmla="*/ 5446721 w 5877805"/>
              <a:gd name="connsiteY722" fmla="*/ 5171781 h 5637276"/>
              <a:gd name="connsiteX723" fmla="*/ 5427903 w 5877805"/>
              <a:gd name="connsiteY723" fmla="*/ 5178627 h 5637276"/>
              <a:gd name="connsiteX724" fmla="*/ 5422771 w 5877805"/>
              <a:gd name="connsiteY724" fmla="*/ 5209432 h 5637276"/>
              <a:gd name="connsiteX725" fmla="*/ 5438167 w 5877805"/>
              <a:gd name="connsiteY725" fmla="*/ 5221411 h 5637276"/>
              <a:gd name="connsiteX726" fmla="*/ 5448431 w 5877805"/>
              <a:gd name="connsiteY726" fmla="*/ 5212854 h 5637276"/>
              <a:gd name="connsiteX727" fmla="*/ 5456985 w 5877805"/>
              <a:gd name="connsiteY727" fmla="*/ 5209432 h 5637276"/>
              <a:gd name="connsiteX728" fmla="*/ 5458695 w 5877805"/>
              <a:gd name="connsiteY728" fmla="*/ 5217989 h 5637276"/>
              <a:gd name="connsiteX729" fmla="*/ 5434746 w 5877805"/>
              <a:gd name="connsiteY729" fmla="*/ 5240236 h 5637276"/>
              <a:gd name="connsiteX730" fmla="*/ 5419350 w 5877805"/>
              <a:gd name="connsiteY730" fmla="*/ 5259062 h 5637276"/>
              <a:gd name="connsiteX731" fmla="*/ 5458695 w 5877805"/>
              <a:gd name="connsiteY731" fmla="*/ 5289866 h 5637276"/>
              <a:gd name="connsiteX732" fmla="*/ 5441589 w 5877805"/>
              <a:gd name="connsiteY732" fmla="*/ 5308692 h 5637276"/>
              <a:gd name="connsiteX733" fmla="*/ 5417639 w 5877805"/>
              <a:gd name="connsiteY733" fmla="*/ 5313826 h 5637276"/>
              <a:gd name="connsiteX734" fmla="*/ 5398822 w 5877805"/>
              <a:gd name="connsiteY734" fmla="*/ 5327517 h 5637276"/>
              <a:gd name="connsiteX735" fmla="*/ 5417639 w 5877805"/>
              <a:gd name="connsiteY735" fmla="*/ 5337785 h 5637276"/>
              <a:gd name="connsiteX736" fmla="*/ 5407375 w 5877805"/>
              <a:gd name="connsiteY736" fmla="*/ 5349765 h 5637276"/>
              <a:gd name="connsiteX737" fmla="*/ 5391979 w 5877805"/>
              <a:gd name="connsiteY737" fmla="*/ 5334362 h 5637276"/>
              <a:gd name="connsiteX738" fmla="*/ 5398822 w 5877805"/>
              <a:gd name="connsiteY738" fmla="*/ 5300135 h 5637276"/>
              <a:gd name="connsiteX739" fmla="*/ 5385137 w 5877805"/>
              <a:gd name="connsiteY739" fmla="*/ 5284732 h 5637276"/>
              <a:gd name="connsiteX740" fmla="*/ 5395401 w 5877805"/>
              <a:gd name="connsiteY740" fmla="*/ 5269330 h 5637276"/>
              <a:gd name="connsiteX741" fmla="*/ 5381715 w 5877805"/>
              <a:gd name="connsiteY741" fmla="*/ 5264196 h 5637276"/>
              <a:gd name="connsiteX742" fmla="*/ 5378294 w 5877805"/>
              <a:gd name="connsiteY742" fmla="*/ 5257350 h 5637276"/>
              <a:gd name="connsiteX743" fmla="*/ 5381715 w 5877805"/>
              <a:gd name="connsiteY743" fmla="*/ 5185472 h 5637276"/>
              <a:gd name="connsiteX744" fmla="*/ 5364609 w 5877805"/>
              <a:gd name="connsiteY744" fmla="*/ 5182050 h 5637276"/>
              <a:gd name="connsiteX745" fmla="*/ 5364609 w 5877805"/>
              <a:gd name="connsiteY745" fmla="*/ 5173493 h 5637276"/>
              <a:gd name="connsiteX746" fmla="*/ 5362899 w 5877805"/>
              <a:gd name="connsiteY746" fmla="*/ 5101615 h 5637276"/>
              <a:gd name="connsiteX747" fmla="*/ 5356055 w 5877805"/>
              <a:gd name="connsiteY747" fmla="*/ 5062253 h 5637276"/>
              <a:gd name="connsiteX748" fmla="*/ 5325264 w 5877805"/>
              <a:gd name="connsiteY748" fmla="*/ 4949302 h 5637276"/>
              <a:gd name="connsiteX749" fmla="*/ 5338949 w 5877805"/>
              <a:gd name="connsiteY749" fmla="*/ 4911652 h 5637276"/>
              <a:gd name="connsiteX750" fmla="*/ 5359477 w 5877805"/>
              <a:gd name="connsiteY750" fmla="*/ 4889404 h 5637276"/>
              <a:gd name="connsiteX751" fmla="*/ 5347503 w 5877805"/>
              <a:gd name="connsiteY751" fmla="*/ 4887693 h 5637276"/>
              <a:gd name="connsiteX752" fmla="*/ 5285919 w 5877805"/>
              <a:gd name="connsiteY752" fmla="*/ 4766185 h 5637276"/>
              <a:gd name="connsiteX753" fmla="*/ 5280787 w 5877805"/>
              <a:gd name="connsiteY753" fmla="*/ 4785010 h 5637276"/>
              <a:gd name="connsiteX754" fmla="*/ 5284209 w 5877805"/>
              <a:gd name="connsiteY754" fmla="*/ 4808969 h 5637276"/>
              <a:gd name="connsiteX755" fmla="*/ 5272233 w 5877805"/>
              <a:gd name="connsiteY755" fmla="*/ 4850042 h 5637276"/>
              <a:gd name="connsiteX756" fmla="*/ 5260259 w 5877805"/>
              <a:gd name="connsiteY756" fmla="*/ 4863733 h 5637276"/>
              <a:gd name="connsiteX757" fmla="*/ 5268813 w 5877805"/>
              <a:gd name="connsiteY757" fmla="*/ 4874002 h 5637276"/>
              <a:gd name="connsiteX758" fmla="*/ 5255127 w 5877805"/>
              <a:gd name="connsiteY758" fmla="*/ 4889404 h 5637276"/>
              <a:gd name="connsiteX759" fmla="*/ 5268813 w 5877805"/>
              <a:gd name="connsiteY759" fmla="*/ 4908229 h 5637276"/>
              <a:gd name="connsiteX760" fmla="*/ 5253417 w 5877805"/>
              <a:gd name="connsiteY760" fmla="*/ 4908229 h 5637276"/>
              <a:gd name="connsiteX761" fmla="*/ 5255127 w 5877805"/>
              <a:gd name="connsiteY761" fmla="*/ 4930477 h 5637276"/>
              <a:gd name="connsiteX762" fmla="*/ 5253417 w 5877805"/>
              <a:gd name="connsiteY762" fmla="*/ 4937323 h 5637276"/>
              <a:gd name="connsiteX763" fmla="*/ 5219203 w 5877805"/>
              <a:gd name="connsiteY763" fmla="*/ 4939034 h 5637276"/>
              <a:gd name="connsiteX764" fmla="*/ 5224335 w 5877805"/>
              <a:gd name="connsiteY764" fmla="*/ 4928766 h 5637276"/>
              <a:gd name="connsiteX765" fmla="*/ 5217493 w 5877805"/>
              <a:gd name="connsiteY765" fmla="*/ 4915075 h 5637276"/>
              <a:gd name="connsiteX766" fmla="*/ 5231178 w 5877805"/>
              <a:gd name="connsiteY766" fmla="*/ 4880847 h 5637276"/>
              <a:gd name="connsiteX767" fmla="*/ 5227757 w 5877805"/>
              <a:gd name="connsiteY767" fmla="*/ 4862022 h 5637276"/>
              <a:gd name="connsiteX768" fmla="*/ 5215782 w 5877805"/>
              <a:gd name="connsiteY768" fmla="*/ 4863733 h 5637276"/>
              <a:gd name="connsiteX769" fmla="*/ 5188411 w 5877805"/>
              <a:gd name="connsiteY769" fmla="*/ 4870579 h 5637276"/>
              <a:gd name="connsiteX770" fmla="*/ 5186701 w 5877805"/>
              <a:gd name="connsiteY770" fmla="*/ 4904807 h 5637276"/>
              <a:gd name="connsiteX771" fmla="*/ 5186701 w 5877805"/>
              <a:gd name="connsiteY771" fmla="*/ 4925343 h 5637276"/>
              <a:gd name="connsiteX772" fmla="*/ 5174727 w 5877805"/>
              <a:gd name="connsiteY772" fmla="*/ 4968127 h 5637276"/>
              <a:gd name="connsiteX773" fmla="*/ 5167884 w 5877805"/>
              <a:gd name="connsiteY773" fmla="*/ 4973262 h 5637276"/>
              <a:gd name="connsiteX774" fmla="*/ 5147356 w 5877805"/>
              <a:gd name="connsiteY774" fmla="*/ 4908229 h 5637276"/>
              <a:gd name="connsiteX775" fmla="*/ 5135381 w 5877805"/>
              <a:gd name="connsiteY775" fmla="*/ 4877425 h 5637276"/>
              <a:gd name="connsiteX776" fmla="*/ 5140513 w 5877805"/>
              <a:gd name="connsiteY776" fmla="*/ 4839774 h 5637276"/>
              <a:gd name="connsiteX777" fmla="*/ 5125117 w 5877805"/>
              <a:gd name="connsiteY777" fmla="*/ 4827795 h 5637276"/>
              <a:gd name="connsiteX778" fmla="*/ 5135381 w 5877805"/>
              <a:gd name="connsiteY778" fmla="*/ 4793567 h 5637276"/>
              <a:gd name="connsiteX779" fmla="*/ 5135381 w 5877805"/>
              <a:gd name="connsiteY779" fmla="*/ 4795278 h 5637276"/>
              <a:gd name="connsiteX780" fmla="*/ 5138803 w 5877805"/>
              <a:gd name="connsiteY780" fmla="*/ 4800413 h 5637276"/>
              <a:gd name="connsiteX781" fmla="*/ 5162752 w 5877805"/>
              <a:gd name="connsiteY781" fmla="*/ 4783299 h 5637276"/>
              <a:gd name="connsiteX782" fmla="*/ 5147356 w 5877805"/>
              <a:gd name="connsiteY782" fmla="*/ 4769608 h 5637276"/>
              <a:gd name="connsiteX783" fmla="*/ 5164463 w 5877805"/>
              <a:gd name="connsiteY783" fmla="*/ 4755917 h 5637276"/>
              <a:gd name="connsiteX784" fmla="*/ 5135381 w 5877805"/>
              <a:gd name="connsiteY784" fmla="*/ 4738803 h 5637276"/>
              <a:gd name="connsiteX785" fmla="*/ 5114853 w 5877805"/>
              <a:gd name="connsiteY785" fmla="*/ 4752494 h 5637276"/>
              <a:gd name="connsiteX786" fmla="*/ 5113172 w 5877805"/>
              <a:gd name="connsiteY786" fmla="*/ 4752758 h 5637276"/>
              <a:gd name="connsiteX787" fmla="*/ 5113143 w 5877805"/>
              <a:gd name="connsiteY787" fmla="*/ 4752494 h 5637276"/>
              <a:gd name="connsiteX788" fmla="*/ 5112677 w 5877805"/>
              <a:gd name="connsiteY788" fmla="*/ 4752836 h 5637276"/>
              <a:gd name="connsiteX789" fmla="*/ 5099885 w 5877805"/>
              <a:gd name="connsiteY789" fmla="*/ 4754847 h 5637276"/>
              <a:gd name="connsiteX790" fmla="*/ 5087483 w 5877805"/>
              <a:gd name="connsiteY790" fmla="*/ 4771319 h 5637276"/>
              <a:gd name="connsiteX791" fmla="*/ 5112677 w 5877805"/>
              <a:gd name="connsiteY791" fmla="*/ 4752836 h 5637276"/>
              <a:gd name="connsiteX792" fmla="*/ 5113172 w 5877805"/>
              <a:gd name="connsiteY792" fmla="*/ 4752758 h 5637276"/>
              <a:gd name="connsiteX793" fmla="*/ 5114853 w 5877805"/>
              <a:gd name="connsiteY793" fmla="*/ 4767896 h 5637276"/>
              <a:gd name="connsiteX794" fmla="*/ 5097747 w 5877805"/>
              <a:gd name="connsiteY794" fmla="*/ 4812392 h 5637276"/>
              <a:gd name="connsiteX795" fmla="*/ 5109721 w 5877805"/>
              <a:gd name="connsiteY795" fmla="*/ 4874002 h 5637276"/>
              <a:gd name="connsiteX796" fmla="*/ 5089194 w 5877805"/>
              <a:gd name="connsiteY796" fmla="*/ 4877425 h 5637276"/>
              <a:gd name="connsiteX797" fmla="*/ 5066955 w 5877805"/>
              <a:gd name="connsiteY797" fmla="*/ 4868868 h 5637276"/>
              <a:gd name="connsiteX798" fmla="*/ 5048138 w 5877805"/>
              <a:gd name="connsiteY798" fmla="*/ 4868868 h 5637276"/>
              <a:gd name="connsiteX799" fmla="*/ 5043006 w 5877805"/>
              <a:gd name="connsiteY799" fmla="*/ 4844908 h 5637276"/>
              <a:gd name="connsiteX800" fmla="*/ 5022479 w 5877805"/>
              <a:gd name="connsiteY800" fmla="*/ 4844908 h 5637276"/>
              <a:gd name="connsiteX801" fmla="*/ 5034453 w 5877805"/>
              <a:gd name="connsiteY801" fmla="*/ 4817526 h 5637276"/>
              <a:gd name="connsiteX802" fmla="*/ 5027611 w 5877805"/>
              <a:gd name="connsiteY802" fmla="*/ 4802124 h 5637276"/>
              <a:gd name="connsiteX803" fmla="*/ 5024189 w 5877805"/>
              <a:gd name="connsiteY803" fmla="*/ 4783299 h 5637276"/>
              <a:gd name="connsiteX804" fmla="*/ 4986555 w 5877805"/>
              <a:gd name="connsiteY804" fmla="*/ 4778165 h 5637276"/>
              <a:gd name="connsiteX805" fmla="*/ 4993397 w 5877805"/>
              <a:gd name="connsiteY805" fmla="*/ 4834640 h 5637276"/>
              <a:gd name="connsiteX806" fmla="*/ 4976291 w 5877805"/>
              <a:gd name="connsiteY806" fmla="*/ 4865445 h 5637276"/>
              <a:gd name="connsiteX807" fmla="*/ 4989976 w 5877805"/>
              <a:gd name="connsiteY807" fmla="*/ 4877425 h 5637276"/>
              <a:gd name="connsiteX808" fmla="*/ 5010503 w 5877805"/>
              <a:gd name="connsiteY808" fmla="*/ 4891116 h 5637276"/>
              <a:gd name="connsiteX809" fmla="*/ 4954052 w 5877805"/>
              <a:gd name="connsiteY809" fmla="*/ 4897961 h 5637276"/>
              <a:gd name="connsiteX810" fmla="*/ 4964316 w 5877805"/>
              <a:gd name="connsiteY810" fmla="*/ 4863733 h 5637276"/>
              <a:gd name="connsiteX811" fmla="*/ 4926681 w 5877805"/>
              <a:gd name="connsiteY811" fmla="*/ 4851754 h 5637276"/>
              <a:gd name="connsiteX812" fmla="*/ 4928393 w 5877805"/>
              <a:gd name="connsiteY812" fmla="*/ 4879136 h 5637276"/>
              <a:gd name="connsiteX813" fmla="*/ 4902733 w 5877805"/>
              <a:gd name="connsiteY813" fmla="*/ 4885981 h 5637276"/>
              <a:gd name="connsiteX814" fmla="*/ 4889047 w 5877805"/>
              <a:gd name="connsiteY814" fmla="*/ 4916786 h 5637276"/>
              <a:gd name="connsiteX815" fmla="*/ 4890758 w 5877805"/>
              <a:gd name="connsiteY815" fmla="*/ 4879136 h 5637276"/>
              <a:gd name="connsiteX816" fmla="*/ 4877073 w 5877805"/>
              <a:gd name="connsiteY816" fmla="*/ 4867156 h 5637276"/>
              <a:gd name="connsiteX817" fmla="*/ 4841149 w 5877805"/>
              <a:gd name="connsiteY817" fmla="*/ 4896250 h 5637276"/>
              <a:gd name="connsiteX818" fmla="*/ 4836017 w 5877805"/>
              <a:gd name="connsiteY818" fmla="*/ 4916786 h 5637276"/>
              <a:gd name="connsiteX819" fmla="*/ 4856545 w 5877805"/>
              <a:gd name="connsiteY819" fmla="*/ 4921920 h 5637276"/>
              <a:gd name="connsiteX820" fmla="*/ 4847991 w 5877805"/>
              <a:gd name="connsiteY820" fmla="*/ 4937323 h 5637276"/>
              <a:gd name="connsiteX821" fmla="*/ 4817200 w 5877805"/>
              <a:gd name="connsiteY821" fmla="*/ 4921920 h 5637276"/>
              <a:gd name="connsiteX822" fmla="*/ 4808647 w 5877805"/>
              <a:gd name="connsiteY822" fmla="*/ 4901384 h 5637276"/>
              <a:gd name="connsiteX823" fmla="*/ 4796672 w 5877805"/>
              <a:gd name="connsiteY823" fmla="*/ 4945880 h 5637276"/>
              <a:gd name="connsiteX824" fmla="*/ 4764169 w 5877805"/>
              <a:gd name="connsiteY824" fmla="*/ 4995510 h 5637276"/>
              <a:gd name="connsiteX825" fmla="*/ 4803515 w 5877805"/>
              <a:gd name="connsiteY825" fmla="*/ 4995510 h 5637276"/>
              <a:gd name="connsiteX826" fmla="*/ 4791540 w 5877805"/>
              <a:gd name="connsiteY826" fmla="*/ 5022892 h 5637276"/>
              <a:gd name="connsiteX827" fmla="*/ 4805225 w 5877805"/>
              <a:gd name="connsiteY827" fmla="*/ 5051985 h 5637276"/>
              <a:gd name="connsiteX828" fmla="*/ 4782987 w 5877805"/>
              <a:gd name="connsiteY828" fmla="*/ 5051985 h 5637276"/>
              <a:gd name="connsiteX829" fmla="*/ 4767591 w 5877805"/>
              <a:gd name="connsiteY829" fmla="*/ 5048562 h 5637276"/>
              <a:gd name="connsiteX830" fmla="*/ 4759037 w 5877805"/>
              <a:gd name="connsiteY830" fmla="*/ 5069099 h 5637276"/>
              <a:gd name="connsiteX831" fmla="*/ 4786408 w 5877805"/>
              <a:gd name="connsiteY831" fmla="*/ 5069099 h 5637276"/>
              <a:gd name="connsiteX832" fmla="*/ 4822332 w 5877805"/>
              <a:gd name="connsiteY832" fmla="*/ 5128997 h 5637276"/>
              <a:gd name="connsiteX833" fmla="*/ 4793251 w 5877805"/>
              <a:gd name="connsiteY833" fmla="*/ 5149533 h 5637276"/>
              <a:gd name="connsiteX834" fmla="*/ 4777855 w 5877805"/>
              <a:gd name="connsiteY834" fmla="*/ 5152956 h 5637276"/>
              <a:gd name="connsiteX835" fmla="*/ 4755617 w 5877805"/>
              <a:gd name="connsiteY835" fmla="*/ 5137554 h 5637276"/>
              <a:gd name="connsiteX836" fmla="*/ 4704297 w 5877805"/>
              <a:gd name="connsiteY836" fmla="*/ 5156379 h 5637276"/>
              <a:gd name="connsiteX837" fmla="*/ 4692322 w 5877805"/>
              <a:gd name="connsiteY837" fmla="*/ 5182050 h 5637276"/>
              <a:gd name="connsiteX838" fmla="*/ 4688901 w 5877805"/>
              <a:gd name="connsiteY838" fmla="*/ 5187184 h 5637276"/>
              <a:gd name="connsiteX839" fmla="*/ 4651267 w 5877805"/>
              <a:gd name="connsiteY839" fmla="*/ 5123863 h 5637276"/>
              <a:gd name="connsiteX840" fmla="*/ 4603368 w 5877805"/>
              <a:gd name="connsiteY840" fmla="*/ 5123863 h 5637276"/>
              <a:gd name="connsiteX841" fmla="*/ 4575998 w 5877805"/>
              <a:gd name="connsiteY841" fmla="*/ 5144399 h 5637276"/>
              <a:gd name="connsiteX842" fmla="*/ 4567445 w 5877805"/>
              <a:gd name="connsiteY842" fmla="*/ 5110172 h 5637276"/>
              <a:gd name="connsiteX843" fmla="*/ 4574287 w 5877805"/>
              <a:gd name="connsiteY843" fmla="*/ 5103326 h 5637276"/>
              <a:gd name="connsiteX844" fmla="*/ 4589683 w 5877805"/>
              <a:gd name="connsiteY844" fmla="*/ 5065676 h 5637276"/>
              <a:gd name="connsiteX845" fmla="*/ 4574287 w 5877805"/>
              <a:gd name="connsiteY845" fmla="*/ 5014335 h 5637276"/>
              <a:gd name="connsiteX846" fmla="*/ 4564023 w 5877805"/>
              <a:gd name="connsiteY846" fmla="*/ 5014335 h 5637276"/>
              <a:gd name="connsiteX847" fmla="*/ 4502440 w 5877805"/>
              <a:gd name="connsiteY847" fmla="*/ 5026314 h 5637276"/>
              <a:gd name="connsiteX848" fmla="*/ 4464806 w 5877805"/>
              <a:gd name="connsiteY848" fmla="*/ 5022892 h 5637276"/>
              <a:gd name="connsiteX849" fmla="*/ 4428882 w 5877805"/>
              <a:gd name="connsiteY849" fmla="*/ 5022892 h 5637276"/>
              <a:gd name="connsiteX850" fmla="*/ 4423750 w 5877805"/>
              <a:gd name="connsiteY850" fmla="*/ 5014335 h 5637276"/>
              <a:gd name="connsiteX851" fmla="*/ 4430592 w 5877805"/>
              <a:gd name="connsiteY851" fmla="*/ 5007489 h 5637276"/>
              <a:gd name="connsiteX852" fmla="*/ 4442567 w 5877805"/>
              <a:gd name="connsiteY852" fmla="*/ 5009201 h 5637276"/>
              <a:gd name="connsiteX853" fmla="*/ 4464806 w 5877805"/>
              <a:gd name="connsiteY853" fmla="*/ 5002355 h 5637276"/>
              <a:gd name="connsiteX854" fmla="*/ 4464806 w 5877805"/>
              <a:gd name="connsiteY854" fmla="*/ 4968127 h 5637276"/>
              <a:gd name="connsiteX855" fmla="*/ 4452831 w 5877805"/>
              <a:gd name="connsiteY855" fmla="*/ 4957859 h 5637276"/>
              <a:gd name="connsiteX856" fmla="*/ 4452831 w 5877805"/>
              <a:gd name="connsiteY856" fmla="*/ 4950002 h 5637276"/>
              <a:gd name="connsiteX857" fmla="*/ 4471007 w 5877805"/>
              <a:gd name="connsiteY857" fmla="*/ 4939248 h 5637276"/>
              <a:gd name="connsiteX858" fmla="*/ 4487044 w 5877805"/>
              <a:gd name="connsiteY858" fmla="*/ 4939034 h 5637276"/>
              <a:gd name="connsiteX859" fmla="*/ 4473359 w 5877805"/>
              <a:gd name="connsiteY859" fmla="*/ 4920209 h 5637276"/>
              <a:gd name="connsiteX860" fmla="*/ 4457963 w 5877805"/>
              <a:gd name="connsiteY860" fmla="*/ 4909941 h 5637276"/>
              <a:gd name="connsiteX861" fmla="*/ 4449410 w 5877805"/>
              <a:gd name="connsiteY861" fmla="*/ 4897961 h 5637276"/>
              <a:gd name="connsiteX862" fmla="*/ 4440856 w 5877805"/>
              <a:gd name="connsiteY862" fmla="*/ 4872290 h 5637276"/>
              <a:gd name="connsiteX863" fmla="*/ 4493887 w 5877805"/>
              <a:gd name="connsiteY863" fmla="*/ 4855177 h 5637276"/>
              <a:gd name="connsiteX864" fmla="*/ 4495597 w 5877805"/>
              <a:gd name="connsiteY864" fmla="*/ 4887693 h 5637276"/>
              <a:gd name="connsiteX865" fmla="*/ 4504151 w 5877805"/>
              <a:gd name="connsiteY865" fmla="*/ 4889404 h 5637276"/>
              <a:gd name="connsiteX866" fmla="*/ 4504151 w 5877805"/>
              <a:gd name="connsiteY866" fmla="*/ 4891116 h 5637276"/>
              <a:gd name="connsiteX867" fmla="*/ 4507572 w 5877805"/>
              <a:gd name="connsiteY867" fmla="*/ 4901384 h 5637276"/>
              <a:gd name="connsiteX868" fmla="*/ 4531521 w 5877805"/>
              <a:gd name="connsiteY868" fmla="*/ 4918498 h 5637276"/>
              <a:gd name="connsiteX869" fmla="*/ 4591393 w 5877805"/>
              <a:gd name="connsiteY869" fmla="*/ 4906518 h 5637276"/>
              <a:gd name="connsiteX870" fmla="*/ 4562313 w 5877805"/>
              <a:gd name="connsiteY870" fmla="*/ 4927054 h 5637276"/>
              <a:gd name="connsiteX871" fmla="*/ 4524678 w 5877805"/>
              <a:gd name="connsiteY871" fmla="*/ 4964705 h 5637276"/>
              <a:gd name="connsiteX872" fmla="*/ 4545206 w 5877805"/>
              <a:gd name="connsiteY872" fmla="*/ 4988664 h 5637276"/>
              <a:gd name="connsiteX873" fmla="*/ 4598237 w 5877805"/>
              <a:gd name="connsiteY873" fmla="*/ 4961282 h 5637276"/>
              <a:gd name="connsiteX874" fmla="*/ 4596525 w 5877805"/>
              <a:gd name="connsiteY874" fmla="*/ 4916786 h 5637276"/>
              <a:gd name="connsiteX875" fmla="*/ 4591393 w 5877805"/>
              <a:gd name="connsiteY875" fmla="*/ 4908229 h 5637276"/>
              <a:gd name="connsiteX876" fmla="*/ 4615343 w 5877805"/>
              <a:gd name="connsiteY876" fmla="*/ 4867156 h 5637276"/>
              <a:gd name="connsiteX877" fmla="*/ 4613632 w 5877805"/>
              <a:gd name="connsiteY877" fmla="*/ 4814104 h 5637276"/>
              <a:gd name="connsiteX878" fmla="*/ 4646135 w 5877805"/>
              <a:gd name="connsiteY878" fmla="*/ 4757628 h 5637276"/>
              <a:gd name="connsiteX879" fmla="*/ 4646135 w 5877805"/>
              <a:gd name="connsiteY879" fmla="*/ 4719978 h 5637276"/>
              <a:gd name="connsiteX880" fmla="*/ 4664952 w 5877805"/>
              <a:gd name="connsiteY880" fmla="*/ 4711421 h 5637276"/>
              <a:gd name="connsiteX881" fmla="*/ 4664952 w 5877805"/>
              <a:gd name="connsiteY881" fmla="*/ 4685750 h 5637276"/>
              <a:gd name="connsiteX882" fmla="*/ 4688901 w 5877805"/>
              <a:gd name="connsiteY882" fmla="*/ 4651523 h 5637276"/>
              <a:gd name="connsiteX883" fmla="*/ 4702586 w 5877805"/>
              <a:gd name="connsiteY883" fmla="*/ 4642966 h 5637276"/>
              <a:gd name="connsiteX884" fmla="*/ 4724825 w 5877805"/>
              <a:gd name="connsiteY884" fmla="*/ 4629275 h 5637276"/>
              <a:gd name="connsiteX885" fmla="*/ 4788119 w 5877805"/>
              <a:gd name="connsiteY885" fmla="*/ 4589913 h 5637276"/>
              <a:gd name="connsiteX886" fmla="*/ 4818911 w 5877805"/>
              <a:gd name="connsiteY886" fmla="*/ 4555686 h 5637276"/>
              <a:gd name="connsiteX887" fmla="*/ 4859966 w 5877805"/>
              <a:gd name="connsiteY887" fmla="*/ 4584779 h 5637276"/>
              <a:gd name="connsiteX888" fmla="*/ 4894179 w 5877805"/>
              <a:gd name="connsiteY888" fmla="*/ 4574511 h 5637276"/>
              <a:gd name="connsiteX889" fmla="*/ 4870230 w 5877805"/>
              <a:gd name="connsiteY889" fmla="*/ 4550552 h 5637276"/>
              <a:gd name="connsiteX890" fmla="*/ 4899311 w 5877805"/>
              <a:gd name="connsiteY890" fmla="*/ 4533438 h 5637276"/>
              <a:gd name="connsiteX891" fmla="*/ 4892469 w 5877805"/>
              <a:gd name="connsiteY891" fmla="*/ 4512901 h 5637276"/>
              <a:gd name="connsiteX892" fmla="*/ 4906154 w 5877805"/>
              <a:gd name="connsiteY892" fmla="*/ 4488942 h 5637276"/>
              <a:gd name="connsiteX893" fmla="*/ 4930103 w 5877805"/>
              <a:gd name="connsiteY893" fmla="*/ 4485519 h 5637276"/>
              <a:gd name="connsiteX894" fmla="*/ 4928393 w 5877805"/>
              <a:gd name="connsiteY894" fmla="*/ 4506056 h 5637276"/>
              <a:gd name="connsiteX895" fmla="*/ 5000240 w 5877805"/>
              <a:gd name="connsiteY895" fmla="*/ 4595047 h 5637276"/>
              <a:gd name="connsiteX896" fmla="*/ 5000240 w 5877805"/>
              <a:gd name="connsiteY896" fmla="*/ 4622429 h 5637276"/>
              <a:gd name="connsiteX897" fmla="*/ 5012215 w 5877805"/>
              <a:gd name="connsiteY897" fmla="*/ 4636120 h 5637276"/>
              <a:gd name="connsiteX898" fmla="*/ 5034453 w 5877805"/>
              <a:gd name="connsiteY898" fmla="*/ 4668637 h 5637276"/>
              <a:gd name="connsiteX899" fmla="*/ 5046427 w 5877805"/>
              <a:gd name="connsiteY899" fmla="*/ 4656657 h 5637276"/>
              <a:gd name="connsiteX900" fmla="*/ 5041295 w 5877805"/>
              <a:gd name="connsiteY900" fmla="*/ 4612161 h 5637276"/>
              <a:gd name="connsiteX901" fmla="*/ 5031031 w 5877805"/>
              <a:gd name="connsiteY901" fmla="*/ 4576222 h 5637276"/>
              <a:gd name="connsiteX902" fmla="*/ 5027611 w 5877805"/>
              <a:gd name="connsiteY902" fmla="*/ 4535149 h 5637276"/>
              <a:gd name="connsiteX903" fmla="*/ 5037874 w 5877805"/>
              <a:gd name="connsiteY903" fmla="*/ 4514613 h 5637276"/>
              <a:gd name="connsiteX904" fmla="*/ 5056691 w 5877805"/>
              <a:gd name="connsiteY904" fmla="*/ 4514613 h 5637276"/>
              <a:gd name="connsiteX905" fmla="*/ 5053270 w 5877805"/>
              <a:gd name="connsiteY905" fmla="*/ 4480385 h 5637276"/>
              <a:gd name="connsiteX906" fmla="*/ 5008793 w 5877805"/>
              <a:gd name="connsiteY906" fmla="*/ 4480385 h 5637276"/>
              <a:gd name="connsiteX907" fmla="*/ 4976291 w 5877805"/>
              <a:gd name="connsiteY907" fmla="*/ 4514613 h 5637276"/>
              <a:gd name="connsiteX908" fmla="*/ 4960895 w 5877805"/>
              <a:gd name="connsiteY908" fmla="*/ 4473540 h 5637276"/>
              <a:gd name="connsiteX909" fmla="*/ 4950631 w 5877805"/>
              <a:gd name="connsiteY909" fmla="*/ 4444446 h 5637276"/>
              <a:gd name="connsiteX910" fmla="*/ 4907865 w 5877805"/>
              <a:gd name="connsiteY910" fmla="*/ 4418775 h 5637276"/>
              <a:gd name="connsiteX911" fmla="*/ 4882205 w 5877805"/>
              <a:gd name="connsiteY911" fmla="*/ 4432467 h 5637276"/>
              <a:gd name="connsiteX912" fmla="*/ 4856545 w 5877805"/>
              <a:gd name="connsiteY912" fmla="*/ 4427332 h 5637276"/>
              <a:gd name="connsiteX913" fmla="*/ 4825753 w 5877805"/>
              <a:gd name="connsiteY913" fmla="*/ 4423910 h 5637276"/>
              <a:gd name="connsiteX914" fmla="*/ 4813779 w 5877805"/>
              <a:gd name="connsiteY914" fmla="*/ 4401662 h 5637276"/>
              <a:gd name="connsiteX915" fmla="*/ 4813779 w 5877805"/>
              <a:gd name="connsiteY915" fmla="*/ 4381125 h 5637276"/>
              <a:gd name="connsiteX916" fmla="*/ 4788119 w 5877805"/>
              <a:gd name="connsiteY916" fmla="*/ 4381125 h 5637276"/>
              <a:gd name="connsiteX917" fmla="*/ 4762459 w 5877805"/>
              <a:gd name="connsiteY917" fmla="*/ 4386259 h 5637276"/>
              <a:gd name="connsiteX918" fmla="*/ 4748774 w 5877805"/>
              <a:gd name="connsiteY918" fmla="*/ 4374280 h 5637276"/>
              <a:gd name="connsiteX919" fmla="*/ 4728246 w 5877805"/>
              <a:gd name="connsiteY919" fmla="*/ 4381125 h 5637276"/>
              <a:gd name="connsiteX920" fmla="*/ 4729957 w 5877805"/>
              <a:gd name="connsiteY920" fmla="*/ 4406796 h 5637276"/>
              <a:gd name="connsiteX921" fmla="*/ 4752195 w 5877805"/>
              <a:gd name="connsiteY921" fmla="*/ 4439312 h 5637276"/>
              <a:gd name="connsiteX922" fmla="*/ 4776144 w 5877805"/>
              <a:gd name="connsiteY922" fmla="*/ 4442735 h 5637276"/>
              <a:gd name="connsiteX923" fmla="*/ 4769301 w 5877805"/>
              <a:gd name="connsiteY923" fmla="*/ 4470117 h 5637276"/>
              <a:gd name="connsiteX924" fmla="*/ 4755617 w 5877805"/>
              <a:gd name="connsiteY924" fmla="*/ 4487231 h 5637276"/>
              <a:gd name="connsiteX925" fmla="*/ 4731667 w 5877805"/>
              <a:gd name="connsiteY925" fmla="*/ 4487231 h 5637276"/>
              <a:gd name="connsiteX926" fmla="*/ 4767591 w 5877805"/>
              <a:gd name="connsiteY926" fmla="*/ 4453003 h 5637276"/>
              <a:gd name="connsiteX927" fmla="*/ 4712850 w 5877805"/>
              <a:gd name="connsiteY927" fmla="*/ 4480385 h 5637276"/>
              <a:gd name="connsiteX928" fmla="*/ 4680347 w 5877805"/>
              <a:gd name="connsiteY928" fmla="*/ 4459849 h 5637276"/>
              <a:gd name="connsiteX929" fmla="*/ 4644424 w 5877805"/>
              <a:gd name="connsiteY929" fmla="*/ 4458137 h 5637276"/>
              <a:gd name="connsiteX930" fmla="*/ 4635871 w 5877805"/>
              <a:gd name="connsiteY930" fmla="*/ 4530015 h 5637276"/>
              <a:gd name="connsiteX931" fmla="*/ 4651267 w 5877805"/>
              <a:gd name="connsiteY931" fmla="*/ 4559108 h 5637276"/>
              <a:gd name="connsiteX932" fmla="*/ 4641003 w 5877805"/>
              <a:gd name="connsiteY932" fmla="*/ 4569377 h 5637276"/>
              <a:gd name="connsiteX933" fmla="*/ 4629028 w 5877805"/>
              <a:gd name="connsiteY933" fmla="*/ 4577934 h 5637276"/>
              <a:gd name="connsiteX934" fmla="*/ 4623896 w 5877805"/>
              <a:gd name="connsiteY934" fmla="*/ 4607027 h 5637276"/>
              <a:gd name="connsiteX935" fmla="*/ 4601657 w 5877805"/>
              <a:gd name="connsiteY935" fmla="*/ 4615584 h 5637276"/>
              <a:gd name="connsiteX936" fmla="*/ 4581129 w 5877805"/>
              <a:gd name="connsiteY936" fmla="*/ 4619007 h 5637276"/>
              <a:gd name="connsiteX937" fmla="*/ 4586261 w 5877805"/>
              <a:gd name="connsiteY937" fmla="*/ 4642966 h 5637276"/>
              <a:gd name="connsiteX938" fmla="*/ 4528099 w 5877805"/>
              <a:gd name="connsiteY938" fmla="*/ 4719978 h 5637276"/>
              <a:gd name="connsiteX939" fmla="*/ 4572577 w 5877805"/>
              <a:gd name="connsiteY939" fmla="*/ 4785010 h 5637276"/>
              <a:gd name="connsiteX940" fmla="*/ 4560602 w 5877805"/>
              <a:gd name="connsiteY940" fmla="*/ 4814104 h 5637276"/>
              <a:gd name="connsiteX941" fmla="*/ 4579419 w 5877805"/>
              <a:gd name="connsiteY941" fmla="*/ 4832929 h 5637276"/>
              <a:gd name="connsiteX942" fmla="*/ 4560602 w 5877805"/>
              <a:gd name="connsiteY942" fmla="*/ 4846620 h 5637276"/>
              <a:gd name="connsiteX943" fmla="*/ 4545206 w 5877805"/>
              <a:gd name="connsiteY943" fmla="*/ 4808969 h 5637276"/>
              <a:gd name="connsiteX944" fmla="*/ 4526389 w 5877805"/>
              <a:gd name="connsiteY944" fmla="*/ 4774742 h 5637276"/>
              <a:gd name="connsiteX945" fmla="*/ 4509283 w 5877805"/>
              <a:gd name="connsiteY945" fmla="*/ 4740514 h 5637276"/>
              <a:gd name="connsiteX946" fmla="*/ 4488755 w 5877805"/>
              <a:gd name="connsiteY946" fmla="*/ 4735380 h 5637276"/>
              <a:gd name="connsiteX947" fmla="*/ 4469938 w 5877805"/>
              <a:gd name="connsiteY947" fmla="*/ 4728535 h 5637276"/>
              <a:gd name="connsiteX948" fmla="*/ 4457963 w 5877805"/>
              <a:gd name="connsiteY948" fmla="*/ 4759340 h 5637276"/>
              <a:gd name="connsiteX949" fmla="*/ 4466516 w 5877805"/>
              <a:gd name="connsiteY949" fmla="*/ 4785010 h 5637276"/>
              <a:gd name="connsiteX950" fmla="*/ 4449410 w 5877805"/>
              <a:gd name="connsiteY950" fmla="*/ 4810681 h 5637276"/>
              <a:gd name="connsiteX951" fmla="*/ 4449410 w 5877805"/>
              <a:gd name="connsiteY951" fmla="*/ 4808969 h 5637276"/>
              <a:gd name="connsiteX952" fmla="*/ 4434014 w 5877805"/>
              <a:gd name="connsiteY952" fmla="*/ 4819238 h 5637276"/>
              <a:gd name="connsiteX953" fmla="*/ 4432303 w 5877805"/>
              <a:gd name="connsiteY953" fmla="*/ 4819238 h 5637276"/>
              <a:gd name="connsiteX954" fmla="*/ 4413486 w 5877805"/>
              <a:gd name="connsiteY954" fmla="*/ 4829506 h 5637276"/>
              <a:gd name="connsiteX955" fmla="*/ 4418618 w 5877805"/>
              <a:gd name="connsiteY955" fmla="*/ 4805547 h 5637276"/>
              <a:gd name="connsiteX956" fmla="*/ 4403222 w 5877805"/>
              <a:gd name="connsiteY956" fmla="*/ 4773031 h 5637276"/>
              <a:gd name="connsiteX957" fmla="*/ 4408354 w 5877805"/>
              <a:gd name="connsiteY957" fmla="*/ 4735380 h 5637276"/>
              <a:gd name="connsiteX958" fmla="*/ 4387826 w 5877805"/>
              <a:gd name="connsiteY958" fmla="*/ 4718266 h 5637276"/>
              <a:gd name="connsiteX959" fmla="*/ 4391247 w 5877805"/>
              <a:gd name="connsiteY959" fmla="*/ 4697730 h 5637276"/>
              <a:gd name="connsiteX960" fmla="*/ 4396379 w 5877805"/>
              <a:gd name="connsiteY960" fmla="*/ 4680616 h 5637276"/>
              <a:gd name="connsiteX961" fmla="*/ 4416907 w 5877805"/>
              <a:gd name="connsiteY961" fmla="*/ 4663502 h 5637276"/>
              <a:gd name="connsiteX962" fmla="*/ 4382694 w 5877805"/>
              <a:gd name="connsiteY962" fmla="*/ 4673771 h 5637276"/>
              <a:gd name="connsiteX963" fmla="*/ 4379273 w 5877805"/>
              <a:gd name="connsiteY963" fmla="*/ 4654946 h 5637276"/>
              <a:gd name="connsiteX964" fmla="*/ 4418618 w 5877805"/>
              <a:gd name="connsiteY964" fmla="*/ 4627563 h 5637276"/>
              <a:gd name="connsiteX965" fmla="*/ 4427171 w 5877805"/>
              <a:gd name="connsiteY965" fmla="*/ 4622429 h 5637276"/>
              <a:gd name="connsiteX966" fmla="*/ 4454542 w 5877805"/>
              <a:gd name="connsiteY966" fmla="*/ 4591625 h 5637276"/>
              <a:gd name="connsiteX967" fmla="*/ 4394669 w 5877805"/>
              <a:gd name="connsiteY967" fmla="*/ 4564243 h 5637276"/>
              <a:gd name="connsiteX968" fmla="*/ 4403222 w 5877805"/>
              <a:gd name="connsiteY968" fmla="*/ 4547129 h 5637276"/>
              <a:gd name="connsiteX969" fmla="*/ 4403222 w 5877805"/>
              <a:gd name="connsiteY969" fmla="*/ 4524881 h 5637276"/>
              <a:gd name="connsiteX970" fmla="*/ 4403222 w 5877805"/>
              <a:gd name="connsiteY970" fmla="*/ 4500922 h 5637276"/>
              <a:gd name="connsiteX971" fmla="*/ 4375852 w 5877805"/>
              <a:gd name="connsiteY971" fmla="*/ 4519747 h 5637276"/>
              <a:gd name="connsiteX972" fmla="*/ 4367298 w 5877805"/>
              <a:gd name="connsiteY972" fmla="*/ 4550552 h 5637276"/>
              <a:gd name="connsiteX973" fmla="*/ 4343349 w 5877805"/>
              <a:gd name="connsiteY973" fmla="*/ 4550552 h 5637276"/>
              <a:gd name="connsiteX974" fmla="*/ 4334796 w 5877805"/>
              <a:gd name="connsiteY974" fmla="*/ 4572799 h 5637276"/>
              <a:gd name="connsiteX975" fmla="*/ 4346770 w 5877805"/>
              <a:gd name="connsiteY975" fmla="*/ 4593336 h 5637276"/>
              <a:gd name="connsiteX976" fmla="*/ 4369009 w 5877805"/>
              <a:gd name="connsiteY976" fmla="*/ 4596759 h 5637276"/>
              <a:gd name="connsiteX977" fmla="*/ 4360456 w 5877805"/>
              <a:gd name="connsiteY977" fmla="*/ 4612161 h 5637276"/>
              <a:gd name="connsiteX978" fmla="*/ 4338217 w 5877805"/>
              <a:gd name="connsiteY978" fmla="*/ 4615584 h 5637276"/>
              <a:gd name="connsiteX979" fmla="*/ 4321111 w 5877805"/>
              <a:gd name="connsiteY979" fmla="*/ 4625852 h 5637276"/>
              <a:gd name="connsiteX980" fmla="*/ 4300583 w 5877805"/>
              <a:gd name="connsiteY980" fmla="*/ 4613872 h 5637276"/>
              <a:gd name="connsiteX981" fmla="*/ 4285187 w 5877805"/>
              <a:gd name="connsiteY981" fmla="*/ 4588202 h 5637276"/>
              <a:gd name="connsiteX982" fmla="*/ 4256106 w 5877805"/>
              <a:gd name="connsiteY982" fmla="*/ 4583068 h 5637276"/>
              <a:gd name="connsiteX983" fmla="*/ 4228735 w 5877805"/>
              <a:gd name="connsiteY983" fmla="*/ 4579645 h 5637276"/>
              <a:gd name="connsiteX984" fmla="*/ 4223603 w 5877805"/>
              <a:gd name="connsiteY984" fmla="*/ 4577934 h 5637276"/>
              <a:gd name="connsiteX985" fmla="*/ 4221893 w 5877805"/>
              <a:gd name="connsiteY985" fmla="*/ 4577934 h 5637276"/>
              <a:gd name="connsiteX986" fmla="*/ 4223603 w 5877805"/>
              <a:gd name="connsiteY986" fmla="*/ 4583068 h 5637276"/>
              <a:gd name="connsiteX987" fmla="*/ 4228735 w 5877805"/>
              <a:gd name="connsiteY987" fmla="*/ 4579645 h 5637276"/>
              <a:gd name="connsiteX988" fmla="*/ 4228735 w 5877805"/>
              <a:gd name="connsiteY988" fmla="*/ 4603604 h 5637276"/>
              <a:gd name="connsiteX989" fmla="*/ 4244131 w 5877805"/>
              <a:gd name="connsiteY989" fmla="*/ 4636120 h 5637276"/>
              <a:gd name="connsiteX990" fmla="*/ 4268080 w 5877805"/>
              <a:gd name="connsiteY990" fmla="*/ 4740514 h 5637276"/>
              <a:gd name="connsiteX991" fmla="*/ 4290319 w 5877805"/>
              <a:gd name="connsiteY991" fmla="*/ 4766185 h 5637276"/>
              <a:gd name="connsiteX992" fmla="*/ 4302293 w 5877805"/>
              <a:gd name="connsiteY992" fmla="*/ 4766185 h 5637276"/>
              <a:gd name="connsiteX993" fmla="*/ 4298872 w 5877805"/>
              <a:gd name="connsiteY993" fmla="*/ 4779876 h 5637276"/>
              <a:gd name="connsiteX994" fmla="*/ 4269791 w 5877805"/>
              <a:gd name="connsiteY994" fmla="*/ 4838063 h 5637276"/>
              <a:gd name="connsiteX995" fmla="*/ 4237289 w 5877805"/>
              <a:gd name="connsiteY995" fmla="*/ 4856888 h 5637276"/>
              <a:gd name="connsiteX996" fmla="*/ 4250974 w 5877805"/>
              <a:gd name="connsiteY996" fmla="*/ 4874002 h 5637276"/>
              <a:gd name="connsiteX997" fmla="*/ 4235578 w 5877805"/>
              <a:gd name="connsiteY997" fmla="*/ 4882559 h 5637276"/>
              <a:gd name="connsiteX998" fmla="*/ 4196233 w 5877805"/>
              <a:gd name="connsiteY998" fmla="*/ 4853465 h 5637276"/>
              <a:gd name="connsiteX999" fmla="*/ 4208208 w 5877805"/>
              <a:gd name="connsiteY999" fmla="*/ 4879136 h 5637276"/>
              <a:gd name="connsiteX1000" fmla="*/ 4192812 w 5877805"/>
              <a:gd name="connsiteY1000" fmla="*/ 4903095 h 5637276"/>
              <a:gd name="connsiteX1001" fmla="*/ 4184678 w 5877805"/>
              <a:gd name="connsiteY1001" fmla="*/ 4929135 h 5637276"/>
              <a:gd name="connsiteX1002" fmla="*/ 4162020 w 5877805"/>
              <a:gd name="connsiteY1002" fmla="*/ 4935611 h 5637276"/>
              <a:gd name="connsiteX1003" fmla="*/ 4162020 w 5877805"/>
              <a:gd name="connsiteY1003" fmla="*/ 4913363 h 5637276"/>
              <a:gd name="connsiteX1004" fmla="*/ 4155177 w 5877805"/>
              <a:gd name="connsiteY1004" fmla="*/ 4894538 h 5637276"/>
              <a:gd name="connsiteX1005" fmla="*/ 4165441 w 5877805"/>
              <a:gd name="connsiteY1005" fmla="*/ 4877425 h 5637276"/>
              <a:gd name="connsiteX1006" fmla="*/ 4151756 w 5877805"/>
              <a:gd name="connsiteY1006" fmla="*/ 4862022 h 5637276"/>
              <a:gd name="connsiteX1007" fmla="*/ 4129517 w 5877805"/>
              <a:gd name="connsiteY1007" fmla="*/ 4870579 h 5637276"/>
              <a:gd name="connsiteX1008" fmla="*/ 4122675 w 5877805"/>
              <a:gd name="connsiteY1008" fmla="*/ 4858599 h 5637276"/>
              <a:gd name="connsiteX1009" fmla="*/ 4120964 w 5877805"/>
              <a:gd name="connsiteY1009" fmla="*/ 4826083 h 5637276"/>
              <a:gd name="connsiteX1010" fmla="*/ 4115832 w 5877805"/>
              <a:gd name="connsiteY1010" fmla="*/ 4774742 h 5637276"/>
              <a:gd name="connsiteX1011" fmla="*/ 4132939 w 5877805"/>
              <a:gd name="connsiteY1011" fmla="*/ 4764474 h 5637276"/>
              <a:gd name="connsiteX1012" fmla="*/ 4146624 w 5877805"/>
              <a:gd name="connsiteY1012" fmla="*/ 4742226 h 5637276"/>
              <a:gd name="connsiteX1013" fmla="*/ 4136360 w 5877805"/>
              <a:gd name="connsiteY1013" fmla="*/ 4718266 h 5637276"/>
              <a:gd name="connsiteX1014" fmla="*/ 4119253 w 5877805"/>
              <a:gd name="connsiteY1014" fmla="*/ 4745648 h 5637276"/>
              <a:gd name="connsiteX1015" fmla="*/ 4132939 w 5877805"/>
              <a:gd name="connsiteY1015" fmla="*/ 4764474 h 5637276"/>
              <a:gd name="connsiteX1016" fmla="*/ 4108990 w 5877805"/>
              <a:gd name="connsiteY1016" fmla="*/ 4759340 h 5637276"/>
              <a:gd name="connsiteX1017" fmla="*/ 4102147 w 5877805"/>
              <a:gd name="connsiteY1017" fmla="*/ 4726823 h 5637276"/>
              <a:gd name="connsiteX1018" fmla="*/ 4112411 w 5877805"/>
              <a:gd name="connsiteY1018" fmla="*/ 4716555 h 5637276"/>
              <a:gd name="connsiteX1019" fmla="*/ 4100436 w 5877805"/>
              <a:gd name="connsiteY1019" fmla="*/ 4697730 h 5637276"/>
              <a:gd name="connsiteX1020" fmla="*/ 4108990 w 5877805"/>
              <a:gd name="connsiteY1020" fmla="*/ 4677193 h 5637276"/>
              <a:gd name="connsiteX1021" fmla="*/ 4114121 w 5877805"/>
              <a:gd name="connsiteY1021" fmla="*/ 4660080 h 5637276"/>
              <a:gd name="connsiteX1022" fmla="*/ 4083005 w 5877805"/>
              <a:gd name="connsiteY1022" fmla="*/ 4658441 h 5637276"/>
              <a:gd name="connsiteX1023" fmla="*/ 4100436 w 5877805"/>
              <a:gd name="connsiteY1023" fmla="*/ 4637832 h 5637276"/>
              <a:gd name="connsiteX1024" fmla="*/ 4094663 w 5877805"/>
              <a:gd name="connsiteY1024" fmla="*/ 4619648 h 5637276"/>
              <a:gd name="connsiteX1025" fmla="*/ 4082666 w 5877805"/>
              <a:gd name="connsiteY1025" fmla="*/ 4616343 h 5637276"/>
              <a:gd name="connsiteX1026" fmla="*/ 4100436 w 5877805"/>
              <a:gd name="connsiteY1026" fmla="*/ 4600181 h 5637276"/>
              <a:gd name="connsiteX1027" fmla="*/ 4119253 w 5877805"/>
              <a:gd name="connsiteY1027" fmla="*/ 4615584 h 5637276"/>
              <a:gd name="connsiteX1028" fmla="*/ 4127807 w 5877805"/>
              <a:gd name="connsiteY1028" fmla="*/ 4601893 h 5637276"/>
              <a:gd name="connsiteX1029" fmla="*/ 4100436 w 5877805"/>
              <a:gd name="connsiteY1029" fmla="*/ 4600181 h 5637276"/>
              <a:gd name="connsiteX1030" fmla="*/ 4088462 w 5877805"/>
              <a:gd name="connsiteY1030" fmla="*/ 4583068 h 5637276"/>
              <a:gd name="connsiteX1031" fmla="*/ 4098726 w 5877805"/>
              <a:gd name="connsiteY1031" fmla="*/ 4562531 h 5637276"/>
              <a:gd name="connsiteX1032" fmla="*/ 4124385 w 5877805"/>
              <a:gd name="connsiteY1032" fmla="*/ 4565954 h 5637276"/>
              <a:gd name="connsiteX1033" fmla="*/ 4141492 w 5877805"/>
              <a:gd name="connsiteY1033" fmla="*/ 4583068 h 5637276"/>
              <a:gd name="connsiteX1034" fmla="*/ 4162020 w 5877805"/>
              <a:gd name="connsiteY1034" fmla="*/ 4627563 h 5637276"/>
              <a:gd name="connsiteX1035" fmla="*/ 4172284 w 5877805"/>
              <a:gd name="connsiteY1035" fmla="*/ 4615584 h 5637276"/>
              <a:gd name="connsiteX1036" fmla="*/ 4173994 w 5877805"/>
              <a:gd name="connsiteY1036" fmla="*/ 4601893 h 5637276"/>
              <a:gd name="connsiteX1037" fmla="*/ 4165441 w 5877805"/>
              <a:gd name="connsiteY1037" fmla="*/ 4562531 h 5637276"/>
              <a:gd name="connsiteX1038" fmla="*/ 4162020 w 5877805"/>
              <a:gd name="connsiteY1038" fmla="*/ 4552263 h 5637276"/>
              <a:gd name="connsiteX1039" fmla="*/ 4148335 w 5877805"/>
              <a:gd name="connsiteY1039" fmla="*/ 4524881 h 5637276"/>
              <a:gd name="connsiteX1040" fmla="*/ 4124385 w 5877805"/>
              <a:gd name="connsiteY1040" fmla="*/ 4512901 h 5637276"/>
              <a:gd name="connsiteX1041" fmla="*/ 4121178 w 5877805"/>
              <a:gd name="connsiteY1041" fmla="*/ 4510334 h 5637276"/>
              <a:gd name="connsiteX1042" fmla="*/ 4123691 w 5877805"/>
              <a:gd name="connsiteY1042" fmla="*/ 4504301 h 5637276"/>
              <a:gd name="connsiteX1043" fmla="*/ 4124385 w 5877805"/>
              <a:gd name="connsiteY1043" fmla="*/ 4504344 h 5637276"/>
              <a:gd name="connsiteX1044" fmla="*/ 4123938 w 5877805"/>
              <a:gd name="connsiteY1044" fmla="*/ 4503706 h 5637276"/>
              <a:gd name="connsiteX1045" fmla="*/ 4124385 w 5877805"/>
              <a:gd name="connsiteY1045" fmla="*/ 4502633 h 5637276"/>
              <a:gd name="connsiteX1046" fmla="*/ 4134649 w 5877805"/>
              <a:gd name="connsiteY1046" fmla="*/ 4497499 h 5637276"/>
              <a:gd name="connsiteX1047" fmla="*/ 4143203 w 5877805"/>
              <a:gd name="connsiteY1047" fmla="*/ 4490653 h 5637276"/>
              <a:gd name="connsiteX1048" fmla="*/ 4122675 w 5877805"/>
              <a:gd name="connsiteY1048" fmla="*/ 4466694 h 5637276"/>
              <a:gd name="connsiteX1049" fmla="*/ 4112411 w 5877805"/>
              <a:gd name="connsiteY1049" fmla="*/ 4487231 h 5637276"/>
              <a:gd name="connsiteX1050" fmla="*/ 4123938 w 5877805"/>
              <a:gd name="connsiteY1050" fmla="*/ 4503706 h 5637276"/>
              <a:gd name="connsiteX1051" fmla="*/ 4123691 w 5877805"/>
              <a:gd name="connsiteY1051" fmla="*/ 4504301 h 5637276"/>
              <a:gd name="connsiteX1052" fmla="*/ 4097015 w 5877805"/>
              <a:gd name="connsiteY1052" fmla="*/ 4502633 h 5637276"/>
              <a:gd name="connsiteX1053" fmla="*/ 4100436 w 5877805"/>
              <a:gd name="connsiteY1053" fmla="*/ 4480385 h 5637276"/>
              <a:gd name="connsiteX1054" fmla="*/ 4098726 w 5877805"/>
              <a:gd name="connsiteY1054" fmla="*/ 4473540 h 5637276"/>
              <a:gd name="connsiteX1055" fmla="*/ 4066223 w 5877805"/>
              <a:gd name="connsiteY1055" fmla="*/ 4478674 h 5637276"/>
              <a:gd name="connsiteX1056" fmla="*/ 4088462 w 5877805"/>
              <a:gd name="connsiteY1056" fmla="*/ 4540283 h 5637276"/>
              <a:gd name="connsiteX1057" fmla="*/ 4073066 w 5877805"/>
              <a:gd name="connsiteY1057" fmla="*/ 4569377 h 5637276"/>
              <a:gd name="connsiteX1058" fmla="*/ 4066223 w 5877805"/>
              <a:gd name="connsiteY1058" fmla="*/ 4541995 h 5637276"/>
              <a:gd name="connsiteX1059" fmla="*/ 4057552 w 5877805"/>
              <a:gd name="connsiteY1059" fmla="*/ 4543441 h 5637276"/>
              <a:gd name="connsiteX1060" fmla="*/ 4050827 w 5877805"/>
              <a:gd name="connsiteY1060" fmla="*/ 4528304 h 5637276"/>
              <a:gd name="connsiteX1061" fmla="*/ 4035431 w 5877805"/>
              <a:gd name="connsiteY1061" fmla="*/ 4524881 h 5637276"/>
              <a:gd name="connsiteX1062" fmla="*/ 4030299 w 5877805"/>
              <a:gd name="connsiteY1062" fmla="*/ 4478674 h 5637276"/>
              <a:gd name="connsiteX1063" fmla="*/ 4011482 w 5877805"/>
              <a:gd name="connsiteY1063" fmla="*/ 4490653 h 5637276"/>
              <a:gd name="connsiteX1064" fmla="*/ 4006350 w 5877805"/>
              <a:gd name="connsiteY1064" fmla="*/ 4485519 h 5637276"/>
              <a:gd name="connsiteX1065" fmla="*/ 4008061 w 5877805"/>
              <a:gd name="connsiteY1065" fmla="*/ 4453003 h 5637276"/>
              <a:gd name="connsiteX1066" fmla="*/ 4001218 w 5877805"/>
              <a:gd name="connsiteY1066" fmla="*/ 4434178 h 5637276"/>
              <a:gd name="connsiteX1067" fmla="*/ 3982401 w 5877805"/>
              <a:gd name="connsiteY1067" fmla="*/ 4437601 h 5637276"/>
              <a:gd name="connsiteX1068" fmla="*/ 3973848 w 5877805"/>
              <a:gd name="connsiteY1068" fmla="*/ 4451292 h 5637276"/>
              <a:gd name="connsiteX1069" fmla="*/ 3929371 w 5877805"/>
              <a:gd name="connsiteY1069" fmla="*/ 4417064 h 5637276"/>
              <a:gd name="connsiteX1070" fmla="*/ 3912264 w 5877805"/>
              <a:gd name="connsiteY1070" fmla="*/ 4427332 h 5637276"/>
              <a:gd name="connsiteX1071" fmla="*/ 3900290 w 5877805"/>
              <a:gd name="connsiteY1071" fmla="*/ 4406796 h 5637276"/>
              <a:gd name="connsiteX1072" fmla="*/ 3903711 w 5877805"/>
              <a:gd name="connsiteY1072" fmla="*/ 4398239 h 5637276"/>
              <a:gd name="connsiteX1073" fmla="*/ 3961873 w 5877805"/>
              <a:gd name="connsiteY1073" fmla="*/ 4379414 h 5637276"/>
              <a:gd name="connsiteX1074" fmla="*/ 3980691 w 5877805"/>
              <a:gd name="connsiteY1074" fmla="*/ 4367434 h 5637276"/>
              <a:gd name="connsiteX1075" fmla="*/ 3958452 w 5877805"/>
              <a:gd name="connsiteY1075" fmla="*/ 4358877 h 5637276"/>
              <a:gd name="connsiteX1076" fmla="*/ 3922528 w 5877805"/>
              <a:gd name="connsiteY1076" fmla="*/ 4350320 h 5637276"/>
              <a:gd name="connsiteX1077" fmla="*/ 3920818 w 5877805"/>
              <a:gd name="connsiteY1077" fmla="*/ 4343475 h 5637276"/>
              <a:gd name="connsiteX1078" fmla="*/ 3925950 w 5877805"/>
              <a:gd name="connsiteY1078" fmla="*/ 4338341 h 5637276"/>
              <a:gd name="connsiteX1079" fmla="*/ 3934503 w 5877805"/>
              <a:gd name="connsiteY1079" fmla="*/ 4341764 h 5637276"/>
              <a:gd name="connsiteX1080" fmla="*/ 3946477 w 5877805"/>
              <a:gd name="connsiteY1080" fmla="*/ 4338341 h 5637276"/>
              <a:gd name="connsiteX1081" fmla="*/ 3946477 w 5877805"/>
              <a:gd name="connsiteY1081" fmla="*/ 4324650 h 5637276"/>
              <a:gd name="connsiteX1082" fmla="*/ 3937924 w 5877805"/>
              <a:gd name="connsiteY1082" fmla="*/ 4309247 h 5637276"/>
              <a:gd name="connsiteX1083" fmla="*/ 3958452 w 5877805"/>
              <a:gd name="connsiteY1083" fmla="*/ 4288711 h 5637276"/>
              <a:gd name="connsiteX1084" fmla="*/ 3931082 w 5877805"/>
              <a:gd name="connsiteY1084" fmla="*/ 4288711 h 5637276"/>
              <a:gd name="connsiteX1085" fmla="*/ 3925950 w 5877805"/>
              <a:gd name="connsiteY1085" fmla="*/ 4249349 h 5637276"/>
              <a:gd name="connsiteX1086" fmla="*/ 3953320 w 5877805"/>
              <a:gd name="connsiteY1086" fmla="*/ 4225390 h 5637276"/>
              <a:gd name="connsiteX1087" fmla="*/ 3943056 w 5877805"/>
              <a:gd name="connsiteY1087" fmla="*/ 4223679 h 5637276"/>
              <a:gd name="connsiteX1088" fmla="*/ 3924239 w 5877805"/>
              <a:gd name="connsiteY1088" fmla="*/ 4204853 h 5637276"/>
              <a:gd name="connsiteX1089" fmla="*/ 3932792 w 5877805"/>
              <a:gd name="connsiteY1089" fmla="*/ 4184317 h 5637276"/>
              <a:gd name="connsiteX1090" fmla="*/ 3931082 w 5877805"/>
              <a:gd name="connsiteY1090" fmla="*/ 4184317 h 5637276"/>
              <a:gd name="connsiteX1091" fmla="*/ 3927660 w 5877805"/>
              <a:gd name="connsiteY1091" fmla="*/ 4186028 h 5637276"/>
              <a:gd name="connsiteX1092" fmla="*/ 3927660 w 5877805"/>
              <a:gd name="connsiteY1092" fmla="*/ 4184317 h 5637276"/>
              <a:gd name="connsiteX1093" fmla="*/ 3922528 w 5877805"/>
              <a:gd name="connsiteY1093" fmla="*/ 4168914 h 5637276"/>
              <a:gd name="connsiteX1094" fmla="*/ 3900290 w 5877805"/>
              <a:gd name="connsiteY1094" fmla="*/ 4174048 h 5637276"/>
              <a:gd name="connsiteX1095" fmla="*/ 3880618 w 5877805"/>
              <a:gd name="connsiteY1095" fmla="*/ 4174048 h 5637276"/>
              <a:gd name="connsiteX1096" fmla="*/ 3883183 w 5877805"/>
              <a:gd name="connsiteY1096" fmla="*/ 4168914 h 5637276"/>
              <a:gd name="connsiteX1097" fmla="*/ 3896869 w 5877805"/>
              <a:gd name="connsiteY1097" fmla="*/ 4148378 h 5637276"/>
              <a:gd name="connsiteX1098" fmla="*/ 3876341 w 5877805"/>
              <a:gd name="connsiteY1098" fmla="*/ 4120996 h 5637276"/>
              <a:gd name="connsiteX1099" fmla="*/ 3872919 w 5877805"/>
              <a:gd name="connsiteY1099" fmla="*/ 4117573 h 5637276"/>
              <a:gd name="connsiteX1100" fmla="*/ 3879762 w 5877805"/>
              <a:gd name="connsiteY1100" fmla="*/ 4112439 h 5637276"/>
              <a:gd name="connsiteX1101" fmla="*/ 3893447 w 5877805"/>
              <a:gd name="connsiteY1101" fmla="*/ 4074789 h 5637276"/>
              <a:gd name="connsiteX1102" fmla="*/ 3915686 w 5877805"/>
              <a:gd name="connsiteY1102" fmla="*/ 4093614 h 5637276"/>
              <a:gd name="connsiteX1103" fmla="*/ 3908843 w 5877805"/>
              <a:gd name="connsiteY1103" fmla="*/ 4109016 h 5637276"/>
              <a:gd name="connsiteX1104" fmla="*/ 3917396 w 5877805"/>
              <a:gd name="connsiteY1104" fmla="*/ 4124419 h 5637276"/>
              <a:gd name="connsiteX1105" fmla="*/ 3917396 w 5877805"/>
              <a:gd name="connsiteY1105" fmla="*/ 4151801 h 5637276"/>
              <a:gd name="connsiteX1106" fmla="*/ 3929371 w 5877805"/>
              <a:gd name="connsiteY1106" fmla="*/ 4138110 h 5637276"/>
              <a:gd name="connsiteX1107" fmla="*/ 3941346 w 5877805"/>
              <a:gd name="connsiteY1107" fmla="*/ 4110728 h 5637276"/>
              <a:gd name="connsiteX1108" fmla="*/ 3927660 w 5877805"/>
              <a:gd name="connsiteY1108" fmla="*/ 4095325 h 5637276"/>
              <a:gd name="connsiteX1109" fmla="*/ 3925950 w 5877805"/>
              <a:gd name="connsiteY1109" fmla="*/ 4062809 h 5637276"/>
              <a:gd name="connsiteX1110" fmla="*/ 3913975 w 5877805"/>
              <a:gd name="connsiteY1110" fmla="*/ 4047407 h 5637276"/>
              <a:gd name="connsiteX1111" fmla="*/ 3878051 w 5877805"/>
              <a:gd name="connsiteY1111" fmla="*/ 4061098 h 5637276"/>
              <a:gd name="connsiteX1112" fmla="*/ 3854102 w 5877805"/>
              <a:gd name="connsiteY1112" fmla="*/ 4069654 h 5637276"/>
              <a:gd name="connsiteX1113" fmla="*/ 3864366 w 5877805"/>
              <a:gd name="connsiteY1113" fmla="*/ 4054252 h 5637276"/>
              <a:gd name="connsiteX1114" fmla="*/ 3855813 w 5877805"/>
              <a:gd name="connsiteY1114" fmla="*/ 4045695 h 5637276"/>
              <a:gd name="connsiteX1115" fmla="*/ 3847260 w 5877805"/>
              <a:gd name="connsiteY1115" fmla="*/ 4040561 h 5637276"/>
              <a:gd name="connsiteX1116" fmla="*/ 3819889 w 5877805"/>
              <a:gd name="connsiteY1116" fmla="*/ 3989220 h 5637276"/>
              <a:gd name="connsiteX1117" fmla="*/ 3801072 w 5877805"/>
              <a:gd name="connsiteY1117" fmla="*/ 4004622 h 5637276"/>
              <a:gd name="connsiteX1118" fmla="*/ 3802783 w 5877805"/>
              <a:gd name="connsiteY1118" fmla="*/ 4002911 h 5637276"/>
              <a:gd name="connsiteX1119" fmla="*/ 3789097 w 5877805"/>
              <a:gd name="connsiteY1119" fmla="*/ 3984086 h 5637276"/>
              <a:gd name="connsiteX1120" fmla="*/ 3782255 w 5877805"/>
              <a:gd name="connsiteY1120" fmla="*/ 3948147 h 5637276"/>
              <a:gd name="connsiteX1121" fmla="*/ 3775412 w 5877805"/>
              <a:gd name="connsiteY1121" fmla="*/ 3924187 h 5637276"/>
              <a:gd name="connsiteX1122" fmla="*/ 3751463 w 5877805"/>
              <a:gd name="connsiteY1122" fmla="*/ 3898517 h 5637276"/>
              <a:gd name="connsiteX1123" fmla="*/ 3736067 w 5877805"/>
              <a:gd name="connsiteY1123" fmla="*/ 3895094 h 5637276"/>
              <a:gd name="connsiteX1124" fmla="*/ 3746331 w 5877805"/>
              <a:gd name="connsiteY1124" fmla="*/ 3867712 h 5637276"/>
              <a:gd name="connsiteX1125" fmla="*/ 3739488 w 5877805"/>
              <a:gd name="connsiteY1125" fmla="*/ 3866001 h 5637276"/>
              <a:gd name="connsiteX1126" fmla="*/ 3729224 w 5877805"/>
              <a:gd name="connsiteY1126" fmla="*/ 3874558 h 5637276"/>
              <a:gd name="connsiteX1127" fmla="*/ 3708697 w 5877805"/>
              <a:gd name="connsiteY1127" fmla="*/ 3857444 h 5637276"/>
              <a:gd name="connsiteX1128" fmla="*/ 3736067 w 5877805"/>
              <a:gd name="connsiteY1128" fmla="*/ 3836907 h 5637276"/>
              <a:gd name="connsiteX1129" fmla="*/ 3713829 w 5877805"/>
              <a:gd name="connsiteY1129" fmla="*/ 3833484 h 5637276"/>
              <a:gd name="connsiteX1130" fmla="*/ 3688169 w 5877805"/>
              <a:gd name="connsiteY1130" fmla="*/ 3857444 h 5637276"/>
              <a:gd name="connsiteX1131" fmla="*/ 3665930 w 5877805"/>
              <a:gd name="connsiteY1131" fmla="*/ 3864289 h 5637276"/>
              <a:gd name="connsiteX1132" fmla="*/ 3691590 w 5877805"/>
              <a:gd name="connsiteY1132" fmla="*/ 3831773 h 5637276"/>
              <a:gd name="connsiteX1133" fmla="*/ 3669352 w 5877805"/>
              <a:gd name="connsiteY1133" fmla="*/ 3831773 h 5637276"/>
              <a:gd name="connsiteX1134" fmla="*/ 3643692 w 5877805"/>
              <a:gd name="connsiteY1134" fmla="*/ 3806102 h 5637276"/>
              <a:gd name="connsiteX1135" fmla="*/ 3643692 w 5877805"/>
              <a:gd name="connsiteY1135" fmla="*/ 3797546 h 5637276"/>
              <a:gd name="connsiteX1136" fmla="*/ 3618032 w 5877805"/>
              <a:gd name="connsiteY1136" fmla="*/ 3768452 h 5637276"/>
              <a:gd name="connsiteX1137" fmla="*/ 3618032 w 5877805"/>
              <a:gd name="connsiteY1137" fmla="*/ 3792411 h 5637276"/>
              <a:gd name="connsiteX1138" fmla="*/ 3607768 w 5877805"/>
              <a:gd name="connsiteY1138" fmla="*/ 3821505 h 5637276"/>
              <a:gd name="connsiteX1139" fmla="*/ 3607768 w 5877805"/>
              <a:gd name="connsiteY1139" fmla="*/ 3804391 h 5637276"/>
              <a:gd name="connsiteX1140" fmla="*/ 3600925 w 5877805"/>
              <a:gd name="connsiteY1140" fmla="*/ 3778720 h 5637276"/>
              <a:gd name="connsiteX1141" fmla="*/ 3607768 w 5877805"/>
              <a:gd name="connsiteY1141" fmla="*/ 3747916 h 5637276"/>
              <a:gd name="connsiteX1142" fmla="*/ 3578687 w 5877805"/>
              <a:gd name="connsiteY1142" fmla="*/ 3785566 h 5637276"/>
              <a:gd name="connsiteX1143" fmla="*/ 3572322 w 5877805"/>
              <a:gd name="connsiteY1143" fmla="*/ 3814222 h 5637276"/>
              <a:gd name="connsiteX1144" fmla="*/ 3570134 w 5877805"/>
              <a:gd name="connsiteY1144" fmla="*/ 3814659 h 5637276"/>
              <a:gd name="connsiteX1145" fmla="*/ 3569857 w 5877805"/>
              <a:gd name="connsiteY1145" fmla="*/ 3815075 h 5637276"/>
              <a:gd name="connsiteX1146" fmla="*/ 3565937 w 5877805"/>
              <a:gd name="connsiteY1146" fmla="*/ 3812520 h 5637276"/>
              <a:gd name="connsiteX1147" fmla="*/ 3547895 w 5877805"/>
              <a:gd name="connsiteY1147" fmla="*/ 3816371 h 5637276"/>
              <a:gd name="connsiteX1148" fmla="*/ 3556448 w 5877805"/>
              <a:gd name="connsiteY1148" fmla="*/ 3800968 h 5637276"/>
              <a:gd name="connsiteX1149" fmla="*/ 3561580 w 5877805"/>
              <a:gd name="connsiteY1149" fmla="*/ 3782143 h 5637276"/>
              <a:gd name="connsiteX1150" fmla="*/ 3537631 w 5877805"/>
              <a:gd name="connsiteY1150" fmla="*/ 3761607 h 5637276"/>
              <a:gd name="connsiteX1151" fmla="*/ 3493154 w 5877805"/>
              <a:gd name="connsiteY1151" fmla="*/ 3742781 h 5637276"/>
              <a:gd name="connsiteX1152" fmla="*/ 3498928 w 5877805"/>
              <a:gd name="connsiteY1152" fmla="*/ 3766527 h 5637276"/>
              <a:gd name="connsiteX1153" fmla="*/ 3513414 w 5877805"/>
              <a:gd name="connsiteY1153" fmla="*/ 3783540 h 5637276"/>
              <a:gd name="connsiteX1154" fmla="*/ 3511972 w 5877805"/>
              <a:gd name="connsiteY1154" fmla="*/ 3782143 h 5637276"/>
              <a:gd name="connsiteX1155" fmla="*/ 3509957 w 5877805"/>
              <a:gd name="connsiteY1155" fmla="*/ 3782719 h 5637276"/>
              <a:gd name="connsiteX1156" fmla="*/ 3491230 w 5877805"/>
              <a:gd name="connsiteY1156" fmla="*/ 3777009 h 5637276"/>
              <a:gd name="connsiteX1157" fmla="*/ 3472626 w 5877805"/>
              <a:gd name="connsiteY1157" fmla="*/ 3759895 h 5637276"/>
              <a:gd name="connsiteX1158" fmla="*/ 3455520 w 5877805"/>
              <a:gd name="connsiteY1158" fmla="*/ 3759895 h 5637276"/>
              <a:gd name="connsiteX1159" fmla="*/ 3452099 w 5877805"/>
              <a:gd name="connsiteY1159" fmla="*/ 3799257 h 5637276"/>
              <a:gd name="connsiteX1160" fmla="*/ 3509957 w 5877805"/>
              <a:gd name="connsiteY1160" fmla="*/ 3782719 h 5637276"/>
              <a:gd name="connsiteX1161" fmla="*/ 3513682 w 5877805"/>
              <a:gd name="connsiteY1161" fmla="*/ 3783855 h 5637276"/>
              <a:gd name="connsiteX1162" fmla="*/ 3513414 w 5877805"/>
              <a:gd name="connsiteY1162" fmla="*/ 3783540 h 5637276"/>
              <a:gd name="connsiteX1163" fmla="*/ 3518600 w 5877805"/>
              <a:gd name="connsiteY1163" fmla="*/ 3788561 h 5637276"/>
              <a:gd name="connsiteX1164" fmla="*/ 3518814 w 5877805"/>
              <a:gd name="connsiteY1164" fmla="*/ 3797546 h 5637276"/>
              <a:gd name="connsiteX1165" fmla="*/ 3498286 w 5877805"/>
              <a:gd name="connsiteY1165" fmla="*/ 3847175 h 5637276"/>
              <a:gd name="connsiteX1166" fmla="*/ 3522235 w 5877805"/>
              <a:gd name="connsiteY1166" fmla="*/ 3833484 h 5637276"/>
              <a:gd name="connsiteX1167" fmla="*/ 3535921 w 5877805"/>
              <a:gd name="connsiteY1167" fmla="*/ 3843753 h 5637276"/>
              <a:gd name="connsiteX1168" fmla="*/ 3559870 w 5877805"/>
              <a:gd name="connsiteY1168" fmla="*/ 3830062 h 5637276"/>
              <a:gd name="connsiteX1169" fmla="*/ 3569857 w 5877805"/>
              <a:gd name="connsiteY1169" fmla="*/ 3815075 h 5637276"/>
              <a:gd name="connsiteX1170" fmla="*/ 3571844 w 5877805"/>
              <a:gd name="connsiteY1170" fmla="*/ 3816371 h 5637276"/>
              <a:gd name="connsiteX1171" fmla="*/ 3572322 w 5877805"/>
              <a:gd name="connsiteY1171" fmla="*/ 3814222 h 5637276"/>
              <a:gd name="connsiteX1172" fmla="*/ 3578687 w 5877805"/>
              <a:gd name="connsiteY1172" fmla="*/ 3812948 h 5637276"/>
              <a:gd name="connsiteX1173" fmla="*/ 3575266 w 5877805"/>
              <a:gd name="connsiteY1173" fmla="*/ 3828350 h 5637276"/>
              <a:gd name="connsiteX1174" fmla="*/ 3563291 w 5877805"/>
              <a:gd name="connsiteY1174" fmla="*/ 3847175 h 5637276"/>
              <a:gd name="connsiteX1175" fmla="*/ 3551317 w 5877805"/>
              <a:gd name="connsiteY1175" fmla="*/ 3859155 h 5637276"/>
              <a:gd name="connsiteX1176" fmla="*/ 3544474 w 5877805"/>
              <a:gd name="connsiteY1176" fmla="*/ 3929322 h 5637276"/>
              <a:gd name="connsiteX1177" fmla="*/ 3565002 w 5877805"/>
              <a:gd name="connsiteY1177" fmla="*/ 3963549 h 5637276"/>
              <a:gd name="connsiteX1178" fmla="*/ 3580398 w 5877805"/>
              <a:gd name="connsiteY1178" fmla="*/ 3944724 h 5637276"/>
              <a:gd name="connsiteX1179" fmla="*/ 3583819 w 5877805"/>
              <a:gd name="connsiteY1179" fmla="*/ 3956704 h 5637276"/>
              <a:gd name="connsiteX1180" fmla="*/ 3563291 w 5877805"/>
              <a:gd name="connsiteY1180" fmla="*/ 3992643 h 5637276"/>
              <a:gd name="connsiteX1181" fmla="*/ 3599215 w 5877805"/>
              <a:gd name="connsiteY1181" fmla="*/ 3990931 h 5637276"/>
              <a:gd name="connsiteX1182" fmla="*/ 3582108 w 5877805"/>
              <a:gd name="connsiteY1182" fmla="*/ 4042272 h 5637276"/>
              <a:gd name="connsiteX1183" fmla="*/ 3597504 w 5877805"/>
              <a:gd name="connsiteY1183" fmla="*/ 4067943 h 5637276"/>
              <a:gd name="connsiteX1184" fmla="*/ 3618032 w 5877805"/>
              <a:gd name="connsiteY1184" fmla="*/ 4055963 h 5637276"/>
              <a:gd name="connsiteX1185" fmla="*/ 3595794 w 5877805"/>
              <a:gd name="connsiteY1185" fmla="*/ 4102171 h 5637276"/>
              <a:gd name="connsiteX1186" fmla="*/ 3618032 w 5877805"/>
              <a:gd name="connsiteY1186" fmla="*/ 4119284 h 5637276"/>
              <a:gd name="connsiteX1187" fmla="*/ 3599215 w 5877805"/>
              <a:gd name="connsiteY1187" fmla="*/ 4126130 h 5637276"/>
              <a:gd name="connsiteX1188" fmla="*/ 3585530 w 5877805"/>
              <a:gd name="connsiteY1188" fmla="*/ 4139821 h 5637276"/>
              <a:gd name="connsiteX1189" fmla="*/ 3566712 w 5877805"/>
              <a:gd name="connsiteY1189" fmla="*/ 4066232 h 5637276"/>
              <a:gd name="connsiteX1190" fmla="*/ 3535921 w 5877805"/>
              <a:gd name="connsiteY1190" fmla="*/ 4059386 h 5637276"/>
              <a:gd name="connsiteX1191" fmla="*/ 3522235 w 5877805"/>
              <a:gd name="connsiteY1191" fmla="*/ 4074789 h 5637276"/>
              <a:gd name="connsiteX1192" fmla="*/ 3489733 w 5877805"/>
              <a:gd name="connsiteY1192" fmla="*/ 4105593 h 5637276"/>
              <a:gd name="connsiteX1193" fmla="*/ 3446967 w 5877805"/>
              <a:gd name="connsiteY1193" fmla="*/ 4127841 h 5637276"/>
              <a:gd name="connsiteX1194" fmla="*/ 3443545 w 5877805"/>
              <a:gd name="connsiteY1194" fmla="*/ 4156935 h 5637276"/>
              <a:gd name="connsiteX1195" fmla="*/ 3431571 w 5877805"/>
              <a:gd name="connsiteY1195" fmla="*/ 4129553 h 5637276"/>
              <a:gd name="connsiteX1196" fmla="*/ 3445256 w 5877805"/>
              <a:gd name="connsiteY1196" fmla="*/ 4110728 h 5637276"/>
              <a:gd name="connsiteX1197" fmla="*/ 3455520 w 5877805"/>
              <a:gd name="connsiteY1197" fmla="*/ 4098748 h 5637276"/>
              <a:gd name="connsiteX1198" fmla="*/ 3445256 w 5877805"/>
              <a:gd name="connsiteY1198" fmla="*/ 4091902 h 5637276"/>
              <a:gd name="connsiteX1199" fmla="*/ 3436703 w 5877805"/>
              <a:gd name="connsiteY1199" fmla="*/ 4102171 h 5637276"/>
              <a:gd name="connsiteX1200" fmla="*/ 3411043 w 5877805"/>
              <a:gd name="connsiteY1200" fmla="*/ 4117573 h 5637276"/>
              <a:gd name="connsiteX1201" fmla="*/ 3393936 w 5877805"/>
              <a:gd name="connsiteY1201" fmla="*/ 4117573 h 5637276"/>
              <a:gd name="connsiteX1202" fmla="*/ 3376830 w 5877805"/>
              <a:gd name="connsiteY1202" fmla="*/ 4126130 h 5637276"/>
              <a:gd name="connsiteX1203" fmla="*/ 3381962 w 5877805"/>
              <a:gd name="connsiteY1203" fmla="*/ 4107305 h 5637276"/>
              <a:gd name="connsiteX1204" fmla="*/ 3400779 w 5877805"/>
              <a:gd name="connsiteY1204" fmla="*/ 4090191 h 5637276"/>
              <a:gd name="connsiteX1205" fmla="*/ 3405911 w 5877805"/>
              <a:gd name="connsiteY1205" fmla="*/ 4078211 h 5637276"/>
              <a:gd name="connsiteX1206" fmla="*/ 3378541 w 5877805"/>
              <a:gd name="connsiteY1206" fmla="*/ 4064520 h 5637276"/>
              <a:gd name="connsiteX1207" fmla="*/ 3388804 w 5877805"/>
              <a:gd name="connsiteY1207" fmla="*/ 4057675 h 5637276"/>
              <a:gd name="connsiteX1208" fmla="*/ 3411043 w 5877805"/>
              <a:gd name="connsiteY1208" fmla="*/ 4002911 h 5637276"/>
              <a:gd name="connsiteX1209" fmla="*/ 3411043 w 5877805"/>
              <a:gd name="connsiteY1209" fmla="*/ 3984086 h 5637276"/>
              <a:gd name="connsiteX1210" fmla="*/ 3369987 w 5877805"/>
              <a:gd name="connsiteY1210" fmla="*/ 3997777 h 5637276"/>
              <a:gd name="connsiteX1211" fmla="*/ 3340906 w 5877805"/>
              <a:gd name="connsiteY1211" fmla="*/ 3970395 h 5637276"/>
              <a:gd name="connsiteX1212" fmla="*/ 3322089 w 5877805"/>
              <a:gd name="connsiteY1212" fmla="*/ 4008045 h 5637276"/>
              <a:gd name="connsiteX1213" fmla="*/ 3352881 w 5877805"/>
              <a:gd name="connsiteY1213" fmla="*/ 4013179 h 5637276"/>
              <a:gd name="connsiteX1214" fmla="*/ 3359723 w 5877805"/>
              <a:gd name="connsiteY1214" fmla="*/ 4018313 h 5637276"/>
              <a:gd name="connsiteX1215" fmla="*/ 3346038 w 5877805"/>
              <a:gd name="connsiteY1215" fmla="*/ 4045695 h 5637276"/>
              <a:gd name="connsiteX1216" fmla="*/ 3323800 w 5877805"/>
              <a:gd name="connsiteY1216" fmla="*/ 4047407 h 5637276"/>
              <a:gd name="connsiteX1217" fmla="*/ 3304982 w 5877805"/>
              <a:gd name="connsiteY1217" fmla="*/ 4032004 h 5637276"/>
              <a:gd name="connsiteX1218" fmla="*/ 3301561 w 5877805"/>
              <a:gd name="connsiteY1218" fmla="*/ 4021736 h 5637276"/>
              <a:gd name="connsiteX1219" fmla="*/ 3281033 w 5877805"/>
              <a:gd name="connsiteY1219" fmla="*/ 4038850 h 5637276"/>
              <a:gd name="connsiteX1220" fmla="*/ 3293008 w 5877805"/>
              <a:gd name="connsiteY1220" fmla="*/ 4038850 h 5637276"/>
              <a:gd name="connsiteX1221" fmla="*/ 3282744 w 5877805"/>
              <a:gd name="connsiteY1221" fmla="*/ 4052541 h 5637276"/>
              <a:gd name="connsiteX1222" fmla="*/ 3293008 w 5877805"/>
              <a:gd name="connsiteY1222" fmla="*/ 4067943 h 5637276"/>
              <a:gd name="connsiteX1223" fmla="*/ 3282744 w 5877805"/>
              <a:gd name="connsiteY1223" fmla="*/ 4090191 h 5637276"/>
              <a:gd name="connsiteX1224" fmla="*/ 3356302 w 5877805"/>
              <a:gd name="connsiteY1224" fmla="*/ 4088480 h 5637276"/>
              <a:gd name="connsiteX1225" fmla="*/ 3366566 w 5877805"/>
              <a:gd name="connsiteY1225" fmla="*/ 4055963 h 5637276"/>
              <a:gd name="connsiteX1226" fmla="*/ 3378541 w 5877805"/>
              <a:gd name="connsiteY1226" fmla="*/ 4064520 h 5637276"/>
              <a:gd name="connsiteX1227" fmla="*/ 3371698 w 5877805"/>
              <a:gd name="connsiteY1227" fmla="*/ 4086768 h 5637276"/>
              <a:gd name="connsiteX1228" fmla="*/ 3371698 w 5877805"/>
              <a:gd name="connsiteY1228" fmla="*/ 4107305 h 5637276"/>
              <a:gd name="connsiteX1229" fmla="*/ 3358013 w 5877805"/>
              <a:gd name="connsiteY1229" fmla="*/ 4100459 h 5637276"/>
              <a:gd name="connsiteX1230" fmla="*/ 3347749 w 5877805"/>
              <a:gd name="connsiteY1230" fmla="*/ 4112439 h 5637276"/>
              <a:gd name="connsiteX1231" fmla="*/ 3358013 w 5877805"/>
              <a:gd name="connsiteY1231" fmla="*/ 4138110 h 5637276"/>
              <a:gd name="connsiteX1232" fmla="*/ 3363145 w 5877805"/>
              <a:gd name="connsiteY1232" fmla="*/ 4155223 h 5637276"/>
              <a:gd name="connsiteX1233" fmla="*/ 3346038 w 5877805"/>
              <a:gd name="connsiteY1233" fmla="*/ 4162069 h 5637276"/>
              <a:gd name="connsiteX1234" fmla="*/ 3334064 w 5877805"/>
              <a:gd name="connsiteY1234" fmla="*/ 4138110 h 5637276"/>
              <a:gd name="connsiteX1235" fmla="*/ 3304982 w 5877805"/>
              <a:gd name="connsiteY1235" fmla="*/ 4131264 h 5637276"/>
              <a:gd name="connsiteX1236" fmla="*/ 3286165 w 5877805"/>
              <a:gd name="connsiteY1236" fmla="*/ 4117573 h 5637276"/>
              <a:gd name="connsiteX1237" fmla="*/ 3284455 w 5877805"/>
              <a:gd name="connsiteY1237" fmla="*/ 4146666 h 5637276"/>
              <a:gd name="connsiteX1238" fmla="*/ 3301561 w 5877805"/>
              <a:gd name="connsiteY1238" fmla="*/ 4156935 h 5637276"/>
              <a:gd name="connsiteX1239" fmla="*/ 3287449 w 5877805"/>
              <a:gd name="connsiteY1239" fmla="*/ 4180466 h 5637276"/>
              <a:gd name="connsiteX1240" fmla="*/ 3272687 w 5877805"/>
              <a:gd name="connsiteY1240" fmla="*/ 4189933 h 5637276"/>
              <a:gd name="connsiteX1241" fmla="*/ 3272480 w 5877805"/>
              <a:gd name="connsiteY1241" fmla="*/ 4189451 h 5637276"/>
              <a:gd name="connsiteX1242" fmla="*/ 3270962 w 5877805"/>
              <a:gd name="connsiteY1242" fmla="*/ 4190295 h 5637276"/>
              <a:gd name="connsiteX1243" fmla="*/ 3277612 w 5877805"/>
              <a:gd name="connsiteY1243" fmla="*/ 4160357 h 5637276"/>
              <a:gd name="connsiteX1244" fmla="*/ 3276615 w 5877805"/>
              <a:gd name="connsiteY1244" fmla="*/ 4159866 h 5637276"/>
              <a:gd name="connsiteX1245" fmla="*/ 3277612 w 5877805"/>
              <a:gd name="connsiteY1245" fmla="*/ 4158646 h 5637276"/>
              <a:gd name="connsiteX1246" fmla="*/ 3275475 w 5877805"/>
              <a:gd name="connsiteY1246" fmla="*/ 4159304 h 5637276"/>
              <a:gd name="connsiteX1247" fmla="*/ 3263285 w 5877805"/>
              <a:gd name="connsiteY1247" fmla="*/ 4153298 h 5637276"/>
              <a:gd name="connsiteX1248" fmla="*/ 3255373 w 5877805"/>
              <a:gd name="connsiteY1248" fmla="*/ 4165492 h 5637276"/>
              <a:gd name="connsiteX1249" fmla="*/ 3275475 w 5877805"/>
              <a:gd name="connsiteY1249" fmla="*/ 4159304 h 5637276"/>
              <a:gd name="connsiteX1250" fmla="*/ 3276615 w 5877805"/>
              <a:gd name="connsiteY1250" fmla="*/ 4159866 h 5637276"/>
              <a:gd name="connsiteX1251" fmla="*/ 3264140 w 5877805"/>
              <a:gd name="connsiteY1251" fmla="*/ 4175118 h 5637276"/>
              <a:gd name="connsiteX1252" fmla="*/ 3257084 w 5877805"/>
              <a:gd name="connsiteY1252" fmla="*/ 4198008 h 5637276"/>
              <a:gd name="connsiteX1253" fmla="*/ 3270962 w 5877805"/>
              <a:gd name="connsiteY1253" fmla="*/ 4190295 h 5637276"/>
              <a:gd name="connsiteX1254" fmla="*/ 3270769 w 5877805"/>
              <a:gd name="connsiteY1254" fmla="*/ 4191162 h 5637276"/>
              <a:gd name="connsiteX1255" fmla="*/ 3272687 w 5877805"/>
              <a:gd name="connsiteY1255" fmla="*/ 4189933 h 5637276"/>
              <a:gd name="connsiteX1256" fmla="*/ 3278895 w 5877805"/>
              <a:gd name="connsiteY1256" fmla="*/ 4204426 h 5637276"/>
              <a:gd name="connsiteX1257" fmla="*/ 3287876 w 5877805"/>
              <a:gd name="connsiteY1257" fmla="*/ 4216833 h 5637276"/>
              <a:gd name="connsiteX1258" fmla="*/ 3296429 w 5877805"/>
              <a:gd name="connsiteY1258" fmla="*/ 4230524 h 5637276"/>
              <a:gd name="connsiteX1259" fmla="*/ 3311825 w 5877805"/>
              <a:gd name="connsiteY1259" fmla="*/ 4232235 h 5637276"/>
              <a:gd name="connsiteX1260" fmla="*/ 3294719 w 5877805"/>
              <a:gd name="connsiteY1260" fmla="*/ 4257906 h 5637276"/>
              <a:gd name="connsiteX1261" fmla="*/ 3293008 w 5877805"/>
              <a:gd name="connsiteY1261" fmla="*/ 4242504 h 5637276"/>
              <a:gd name="connsiteX1262" fmla="*/ 3262216 w 5877805"/>
              <a:gd name="connsiteY1262" fmla="*/ 4232235 h 5637276"/>
              <a:gd name="connsiteX1263" fmla="*/ 3258795 w 5877805"/>
              <a:gd name="connsiteY1263" fmla="*/ 4218544 h 5637276"/>
              <a:gd name="connsiteX1264" fmla="*/ 3226292 w 5877805"/>
              <a:gd name="connsiteY1264" fmla="*/ 4225390 h 5637276"/>
              <a:gd name="connsiteX1265" fmla="*/ 3243399 w 5877805"/>
              <a:gd name="connsiteY1265" fmla="*/ 4261329 h 5637276"/>
              <a:gd name="connsiteX1266" fmla="*/ 3270769 w 5877805"/>
              <a:gd name="connsiteY1266" fmla="*/ 4263040 h 5637276"/>
              <a:gd name="connsiteX1267" fmla="*/ 3287876 w 5877805"/>
              <a:gd name="connsiteY1267" fmla="*/ 4283577 h 5637276"/>
              <a:gd name="connsiteX1268" fmla="*/ 3262216 w 5877805"/>
              <a:gd name="connsiteY1268" fmla="*/ 4331495 h 5637276"/>
              <a:gd name="connsiteX1269" fmla="*/ 3246478 w 5877805"/>
              <a:gd name="connsiteY1269" fmla="*/ 4342516 h 5637276"/>
              <a:gd name="connsiteX1270" fmla="*/ 3246820 w 5877805"/>
              <a:gd name="connsiteY1270" fmla="*/ 4341764 h 5637276"/>
              <a:gd name="connsiteX1271" fmla="*/ 3245537 w 5877805"/>
              <a:gd name="connsiteY1271" fmla="*/ 4341336 h 5637276"/>
              <a:gd name="connsiteX1272" fmla="*/ 3246820 w 5877805"/>
              <a:gd name="connsiteY1272" fmla="*/ 4334918 h 5637276"/>
              <a:gd name="connsiteX1273" fmla="*/ 3243399 w 5877805"/>
              <a:gd name="connsiteY1273" fmla="*/ 4324650 h 5637276"/>
              <a:gd name="connsiteX1274" fmla="*/ 3234846 w 5877805"/>
              <a:gd name="connsiteY1274" fmla="*/ 4333207 h 5637276"/>
              <a:gd name="connsiteX1275" fmla="*/ 3241688 w 5877805"/>
              <a:gd name="connsiteY1275" fmla="*/ 4340052 h 5637276"/>
              <a:gd name="connsiteX1276" fmla="*/ 3245537 w 5877805"/>
              <a:gd name="connsiteY1276" fmla="*/ 4341336 h 5637276"/>
              <a:gd name="connsiteX1277" fmla="*/ 3245110 w 5877805"/>
              <a:gd name="connsiteY1277" fmla="*/ 4343475 h 5637276"/>
              <a:gd name="connsiteX1278" fmla="*/ 3246478 w 5877805"/>
              <a:gd name="connsiteY1278" fmla="*/ 4342516 h 5637276"/>
              <a:gd name="connsiteX1279" fmla="*/ 3238267 w 5877805"/>
              <a:gd name="connsiteY1279" fmla="*/ 4360589 h 5637276"/>
              <a:gd name="connsiteX1280" fmla="*/ 3277612 w 5877805"/>
              <a:gd name="connsiteY1280" fmla="*/ 4358877 h 5637276"/>
              <a:gd name="connsiteX1281" fmla="*/ 3310114 w 5877805"/>
              <a:gd name="connsiteY1281" fmla="*/ 4343475 h 5637276"/>
              <a:gd name="connsiteX1282" fmla="*/ 3303272 w 5877805"/>
              <a:gd name="connsiteY1282" fmla="*/ 4353743 h 5637276"/>
              <a:gd name="connsiteX1283" fmla="*/ 3303272 w 5877805"/>
              <a:gd name="connsiteY1283" fmla="*/ 4352032 h 5637276"/>
              <a:gd name="connsiteX1284" fmla="*/ 3270769 w 5877805"/>
              <a:gd name="connsiteY1284" fmla="*/ 4394816 h 5637276"/>
              <a:gd name="connsiteX1285" fmla="*/ 3286165 w 5877805"/>
              <a:gd name="connsiteY1285" fmla="*/ 4430755 h 5637276"/>
              <a:gd name="connsiteX1286" fmla="*/ 3245110 w 5877805"/>
              <a:gd name="connsiteY1286" fmla="*/ 4453003 h 5637276"/>
              <a:gd name="connsiteX1287" fmla="*/ 3234846 w 5877805"/>
              <a:gd name="connsiteY1287" fmla="*/ 4422198 h 5637276"/>
              <a:gd name="connsiteX1288" fmla="*/ 3231424 w 5877805"/>
              <a:gd name="connsiteY1288" fmla="*/ 4420487 h 5637276"/>
              <a:gd name="connsiteX1289" fmla="*/ 3234846 w 5877805"/>
              <a:gd name="connsiteY1289" fmla="*/ 4471828 h 5637276"/>
              <a:gd name="connsiteX1290" fmla="*/ 3207475 w 5877805"/>
              <a:gd name="connsiteY1290" fmla="*/ 4451292 h 5637276"/>
              <a:gd name="connsiteX1291" fmla="*/ 3190369 w 5877805"/>
              <a:gd name="connsiteY1291" fmla="*/ 4476962 h 5637276"/>
              <a:gd name="connsiteX1292" fmla="*/ 3195501 w 5877805"/>
              <a:gd name="connsiteY1292" fmla="*/ 4538572 h 5637276"/>
              <a:gd name="connsiteX1293" fmla="*/ 3216028 w 5877805"/>
              <a:gd name="connsiteY1293" fmla="*/ 4518035 h 5637276"/>
              <a:gd name="connsiteX1294" fmla="*/ 3238267 w 5877805"/>
              <a:gd name="connsiteY1294" fmla="*/ 4490653 h 5637276"/>
              <a:gd name="connsiteX1295" fmla="*/ 3222871 w 5877805"/>
              <a:gd name="connsiteY1295" fmla="*/ 4519747 h 5637276"/>
              <a:gd name="connsiteX1296" fmla="*/ 3228003 w 5877805"/>
              <a:gd name="connsiteY1296" fmla="*/ 4540283 h 5637276"/>
              <a:gd name="connsiteX1297" fmla="*/ 3236556 w 5877805"/>
              <a:gd name="connsiteY1297" fmla="*/ 4535149 h 5637276"/>
              <a:gd name="connsiteX1298" fmla="*/ 3262216 w 5877805"/>
              <a:gd name="connsiteY1298" fmla="*/ 4524881 h 5637276"/>
              <a:gd name="connsiteX1299" fmla="*/ 3274191 w 5877805"/>
              <a:gd name="connsiteY1299" fmla="*/ 4497499 h 5637276"/>
              <a:gd name="connsiteX1300" fmla="*/ 3301561 w 5877805"/>
              <a:gd name="connsiteY1300" fmla="*/ 4485519 h 5637276"/>
              <a:gd name="connsiteX1301" fmla="*/ 3308404 w 5877805"/>
              <a:gd name="connsiteY1301" fmla="*/ 4504344 h 5637276"/>
              <a:gd name="connsiteX1302" fmla="*/ 3327221 w 5877805"/>
              <a:gd name="connsiteY1302" fmla="*/ 4502633 h 5637276"/>
              <a:gd name="connsiteX1303" fmla="*/ 3327221 w 5877805"/>
              <a:gd name="connsiteY1303" fmla="*/ 4524881 h 5637276"/>
              <a:gd name="connsiteX1304" fmla="*/ 3311825 w 5877805"/>
              <a:gd name="connsiteY1304" fmla="*/ 4526592 h 5637276"/>
              <a:gd name="connsiteX1305" fmla="*/ 3296429 w 5877805"/>
              <a:gd name="connsiteY1305" fmla="*/ 4524881 h 5637276"/>
              <a:gd name="connsiteX1306" fmla="*/ 3303272 w 5877805"/>
              <a:gd name="connsiteY1306" fmla="*/ 4553974 h 5637276"/>
              <a:gd name="connsiteX1307" fmla="*/ 3316957 w 5877805"/>
              <a:gd name="connsiteY1307" fmla="*/ 4555686 h 5637276"/>
              <a:gd name="connsiteX1308" fmla="*/ 3316957 w 5877805"/>
              <a:gd name="connsiteY1308" fmla="*/ 4559108 h 5637276"/>
              <a:gd name="connsiteX1309" fmla="*/ 3315246 w 5877805"/>
              <a:gd name="connsiteY1309" fmla="*/ 4560820 h 5637276"/>
              <a:gd name="connsiteX1310" fmla="*/ 3315091 w 5877805"/>
              <a:gd name="connsiteY1310" fmla="*/ 4561521 h 5637276"/>
              <a:gd name="connsiteX1311" fmla="*/ 3313536 w 5877805"/>
              <a:gd name="connsiteY1311" fmla="*/ 4560820 h 5637276"/>
              <a:gd name="connsiteX1312" fmla="*/ 3314562 w 5877805"/>
              <a:gd name="connsiteY1312" fmla="*/ 4563900 h 5637276"/>
              <a:gd name="connsiteX1313" fmla="*/ 3311825 w 5877805"/>
              <a:gd name="connsiteY1313" fmla="*/ 4576222 h 5637276"/>
              <a:gd name="connsiteX1314" fmla="*/ 3313536 w 5877805"/>
              <a:gd name="connsiteY1314" fmla="*/ 4581356 h 5637276"/>
              <a:gd name="connsiteX1315" fmla="*/ 3318668 w 5877805"/>
              <a:gd name="connsiteY1315" fmla="*/ 4576222 h 5637276"/>
              <a:gd name="connsiteX1316" fmla="*/ 3314562 w 5877805"/>
              <a:gd name="connsiteY1316" fmla="*/ 4563900 h 5637276"/>
              <a:gd name="connsiteX1317" fmla="*/ 3315091 w 5877805"/>
              <a:gd name="connsiteY1317" fmla="*/ 4561521 h 5637276"/>
              <a:gd name="connsiteX1318" fmla="*/ 3328718 w 5877805"/>
              <a:gd name="connsiteY1318" fmla="*/ 4567665 h 5637276"/>
              <a:gd name="connsiteX1319" fmla="*/ 3342617 w 5877805"/>
              <a:gd name="connsiteY1319" fmla="*/ 4579645 h 5637276"/>
              <a:gd name="connsiteX1320" fmla="*/ 3304982 w 5877805"/>
              <a:gd name="connsiteY1320" fmla="*/ 4603604 h 5637276"/>
              <a:gd name="connsiteX1321" fmla="*/ 3335774 w 5877805"/>
              <a:gd name="connsiteY1321" fmla="*/ 4610450 h 5637276"/>
              <a:gd name="connsiteX1322" fmla="*/ 3366566 w 5877805"/>
              <a:gd name="connsiteY1322" fmla="*/ 4625852 h 5637276"/>
              <a:gd name="connsiteX1323" fmla="*/ 3393936 w 5877805"/>
              <a:gd name="connsiteY1323" fmla="*/ 4641254 h 5637276"/>
              <a:gd name="connsiteX1324" fmla="*/ 3414464 w 5877805"/>
              <a:gd name="connsiteY1324" fmla="*/ 4625852 h 5637276"/>
              <a:gd name="connsiteX1325" fmla="*/ 3423018 w 5877805"/>
              <a:gd name="connsiteY1325" fmla="*/ 4632698 h 5637276"/>
              <a:gd name="connsiteX1326" fmla="*/ 3400779 w 5877805"/>
              <a:gd name="connsiteY1326" fmla="*/ 4682328 h 5637276"/>
              <a:gd name="connsiteX1327" fmla="*/ 3385383 w 5877805"/>
              <a:gd name="connsiteY1327" fmla="*/ 4737092 h 5637276"/>
              <a:gd name="connsiteX1328" fmla="*/ 3412754 w 5877805"/>
              <a:gd name="connsiteY1328" fmla="*/ 4743937 h 5637276"/>
              <a:gd name="connsiteX1329" fmla="*/ 3393936 w 5877805"/>
              <a:gd name="connsiteY1329" fmla="*/ 4755917 h 5637276"/>
              <a:gd name="connsiteX1330" fmla="*/ 3381962 w 5877805"/>
              <a:gd name="connsiteY1330" fmla="*/ 4759340 h 5637276"/>
              <a:gd name="connsiteX1331" fmla="*/ 3381962 w 5877805"/>
              <a:gd name="connsiteY1331" fmla="*/ 4778165 h 5637276"/>
              <a:gd name="connsiteX1332" fmla="*/ 3387094 w 5877805"/>
              <a:gd name="connsiteY1332" fmla="*/ 4795278 h 5637276"/>
              <a:gd name="connsiteX1333" fmla="*/ 3397358 w 5877805"/>
              <a:gd name="connsiteY1333" fmla="*/ 4824372 h 5637276"/>
              <a:gd name="connsiteX1334" fmla="*/ 3412754 w 5877805"/>
              <a:gd name="connsiteY1334" fmla="*/ 4832929 h 5637276"/>
              <a:gd name="connsiteX1335" fmla="*/ 3426439 w 5877805"/>
              <a:gd name="connsiteY1335" fmla="*/ 4858599 h 5637276"/>
              <a:gd name="connsiteX1336" fmla="*/ 3450388 w 5877805"/>
              <a:gd name="connsiteY1336" fmla="*/ 4867156 h 5637276"/>
              <a:gd name="connsiteX1337" fmla="*/ 3469205 w 5877805"/>
              <a:gd name="connsiteY1337" fmla="*/ 4882559 h 5637276"/>
              <a:gd name="connsiteX1338" fmla="*/ 3445256 w 5877805"/>
              <a:gd name="connsiteY1338" fmla="*/ 4885981 h 5637276"/>
              <a:gd name="connsiteX1339" fmla="*/ 3448677 w 5877805"/>
              <a:gd name="connsiteY1339" fmla="*/ 4925343 h 5637276"/>
              <a:gd name="connsiteX1340" fmla="*/ 3467495 w 5877805"/>
              <a:gd name="connsiteY1340" fmla="*/ 4957859 h 5637276"/>
              <a:gd name="connsiteX1341" fmla="*/ 3428149 w 5877805"/>
              <a:gd name="connsiteY1341" fmla="*/ 4933900 h 5637276"/>
              <a:gd name="connsiteX1342" fmla="*/ 3399068 w 5877805"/>
              <a:gd name="connsiteY1342" fmla="*/ 4942457 h 5637276"/>
              <a:gd name="connsiteX1343" fmla="*/ 3368277 w 5877805"/>
              <a:gd name="connsiteY1343" fmla="*/ 4942457 h 5637276"/>
              <a:gd name="connsiteX1344" fmla="*/ 3369987 w 5877805"/>
              <a:gd name="connsiteY1344" fmla="*/ 5028026 h 5637276"/>
              <a:gd name="connsiteX1345" fmla="*/ 3387094 w 5877805"/>
              <a:gd name="connsiteY1345" fmla="*/ 5004066 h 5637276"/>
              <a:gd name="connsiteX1346" fmla="*/ 3402490 w 5877805"/>
              <a:gd name="connsiteY1346" fmla="*/ 4990375 h 5637276"/>
              <a:gd name="connsiteX1347" fmla="*/ 3397358 w 5877805"/>
              <a:gd name="connsiteY1347" fmla="*/ 4974973 h 5637276"/>
              <a:gd name="connsiteX1348" fmla="*/ 3417886 w 5877805"/>
              <a:gd name="connsiteY1348" fmla="*/ 4951014 h 5637276"/>
              <a:gd name="connsiteX1349" fmla="*/ 3436703 w 5877805"/>
              <a:gd name="connsiteY1349" fmla="*/ 4978396 h 5637276"/>
              <a:gd name="connsiteX1350" fmla="*/ 3431571 w 5877805"/>
              <a:gd name="connsiteY1350" fmla="*/ 4978396 h 5637276"/>
              <a:gd name="connsiteX1351" fmla="*/ 3429860 w 5877805"/>
              <a:gd name="connsiteY1351" fmla="*/ 4985241 h 5637276"/>
              <a:gd name="connsiteX1352" fmla="*/ 3436703 w 5877805"/>
              <a:gd name="connsiteY1352" fmla="*/ 4983530 h 5637276"/>
              <a:gd name="connsiteX1353" fmla="*/ 3436703 w 5877805"/>
              <a:gd name="connsiteY1353" fmla="*/ 4978396 h 5637276"/>
              <a:gd name="connsiteX1354" fmla="*/ 3436703 w 5877805"/>
              <a:gd name="connsiteY1354" fmla="*/ 4976684 h 5637276"/>
              <a:gd name="connsiteX1355" fmla="*/ 3457231 w 5877805"/>
              <a:gd name="connsiteY1355" fmla="*/ 4988664 h 5637276"/>
              <a:gd name="connsiteX1356" fmla="*/ 3436703 w 5877805"/>
              <a:gd name="connsiteY1356" fmla="*/ 5009201 h 5637276"/>
              <a:gd name="connsiteX1357" fmla="*/ 3455520 w 5877805"/>
              <a:gd name="connsiteY1357" fmla="*/ 5055408 h 5637276"/>
              <a:gd name="connsiteX1358" fmla="*/ 3464073 w 5877805"/>
              <a:gd name="connsiteY1358" fmla="*/ 5106749 h 5637276"/>
              <a:gd name="connsiteX1359" fmla="*/ 3436703 w 5877805"/>
              <a:gd name="connsiteY1359" fmla="*/ 5069099 h 5637276"/>
              <a:gd name="connsiteX1360" fmla="*/ 3411043 w 5877805"/>
              <a:gd name="connsiteY1360" fmla="*/ 5077656 h 5637276"/>
              <a:gd name="connsiteX1361" fmla="*/ 3431571 w 5877805"/>
              <a:gd name="connsiteY1361" fmla="*/ 5050274 h 5637276"/>
              <a:gd name="connsiteX1362" fmla="*/ 3409332 w 5877805"/>
              <a:gd name="connsiteY1362" fmla="*/ 5038294 h 5637276"/>
              <a:gd name="connsiteX1363" fmla="*/ 3419596 w 5877805"/>
              <a:gd name="connsiteY1363" fmla="*/ 5016046 h 5637276"/>
              <a:gd name="connsiteX1364" fmla="*/ 3417886 w 5877805"/>
              <a:gd name="connsiteY1364" fmla="*/ 5005778 h 5637276"/>
              <a:gd name="connsiteX1365" fmla="*/ 3407622 w 5877805"/>
              <a:gd name="connsiteY1365" fmla="*/ 5004066 h 5637276"/>
              <a:gd name="connsiteX1366" fmla="*/ 3376830 w 5877805"/>
              <a:gd name="connsiteY1366" fmla="*/ 5041717 h 5637276"/>
              <a:gd name="connsiteX1367" fmla="*/ 3400779 w 5877805"/>
              <a:gd name="connsiteY1367" fmla="*/ 5065676 h 5637276"/>
              <a:gd name="connsiteX1368" fmla="*/ 3380251 w 5877805"/>
              <a:gd name="connsiteY1368" fmla="*/ 5075944 h 5637276"/>
              <a:gd name="connsiteX1369" fmla="*/ 3390515 w 5877805"/>
              <a:gd name="connsiteY1369" fmla="*/ 5087924 h 5637276"/>
              <a:gd name="connsiteX1370" fmla="*/ 3411043 w 5877805"/>
              <a:gd name="connsiteY1370" fmla="*/ 5075944 h 5637276"/>
              <a:gd name="connsiteX1371" fmla="*/ 3411043 w 5877805"/>
              <a:gd name="connsiteY1371" fmla="*/ 5077656 h 5637276"/>
              <a:gd name="connsiteX1372" fmla="*/ 3411043 w 5877805"/>
              <a:gd name="connsiteY1372" fmla="*/ 5094769 h 5637276"/>
              <a:gd name="connsiteX1373" fmla="*/ 3417886 w 5877805"/>
              <a:gd name="connsiteY1373" fmla="*/ 5111883 h 5637276"/>
              <a:gd name="connsiteX1374" fmla="*/ 3393936 w 5877805"/>
              <a:gd name="connsiteY1374" fmla="*/ 5147822 h 5637276"/>
              <a:gd name="connsiteX1375" fmla="*/ 3407622 w 5877805"/>
              <a:gd name="connsiteY1375" fmla="*/ 5178627 h 5637276"/>
              <a:gd name="connsiteX1376" fmla="*/ 3419596 w 5877805"/>
              <a:gd name="connsiteY1376" fmla="*/ 5180338 h 5637276"/>
              <a:gd name="connsiteX1377" fmla="*/ 3395647 w 5877805"/>
              <a:gd name="connsiteY1377" fmla="*/ 5211143 h 5637276"/>
              <a:gd name="connsiteX1378" fmla="*/ 3395647 w 5877805"/>
              <a:gd name="connsiteY1378" fmla="*/ 5233391 h 5637276"/>
              <a:gd name="connsiteX1379" fmla="*/ 3402490 w 5877805"/>
              <a:gd name="connsiteY1379" fmla="*/ 5233391 h 5637276"/>
              <a:gd name="connsiteX1380" fmla="*/ 3417886 w 5877805"/>
              <a:gd name="connsiteY1380" fmla="*/ 5207720 h 5637276"/>
              <a:gd name="connsiteX1381" fmla="*/ 3434992 w 5877805"/>
              <a:gd name="connsiteY1381" fmla="*/ 5192318 h 5637276"/>
              <a:gd name="connsiteX1382" fmla="*/ 3426439 w 5877805"/>
              <a:gd name="connsiteY1382" fmla="*/ 5235102 h 5637276"/>
              <a:gd name="connsiteX1383" fmla="*/ 3431571 w 5877805"/>
              <a:gd name="connsiteY1383" fmla="*/ 5295000 h 5637276"/>
              <a:gd name="connsiteX1384" fmla="*/ 3436703 w 5877805"/>
              <a:gd name="connsiteY1384" fmla="*/ 5317248 h 5637276"/>
              <a:gd name="connsiteX1385" fmla="*/ 3441835 w 5877805"/>
              <a:gd name="connsiteY1385" fmla="*/ 5337785 h 5637276"/>
              <a:gd name="connsiteX1386" fmla="*/ 3412754 w 5877805"/>
              <a:gd name="connsiteY1386" fmla="*/ 5330939 h 5637276"/>
              <a:gd name="connsiteX1387" fmla="*/ 3404200 w 5877805"/>
              <a:gd name="connsiteY1387" fmla="*/ 5344630 h 5637276"/>
              <a:gd name="connsiteX1388" fmla="*/ 3378541 w 5877805"/>
              <a:gd name="connsiteY1388" fmla="*/ 5360033 h 5637276"/>
              <a:gd name="connsiteX1389" fmla="*/ 3402490 w 5877805"/>
              <a:gd name="connsiteY1389" fmla="*/ 5315537 h 5637276"/>
              <a:gd name="connsiteX1390" fmla="*/ 3369987 w 5877805"/>
              <a:gd name="connsiteY1390" fmla="*/ 5315537 h 5637276"/>
              <a:gd name="connsiteX1391" fmla="*/ 3356302 w 5877805"/>
              <a:gd name="connsiteY1391" fmla="*/ 5339496 h 5637276"/>
              <a:gd name="connsiteX1392" fmla="*/ 3383673 w 5877805"/>
              <a:gd name="connsiteY1392" fmla="*/ 5383992 h 5637276"/>
              <a:gd name="connsiteX1393" fmla="*/ 3339669 w 5877805"/>
              <a:gd name="connsiteY1393" fmla="*/ 5378912 h 5637276"/>
              <a:gd name="connsiteX1394" fmla="*/ 3342617 w 5877805"/>
              <a:gd name="connsiteY1394" fmla="*/ 5368590 h 5637276"/>
              <a:gd name="connsiteX1395" fmla="*/ 3301561 w 5877805"/>
              <a:gd name="connsiteY1395" fmla="*/ 5329228 h 5637276"/>
              <a:gd name="connsiteX1396" fmla="*/ 3303272 w 5877805"/>
              <a:gd name="connsiteY1396" fmla="*/ 5306980 h 5637276"/>
              <a:gd name="connsiteX1397" fmla="*/ 3325510 w 5877805"/>
              <a:gd name="connsiteY1397" fmla="*/ 5303557 h 5637276"/>
              <a:gd name="connsiteX1398" fmla="*/ 3339196 w 5877805"/>
              <a:gd name="connsiteY1398" fmla="*/ 5308692 h 5637276"/>
              <a:gd name="connsiteX1399" fmla="*/ 3369987 w 5877805"/>
              <a:gd name="connsiteY1399" fmla="*/ 5298423 h 5637276"/>
              <a:gd name="connsiteX1400" fmla="*/ 3368277 w 5877805"/>
              <a:gd name="connsiteY1400" fmla="*/ 5284732 h 5637276"/>
              <a:gd name="connsiteX1401" fmla="*/ 3347749 w 5877805"/>
              <a:gd name="connsiteY1401" fmla="*/ 5272753 h 5637276"/>
              <a:gd name="connsiteX1402" fmla="*/ 3322089 w 5877805"/>
              <a:gd name="connsiteY1402" fmla="*/ 5286444 h 5637276"/>
              <a:gd name="connsiteX1403" fmla="*/ 3313536 w 5877805"/>
              <a:gd name="connsiteY1403" fmla="*/ 5267618 h 5637276"/>
              <a:gd name="connsiteX1404" fmla="*/ 3327221 w 5877805"/>
              <a:gd name="connsiteY1404" fmla="*/ 5245371 h 5637276"/>
              <a:gd name="connsiteX1405" fmla="*/ 3337485 w 5877805"/>
              <a:gd name="connsiteY1405" fmla="*/ 5228257 h 5637276"/>
              <a:gd name="connsiteX1406" fmla="*/ 3318668 w 5877805"/>
              <a:gd name="connsiteY1406" fmla="*/ 5202586 h 5637276"/>
              <a:gd name="connsiteX1407" fmla="*/ 3315246 w 5877805"/>
              <a:gd name="connsiteY1407" fmla="*/ 5202586 h 5637276"/>
              <a:gd name="connsiteX1408" fmla="*/ 3245110 w 5877805"/>
              <a:gd name="connsiteY1408" fmla="*/ 5144399 h 5637276"/>
              <a:gd name="connsiteX1409" fmla="*/ 3246820 w 5877805"/>
              <a:gd name="connsiteY1409" fmla="*/ 5144399 h 5637276"/>
              <a:gd name="connsiteX1410" fmla="*/ 3251952 w 5877805"/>
              <a:gd name="connsiteY1410" fmla="*/ 5103326 h 5637276"/>
              <a:gd name="connsiteX1411" fmla="*/ 3233135 w 5877805"/>
              <a:gd name="connsiteY1411" fmla="*/ 5067387 h 5637276"/>
              <a:gd name="connsiteX1412" fmla="*/ 3236556 w 5877805"/>
              <a:gd name="connsiteY1412" fmla="*/ 5043428 h 5637276"/>
              <a:gd name="connsiteX1413" fmla="*/ 3228003 w 5877805"/>
              <a:gd name="connsiteY1413" fmla="*/ 5040005 h 5637276"/>
              <a:gd name="connsiteX1414" fmla="*/ 3207475 w 5877805"/>
              <a:gd name="connsiteY1414" fmla="*/ 5002355 h 5637276"/>
              <a:gd name="connsiteX1415" fmla="*/ 3207475 w 5877805"/>
              <a:gd name="connsiteY1415" fmla="*/ 4973262 h 5637276"/>
              <a:gd name="connsiteX1416" fmla="*/ 3190369 w 5877805"/>
              <a:gd name="connsiteY1416" fmla="*/ 4966416 h 5637276"/>
              <a:gd name="connsiteX1417" fmla="*/ 3190369 w 5877805"/>
              <a:gd name="connsiteY1417" fmla="*/ 4915075 h 5637276"/>
              <a:gd name="connsiteX1418" fmla="*/ 3174973 w 5877805"/>
              <a:gd name="connsiteY1418" fmla="*/ 4916786 h 5637276"/>
              <a:gd name="connsiteX1419" fmla="*/ 3174973 w 5877805"/>
              <a:gd name="connsiteY1419" fmla="*/ 4901384 h 5637276"/>
              <a:gd name="connsiteX1420" fmla="*/ 3145892 w 5877805"/>
              <a:gd name="connsiteY1420" fmla="*/ 4870579 h 5637276"/>
              <a:gd name="connsiteX1421" fmla="*/ 3127074 w 5877805"/>
              <a:gd name="connsiteY1421" fmla="*/ 4875713 h 5637276"/>
              <a:gd name="connsiteX1422" fmla="*/ 3121943 w 5877805"/>
              <a:gd name="connsiteY1422" fmla="*/ 4872718 h 5637276"/>
              <a:gd name="connsiteX1423" fmla="*/ 3118571 w 5877805"/>
              <a:gd name="connsiteY1423" fmla="*/ 4869064 h 5637276"/>
              <a:gd name="connsiteX1424" fmla="*/ 3126433 w 5877805"/>
              <a:gd name="connsiteY1424" fmla="*/ 4869509 h 5637276"/>
              <a:gd name="connsiteX1425" fmla="*/ 3133008 w 5877805"/>
              <a:gd name="connsiteY1425" fmla="*/ 4859924 h 5637276"/>
              <a:gd name="connsiteX1426" fmla="*/ 3133917 w 5877805"/>
              <a:gd name="connsiteY1426" fmla="*/ 4860311 h 5637276"/>
              <a:gd name="connsiteX1427" fmla="*/ 3135286 w 5877805"/>
              <a:gd name="connsiteY1427" fmla="*/ 4858942 h 5637276"/>
              <a:gd name="connsiteX1428" fmla="*/ 3140760 w 5877805"/>
              <a:gd name="connsiteY1428" fmla="*/ 4860311 h 5637276"/>
              <a:gd name="connsiteX1429" fmla="*/ 3144181 w 5877805"/>
              <a:gd name="connsiteY1429" fmla="*/ 4855177 h 5637276"/>
              <a:gd name="connsiteX1430" fmla="*/ 3139049 w 5877805"/>
              <a:gd name="connsiteY1430" fmla="*/ 4855177 h 5637276"/>
              <a:gd name="connsiteX1431" fmla="*/ 3135286 w 5877805"/>
              <a:gd name="connsiteY1431" fmla="*/ 4858942 h 5637276"/>
              <a:gd name="connsiteX1432" fmla="*/ 3133917 w 5877805"/>
              <a:gd name="connsiteY1432" fmla="*/ 4858599 h 5637276"/>
              <a:gd name="connsiteX1433" fmla="*/ 3133008 w 5877805"/>
              <a:gd name="connsiteY1433" fmla="*/ 4859924 h 5637276"/>
              <a:gd name="connsiteX1434" fmla="*/ 3125364 w 5877805"/>
              <a:gd name="connsiteY1434" fmla="*/ 4856674 h 5637276"/>
              <a:gd name="connsiteX1435" fmla="*/ 3116811 w 5877805"/>
              <a:gd name="connsiteY1435" fmla="*/ 4851754 h 5637276"/>
              <a:gd name="connsiteX1436" fmla="*/ 3075755 w 5877805"/>
              <a:gd name="connsiteY1436" fmla="*/ 4846620 h 5637276"/>
              <a:gd name="connsiteX1437" fmla="*/ 3050095 w 5877805"/>
              <a:gd name="connsiteY1437" fmla="*/ 4853465 h 5637276"/>
              <a:gd name="connsiteX1438" fmla="*/ 3038121 w 5877805"/>
              <a:gd name="connsiteY1438" fmla="*/ 4863733 h 5637276"/>
              <a:gd name="connsiteX1439" fmla="*/ 3075755 w 5877805"/>
              <a:gd name="connsiteY1439" fmla="*/ 4877425 h 5637276"/>
              <a:gd name="connsiteX1440" fmla="*/ 3058648 w 5877805"/>
              <a:gd name="connsiteY1440" fmla="*/ 4884270 h 5637276"/>
              <a:gd name="connsiteX1441" fmla="*/ 3038121 w 5877805"/>
              <a:gd name="connsiteY1441" fmla="*/ 4880847 h 5637276"/>
              <a:gd name="connsiteX1442" fmla="*/ 3029567 w 5877805"/>
              <a:gd name="connsiteY1442" fmla="*/ 4894538 h 5637276"/>
              <a:gd name="connsiteX1443" fmla="*/ 3055227 w 5877805"/>
              <a:gd name="connsiteY1443" fmla="*/ 4903095 h 5637276"/>
              <a:gd name="connsiteX1444" fmla="*/ 3043039 w 5877805"/>
              <a:gd name="connsiteY1444" fmla="*/ 4924701 h 5637276"/>
              <a:gd name="connsiteX1445" fmla="*/ 3025441 w 5877805"/>
              <a:gd name="connsiteY1445" fmla="*/ 4926927 h 5637276"/>
              <a:gd name="connsiteX1446" fmla="*/ 3026146 w 5877805"/>
              <a:gd name="connsiteY1446" fmla="*/ 4925343 h 5637276"/>
              <a:gd name="connsiteX1447" fmla="*/ 3024200 w 5877805"/>
              <a:gd name="connsiteY1447" fmla="*/ 4925760 h 5637276"/>
              <a:gd name="connsiteX1448" fmla="*/ 3021014 w 5877805"/>
              <a:gd name="connsiteY1448" fmla="*/ 4908229 h 5637276"/>
              <a:gd name="connsiteX1449" fmla="*/ 3002197 w 5877805"/>
              <a:gd name="connsiteY1449" fmla="*/ 4930477 h 5637276"/>
              <a:gd name="connsiteX1450" fmla="*/ 3024200 w 5877805"/>
              <a:gd name="connsiteY1450" fmla="*/ 4925760 h 5637276"/>
              <a:gd name="connsiteX1451" fmla="*/ 3024435 w 5877805"/>
              <a:gd name="connsiteY1451" fmla="*/ 4927054 h 5637276"/>
              <a:gd name="connsiteX1452" fmla="*/ 3025441 w 5877805"/>
              <a:gd name="connsiteY1452" fmla="*/ 4926927 h 5637276"/>
              <a:gd name="connsiteX1453" fmla="*/ 3017379 w 5877805"/>
              <a:gd name="connsiteY1453" fmla="*/ 4945024 h 5637276"/>
              <a:gd name="connsiteX1454" fmla="*/ 3027857 w 5877805"/>
              <a:gd name="connsiteY1454" fmla="*/ 4964705 h 5637276"/>
              <a:gd name="connsiteX1455" fmla="*/ 3015882 w 5877805"/>
              <a:gd name="connsiteY1455" fmla="*/ 4980107 h 5637276"/>
              <a:gd name="connsiteX1456" fmla="*/ 3017593 w 5877805"/>
              <a:gd name="connsiteY1456" fmla="*/ 4986953 h 5637276"/>
              <a:gd name="connsiteX1457" fmla="*/ 3034699 w 5877805"/>
              <a:gd name="connsiteY1457" fmla="*/ 4993798 h 5637276"/>
              <a:gd name="connsiteX1458" fmla="*/ 3022725 w 5877805"/>
              <a:gd name="connsiteY1458" fmla="*/ 5041717 h 5637276"/>
              <a:gd name="connsiteX1459" fmla="*/ 3060359 w 5877805"/>
              <a:gd name="connsiteY1459" fmla="*/ 5057119 h 5637276"/>
              <a:gd name="connsiteX1460" fmla="*/ 3060359 w 5877805"/>
              <a:gd name="connsiteY1460" fmla="*/ 5079367 h 5637276"/>
              <a:gd name="connsiteX1461" fmla="*/ 3072334 w 5877805"/>
              <a:gd name="connsiteY1461" fmla="*/ 5084501 h 5637276"/>
              <a:gd name="connsiteX1462" fmla="*/ 3082598 w 5877805"/>
              <a:gd name="connsiteY1462" fmla="*/ 5146111 h 5637276"/>
              <a:gd name="connsiteX1463" fmla="*/ 3077466 w 5877805"/>
              <a:gd name="connsiteY1463" fmla="*/ 5164936 h 5637276"/>
              <a:gd name="connsiteX1464" fmla="*/ 3063780 w 5877805"/>
              <a:gd name="connsiteY1464" fmla="*/ 5164936 h 5637276"/>
              <a:gd name="connsiteX1465" fmla="*/ 3053516 w 5877805"/>
              <a:gd name="connsiteY1465" fmla="*/ 5176915 h 5637276"/>
              <a:gd name="connsiteX1466" fmla="*/ 3075755 w 5877805"/>
              <a:gd name="connsiteY1466" fmla="*/ 5187184 h 5637276"/>
              <a:gd name="connsiteX1467" fmla="*/ 3087729 w 5877805"/>
              <a:gd name="connsiteY1467" fmla="*/ 5176915 h 5637276"/>
              <a:gd name="connsiteX1468" fmla="*/ 3091151 w 5877805"/>
              <a:gd name="connsiteY1468" fmla="*/ 5211143 h 5637276"/>
              <a:gd name="connsiteX1469" fmla="*/ 3104836 w 5877805"/>
              <a:gd name="connsiteY1469" fmla="*/ 5211143 h 5637276"/>
              <a:gd name="connsiteX1470" fmla="*/ 3108257 w 5877805"/>
              <a:gd name="connsiteY1470" fmla="*/ 5217989 h 5637276"/>
              <a:gd name="connsiteX1471" fmla="*/ 3123653 w 5877805"/>
              <a:gd name="connsiteY1471" fmla="*/ 5289866 h 5637276"/>
              <a:gd name="connsiteX1472" fmla="*/ 3132206 w 5877805"/>
              <a:gd name="connsiteY1472" fmla="*/ 5372012 h 5637276"/>
              <a:gd name="connsiteX1473" fmla="*/ 3161288 w 5877805"/>
              <a:gd name="connsiteY1473" fmla="*/ 5397683 h 5637276"/>
              <a:gd name="connsiteX1474" fmla="*/ 3171551 w 5877805"/>
              <a:gd name="connsiteY1474" fmla="*/ 5454159 h 5637276"/>
              <a:gd name="connsiteX1475" fmla="*/ 3132206 w 5877805"/>
              <a:gd name="connsiteY1475" fmla="*/ 5419931 h 5637276"/>
              <a:gd name="connsiteX1476" fmla="*/ 3101415 w 5877805"/>
              <a:gd name="connsiteY1476" fmla="*/ 5382281 h 5637276"/>
              <a:gd name="connsiteX1477" fmla="*/ 3125364 w 5877805"/>
              <a:gd name="connsiteY1477" fmla="*/ 5363456 h 5637276"/>
              <a:gd name="connsiteX1478" fmla="*/ 3113389 w 5877805"/>
              <a:gd name="connsiteY1478" fmla="*/ 5356610 h 5637276"/>
              <a:gd name="connsiteX1479" fmla="*/ 3094572 w 5877805"/>
              <a:gd name="connsiteY1479" fmla="*/ 5354899 h 5637276"/>
              <a:gd name="connsiteX1480" fmla="*/ 3106547 w 5877805"/>
              <a:gd name="connsiteY1480" fmla="*/ 5310403 h 5637276"/>
              <a:gd name="connsiteX1481" fmla="*/ 3084308 w 5877805"/>
              <a:gd name="connsiteY1481" fmla="*/ 5320671 h 5637276"/>
              <a:gd name="connsiteX1482" fmla="*/ 3068912 w 5877805"/>
              <a:gd name="connsiteY1482" fmla="*/ 5312114 h 5637276"/>
              <a:gd name="connsiteX1483" fmla="*/ 3065491 w 5877805"/>
              <a:gd name="connsiteY1483" fmla="*/ 5305269 h 5637276"/>
              <a:gd name="connsiteX1484" fmla="*/ 3044963 w 5877805"/>
              <a:gd name="connsiteY1484" fmla="*/ 5259062 h 5637276"/>
              <a:gd name="connsiteX1485" fmla="*/ 3044963 w 5877805"/>
              <a:gd name="connsiteY1485" fmla="*/ 5253927 h 5637276"/>
              <a:gd name="connsiteX1486" fmla="*/ 3050095 w 5877805"/>
              <a:gd name="connsiteY1486" fmla="*/ 5245371 h 5637276"/>
              <a:gd name="connsiteX1487" fmla="*/ 3050095 w 5877805"/>
              <a:gd name="connsiteY1487" fmla="*/ 5233391 h 5637276"/>
              <a:gd name="connsiteX1488" fmla="*/ 3041542 w 5877805"/>
              <a:gd name="connsiteY1488" fmla="*/ 5235102 h 5637276"/>
              <a:gd name="connsiteX1489" fmla="*/ 3036410 w 5877805"/>
              <a:gd name="connsiteY1489" fmla="*/ 5238525 h 5637276"/>
              <a:gd name="connsiteX1490" fmla="*/ 3017593 w 5877805"/>
              <a:gd name="connsiteY1490" fmla="*/ 5245371 h 5637276"/>
              <a:gd name="connsiteX1491" fmla="*/ 3031278 w 5877805"/>
              <a:gd name="connsiteY1491" fmla="*/ 5245371 h 5637276"/>
              <a:gd name="connsiteX1492" fmla="*/ 3017593 w 5877805"/>
              <a:gd name="connsiteY1492" fmla="*/ 5253927 h 5637276"/>
              <a:gd name="connsiteX1493" fmla="*/ 2976537 w 5877805"/>
              <a:gd name="connsiteY1493" fmla="*/ 5267618 h 5637276"/>
              <a:gd name="connsiteX1494" fmla="*/ 2981669 w 5877805"/>
              <a:gd name="connsiteY1494" fmla="*/ 5240236 h 5637276"/>
              <a:gd name="connsiteX1495" fmla="*/ 3015882 w 5877805"/>
              <a:gd name="connsiteY1495" fmla="*/ 5226545 h 5637276"/>
              <a:gd name="connsiteX1496" fmla="*/ 2991933 w 5877805"/>
              <a:gd name="connsiteY1496" fmla="*/ 5214566 h 5637276"/>
              <a:gd name="connsiteX1497" fmla="*/ 3012461 w 5877805"/>
              <a:gd name="connsiteY1497" fmla="*/ 5195741 h 5637276"/>
              <a:gd name="connsiteX1498" fmla="*/ 3015882 w 5877805"/>
              <a:gd name="connsiteY1498" fmla="*/ 5182050 h 5637276"/>
              <a:gd name="connsiteX1499" fmla="*/ 3005618 w 5877805"/>
              <a:gd name="connsiteY1499" fmla="*/ 5170070 h 5637276"/>
              <a:gd name="connsiteX1500" fmla="*/ 2983380 w 5877805"/>
              <a:gd name="connsiteY1500" fmla="*/ 5166647 h 5637276"/>
              <a:gd name="connsiteX1501" fmla="*/ 2998775 w 5877805"/>
              <a:gd name="connsiteY1501" fmla="*/ 5144399 h 5637276"/>
              <a:gd name="connsiteX1502" fmla="*/ 2969694 w 5877805"/>
              <a:gd name="connsiteY1502" fmla="*/ 5134131 h 5637276"/>
              <a:gd name="connsiteX1503" fmla="*/ 2930349 w 5877805"/>
              <a:gd name="connsiteY1503" fmla="*/ 5099904 h 5637276"/>
              <a:gd name="connsiteX1504" fmla="*/ 2937192 w 5877805"/>
              <a:gd name="connsiteY1504" fmla="*/ 5082790 h 5637276"/>
              <a:gd name="connsiteX1505" fmla="*/ 2911532 w 5877805"/>
              <a:gd name="connsiteY1505" fmla="*/ 5075944 h 5637276"/>
              <a:gd name="connsiteX1506" fmla="*/ 2921796 w 5877805"/>
              <a:gd name="connsiteY1506" fmla="*/ 5057119 h 5637276"/>
              <a:gd name="connsiteX1507" fmla="*/ 2896136 w 5877805"/>
              <a:gd name="connsiteY1507" fmla="*/ 5045139 h 5637276"/>
              <a:gd name="connsiteX1508" fmla="*/ 2879030 w 5877805"/>
              <a:gd name="connsiteY1508" fmla="*/ 5063965 h 5637276"/>
              <a:gd name="connsiteX1509" fmla="*/ 2868766 w 5877805"/>
              <a:gd name="connsiteY1509" fmla="*/ 5099904 h 5637276"/>
              <a:gd name="connsiteX1510" fmla="*/ 2882451 w 5877805"/>
              <a:gd name="connsiteY1510" fmla="*/ 5106749 h 5637276"/>
              <a:gd name="connsiteX1511" fmla="*/ 2872187 w 5877805"/>
              <a:gd name="connsiteY1511" fmla="*/ 5122151 h 5637276"/>
              <a:gd name="connsiteX1512" fmla="*/ 2880740 w 5877805"/>
              <a:gd name="connsiteY1512" fmla="*/ 5135842 h 5637276"/>
              <a:gd name="connsiteX1513" fmla="*/ 2889294 w 5877805"/>
              <a:gd name="connsiteY1513" fmla="*/ 5149533 h 5637276"/>
              <a:gd name="connsiteX1514" fmla="*/ 2920085 w 5877805"/>
              <a:gd name="connsiteY1514" fmla="*/ 5195741 h 5637276"/>
              <a:gd name="connsiteX1515" fmla="*/ 2928639 w 5877805"/>
              <a:gd name="connsiteY1515" fmla="*/ 5200875 h 5637276"/>
              <a:gd name="connsiteX1516" fmla="*/ 2935481 w 5877805"/>
              <a:gd name="connsiteY1516" fmla="*/ 5259062 h 5637276"/>
              <a:gd name="connsiteX1517" fmla="*/ 2947456 w 5877805"/>
              <a:gd name="connsiteY1517" fmla="*/ 5269330 h 5637276"/>
              <a:gd name="connsiteX1518" fmla="*/ 2944035 w 5877805"/>
              <a:gd name="connsiteY1518" fmla="*/ 5291578 h 5637276"/>
              <a:gd name="connsiteX1519" fmla="*/ 2957720 w 5877805"/>
              <a:gd name="connsiteY1519" fmla="*/ 5300135 h 5637276"/>
              <a:gd name="connsiteX1520" fmla="*/ 2947456 w 5877805"/>
              <a:gd name="connsiteY1520" fmla="*/ 5312114 h 5637276"/>
              <a:gd name="connsiteX1521" fmla="*/ 2928639 w 5877805"/>
              <a:gd name="connsiteY1521" fmla="*/ 5312114 h 5637276"/>
              <a:gd name="connsiteX1522" fmla="*/ 2926928 w 5877805"/>
              <a:gd name="connsiteY1522" fmla="*/ 5286444 h 5637276"/>
              <a:gd name="connsiteX1523" fmla="*/ 2904690 w 5877805"/>
              <a:gd name="connsiteY1523" fmla="*/ 5265907 h 5637276"/>
              <a:gd name="connsiteX1524" fmla="*/ 2916664 w 5877805"/>
              <a:gd name="connsiteY1524" fmla="*/ 5247082 h 5637276"/>
              <a:gd name="connsiteX1525" fmla="*/ 2858502 w 5877805"/>
              <a:gd name="connsiteY1525" fmla="*/ 5219700 h 5637276"/>
              <a:gd name="connsiteX1526" fmla="*/ 2872187 w 5877805"/>
              <a:gd name="connsiteY1526" fmla="*/ 5260773 h 5637276"/>
              <a:gd name="connsiteX1527" fmla="*/ 2856791 w 5877805"/>
              <a:gd name="connsiteY1527" fmla="*/ 5260773 h 5637276"/>
              <a:gd name="connsiteX1528" fmla="*/ 2839685 w 5877805"/>
              <a:gd name="connsiteY1528" fmla="*/ 5245371 h 5637276"/>
              <a:gd name="connsiteX1529" fmla="*/ 2826000 w 5877805"/>
              <a:gd name="connsiteY1529" fmla="*/ 5265907 h 5637276"/>
              <a:gd name="connsiteX1530" fmla="*/ 2814025 w 5877805"/>
              <a:gd name="connsiteY1530" fmla="*/ 5284732 h 5637276"/>
              <a:gd name="connsiteX1531" fmla="*/ 2742177 w 5877805"/>
              <a:gd name="connsiteY1531" fmla="*/ 5312114 h 5637276"/>
              <a:gd name="connsiteX1532" fmla="*/ 2767837 w 5877805"/>
              <a:gd name="connsiteY1532" fmla="*/ 5313826 h 5637276"/>
              <a:gd name="connsiteX1533" fmla="*/ 2767837 w 5877805"/>
              <a:gd name="connsiteY1533" fmla="*/ 5312114 h 5637276"/>
              <a:gd name="connsiteX1534" fmla="*/ 2771259 w 5877805"/>
              <a:gd name="connsiteY1534" fmla="*/ 5348053 h 5637276"/>
              <a:gd name="connsiteX1535" fmla="*/ 2747309 w 5877805"/>
              <a:gd name="connsiteY1535" fmla="*/ 5360033 h 5637276"/>
              <a:gd name="connsiteX1536" fmla="*/ 2747309 w 5877805"/>
              <a:gd name="connsiteY1536" fmla="*/ 5344630 h 5637276"/>
              <a:gd name="connsiteX1537" fmla="*/ 2743888 w 5877805"/>
              <a:gd name="connsiteY1537" fmla="*/ 5342919 h 5637276"/>
              <a:gd name="connsiteX1538" fmla="*/ 2726782 w 5877805"/>
              <a:gd name="connsiteY1538" fmla="*/ 5354899 h 5637276"/>
              <a:gd name="connsiteX1539" fmla="*/ 2714166 w 5877805"/>
              <a:gd name="connsiteY1539" fmla="*/ 5363028 h 5637276"/>
              <a:gd name="connsiteX1540" fmla="*/ 2708628 w 5877805"/>
              <a:gd name="connsiteY1540" fmla="*/ 5377164 h 5637276"/>
              <a:gd name="connsiteX1541" fmla="*/ 2696418 w 5877805"/>
              <a:gd name="connsiteY1541" fmla="*/ 5377361 h 5637276"/>
              <a:gd name="connsiteX1542" fmla="*/ 2685726 w 5877805"/>
              <a:gd name="connsiteY1542" fmla="*/ 5368590 h 5637276"/>
              <a:gd name="connsiteX1543" fmla="*/ 2660066 w 5877805"/>
              <a:gd name="connsiteY1543" fmla="*/ 5370301 h 5637276"/>
              <a:gd name="connsiteX1544" fmla="*/ 2668619 w 5877805"/>
              <a:gd name="connsiteY1544" fmla="*/ 5344630 h 5637276"/>
              <a:gd name="connsiteX1545" fmla="*/ 2661777 w 5877805"/>
              <a:gd name="connsiteY1545" fmla="*/ 5330939 h 5637276"/>
              <a:gd name="connsiteX1546" fmla="*/ 2651513 w 5877805"/>
              <a:gd name="connsiteY1546" fmla="*/ 5315537 h 5637276"/>
              <a:gd name="connsiteX1547" fmla="*/ 2666909 w 5877805"/>
              <a:gd name="connsiteY1547" fmla="*/ 5295000 h 5637276"/>
              <a:gd name="connsiteX1548" fmla="*/ 2682305 w 5877805"/>
              <a:gd name="connsiteY1548" fmla="*/ 5295000 h 5637276"/>
              <a:gd name="connsiteX1549" fmla="*/ 2685726 w 5877805"/>
              <a:gd name="connsiteY1549" fmla="*/ 5288155 h 5637276"/>
              <a:gd name="connsiteX1550" fmla="*/ 2665198 w 5877805"/>
              <a:gd name="connsiteY1550" fmla="*/ 5277887 h 5637276"/>
              <a:gd name="connsiteX1551" fmla="*/ 2656645 w 5877805"/>
              <a:gd name="connsiteY1551" fmla="*/ 5255639 h 5637276"/>
              <a:gd name="connsiteX1552" fmla="*/ 2673751 w 5877805"/>
              <a:gd name="connsiteY1552" fmla="*/ 5245371 h 5637276"/>
              <a:gd name="connsiteX1553" fmla="*/ 2672041 w 5877805"/>
              <a:gd name="connsiteY1553" fmla="*/ 5267618 h 5637276"/>
              <a:gd name="connsiteX1554" fmla="*/ 2689147 w 5877805"/>
              <a:gd name="connsiteY1554" fmla="*/ 5260773 h 5637276"/>
              <a:gd name="connsiteX1555" fmla="*/ 2716518 w 5877805"/>
              <a:gd name="connsiteY1555" fmla="*/ 5214566 h 5637276"/>
              <a:gd name="connsiteX1556" fmla="*/ 2694910 w 5877805"/>
              <a:gd name="connsiteY1556" fmla="*/ 5201263 h 5637276"/>
              <a:gd name="connsiteX1557" fmla="*/ 2700908 w 5877805"/>
              <a:gd name="connsiteY1557" fmla="*/ 5188681 h 5637276"/>
              <a:gd name="connsiteX1558" fmla="*/ 2695990 w 5877805"/>
              <a:gd name="connsiteY1558" fmla="*/ 5173493 h 5637276"/>
              <a:gd name="connsiteX1559" fmla="*/ 2672041 w 5877805"/>
              <a:gd name="connsiteY1559" fmla="*/ 5156379 h 5637276"/>
              <a:gd name="connsiteX1560" fmla="*/ 2656645 w 5877805"/>
              <a:gd name="connsiteY1560" fmla="*/ 5154668 h 5637276"/>
              <a:gd name="connsiteX1561" fmla="*/ 2644670 w 5877805"/>
              <a:gd name="connsiteY1561" fmla="*/ 5147822 h 5637276"/>
              <a:gd name="connsiteX1562" fmla="*/ 2629274 w 5877805"/>
              <a:gd name="connsiteY1562" fmla="*/ 5151245 h 5637276"/>
              <a:gd name="connsiteX1563" fmla="*/ 2584797 w 5877805"/>
              <a:gd name="connsiteY1563" fmla="*/ 5173493 h 5637276"/>
              <a:gd name="connsiteX1564" fmla="*/ 2593351 w 5877805"/>
              <a:gd name="connsiteY1564" fmla="*/ 5185472 h 5637276"/>
              <a:gd name="connsiteX1565" fmla="*/ 2588219 w 5877805"/>
              <a:gd name="connsiteY1565" fmla="*/ 5195741 h 5637276"/>
              <a:gd name="connsiteX1566" fmla="*/ 2572823 w 5877805"/>
              <a:gd name="connsiteY1566" fmla="*/ 5240236 h 5637276"/>
              <a:gd name="connsiteX1567" fmla="*/ 2545452 w 5877805"/>
              <a:gd name="connsiteY1567" fmla="*/ 5279598 h 5637276"/>
              <a:gd name="connsiteX1568" fmla="*/ 2521503 w 5877805"/>
              <a:gd name="connsiteY1568" fmla="*/ 5252216 h 5637276"/>
              <a:gd name="connsiteX1569" fmla="*/ 2473605 w 5877805"/>
              <a:gd name="connsiteY1569" fmla="*/ 5365167 h 5637276"/>
              <a:gd name="connsiteX1570" fmla="*/ 2489001 w 5877805"/>
              <a:gd name="connsiteY1570" fmla="*/ 5361744 h 5637276"/>
              <a:gd name="connsiteX1571" fmla="*/ 2500975 w 5877805"/>
              <a:gd name="connsiteY1571" fmla="*/ 5356610 h 5637276"/>
              <a:gd name="connsiteX1572" fmla="*/ 2502686 w 5877805"/>
              <a:gd name="connsiteY1572" fmla="*/ 5361744 h 5637276"/>
              <a:gd name="connsiteX1573" fmla="*/ 2480448 w 5877805"/>
              <a:gd name="connsiteY1573" fmla="*/ 5387415 h 5637276"/>
              <a:gd name="connsiteX1574" fmla="*/ 2470184 w 5877805"/>
              <a:gd name="connsiteY1574" fmla="*/ 5401106 h 5637276"/>
              <a:gd name="connsiteX1575" fmla="*/ 2461630 w 5877805"/>
              <a:gd name="connsiteY1575" fmla="*/ 5433622 h 5637276"/>
              <a:gd name="connsiteX1576" fmla="*/ 2442813 w 5877805"/>
              <a:gd name="connsiteY1576" fmla="*/ 5443890 h 5637276"/>
              <a:gd name="connsiteX1577" fmla="*/ 2446234 w 5877805"/>
              <a:gd name="connsiteY1577" fmla="*/ 5454159 h 5637276"/>
              <a:gd name="connsiteX1578" fmla="*/ 2466762 w 5877805"/>
              <a:gd name="connsiteY1578" fmla="*/ 5502077 h 5637276"/>
              <a:gd name="connsiteX1579" fmla="*/ 2442813 w 5877805"/>
              <a:gd name="connsiteY1579" fmla="*/ 5529459 h 5637276"/>
              <a:gd name="connsiteX1580" fmla="*/ 2430839 w 5877805"/>
              <a:gd name="connsiteY1580" fmla="*/ 5532882 h 5637276"/>
              <a:gd name="connsiteX1581" fmla="*/ 2413732 w 5877805"/>
              <a:gd name="connsiteY1581" fmla="*/ 5534593 h 5637276"/>
              <a:gd name="connsiteX1582" fmla="*/ 2430839 w 5877805"/>
              <a:gd name="connsiteY1582" fmla="*/ 5544862 h 5637276"/>
              <a:gd name="connsiteX1583" fmla="*/ 2417153 w 5877805"/>
              <a:gd name="connsiteY1583" fmla="*/ 5570532 h 5637276"/>
              <a:gd name="connsiteX1584" fmla="*/ 2441102 w 5877805"/>
              <a:gd name="connsiteY1584" fmla="*/ 5575666 h 5637276"/>
              <a:gd name="connsiteX1585" fmla="*/ 2446234 w 5877805"/>
              <a:gd name="connsiteY1585" fmla="*/ 5601337 h 5637276"/>
              <a:gd name="connsiteX1586" fmla="*/ 2485579 w 5877805"/>
              <a:gd name="connsiteY1586" fmla="*/ 5613317 h 5637276"/>
              <a:gd name="connsiteX1587" fmla="*/ 2482158 w 5877805"/>
              <a:gd name="connsiteY1587" fmla="*/ 5603048 h 5637276"/>
              <a:gd name="connsiteX1588" fmla="*/ 2473605 w 5877805"/>
              <a:gd name="connsiteY1588" fmla="*/ 5594491 h 5637276"/>
              <a:gd name="connsiteX1589" fmla="*/ 2482158 w 5877805"/>
              <a:gd name="connsiteY1589" fmla="*/ 5563687 h 5637276"/>
              <a:gd name="connsiteX1590" fmla="*/ 2466762 w 5877805"/>
              <a:gd name="connsiteY1590" fmla="*/ 5531171 h 5637276"/>
              <a:gd name="connsiteX1591" fmla="*/ 2487290 w 5877805"/>
              <a:gd name="connsiteY1591" fmla="*/ 5524325 h 5637276"/>
              <a:gd name="connsiteX1592" fmla="*/ 2497554 w 5877805"/>
              <a:gd name="connsiteY1592" fmla="*/ 5544862 h 5637276"/>
              <a:gd name="connsiteX1593" fmla="*/ 2502686 w 5877805"/>
              <a:gd name="connsiteY1593" fmla="*/ 5597914 h 5637276"/>
              <a:gd name="connsiteX1594" fmla="*/ 2506107 w 5877805"/>
              <a:gd name="connsiteY1594" fmla="*/ 5628719 h 5637276"/>
              <a:gd name="connsiteX1595" fmla="*/ 2483869 w 5877805"/>
              <a:gd name="connsiteY1595" fmla="*/ 5625296 h 5637276"/>
              <a:gd name="connsiteX1596" fmla="*/ 2458209 w 5877805"/>
              <a:gd name="connsiteY1596" fmla="*/ 5630430 h 5637276"/>
              <a:gd name="connsiteX1597" fmla="*/ 2420575 w 5877805"/>
              <a:gd name="connsiteY1597" fmla="*/ 5608182 h 5637276"/>
              <a:gd name="connsiteX1598" fmla="*/ 2425707 w 5877805"/>
              <a:gd name="connsiteY1598" fmla="*/ 5611605 h 5637276"/>
              <a:gd name="connsiteX1599" fmla="*/ 2429128 w 5877805"/>
              <a:gd name="connsiteY1599" fmla="*/ 5609894 h 5637276"/>
              <a:gd name="connsiteX1600" fmla="*/ 2427417 w 5877805"/>
              <a:gd name="connsiteY1600" fmla="*/ 5609894 h 5637276"/>
              <a:gd name="connsiteX1601" fmla="*/ 2420575 w 5877805"/>
              <a:gd name="connsiteY1601" fmla="*/ 5608182 h 5637276"/>
              <a:gd name="connsiteX1602" fmla="*/ 2376098 w 5877805"/>
              <a:gd name="connsiteY1602" fmla="*/ 5637276 h 5637276"/>
              <a:gd name="connsiteX1603" fmla="*/ 2353859 w 5877805"/>
              <a:gd name="connsiteY1603" fmla="*/ 5613317 h 5637276"/>
              <a:gd name="connsiteX1604" fmla="*/ 2370966 w 5877805"/>
              <a:gd name="connsiteY1604" fmla="*/ 5584223 h 5637276"/>
              <a:gd name="connsiteX1605" fmla="*/ 2365834 w 5877805"/>
              <a:gd name="connsiteY1605" fmla="*/ 5558553 h 5637276"/>
              <a:gd name="connsiteX1606" fmla="*/ 2360702 w 5877805"/>
              <a:gd name="connsiteY1606" fmla="*/ 5553418 h 5637276"/>
              <a:gd name="connsiteX1607" fmla="*/ 2343595 w 5877805"/>
              <a:gd name="connsiteY1607" fmla="*/ 5538016 h 5637276"/>
              <a:gd name="connsiteX1608" fmla="*/ 2338463 w 5877805"/>
              <a:gd name="connsiteY1608" fmla="*/ 5515768 h 5637276"/>
              <a:gd name="connsiteX1609" fmla="*/ 2345306 w 5877805"/>
              <a:gd name="connsiteY1609" fmla="*/ 5483252 h 5637276"/>
              <a:gd name="connsiteX1610" fmla="*/ 2348727 w 5877805"/>
              <a:gd name="connsiteY1610" fmla="*/ 5474695 h 5637276"/>
              <a:gd name="connsiteX1611" fmla="*/ 2322025 w 5877805"/>
              <a:gd name="connsiteY1611" fmla="*/ 5462421 h 5637276"/>
              <a:gd name="connsiteX1612" fmla="*/ 2316737 w 5877805"/>
              <a:gd name="connsiteY1612" fmla="*/ 5453327 h 5637276"/>
              <a:gd name="connsiteX1613" fmla="*/ 2317935 w 5877805"/>
              <a:gd name="connsiteY1613" fmla="*/ 5452447 h 5637276"/>
              <a:gd name="connsiteX1614" fmla="*/ 2316225 w 5877805"/>
              <a:gd name="connsiteY1614" fmla="*/ 5452447 h 5637276"/>
              <a:gd name="connsiteX1615" fmla="*/ 2316737 w 5877805"/>
              <a:gd name="connsiteY1615" fmla="*/ 5453327 h 5637276"/>
              <a:gd name="connsiteX1616" fmla="*/ 2292276 w 5877805"/>
              <a:gd name="connsiteY1616" fmla="*/ 5471272 h 5637276"/>
              <a:gd name="connsiteX1617" fmla="*/ 2282012 w 5877805"/>
              <a:gd name="connsiteY1617" fmla="*/ 5449024 h 5637276"/>
              <a:gd name="connsiteX1618" fmla="*/ 2295697 w 5877805"/>
              <a:gd name="connsiteY1618" fmla="*/ 5430199 h 5637276"/>
              <a:gd name="connsiteX1619" fmla="*/ 2282634 w 5877805"/>
              <a:gd name="connsiteY1619" fmla="*/ 5413863 h 5637276"/>
              <a:gd name="connsiteX1620" fmla="*/ 2288854 w 5877805"/>
              <a:gd name="connsiteY1620" fmla="*/ 5411374 h 5637276"/>
              <a:gd name="connsiteX1621" fmla="*/ 2295697 w 5877805"/>
              <a:gd name="connsiteY1621" fmla="*/ 5401106 h 5637276"/>
              <a:gd name="connsiteX1622" fmla="*/ 2289118 w 5877805"/>
              <a:gd name="connsiteY1622" fmla="*/ 5397156 h 5637276"/>
              <a:gd name="connsiteX1623" fmla="*/ 2300829 w 5877805"/>
              <a:gd name="connsiteY1623" fmla="*/ 5373724 h 5637276"/>
              <a:gd name="connsiteX1624" fmla="*/ 2285433 w 5877805"/>
              <a:gd name="connsiteY1624" fmla="*/ 5375435 h 5637276"/>
              <a:gd name="connsiteX1625" fmla="*/ 2266616 w 5877805"/>
              <a:gd name="connsiteY1625" fmla="*/ 5368590 h 5637276"/>
              <a:gd name="connsiteX1626" fmla="*/ 2242667 w 5877805"/>
              <a:gd name="connsiteY1626" fmla="*/ 5349765 h 5637276"/>
              <a:gd name="connsiteX1627" fmla="*/ 2217007 w 5877805"/>
              <a:gd name="connsiteY1627" fmla="*/ 5353187 h 5637276"/>
              <a:gd name="connsiteX1628" fmla="*/ 2189636 w 5877805"/>
              <a:gd name="connsiteY1628" fmla="*/ 5330939 h 5637276"/>
              <a:gd name="connsiteX1629" fmla="*/ 2261484 w 5877805"/>
              <a:gd name="connsiteY1629" fmla="*/ 5283021 h 5637276"/>
              <a:gd name="connsiteX1630" fmla="*/ 2218718 w 5877805"/>
              <a:gd name="connsiteY1630" fmla="*/ 5291578 h 5637276"/>
              <a:gd name="connsiteX1631" fmla="*/ 2227271 w 5877805"/>
              <a:gd name="connsiteY1631" fmla="*/ 5259062 h 5637276"/>
              <a:gd name="connsiteX1632" fmla="*/ 2194768 w 5877805"/>
              <a:gd name="connsiteY1632" fmla="*/ 5211143 h 5637276"/>
              <a:gd name="connsiteX1633" fmla="*/ 2167398 w 5877805"/>
              <a:gd name="connsiteY1633" fmla="*/ 5217989 h 5637276"/>
              <a:gd name="connsiteX1634" fmla="*/ 2163256 w 5877805"/>
              <a:gd name="connsiteY1634" fmla="*/ 5227659 h 5637276"/>
              <a:gd name="connsiteX1635" fmla="*/ 2155210 w 5877805"/>
              <a:gd name="connsiteY1635" fmla="*/ 5220983 h 5637276"/>
              <a:gd name="connsiteX1636" fmla="*/ 2160555 w 5877805"/>
              <a:gd name="connsiteY1636" fmla="*/ 5206009 h 5637276"/>
              <a:gd name="connsiteX1637" fmla="*/ 2134896 w 5877805"/>
              <a:gd name="connsiteY1637" fmla="*/ 5199163 h 5637276"/>
              <a:gd name="connsiteX1638" fmla="*/ 2141738 w 5877805"/>
              <a:gd name="connsiteY1638" fmla="*/ 5182050 h 5637276"/>
              <a:gd name="connsiteX1639" fmla="*/ 2100682 w 5877805"/>
              <a:gd name="connsiteY1639" fmla="*/ 5062253 h 5637276"/>
              <a:gd name="connsiteX1640" fmla="*/ 2086997 w 5877805"/>
              <a:gd name="connsiteY1640" fmla="*/ 5093058 h 5637276"/>
              <a:gd name="connsiteX1641" fmla="*/ 2071601 w 5877805"/>
              <a:gd name="connsiteY1641" fmla="*/ 5094769 h 5637276"/>
              <a:gd name="connsiteX1642" fmla="*/ 2057916 w 5877805"/>
              <a:gd name="connsiteY1642" fmla="*/ 5077656 h 5637276"/>
              <a:gd name="connsiteX1643" fmla="*/ 2057916 w 5877805"/>
              <a:gd name="connsiteY1643" fmla="*/ 5048562 h 5637276"/>
              <a:gd name="connsiteX1644" fmla="*/ 2039099 w 5877805"/>
              <a:gd name="connsiteY1644" fmla="*/ 5040005 h 5637276"/>
              <a:gd name="connsiteX1645" fmla="*/ 2027124 w 5877805"/>
              <a:gd name="connsiteY1645" fmla="*/ 5053696 h 5637276"/>
              <a:gd name="connsiteX1646" fmla="*/ 2006597 w 5877805"/>
              <a:gd name="connsiteY1646" fmla="*/ 5062253 h 5637276"/>
              <a:gd name="connsiteX1647" fmla="*/ 2003175 w 5877805"/>
              <a:gd name="connsiteY1647" fmla="*/ 5024603 h 5637276"/>
              <a:gd name="connsiteX1648" fmla="*/ 1989490 w 5877805"/>
              <a:gd name="connsiteY1648" fmla="*/ 5009201 h 5637276"/>
              <a:gd name="connsiteX1649" fmla="*/ 1960409 w 5877805"/>
              <a:gd name="connsiteY1649" fmla="*/ 5016046 h 5637276"/>
              <a:gd name="connsiteX1650" fmla="*/ 1933039 w 5877805"/>
              <a:gd name="connsiteY1650" fmla="*/ 5081078 h 5637276"/>
              <a:gd name="connsiteX1651" fmla="*/ 1951856 w 5877805"/>
              <a:gd name="connsiteY1651" fmla="*/ 5099904 h 5637276"/>
              <a:gd name="connsiteX1652" fmla="*/ 1945013 w 5877805"/>
              <a:gd name="connsiteY1652" fmla="*/ 5127286 h 5637276"/>
              <a:gd name="connsiteX1653" fmla="*/ 1965541 w 5877805"/>
              <a:gd name="connsiteY1653" fmla="*/ 5147822 h 5637276"/>
              <a:gd name="connsiteX1654" fmla="*/ 1960409 w 5877805"/>
              <a:gd name="connsiteY1654" fmla="*/ 5154668 h 5637276"/>
              <a:gd name="connsiteX1655" fmla="*/ 1931328 w 5877805"/>
              <a:gd name="connsiteY1655" fmla="*/ 5130708 h 5637276"/>
              <a:gd name="connsiteX1656" fmla="*/ 1924485 w 5877805"/>
              <a:gd name="connsiteY1656" fmla="*/ 5103326 h 5637276"/>
              <a:gd name="connsiteX1657" fmla="*/ 1895404 w 5877805"/>
              <a:gd name="connsiteY1657" fmla="*/ 5111883 h 5637276"/>
              <a:gd name="connsiteX1658" fmla="*/ 1897115 w 5877805"/>
              <a:gd name="connsiteY1658" fmla="*/ 5098192 h 5637276"/>
              <a:gd name="connsiteX1659" fmla="*/ 1905668 w 5877805"/>
              <a:gd name="connsiteY1659" fmla="*/ 5086213 h 5637276"/>
              <a:gd name="connsiteX1660" fmla="*/ 1890272 w 5877805"/>
              <a:gd name="connsiteY1660" fmla="*/ 5086213 h 5637276"/>
              <a:gd name="connsiteX1661" fmla="*/ 1856059 w 5877805"/>
              <a:gd name="connsiteY1661" fmla="*/ 5128997 h 5637276"/>
              <a:gd name="connsiteX1662" fmla="*/ 1835531 w 5877805"/>
              <a:gd name="connsiteY1662" fmla="*/ 5161513 h 5637276"/>
              <a:gd name="connsiteX1663" fmla="*/ 1838953 w 5877805"/>
              <a:gd name="connsiteY1663" fmla="*/ 5204298 h 5637276"/>
              <a:gd name="connsiteX1664" fmla="*/ 1816714 w 5877805"/>
              <a:gd name="connsiteY1664" fmla="*/ 5228257 h 5637276"/>
              <a:gd name="connsiteX1665" fmla="*/ 1801318 w 5877805"/>
              <a:gd name="connsiteY1665" fmla="*/ 5255639 h 5637276"/>
              <a:gd name="connsiteX1666" fmla="*/ 1816714 w 5877805"/>
              <a:gd name="connsiteY1666" fmla="*/ 5267618 h 5637276"/>
              <a:gd name="connsiteX1667" fmla="*/ 1801318 w 5877805"/>
              <a:gd name="connsiteY1667" fmla="*/ 5284732 h 5637276"/>
              <a:gd name="connsiteX1668" fmla="*/ 1811582 w 5877805"/>
              <a:gd name="connsiteY1668" fmla="*/ 5291578 h 5637276"/>
              <a:gd name="connsiteX1669" fmla="*/ 1804739 w 5877805"/>
              <a:gd name="connsiteY1669" fmla="*/ 5308692 h 5637276"/>
              <a:gd name="connsiteX1670" fmla="*/ 1828689 w 5877805"/>
              <a:gd name="connsiteY1670" fmla="*/ 5324094 h 5637276"/>
              <a:gd name="connsiteX1671" fmla="*/ 1828689 w 5877805"/>
              <a:gd name="connsiteY1671" fmla="*/ 5330939 h 5637276"/>
              <a:gd name="connsiteX1672" fmla="*/ 1825267 w 5877805"/>
              <a:gd name="connsiteY1672" fmla="*/ 5368590 h 5637276"/>
              <a:gd name="connsiteX1673" fmla="*/ 1825267 w 5877805"/>
              <a:gd name="connsiteY1673" fmla="*/ 5407951 h 5637276"/>
              <a:gd name="connsiteX1674" fmla="*/ 1850927 w 5877805"/>
              <a:gd name="connsiteY1674" fmla="*/ 5413085 h 5637276"/>
              <a:gd name="connsiteX1675" fmla="*/ 1830399 w 5877805"/>
              <a:gd name="connsiteY1675" fmla="*/ 5449024 h 5637276"/>
              <a:gd name="connsiteX1676" fmla="*/ 1845795 w 5877805"/>
              <a:gd name="connsiteY1676" fmla="*/ 5467850 h 5637276"/>
              <a:gd name="connsiteX1677" fmla="*/ 1859480 w 5877805"/>
              <a:gd name="connsiteY1677" fmla="*/ 5488386 h 5637276"/>
              <a:gd name="connsiteX1678" fmla="*/ 1840663 w 5877805"/>
              <a:gd name="connsiteY1678" fmla="*/ 5495232 h 5637276"/>
              <a:gd name="connsiteX1679" fmla="*/ 1809871 w 5877805"/>
              <a:gd name="connsiteY1679" fmla="*/ 5531171 h 5637276"/>
              <a:gd name="connsiteX1680" fmla="*/ 1821846 w 5877805"/>
              <a:gd name="connsiteY1680" fmla="*/ 5546573 h 5637276"/>
              <a:gd name="connsiteX1681" fmla="*/ 1794476 w 5877805"/>
              <a:gd name="connsiteY1681" fmla="*/ 5570532 h 5637276"/>
              <a:gd name="connsiteX1682" fmla="*/ 1777369 w 5877805"/>
              <a:gd name="connsiteY1682" fmla="*/ 5556841 h 5637276"/>
              <a:gd name="connsiteX1683" fmla="*/ 1741445 w 5877805"/>
              <a:gd name="connsiteY1683" fmla="*/ 5538016 h 5637276"/>
              <a:gd name="connsiteX1684" fmla="*/ 1724339 w 5877805"/>
              <a:gd name="connsiteY1684" fmla="*/ 5538016 h 5637276"/>
              <a:gd name="connsiteX1685" fmla="*/ 1724339 w 5877805"/>
              <a:gd name="connsiteY1685" fmla="*/ 5507211 h 5637276"/>
              <a:gd name="connsiteX1686" fmla="*/ 1669598 w 5877805"/>
              <a:gd name="connsiteY1686" fmla="*/ 5526036 h 5637276"/>
              <a:gd name="connsiteX1687" fmla="*/ 1647359 w 5877805"/>
              <a:gd name="connsiteY1687" fmla="*/ 5500366 h 5637276"/>
              <a:gd name="connsiteX1688" fmla="*/ 1623410 w 5877805"/>
              <a:gd name="connsiteY1688" fmla="*/ 5495232 h 5637276"/>
              <a:gd name="connsiteX1689" fmla="*/ 1614857 w 5877805"/>
              <a:gd name="connsiteY1689" fmla="*/ 5440468 h 5637276"/>
              <a:gd name="connsiteX1690" fmla="*/ 1596040 w 5877805"/>
              <a:gd name="connsiteY1690" fmla="*/ 5419931 h 5637276"/>
              <a:gd name="connsiteX1691" fmla="*/ 1584065 w 5877805"/>
              <a:gd name="connsiteY1691" fmla="*/ 5390838 h 5637276"/>
              <a:gd name="connsiteX1692" fmla="*/ 1599461 w 5877805"/>
              <a:gd name="connsiteY1692" fmla="*/ 5361744 h 5637276"/>
              <a:gd name="connsiteX1693" fmla="*/ 1590908 w 5877805"/>
              <a:gd name="connsiteY1693" fmla="*/ 5322383 h 5637276"/>
              <a:gd name="connsiteX1694" fmla="*/ 1560116 w 5877805"/>
              <a:gd name="connsiteY1694" fmla="*/ 5283021 h 5637276"/>
              <a:gd name="connsiteX1695" fmla="*/ 1565248 w 5877805"/>
              <a:gd name="connsiteY1695" fmla="*/ 5262484 h 5637276"/>
              <a:gd name="connsiteX1696" fmla="*/ 1539588 w 5877805"/>
              <a:gd name="connsiteY1696" fmla="*/ 5235102 h 5637276"/>
              <a:gd name="connsiteX1697" fmla="*/ 1534456 w 5877805"/>
              <a:gd name="connsiteY1697" fmla="*/ 5240236 h 5637276"/>
              <a:gd name="connsiteX1698" fmla="*/ 1493401 w 5877805"/>
              <a:gd name="connsiteY1698" fmla="*/ 5229968 h 5637276"/>
              <a:gd name="connsiteX1699" fmla="*/ 1426685 w 5877805"/>
              <a:gd name="connsiteY1699" fmla="*/ 5204298 h 5637276"/>
              <a:gd name="connsiteX1700" fmla="*/ 1423264 w 5877805"/>
              <a:gd name="connsiteY1700" fmla="*/ 5207720 h 5637276"/>
              <a:gd name="connsiteX1701" fmla="*/ 1431817 w 5877805"/>
              <a:gd name="connsiteY1701" fmla="*/ 5216277 h 5637276"/>
              <a:gd name="connsiteX1702" fmla="*/ 1428396 w 5877805"/>
              <a:gd name="connsiteY1702" fmla="*/ 5219700 h 5637276"/>
              <a:gd name="connsiteX1703" fmla="*/ 1413000 w 5877805"/>
              <a:gd name="connsiteY1703" fmla="*/ 5221411 h 5637276"/>
              <a:gd name="connsiteX1704" fmla="*/ 1382208 w 5877805"/>
              <a:gd name="connsiteY1704" fmla="*/ 5200875 h 5637276"/>
              <a:gd name="connsiteX1705" fmla="*/ 1375366 w 5877805"/>
              <a:gd name="connsiteY1705" fmla="*/ 5187184 h 5637276"/>
              <a:gd name="connsiteX1706" fmla="*/ 1330889 w 5877805"/>
              <a:gd name="connsiteY1706" fmla="*/ 5132420 h 5637276"/>
              <a:gd name="connsiteX1707" fmla="*/ 1332599 w 5877805"/>
              <a:gd name="connsiteY1707" fmla="*/ 5115306 h 5637276"/>
              <a:gd name="connsiteX1708" fmla="*/ 1300097 w 5877805"/>
              <a:gd name="connsiteY1708" fmla="*/ 5101615 h 5637276"/>
              <a:gd name="connsiteX1709" fmla="*/ 1298386 w 5877805"/>
              <a:gd name="connsiteY1709" fmla="*/ 5075944 h 5637276"/>
              <a:gd name="connsiteX1710" fmla="*/ 1300097 w 5877805"/>
              <a:gd name="connsiteY1710" fmla="*/ 5050274 h 5637276"/>
              <a:gd name="connsiteX1711" fmla="*/ 1288122 w 5877805"/>
              <a:gd name="connsiteY1711" fmla="*/ 5048562 h 5637276"/>
              <a:gd name="connsiteX1712" fmla="*/ 1286412 w 5877805"/>
              <a:gd name="connsiteY1712" fmla="*/ 5043428 h 5637276"/>
              <a:gd name="connsiteX1713" fmla="*/ 1293254 w 5877805"/>
              <a:gd name="connsiteY1713" fmla="*/ 5022892 h 5637276"/>
              <a:gd name="connsiteX1714" fmla="*/ 1289833 w 5877805"/>
              <a:gd name="connsiteY1714" fmla="*/ 5014335 h 5637276"/>
              <a:gd name="connsiteX1715" fmla="*/ 1269305 w 5877805"/>
              <a:gd name="connsiteY1715" fmla="*/ 4993798 h 5637276"/>
              <a:gd name="connsiteX1716" fmla="*/ 1240224 w 5877805"/>
              <a:gd name="connsiteY1716" fmla="*/ 4933900 h 5637276"/>
              <a:gd name="connsiteX1717" fmla="*/ 1223117 w 5877805"/>
              <a:gd name="connsiteY1717" fmla="*/ 4927054 h 5637276"/>
              <a:gd name="connsiteX1718" fmla="*/ 1202590 w 5877805"/>
              <a:gd name="connsiteY1718" fmla="*/ 4894538 h 5637276"/>
              <a:gd name="connsiteX1719" fmla="*/ 1197458 w 5877805"/>
              <a:gd name="connsiteY1719" fmla="*/ 4838063 h 5637276"/>
              <a:gd name="connsiteX1720" fmla="*/ 1142717 w 5877805"/>
              <a:gd name="connsiteY1720" fmla="*/ 4745648 h 5637276"/>
              <a:gd name="connsiteX1721" fmla="*/ 1098240 w 5877805"/>
              <a:gd name="connsiteY1721" fmla="*/ 4680616 h 5637276"/>
              <a:gd name="connsiteX1722" fmla="*/ 1101661 w 5877805"/>
              <a:gd name="connsiteY1722" fmla="*/ 4651523 h 5637276"/>
              <a:gd name="connsiteX1723" fmla="*/ 1108504 w 5877805"/>
              <a:gd name="connsiteY1723" fmla="*/ 4658368 h 5637276"/>
              <a:gd name="connsiteX1724" fmla="*/ 1110214 w 5877805"/>
              <a:gd name="connsiteY1724" fmla="*/ 4656657 h 5637276"/>
              <a:gd name="connsiteX1725" fmla="*/ 1101661 w 5877805"/>
              <a:gd name="connsiteY1725" fmla="*/ 4651523 h 5637276"/>
              <a:gd name="connsiteX1726" fmla="*/ 1093108 w 5877805"/>
              <a:gd name="connsiteY1726" fmla="*/ 4653234 h 5637276"/>
              <a:gd name="connsiteX1727" fmla="*/ 1086265 w 5877805"/>
              <a:gd name="connsiteY1727" fmla="*/ 4632698 h 5637276"/>
              <a:gd name="connsiteX1728" fmla="*/ 1070869 w 5877805"/>
              <a:gd name="connsiteY1728" fmla="*/ 4654946 h 5637276"/>
              <a:gd name="connsiteX1729" fmla="*/ 1091397 w 5877805"/>
              <a:gd name="connsiteY1729" fmla="*/ 4593336 h 5637276"/>
              <a:gd name="connsiteX1730" fmla="*/ 1064027 w 5877805"/>
              <a:gd name="connsiteY1730" fmla="*/ 4600181 h 5637276"/>
              <a:gd name="connsiteX1731" fmla="*/ 1064027 w 5877805"/>
              <a:gd name="connsiteY1731" fmla="*/ 4560820 h 5637276"/>
              <a:gd name="connsiteX1732" fmla="*/ 1046920 w 5877805"/>
              <a:gd name="connsiteY1732" fmla="*/ 4512901 h 5637276"/>
              <a:gd name="connsiteX1733" fmla="*/ 1055473 w 5877805"/>
              <a:gd name="connsiteY1733" fmla="*/ 4497499 h 5637276"/>
              <a:gd name="connsiteX1734" fmla="*/ 1052052 w 5877805"/>
              <a:gd name="connsiteY1734" fmla="*/ 4487231 h 5637276"/>
              <a:gd name="connsiteX1735" fmla="*/ 1031524 w 5877805"/>
              <a:gd name="connsiteY1735" fmla="*/ 4487231 h 5637276"/>
              <a:gd name="connsiteX1736" fmla="*/ 1033235 w 5877805"/>
              <a:gd name="connsiteY1736" fmla="*/ 4473540 h 5637276"/>
              <a:gd name="connsiteX1737" fmla="*/ 1038367 w 5877805"/>
              <a:gd name="connsiteY1737" fmla="*/ 4463271 h 5637276"/>
              <a:gd name="connsiteX1738" fmla="*/ 995600 w 5877805"/>
              <a:gd name="connsiteY1738" fmla="*/ 4459849 h 5637276"/>
              <a:gd name="connsiteX1739" fmla="*/ 1004154 w 5877805"/>
              <a:gd name="connsiteY1739" fmla="*/ 4444446 h 5637276"/>
              <a:gd name="connsiteX1740" fmla="*/ 985337 w 5877805"/>
              <a:gd name="connsiteY1740" fmla="*/ 4375991 h 5637276"/>
              <a:gd name="connsiteX1741" fmla="*/ 956255 w 5877805"/>
              <a:gd name="connsiteY1741" fmla="*/ 4314382 h 5637276"/>
              <a:gd name="connsiteX1742" fmla="*/ 934017 w 5877805"/>
              <a:gd name="connsiteY1742" fmla="*/ 4276731 h 5637276"/>
              <a:gd name="connsiteX1743" fmla="*/ 959677 w 5877805"/>
              <a:gd name="connsiteY1743" fmla="*/ 4232235 h 5637276"/>
              <a:gd name="connsiteX1744" fmla="*/ 935728 w 5877805"/>
              <a:gd name="connsiteY1744" fmla="*/ 4194585 h 5637276"/>
              <a:gd name="connsiteX1745" fmla="*/ 939149 w 5877805"/>
              <a:gd name="connsiteY1745" fmla="*/ 4174048 h 5637276"/>
              <a:gd name="connsiteX1746" fmla="*/ 911778 w 5877805"/>
              <a:gd name="connsiteY1746" fmla="*/ 4127841 h 5637276"/>
              <a:gd name="connsiteX1747" fmla="*/ 892961 w 5877805"/>
              <a:gd name="connsiteY1747" fmla="*/ 4079923 h 5637276"/>
              <a:gd name="connsiteX1748" fmla="*/ 869012 w 5877805"/>
              <a:gd name="connsiteY1748" fmla="*/ 4071366 h 5637276"/>
              <a:gd name="connsiteX1749" fmla="*/ 867301 w 5877805"/>
              <a:gd name="connsiteY1749" fmla="*/ 4026870 h 5637276"/>
              <a:gd name="connsiteX1750" fmla="*/ 848484 w 5877805"/>
              <a:gd name="connsiteY1750" fmla="*/ 4030293 h 5637276"/>
              <a:gd name="connsiteX1751" fmla="*/ 850195 w 5877805"/>
              <a:gd name="connsiteY1751" fmla="*/ 4001199 h 5637276"/>
              <a:gd name="connsiteX1752" fmla="*/ 822824 w 5877805"/>
              <a:gd name="connsiteY1752" fmla="*/ 3978951 h 5637276"/>
              <a:gd name="connsiteX1753" fmla="*/ 798875 w 5877805"/>
              <a:gd name="connsiteY1753" fmla="*/ 3956704 h 5637276"/>
              <a:gd name="connsiteX1754" fmla="*/ 776637 w 5877805"/>
              <a:gd name="connsiteY1754" fmla="*/ 3912208 h 5637276"/>
              <a:gd name="connsiteX1755" fmla="*/ 759530 w 5877805"/>
              <a:gd name="connsiteY1755" fmla="*/ 3862578 h 5637276"/>
              <a:gd name="connsiteX1756" fmla="*/ 730449 w 5877805"/>
              <a:gd name="connsiteY1756" fmla="*/ 3859155 h 5637276"/>
              <a:gd name="connsiteX1757" fmla="*/ 728739 w 5877805"/>
              <a:gd name="connsiteY1757" fmla="*/ 3830062 h 5637276"/>
              <a:gd name="connsiteX1758" fmla="*/ 721896 w 5877805"/>
              <a:gd name="connsiteY1758" fmla="*/ 3806102 h 5637276"/>
              <a:gd name="connsiteX1759" fmla="*/ 701368 w 5877805"/>
              <a:gd name="connsiteY1759" fmla="*/ 3792411 h 5637276"/>
              <a:gd name="connsiteX1760" fmla="*/ 689394 w 5877805"/>
              <a:gd name="connsiteY1760" fmla="*/ 3782143 h 5637276"/>
              <a:gd name="connsiteX1761" fmla="*/ 691104 w 5877805"/>
              <a:gd name="connsiteY1761" fmla="*/ 3746204 h 5637276"/>
              <a:gd name="connsiteX1762" fmla="*/ 677419 w 5877805"/>
              <a:gd name="connsiteY1762" fmla="*/ 3734225 h 5637276"/>
              <a:gd name="connsiteX1763" fmla="*/ 684262 w 5877805"/>
              <a:gd name="connsiteY1763" fmla="*/ 3710265 h 5637276"/>
              <a:gd name="connsiteX1764" fmla="*/ 617546 w 5877805"/>
              <a:gd name="connsiteY1764" fmla="*/ 3676038 h 5637276"/>
              <a:gd name="connsiteX1765" fmla="*/ 579912 w 5877805"/>
              <a:gd name="connsiteY1765" fmla="*/ 3619562 h 5637276"/>
              <a:gd name="connsiteX1766" fmla="*/ 571358 w 5877805"/>
              <a:gd name="connsiteY1766" fmla="*/ 3563087 h 5637276"/>
              <a:gd name="connsiteX1767" fmla="*/ 573069 w 5877805"/>
              <a:gd name="connsiteY1767" fmla="*/ 3556241 h 5637276"/>
              <a:gd name="connsiteX1768" fmla="*/ 550831 w 5877805"/>
              <a:gd name="connsiteY1768" fmla="*/ 3544262 h 5637276"/>
              <a:gd name="connsiteX1769" fmla="*/ 547409 w 5877805"/>
              <a:gd name="connsiteY1769" fmla="*/ 3537416 h 5637276"/>
              <a:gd name="connsiteX1770" fmla="*/ 533724 w 5877805"/>
              <a:gd name="connsiteY1770" fmla="*/ 3492920 h 5637276"/>
              <a:gd name="connsiteX1771" fmla="*/ 525171 w 5877805"/>
              <a:gd name="connsiteY1771" fmla="*/ 3451847 h 5637276"/>
              <a:gd name="connsiteX1772" fmla="*/ 533724 w 5877805"/>
              <a:gd name="connsiteY1772" fmla="*/ 3421043 h 5637276"/>
              <a:gd name="connsiteX1773" fmla="*/ 502932 w 5877805"/>
              <a:gd name="connsiteY1773" fmla="*/ 3398795 h 5637276"/>
              <a:gd name="connsiteX1774" fmla="*/ 504643 w 5877805"/>
              <a:gd name="connsiteY1774" fmla="*/ 3381681 h 5637276"/>
              <a:gd name="connsiteX1775" fmla="*/ 501222 w 5877805"/>
              <a:gd name="connsiteY1775" fmla="*/ 3294401 h 5637276"/>
              <a:gd name="connsiteX1776" fmla="*/ 484115 w 5877805"/>
              <a:gd name="connsiteY1776" fmla="*/ 3263596 h 5637276"/>
              <a:gd name="connsiteX1777" fmla="*/ 494379 w 5877805"/>
              <a:gd name="connsiteY1777" fmla="*/ 3246482 h 5637276"/>
              <a:gd name="connsiteX1778" fmla="*/ 480694 w 5877805"/>
              <a:gd name="connsiteY1778" fmla="*/ 3215677 h 5637276"/>
              <a:gd name="connsiteX1779" fmla="*/ 485826 w 5877805"/>
              <a:gd name="connsiteY1779" fmla="*/ 3181450 h 5637276"/>
              <a:gd name="connsiteX1780" fmla="*/ 465298 w 5877805"/>
              <a:gd name="connsiteY1780" fmla="*/ 3184873 h 5637276"/>
              <a:gd name="connsiteX1781" fmla="*/ 456745 w 5877805"/>
              <a:gd name="connsiteY1781" fmla="*/ 3159202 h 5637276"/>
              <a:gd name="connsiteX1782" fmla="*/ 422532 w 5877805"/>
              <a:gd name="connsiteY1782" fmla="*/ 3107861 h 5637276"/>
              <a:gd name="connsiteX1783" fmla="*/ 413978 w 5877805"/>
              <a:gd name="connsiteY1783" fmla="*/ 3121552 h 5637276"/>
              <a:gd name="connsiteX1784" fmla="*/ 407136 w 5877805"/>
              <a:gd name="connsiteY1784" fmla="*/ 3154068 h 5637276"/>
              <a:gd name="connsiteX1785" fmla="*/ 420821 w 5877805"/>
              <a:gd name="connsiteY1785" fmla="*/ 3174604 h 5637276"/>
              <a:gd name="connsiteX1786" fmla="*/ 422532 w 5877805"/>
              <a:gd name="connsiteY1786" fmla="*/ 3201986 h 5637276"/>
              <a:gd name="connsiteX1787" fmla="*/ 294233 w 5877805"/>
              <a:gd name="connsiteY1787" fmla="*/ 3066788 h 5637276"/>
              <a:gd name="connsiteX1788" fmla="*/ 278837 w 5877805"/>
              <a:gd name="connsiteY1788" fmla="*/ 3106149 h 5637276"/>
              <a:gd name="connsiteX1789" fmla="*/ 294233 w 5877805"/>
              <a:gd name="connsiteY1789" fmla="*/ 3133531 h 5637276"/>
              <a:gd name="connsiteX1790" fmla="*/ 294233 w 5877805"/>
              <a:gd name="connsiteY1790" fmla="*/ 3190007 h 5637276"/>
              <a:gd name="connsiteX1791" fmla="*/ 290811 w 5877805"/>
              <a:gd name="connsiteY1791" fmla="*/ 3198564 h 5637276"/>
              <a:gd name="connsiteX1792" fmla="*/ 325024 w 5877805"/>
              <a:gd name="connsiteY1792" fmla="*/ 3224234 h 5637276"/>
              <a:gd name="connsiteX1793" fmla="*/ 313050 w 5877805"/>
              <a:gd name="connsiteY1793" fmla="*/ 3236214 h 5637276"/>
              <a:gd name="connsiteX1794" fmla="*/ 302786 w 5877805"/>
              <a:gd name="connsiteY1794" fmla="*/ 3246482 h 5637276"/>
              <a:gd name="connsiteX1795" fmla="*/ 304497 w 5877805"/>
              <a:gd name="connsiteY1795" fmla="*/ 3253328 h 5637276"/>
              <a:gd name="connsiteX1796" fmla="*/ 340420 w 5877805"/>
              <a:gd name="connsiteY1796" fmla="*/ 3290978 h 5637276"/>
              <a:gd name="connsiteX1797" fmla="*/ 348974 w 5877805"/>
              <a:gd name="connsiteY1797" fmla="*/ 3308092 h 5637276"/>
              <a:gd name="connsiteX1798" fmla="*/ 367791 w 5877805"/>
              <a:gd name="connsiteY1798" fmla="*/ 3325206 h 5637276"/>
              <a:gd name="connsiteX1799" fmla="*/ 378055 w 5877805"/>
              <a:gd name="connsiteY1799" fmla="*/ 3349165 h 5637276"/>
              <a:gd name="connsiteX1800" fmla="*/ 354105 w 5877805"/>
              <a:gd name="connsiteY1800" fmla="*/ 3361144 h 5637276"/>
              <a:gd name="connsiteX1801" fmla="*/ 354105 w 5877805"/>
              <a:gd name="connsiteY1801" fmla="*/ 3383392 h 5637276"/>
              <a:gd name="connsiteX1802" fmla="*/ 384897 w 5877805"/>
              <a:gd name="connsiteY1802" fmla="*/ 3400506 h 5637276"/>
              <a:gd name="connsiteX1803" fmla="*/ 400293 w 5877805"/>
              <a:gd name="connsiteY1803" fmla="*/ 3438156 h 5637276"/>
              <a:gd name="connsiteX1804" fmla="*/ 431085 w 5877805"/>
              <a:gd name="connsiteY1804" fmla="*/ 3453559 h 5637276"/>
              <a:gd name="connsiteX1805" fmla="*/ 427664 w 5877805"/>
              <a:gd name="connsiteY1805" fmla="*/ 3475807 h 5637276"/>
              <a:gd name="connsiteX1806" fmla="*/ 461877 w 5877805"/>
              <a:gd name="connsiteY1806" fmla="*/ 3551107 h 5637276"/>
              <a:gd name="connsiteX1807" fmla="*/ 475562 w 5877805"/>
              <a:gd name="connsiteY1807" fmla="*/ 3557953 h 5637276"/>
              <a:gd name="connsiteX1808" fmla="*/ 453323 w 5877805"/>
              <a:gd name="connsiteY1808" fmla="*/ 3575067 h 5637276"/>
              <a:gd name="connsiteX1809" fmla="*/ 485826 w 5877805"/>
              <a:gd name="connsiteY1809" fmla="*/ 3672615 h 5637276"/>
              <a:gd name="connsiteX1810" fmla="*/ 472141 w 5877805"/>
              <a:gd name="connsiteY1810" fmla="*/ 3665770 h 5637276"/>
              <a:gd name="connsiteX1811" fmla="*/ 455034 w 5877805"/>
              <a:gd name="connsiteY1811" fmla="*/ 3634965 h 5637276"/>
              <a:gd name="connsiteX1812" fmla="*/ 436217 w 5877805"/>
              <a:gd name="connsiteY1812" fmla="*/ 3621274 h 5637276"/>
              <a:gd name="connsiteX1813" fmla="*/ 408846 w 5877805"/>
              <a:gd name="connsiteY1813" fmla="*/ 3628119 h 5637276"/>
              <a:gd name="connsiteX1814" fmla="*/ 407136 w 5877805"/>
              <a:gd name="connsiteY1814" fmla="*/ 3662347 h 5637276"/>
              <a:gd name="connsiteX1815" fmla="*/ 441349 w 5877805"/>
              <a:gd name="connsiteY1815" fmla="*/ 3701708 h 5637276"/>
              <a:gd name="connsiteX1816" fmla="*/ 484115 w 5877805"/>
              <a:gd name="connsiteY1816" fmla="*/ 3720534 h 5637276"/>
              <a:gd name="connsiteX1817" fmla="*/ 482404 w 5877805"/>
              <a:gd name="connsiteY1817" fmla="*/ 3749627 h 5637276"/>
              <a:gd name="connsiteX1818" fmla="*/ 434506 w 5877805"/>
              <a:gd name="connsiteY1818" fmla="*/ 3720534 h 5637276"/>
              <a:gd name="connsiteX1819" fmla="*/ 405425 w 5877805"/>
              <a:gd name="connsiteY1819" fmla="*/ 3688017 h 5637276"/>
              <a:gd name="connsiteX1820" fmla="*/ 352395 w 5877805"/>
              <a:gd name="connsiteY1820" fmla="*/ 3622985 h 5637276"/>
              <a:gd name="connsiteX1821" fmla="*/ 360948 w 5877805"/>
              <a:gd name="connsiteY1821" fmla="*/ 3597314 h 5637276"/>
              <a:gd name="connsiteX1822" fmla="*/ 347263 w 5877805"/>
              <a:gd name="connsiteY1822" fmla="*/ 3588758 h 5637276"/>
              <a:gd name="connsiteX1823" fmla="*/ 359237 w 5877805"/>
              <a:gd name="connsiteY1823" fmla="*/ 3563087 h 5637276"/>
              <a:gd name="connsiteX1824" fmla="*/ 336999 w 5877805"/>
              <a:gd name="connsiteY1824" fmla="*/ 3551107 h 5637276"/>
              <a:gd name="connsiteX1825" fmla="*/ 348974 w 5877805"/>
              <a:gd name="connsiteY1825" fmla="*/ 3528859 h 5637276"/>
              <a:gd name="connsiteX1826" fmla="*/ 314761 w 5877805"/>
              <a:gd name="connsiteY1826" fmla="*/ 3533993 h 5637276"/>
              <a:gd name="connsiteX1827" fmla="*/ 314761 w 5877805"/>
              <a:gd name="connsiteY1827" fmla="*/ 3516880 h 5637276"/>
              <a:gd name="connsiteX1828" fmla="*/ 268573 w 5877805"/>
              <a:gd name="connsiteY1828" fmla="*/ 3455270 h 5637276"/>
              <a:gd name="connsiteX1829" fmla="*/ 251466 w 5877805"/>
              <a:gd name="connsiteY1829" fmla="*/ 3410774 h 5637276"/>
              <a:gd name="connsiteX1830" fmla="*/ 246334 w 5877805"/>
              <a:gd name="connsiteY1830" fmla="*/ 3395372 h 5637276"/>
              <a:gd name="connsiteX1831" fmla="*/ 227517 w 5877805"/>
              <a:gd name="connsiteY1831" fmla="*/ 3350876 h 5637276"/>
              <a:gd name="connsiteX1832" fmla="*/ 201857 w 5877805"/>
              <a:gd name="connsiteY1832" fmla="*/ 3297823 h 5637276"/>
              <a:gd name="connsiteX1833" fmla="*/ 177908 w 5877805"/>
              <a:gd name="connsiteY1833" fmla="*/ 3280710 h 5637276"/>
              <a:gd name="connsiteX1834" fmla="*/ 171066 w 5877805"/>
              <a:gd name="connsiteY1834" fmla="*/ 3244771 h 5637276"/>
              <a:gd name="connsiteX1835" fmla="*/ 155670 w 5877805"/>
              <a:gd name="connsiteY1835" fmla="*/ 3243059 h 5637276"/>
              <a:gd name="connsiteX1836" fmla="*/ 121457 w 5877805"/>
              <a:gd name="connsiteY1836" fmla="*/ 3220812 h 5637276"/>
              <a:gd name="connsiteX1837" fmla="*/ 73558 w 5877805"/>
              <a:gd name="connsiteY1837" fmla="*/ 3077056 h 5637276"/>
              <a:gd name="connsiteX1838" fmla="*/ 92376 w 5877805"/>
              <a:gd name="connsiteY1838" fmla="*/ 3061653 h 5637276"/>
              <a:gd name="connsiteX1839" fmla="*/ 116325 w 5877805"/>
              <a:gd name="connsiteY1839" fmla="*/ 3047962 h 5637276"/>
              <a:gd name="connsiteX1840" fmla="*/ 114614 w 5877805"/>
              <a:gd name="connsiteY1840" fmla="*/ 3042828 h 5637276"/>
              <a:gd name="connsiteX1841" fmla="*/ 87244 w 5877805"/>
              <a:gd name="connsiteY1841" fmla="*/ 3001755 h 5637276"/>
              <a:gd name="connsiteX1842" fmla="*/ 90665 w 5877805"/>
              <a:gd name="connsiteY1842" fmla="*/ 2981219 h 5637276"/>
              <a:gd name="connsiteX1843" fmla="*/ 92376 w 5877805"/>
              <a:gd name="connsiteY1843" fmla="*/ 2957259 h 5637276"/>
              <a:gd name="connsiteX1844" fmla="*/ 73558 w 5877805"/>
              <a:gd name="connsiteY1844" fmla="*/ 2952125 h 5637276"/>
              <a:gd name="connsiteX1845" fmla="*/ 46188 w 5877805"/>
              <a:gd name="connsiteY1845" fmla="*/ 2936723 h 5637276"/>
              <a:gd name="connsiteX1846" fmla="*/ 17107 w 5877805"/>
              <a:gd name="connsiteY1846" fmla="*/ 2854577 h 5637276"/>
              <a:gd name="connsiteX1847" fmla="*/ 0 w 5877805"/>
              <a:gd name="connsiteY1847" fmla="*/ 2846020 h 5637276"/>
              <a:gd name="connsiteX1848" fmla="*/ 15396 w 5877805"/>
              <a:gd name="connsiteY1848" fmla="*/ 2820349 h 5637276"/>
              <a:gd name="connsiteX1849" fmla="*/ 20528 w 5877805"/>
              <a:gd name="connsiteY1849" fmla="*/ 2787833 h 5637276"/>
              <a:gd name="connsiteX1850" fmla="*/ 35924 w 5877805"/>
              <a:gd name="connsiteY1850" fmla="*/ 2779276 h 5637276"/>
              <a:gd name="connsiteX1851" fmla="*/ 47898 w 5877805"/>
              <a:gd name="connsiteY1851" fmla="*/ 2762162 h 5637276"/>
              <a:gd name="connsiteX1852" fmla="*/ 10264 w 5877805"/>
              <a:gd name="connsiteY1852" fmla="*/ 2738203 h 5637276"/>
              <a:gd name="connsiteX1853" fmla="*/ 15396 w 5877805"/>
              <a:gd name="connsiteY1853" fmla="*/ 2733069 h 5637276"/>
              <a:gd name="connsiteX1854" fmla="*/ 66716 w 5877805"/>
              <a:gd name="connsiteY1854" fmla="*/ 2721089 h 5637276"/>
              <a:gd name="connsiteX1855" fmla="*/ 68426 w 5877805"/>
              <a:gd name="connsiteY1855" fmla="*/ 2683439 h 5637276"/>
              <a:gd name="connsiteX1856" fmla="*/ 141985 w 5877805"/>
              <a:gd name="connsiteY1856" fmla="*/ 2659480 h 5637276"/>
              <a:gd name="connsiteX1857" fmla="*/ 160802 w 5877805"/>
              <a:gd name="connsiteY1857" fmla="*/ 2654346 h 5637276"/>
              <a:gd name="connsiteX1858" fmla="*/ 171066 w 5877805"/>
              <a:gd name="connsiteY1858" fmla="*/ 2638944 h 5637276"/>
              <a:gd name="connsiteX1859" fmla="*/ 200147 w 5877805"/>
              <a:gd name="connsiteY1859" fmla="*/ 2601293 h 5637276"/>
              <a:gd name="connsiteX1860" fmla="*/ 220675 w 5877805"/>
              <a:gd name="connsiteY1860" fmla="*/ 2589314 h 5637276"/>
              <a:gd name="connsiteX1861" fmla="*/ 242913 w 5877805"/>
              <a:gd name="connsiteY1861" fmla="*/ 2582468 h 5637276"/>
              <a:gd name="connsiteX1862" fmla="*/ 254888 w 5877805"/>
              <a:gd name="connsiteY1862" fmla="*/ 2579045 h 5637276"/>
              <a:gd name="connsiteX1863" fmla="*/ 282258 w 5877805"/>
              <a:gd name="connsiteY1863" fmla="*/ 2565354 h 5637276"/>
              <a:gd name="connsiteX1864" fmla="*/ 304497 w 5877805"/>
              <a:gd name="connsiteY1864" fmla="*/ 2561931 h 5637276"/>
              <a:gd name="connsiteX1865" fmla="*/ 314761 w 5877805"/>
              <a:gd name="connsiteY1865" fmla="*/ 2541395 h 5637276"/>
              <a:gd name="connsiteX1866" fmla="*/ 352395 w 5877805"/>
              <a:gd name="connsiteY1866" fmla="*/ 2520858 h 5637276"/>
              <a:gd name="connsiteX1867" fmla="*/ 383187 w 5877805"/>
              <a:gd name="connsiteY1867" fmla="*/ 2548241 h 5637276"/>
              <a:gd name="connsiteX1868" fmla="*/ 419110 w 5877805"/>
              <a:gd name="connsiteY1868" fmla="*/ 2541395 h 5637276"/>
              <a:gd name="connsiteX1869" fmla="*/ 431085 w 5877805"/>
              <a:gd name="connsiteY1869" fmla="*/ 2558509 h 5637276"/>
              <a:gd name="connsiteX1870" fmla="*/ 425953 w 5877805"/>
              <a:gd name="connsiteY1870" fmla="*/ 2570488 h 5637276"/>
              <a:gd name="connsiteX1871" fmla="*/ 425953 w 5877805"/>
              <a:gd name="connsiteY1871" fmla="*/ 2589314 h 5637276"/>
              <a:gd name="connsiteX1872" fmla="*/ 441349 w 5877805"/>
              <a:gd name="connsiteY1872" fmla="*/ 2587602 h 5637276"/>
              <a:gd name="connsiteX1873" fmla="*/ 475562 w 5877805"/>
              <a:gd name="connsiteY1873" fmla="*/ 2558509 h 5637276"/>
              <a:gd name="connsiteX1874" fmla="*/ 496090 w 5877805"/>
              <a:gd name="connsiteY1874" fmla="*/ 2529415 h 5637276"/>
              <a:gd name="connsiteX1875" fmla="*/ 480694 w 5877805"/>
              <a:gd name="connsiteY1875" fmla="*/ 2519147 h 5637276"/>
              <a:gd name="connsiteX1876" fmla="*/ 480694 w 5877805"/>
              <a:gd name="connsiteY1876" fmla="*/ 2514013 h 5637276"/>
              <a:gd name="connsiteX1877" fmla="*/ 490958 w 5877805"/>
              <a:gd name="connsiteY1877" fmla="*/ 2474651 h 5637276"/>
              <a:gd name="connsiteX1878" fmla="*/ 492668 w 5877805"/>
              <a:gd name="connsiteY1878" fmla="*/ 2450692 h 5637276"/>
              <a:gd name="connsiteX1879" fmla="*/ 434506 w 5877805"/>
              <a:gd name="connsiteY1879" fmla="*/ 2464383 h 5637276"/>
              <a:gd name="connsiteX1880" fmla="*/ 424242 w 5877805"/>
              <a:gd name="connsiteY1880" fmla="*/ 2474651 h 5637276"/>
              <a:gd name="connsiteX1881" fmla="*/ 413978 w 5877805"/>
              <a:gd name="connsiteY1881" fmla="*/ 2464383 h 5637276"/>
              <a:gd name="connsiteX1882" fmla="*/ 432796 w 5877805"/>
              <a:gd name="connsiteY1882" fmla="*/ 2440424 h 5637276"/>
              <a:gd name="connsiteX1883" fmla="*/ 448191 w 5877805"/>
              <a:gd name="connsiteY1883" fmla="*/ 2445558 h 5637276"/>
              <a:gd name="connsiteX1884" fmla="*/ 497800 w 5877805"/>
              <a:gd name="connsiteY1884" fmla="*/ 2395928 h 5637276"/>
              <a:gd name="connsiteX1885" fmla="*/ 523460 w 5877805"/>
              <a:gd name="connsiteY1885" fmla="*/ 2383948 h 5637276"/>
              <a:gd name="connsiteX1886" fmla="*/ 545699 w 5877805"/>
              <a:gd name="connsiteY1886" fmla="*/ 2387371 h 5637276"/>
              <a:gd name="connsiteX1887" fmla="*/ 555963 w 5877805"/>
              <a:gd name="connsiteY1887" fmla="*/ 2358278 h 5637276"/>
              <a:gd name="connsiteX1888" fmla="*/ 583333 w 5877805"/>
              <a:gd name="connsiteY1888" fmla="*/ 2418176 h 5637276"/>
              <a:gd name="connsiteX1889" fmla="*/ 598729 w 5877805"/>
              <a:gd name="connsiteY1889" fmla="*/ 2423310 h 5637276"/>
              <a:gd name="connsiteX1890" fmla="*/ 595308 w 5877805"/>
              <a:gd name="connsiteY1890" fmla="*/ 2401062 h 5637276"/>
              <a:gd name="connsiteX1891" fmla="*/ 632942 w 5877805"/>
              <a:gd name="connsiteY1891" fmla="*/ 2365123 h 5637276"/>
              <a:gd name="connsiteX1892" fmla="*/ 663734 w 5877805"/>
              <a:gd name="connsiteY1892" fmla="*/ 2385660 h 5637276"/>
              <a:gd name="connsiteX1893" fmla="*/ 672287 w 5877805"/>
              <a:gd name="connsiteY1893" fmla="*/ 2416464 h 5637276"/>
              <a:gd name="connsiteX1894" fmla="*/ 680840 w 5877805"/>
              <a:gd name="connsiteY1894" fmla="*/ 2419887 h 5637276"/>
              <a:gd name="connsiteX1895" fmla="*/ 742424 w 5877805"/>
              <a:gd name="connsiteY1895" fmla="*/ 2430155 h 5637276"/>
              <a:gd name="connsiteX1896" fmla="*/ 764662 w 5877805"/>
              <a:gd name="connsiteY1896" fmla="*/ 2438713 h 5637276"/>
              <a:gd name="connsiteX1897" fmla="*/ 750977 w 5877805"/>
              <a:gd name="connsiteY1897" fmla="*/ 2411330 h 5637276"/>
              <a:gd name="connsiteX1898" fmla="*/ 756109 w 5877805"/>
              <a:gd name="connsiteY1898" fmla="*/ 2390794 h 5637276"/>
              <a:gd name="connsiteX1899" fmla="*/ 776637 w 5877805"/>
              <a:gd name="connsiteY1899" fmla="*/ 2406196 h 5637276"/>
              <a:gd name="connsiteX1900" fmla="*/ 804007 w 5877805"/>
              <a:gd name="connsiteY1900" fmla="*/ 2401062 h 5637276"/>
              <a:gd name="connsiteX1901" fmla="*/ 793743 w 5877805"/>
              <a:gd name="connsiteY1901" fmla="*/ 2419887 h 5637276"/>
              <a:gd name="connsiteX1902" fmla="*/ 829667 w 5877805"/>
              <a:gd name="connsiteY1902" fmla="*/ 2425021 h 5637276"/>
              <a:gd name="connsiteX1903" fmla="*/ 877565 w 5877805"/>
              <a:gd name="connsiteY1903" fmla="*/ 2447269 h 5637276"/>
              <a:gd name="connsiteX1904" fmla="*/ 913489 w 5877805"/>
              <a:gd name="connsiteY1904" fmla="*/ 2392505 h 5637276"/>
              <a:gd name="connsiteX1905" fmla="*/ 913489 w 5877805"/>
              <a:gd name="connsiteY1905" fmla="*/ 2365123 h 5637276"/>
              <a:gd name="connsiteX1906" fmla="*/ 961387 w 5877805"/>
              <a:gd name="connsiteY1906" fmla="*/ 2348010 h 5637276"/>
              <a:gd name="connsiteX1907" fmla="*/ 1005864 w 5877805"/>
              <a:gd name="connsiteY1907" fmla="*/ 2310359 h 5637276"/>
              <a:gd name="connsiteX1908" fmla="*/ 993890 w 5877805"/>
              <a:gd name="connsiteY1908" fmla="*/ 2282977 h 5637276"/>
              <a:gd name="connsiteX1909" fmla="*/ 973362 w 5877805"/>
              <a:gd name="connsiteY1909" fmla="*/ 2296668 h 5637276"/>
              <a:gd name="connsiteX1910" fmla="*/ 975073 w 5877805"/>
              <a:gd name="connsiteY1910" fmla="*/ 2260729 h 5637276"/>
              <a:gd name="connsiteX1911" fmla="*/ 971651 w 5877805"/>
              <a:gd name="connsiteY1911" fmla="*/ 2255595 h 5637276"/>
              <a:gd name="connsiteX1912" fmla="*/ 937438 w 5877805"/>
              <a:gd name="connsiteY1912" fmla="*/ 2231636 h 5637276"/>
              <a:gd name="connsiteX1913" fmla="*/ 882697 w 5877805"/>
              <a:gd name="connsiteY1913" fmla="*/ 2204254 h 5637276"/>
              <a:gd name="connsiteX1914" fmla="*/ 882697 w 5877805"/>
              <a:gd name="connsiteY1914" fmla="*/ 2188851 h 5637276"/>
              <a:gd name="connsiteX1915" fmla="*/ 899804 w 5877805"/>
              <a:gd name="connsiteY1915" fmla="*/ 2173449 h 5637276"/>
              <a:gd name="connsiteX1916" fmla="*/ 880987 w 5877805"/>
              <a:gd name="connsiteY1916" fmla="*/ 2185429 h 5637276"/>
              <a:gd name="connsiteX1917" fmla="*/ 867301 w 5877805"/>
              <a:gd name="connsiteY1917" fmla="*/ 2182006 h 5637276"/>
              <a:gd name="connsiteX1918" fmla="*/ 867301 w 5877805"/>
              <a:gd name="connsiteY1918" fmla="*/ 2175160 h 5637276"/>
              <a:gd name="connsiteX1919" fmla="*/ 880987 w 5877805"/>
              <a:gd name="connsiteY1919" fmla="*/ 2149490 h 5637276"/>
              <a:gd name="connsiteX1920" fmla="*/ 862170 w 5877805"/>
              <a:gd name="connsiteY1920" fmla="*/ 2122108 h 5637276"/>
              <a:gd name="connsiteX1921" fmla="*/ 843352 w 5877805"/>
              <a:gd name="connsiteY1921" fmla="*/ 2108417 h 5637276"/>
              <a:gd name="connsiteX1922" fmla="*/ 824535 w 5877805"/>
              <a:gd name="connsiteY1922" fmla="*/ 2096437 h 5637276"/>
              <a:gd name="connsiteX1923" fmla="*/ 836510 w 5877805"/>
              <a:gd name="connsiteY1923" fmla="*/ 2060498 h 5637276"/>
              <a:gd name="connsiteX1924" fmla="*/ 814271 w 5877805"/>
              <a:gd name="connsiteY1924" fmla="*/ 2041673 h 5637276"/>
              <a:gd name="connsiteX1925" fmla="*/ 802297 w 5877805"/>
              <a:gd name="connsiteY1925" fmla="*/ 2022848 h 5637276"/>
              <a:gd name="connsiteX1926" fmla="*/ 764662 w 5877805"/>
              <a:gd name="connsiteY1926" fmla="*/ 2055364 h 5637276"/>
              <a:gd name="connsiteX1927" fmla="*/ 740713 w 5877805"/>
              <a:gd name="connsiteY1927" fmla="*/ 2096437 h 5637276"/>
              <a:gd name="connsiteX1928" fmla="*/ 699657 w 5877805"/>
              <a:gd name="connsiteY1928" fmla="*/ 2058787 h 5637276"/>
              <a:gd name="connsiteX1929" fmla="*/ 699657 w 5877805"/>
              <a:gd name="connsiteY1929" fmla="*/ 2043384 h 5637276"/>
              <a:gd name="connsiteX1930" fmla="*/ 703079 w 5877805"/>
              <a:gd name="connsiteY1930" fmla="*/ 2012579 h 5637276"/>
              <a:gd name="connsiteX1931" fmla="*/ 709921 w 5877805"/>
              <a:gd name="connsiteY1931" fmla="*/ 1986909 h 5637276"/>
              <a:gd name="connsiteX1932" fmla="*/ 749266 w 5877805"/>
              <a:gd name="connsiteY1932" fmla="*/ 1950970 h 5637276"/>
              <a:gd name="connsiteX1933" fmla="*/ 781769 w 5877805"/>
              <a:gd name="connsiteY1933" fmla="*/ 1903051 h 5637276"/>
              <a:gd name="connsiteX1934" fmla="*/ 793743 w 5877805"/>
              <a:gd name="connsiteY1934" fmla="*/ 1916742 h 5637276"/>
              <a:gd name="connsiteX1935" fmla="*/ 792033 w 5877805"/>
              <a:gd name="connsiteY1935" fmla="*/ 1959527 h 5637276"/>
              <a:gd name="connsiteX1936" fmla="*/ 806787 w 5877805"/>
              <a:gd name="connsiteY1936" fmla="*/ 1950114 h 5637276"/>
              <a:gd name="connsiteX1937" fmla="*/ 817582 w 5877805"/>
              <a:gd name="connsiteY1937" fmla="*/ 1935716 h 5637276"/>
              <a:gd name="connsiteX1938" fmla="*/ 817672 w 5877805"/>
              <a:gd name="connsiteY1938" fmla="*/ 1935725 h 5637276"/>
              <a:gd name="connsiteX1939" fmla="*/ 816838 w 5877805"/>
              <a:gd name="connsiteY1939" fmla="*/ 1941985 h 5637276"/>
              <a:gd name="connsiteX1940" fmla="*/ 815982 w 5877805"/>
              <a:gd name="connsiteY1940" fmla="*/ 1945836 h 5637276"/>
              <a:gd name="connsiteX1941" fmla="*/ 831378 w 5877805"/>
              <a:gd name="connsiteY1941" fmla="*/ 1976641 h 5637276"/>
              <a:gd name="connsiteX1942" fmla="*/ 848484 w 5877805"/>
              <a:gd name="connsiteY1942" fmla="*/ 1961238 h 5637276"/>
              <a:gd name="connsiteX1943" fmla="*/ 836724 w 5877805"/>
              <a:gd name="connsiteY1943" fmla="*/ 1937493 h 5637276"/>
              <a:gd name="connsiteX1944" fmla="*/ 817672 w 5877805"/>
              <a:gd name="connsiteY1944" fmla="*/ 1935725 h 5637276"/>
              <a:gd name="connsiteX1945" fmla="*/ 817693 w 5877805"/>
              <a:gd name="connsiteY1945" fmla="*/ 1935568 h 5637276"/>
              <a:gd name="connsiteX1946" fmla="*/ 817582 w 5877805"/>
              <a:gd name="connsiteY1946" fmla="*/ 1935716 h 5637276"/>
              <a:gd name="connsiteX1947" fmla="*/ 815982 w 5877805"/>
              <a:gd name="connsiteY1947" fmla="*/ 1935568 h 5637276"/>
              <a:gd name="connsiteX1948" fmla="*/ 822824 w 5877805"/>
              <a:gd name="connsiteY1948" fmla="*/ 1913320 h 5637276"/>
              <a:gd name="connsiteX1949" fmla="*/ 858748 w 5877805"/>
              <a:gd name="connsiteY1949" fmla="*/ 1921876 h 5637276"/>
              <a:gd name="connsiteX1950" fmla="*/ 872433 w 5877805"/>
              <a:gd name="connsiteY1950" fmla="*/ 1889360 h 5637276"/>
              <a:gd name="connsiteX1951" fmla="*/ 884408 w 5877805"/>
              <a:gd name="connsiteY1951" fmla="*/ 1877381 h 5637276"/>
              <a:gd name="connsiteX1952" fmla="*/ 894672 w 5877805"/>
              <a:gd name="connsiteY1952" fmla="*/ 1896206 h 5637276"/>
              <a:gd name="connsiteX1953" fmla="*/ 892961 w 5877805"/>
              <a:gd name="connsiteY1953" fmla="*/ 1906474 h 5637276"/>
              <a:gd name="connsiteX1954" fmla="*/ 889540 w 5877805"/>
              <a:gd name="connsiteY1954" fmla="*/ 1918454 h 5637276"/>
              <a:gd name="connsiteX1955" fmla="*/ 913489 w 5877805"/>
              <a:gd name="connsiteY1955" fmla="*/ 1918454 h 5637276"/>
              <a:gd name="connsiteX1956" fmla="*/ 934017 w 5877805"/>
              <a:gd name="connsiteY1956" fmla="*/ 1920165 h 5637276"/>
              <a:gd name="connsiteX1957" fmla="*/ 954545 w 5877805"/>
              <a:gd name="connsiteY1957" fmla="*/ 1889360 h 5637276"/>
              <a:gd name="connsiteX1958" fmla="*/ 981915 w 5877805"/>
              <a:gd name="connsiteY1958" fmla="*/ 1875669 h 5637276"/>
              <a:gd name="connsiteX1959" fmla="*/ 1009286 w 5877805"/>
              <a:gd name="connsiteY1959" fmla="*/ 1868824 h 5637276"/>
              <a:gd name="connsiteX1960" fmla="*/ 1038367 w 5877805"/>
              <a:gd name="connsiteY1960" fmla="*/ 1848287 h 5637276"/>
              <a:gd name="connsiteX1961" fmla="*/ 1034946 w 5877805"/>
              <a:gd name="connsiteY1961" fmla="*/ 1858556 h 5637276"/>
              <a:gd name="connsiteX1962" fmla="*/ 1048631 w 5877805"/>
              <a:gd name="connsiteY1962" fmla="*/ 1855133 h 5637276"/>
              <a:gd name="connsiteX1963" fmla="*/ 1048631 w 5877805"/>
              <a:gd name="connsiteY1963" fmla="*/ 1844865 h 5637276"/>
              <a:gd name="connsiteX1964" fmla="*/ 1038367 w 5877805"/>
              <a:gd name="connsiteY1964" fmla="*/ 1848287 h 5637276"/>
              <a:gd name="connsiteX1965" fmla="*/ 1041788 w 5877805"/>
              <a:gd name="connsiteY1965" fmla="*/ 1807214 h 5637276"/>
              <a:gd name="connsiteX1966" fmla="*/ 1022971 w 5877805"/>
              <a:gd name="connsiteY1966" fmla="*/ 1737048 h 5637276"/>
              <a:gd name="connsiteX1967" fmla="*/ 1034946 w 5877805"/>
              <a:gd name="connsiteY1967" fmla="*/ 1721645 h 5637276"/>
              <a:gd name="connsiteX1968" fmla="*/ 1019550 w 5877805"/>
              <a:gd name="connsiteY1968" fmla="*/ 1716511 h 5637276"/>
              <a:gd name="connsiteX1969" fmla="*/ 1019550 w 5877805"/>
              <a:gd name="connsiteY1969" fmla="*/ 1690841 h 5637276"/>
              <a:gd name="connsiteX1970" fmla="*/ 1024682 w 5877805"/>
              <a:gd name="connsiteY1970" fmla="*/ 1685706 h 5637276"/>
              <a:gd name="connsiteX1971" fmla="*/ 1074291 w 5877805"/>
              <a:gd name="connsiteY1971" fmla="*/ 1672016 h 5637276"/>
              <a:gd name="connsiteX1972" fmla="*/ 1084554 w 5877805"/>
              <a:gd name="connsiteY1972" fmla="*/ 1663459 h 5637276"/>
              <a:gd name="connsiteX1973" fmla="*/ 1099950 w 5877805"/>
              <a:gd name="connsiteY1973" fmla="*/ 1644633 h 5637276"/>
              <a:gd name="connsiteX1974" fmla="*/ 1120478 w 5877805"/>
              <a:gd name="connsiteY1974" fmla="*/ 1661747 h 5637276"/>
              <a:gd name="connsiteX1975" fmla="*/ 1176916 w 5877805"/>
              <a:gd name="connsiteY1975" fmla="*/ 1635177 h 5637276"/>
              <a:gd name="connsiteX1976" fmla="*/ 1176716 w 5877805"/>
              <a:gd name="connsiteY1976" fmla="*/ 1646559 h 5637276"/>
              <a:gd name="connsiteX1977" fmla="*/ 1170087 w 5877805"/>
              <a:gd name="connsiteY1977" fmla="*/ 1660036 h 5637276"/>
              <a:gd name="connsiteX1978" fmla="*/ 1194036 w 5877805"/>
              <a:gd name="connsiteY1978" fmla="*/ 1648056 h 5637276"/>
              <a:gd name="connsiteX1979" fmla="*/ 1197458 w 5877805"/>
              <a:gd name="connsiteY1979" fmla="*/ 1634365 h 5637276"/>
              <a:gd name="connsiteX1980" fmla="*/ 1197458 w 5877805"/>
              <a:gd name="connsiteY1980" fmla="*/ 1636077 h 5637276"/>
              <a:gd name="connsiteX1981" fmla="*/ 1231671 w 5877805"/>
              <a:gd name="connsiteY1981" fmla="*/ 1636077 h 5637276"/>
              <a:gd name="connsiteX1982" fmla="*/ 1265884 w 5877805"/>
              <a:gd name="connsiteY1982" fmla="*/ 1624097 h 5637276"/>
              <a:gd name="connsiteX1983" fmla="*/ 1310361 w 5877805"/>
              <a:gd name="connsiteY1983" fmla="*/ 1583024 h 5637276"/>
              <a:gd name="connsiteX1984" fmla="*/ 1363391 w 5877805"/>
              <a:gd name="connsiteY1984" fmla="*/ 1543662 h 5637276"/>
              <a:gd name="connsiteX1985" fmla="*/ 1365102 w 5877805"/>
              <a:gd name="connsiteY1985" fmla="*/ 1524837 h 5637276"/>
              <a:gd name="connsiteX1986" fmla="*/ 1347995 w 5877805"/>
              <a:gd name="connsiteY1986" fmla="*/ 1523126 h 5637276"/>
              <a:gd name="connsiteX1987" fmla="*/ 1334310 w 5877805"/>
              <a:gd name="connsiteY1987" fmla="*/ 1543662 h 5637276"/>
              <a:gd name="connsiteX1988" fmla="*/ 1324046 w 5877805"/>
              <a:gd name="connsiteY1988" fmla="*/ 1521414 h 5637276"/>
              <a:gd name="connsiteX1989" fmla="*/ 1341152 w 5877805"/>
              <a:gd name="connsiteY1989" fmla="*/ 1499166 h 5637276"/>
              <a:gd name="connsiteX1990" fmla="*/ 1361680 w 5877805"/>
              <a:gd name="connsiteY1990" fmla="*/ 1492321 h 5637276"/>
              <a:gd name="connsiteX1991" fmla="*/ 1409579 w 5877805"/>
              <a:gd name="connsiteY1991" fmla="*/ 1475207 h 5637276"/>
              <a:gd name="connsiteX1992" fmla="*/ 1404447 w 5877805"/>
              <a:gd name="connsiteY1992" fmla="*/ 1506012 h 5637276"/>
              <a:gd name="connsiteX1993" fmla="*/ 1418132 w 5877805"/>
              <a:gd name="connsiteY1993" fmla="*/ 1514569 h 5637276"/>
              <a:gd name="connsiteX1994" fmla="*/ 1435238 w 5877805"/>
              <a:gd name="connsiteY1994" fmla="*/ 1492321 h 5637276"/>
              <a:gd name="connsiteX1995" fmla="*/ 1430106 w 5877805"/>
              <a:gd name="connsiteY1995" fmla="*/ 1475207 h 5637276"/>
              <a:gd name="connsiteX1996" fmla="*/ 1447213 w 5877805"/>
              <a:gd name="connsiteY1996" fmla="*/ 1476919 h 5637276"/>
              <a:gd name="connsiteX1997" fmla="*/ 1448924 w 5877805"/>
              <a:gd name="connsiteY1997" fmla="*/ 1533394 h 5637276"/>
              <a:gd name="connsiteX1998" fmla="*/ 1448924 w 5877805"/>
              <a:gd name="connsiteY1998" fmla="*/ 1541951 h 5637276"/>
              <a:gd name="connsiteX1999" fmla="*/ 1503665 w 5877805"/>
              <a:gd name="connsiteY1999" fmla="*/ 1531683 h 5637276"/>
              <a:gd name="connsiteX2000" fmla="*/ 1513928 w 5877805"/>
              <a:gd name="connsiteY2000" fmla="*/ 1521414 h 5637276"/>
              <a:gd name="connsiteX2001" fmla="*/ 1527614 w 5877805"/>
              <a:gd name="connsiteY2001" fmla="*/ 1495744 h 5637276"/>
              <a:gd name="connsiteX2002" fmla="*/ 1531035 w 5877805"/>
              <a:gd name="connsiteY2002" fmla="*/ 1507723 h 5637276"/>
              <a:gd name="connsiteX2003" fmla="*/ 1534456 w 5877805"/>
              <a:gd name="connsiteY2003" fmla="*/ 1516280 h 5637276"/>
              <a:gd name="connsiteX2004" fmla="*/ 1568669 w 5877805"/>
              <a:gd name="connsiteY2004" fmla="*/ 1511146 h 5637276"/>
              <a:gd name="connsiteX2005" fmla="*/ 1568669 w 5877805"/>
              <a:gd name="connsiteY2005" fmla="*/ 1523126 h 5637276"/>
              <a:gd name="connsiteX2006" fmla="*/ 1585776 w 5877805"/>
              <a:gd name="connsiteY2006" fmla="*/ 1497455 h 5637276"/>
              <a:gd name="connsiteX2007" fmla="*/ 1541299 w 5877805"/>
              <a:gd name="connsiteY2007" fmla="*/ 1473496 h 5637276"/>
              <a:gd name="connsiteX2008" fmla="*/ 1549852 w 5877805"/>
              <a:gd name="connsiteY2008" fmla="*/ 1454671 h 5637276"/>
              <a:gd name="connsiteX2009" fmla="*/ 1531035 w 5877805"/>
              <a:gd name="connsiteY2009" fmla="*/ 1439268 h 5637276"/>
              <a:gd name="connsiteX2010" fmla="*/ 1553273 w 5877805"/>
              <a:gd name="connsiteY2010" fmla="*/ 1415309 h 5637276"/>
              <a:gd name="connsiteX2011" fmla="*/ 1543010 w 5877805"/>
              <a:gd name="connsiteY2011" fmla="*/ 1377659 h 5637276"/>
              <a:gd name="connsiteX2012" fmla="*/ 1532746 w 5877805"/>
              <a:gd name="connsiteY2012" fmla="*/ 1382793 h 5637276"/>
              <a:gd name="connsiteX2013" fmla="*/ 1519060 w 5877805"/>
              <a:gd name="connsiteY2013" fmla="*/ 1394772 h 5637276"/>
              <a:gd name="connsiteX2014" fmla="*/ 1543010 w 5877805"/>
              <a:gd name="connsiteY2014" fmla="*/ 1396484 h 5637276"/>
              <a:gd name="connsiteX2015" fmla="*/ 1501954 w 5877805"/>
              <a:gd name="connsiteY2015" fmla="*/ 1411886 h 5637276"/>
              <a:gd name="connsiteX2016" fmla="*/ 1495111 w 5877805"/>
              <a:gd name="connsiteY2016" fmla="*/ 1405041 h 5637276"/>
              <a:gd name="connsiteX2017" fmla="*/ 1496822 w 5877805"/>
              <a:gd name="connsiteY2017" fmla="*/ 1391350 h 5637276"/>
              <a:gd name="connsiteX2018" fmla="*/ 1472873 w 5877805"/>
              <a:gd name="connsiteY2018" fmla="*/ 1394772 h 5637276"/>
              <a:gd name="connsiteX2019" fmla="*/ 1457477 w 5877805"/>
              <a:gd name="connsiteY2019" fmla="*/ 1370813 h 5637276"/>
              <a:gd name="connsiteX2020" fmla="*/ 1431817 w 5877805"/>
              <a:gd name="connsiteY2020" fmla="*/ 1374236 h 5637276"/>
              <a:gd name="connsiteX2021" fmla="*/ 1436949 w 5877805"/>
              <a:gd name="connsiteY2021" fmla="*/ 1360545 h 5637276"/>
              <a:gd name="connsiteX2022" fmla="*/ 1445502 w 5877805"/>
              <a:gd name="connsiteY2022" fmla="*/ 1363968 h 5637276"/>
              <a:gd name="connsiteX2023" fmla="*/ 1471162 w 5877805"/>
              <a:gd name="connsiteY2023" fmla="*/ 1331451 h 5637276"/>
              <a:gd name="connsiteX2024" fmla="*/ 1496822 w 5877805"/>
              <a:gd name="connsiteY2024" fmla="*/ 1334874 h 5637276"/>
              <a:gd name="connsiteX2025" fmla="*/ 1495111 w 5877805"/>
              <a:gd name="connsiteY2025" fmla="*/ 1358833 h 5637276"/>
              <a:gd name="connsiteX2026" fmla="*/ 1508796 w 5877805"/>
              <a:gd name="connsiteY2026" fmla="*/ 1353699 h 5637276"/>
              <a:gd name="connsiteX2027" fmla="*/ 1531035 w 5877805"/>
              <a:gd name="connsiteY2027" fmla="*/ 1324606 h 5637276"/>
              <a:gd name="connsiteX2028" fmla="*/ 1539588 w 5877805"/>
              <a:gd name="connsiteY2028" fmla="*/ 1309204 h 5637276"/>
              <a:gd name="connsiteX2029" fmla="*/ 1522482 w 5877805"/>
              <a:gd name="connsiteY2029" fmla="*/ 1304069 h 5637276"/>
              <a:gd name="connsiteX2030" fmla="*/ 1522482 w 5877805"/>
              <a:gd name="connsiteY2030" fmla="*/ 1292090 h 5637276"/>
              <a:gd name="connsiteX2031" fmla="*/ 1493401 w 5877805"/>
              <a:gd name="connsiteY2031" fmla="*/ 1268130 h 5637276"/>
              <a:gd name="connsiteX2032" fmla="*/ 1507086 w 5877805"/>
              <a:gd name="connsiteY2032" fmla="*/ 1264708 h 5637276"/>
              <a:gd name="connsiteX2033" fmla="*/ 1524192 w 5877805"/>
              <a:gd name="connsiteY2033" fmla="*/ 1256151 h 5637276"/>
              <a:gd name="connsiteX2034" fmla="*/ 1459188 w 5877805"/>
              <a:gd name="connsiteY2034" fmla="*/ 1196253 h 5637276"/>
              <a:gd name="connsiteX2035" fmla="*/ 1471162 w 5877805"/>
              <a:gd name="connsiteY2035" fmla="*/ 1165448 h 5637276"/>
              <a:gd name="connsiteX2036" fmla="*/ 1505375 w 5877805"/>
              <a:gd name="connsiteY2036" fmla="*/ 1168871 h 5637276"/>
              <a:gd name="connsiteX2037" fmla="*/ 1529324 w 5877805"/>
              <a:gd name="connsiteY2037" fmla="*/ 1156891 h 5637276"/>
              <a:gd name="connsiteX2038" fmla="*/ 1537878 w 5877805"/>
              <a:gd name="connsiteY2038" fmla="*/ 1151757 h 5637276"/>
              <a:gd name="connsiteX2039" fmla="*/ 1543010 w 5877805"/>
              <a:gd name="connsiteY2039" fmla="*/ 1136354 h 5637276"/>
              <a:gd name="connsiteX2040" fmla="*/ 1534456 w 5877805"/>
              <a:gd name="connsiteY2040" fmla="*/ 1126086 h 5637276"/>
              <a:gd name="connsiteX2041" fmla="*/ 1519060 w 5877805"/>
              <a:gd name="connsiteY2041" fmla="*/ 1120952 h 5637276"/>
              <a:gd name="connsiteX2042" fmla="*/ 1478005 w 5877805"/>
              <a:gd name="connsiteY2042" fmla="*/ 1131220 h 5637276"/>
              <a:gd name="connsiteX2043" fmla="*/ 1436949 w 5877805"/>
              <a:gd name="connsiteY2043" fmla="*/ 1153468 h 5637276"/>
              <a:gd name="connsiteX2044" fmla="*/ 1411289 w 5877805"/>
              <a:gd name="connsiteY2044" fmla="*/ 1155180 h 5637276"/>
              <a:gd name="connsiteX2045" fmla="*/ 1397604 w 5877805"/>
              <a:gd name="connsiteY2045" fmla="*/ 1139777 h 5637276"/>
              <a:gd name="connsiteX2046" fmla="*/ 1416421 w 5877805"/>
              <a:gd name="connsiteY2046" fmla="*/ 1095281 h 5637276"/>
              <a:gd name="connsiteX2047" fmla="*/ 1387340 w 5877805"/>
              <a:gd name="connsiteY2047" fmla="*/ 1098704 h 5637276"/>
              <a:gd name="connsiteX2048" fmla="*/ 1377076 w 5877805"/>
              <a:gd name="connsiteY2048" fmla="*/ 1073034 h 5637276"/>
              <a:gd name="connsiteX2049" fmla="*/ 1406157 w 5877805"/>
              <a:gd name="connsiteY2049" fmla="*/ 1052497 h 5637276"/>
              <a:gd name="connsiteX2050" fmla="*/ 1462609 w 5877805"/>
              <a:gd name="connsiteY2050" fmla="*/ 1019981 h 5637276"/>
              <a:gd name="connsiteX2051" fmla="*/ 1529324 w 5877805"/>
              <a:gd name="connsiteY2051" fmla="*/ 934412 h 5637276"/>
              <a:gd name="connsiteX2052" fmla="*/ 1554984 w 5877805"/>
              <a:gd name="connsiteY2052" fmla="*/ 917298 h 5637276"/>
              <a:gd name="connsiteX2053" fmla="*/ 1566959 w 5877805"/>
              <a:gd name="connsiteY2053" fmla="*/ 879648 h 5637276"/>
              <a:gd name="connsiteX2054" fmla="*/ 1601172 w 5877805"/>
              <a:gd name="connsiteY2054" fmla="*/ 891628 h 5637276"/>
              <a:gd name="connsiteX2055" fmla="*/ 1618278 w 5877805"/>
              <a:gd name="connsiteY2055" fmla="*/ 888205 h 5637276"/>
              <a:gd name="connsiteX2056" fmla="*/ 1616568 w 5877805"/>
              <a:gd name="connsiteY2056" fmla="*/ 889916 h 5637276"/>
              <a:gd name="connsiteX2057" fmla="*/ 1642227 w 5877805"/>
              <a:gd name="connsiteY2057" fmla="*/ 876225 h 5637276"/>
              <a:gd name="connsiteX2058" fmla="*/ 1625405 w 5877805"/>
              <a:gd name="connsiteY2058" fmla="*/ 863985 h 5637276"/>
              <a:gd name="connsiteX2059" fmla="*/ 1640945 w 5877805"/>
              <a:gd name="connsiteY2059" fmla="*/ 849699 h 5637276"/>
              <a:gd name="connsiteX2060" fmla="*/ 1659334 w 5877805"/>
              <a:gd name="connsiteY2060" fmla="*/ 845420 h 5637276"/>
              <a:gd name="connsiteX2061" fmla="*/ 1671309 w 5877805"/>
              <a:gd name="connsiteY2061" fmla="*/ 838575 h 5637276"/>
              <a:gd name="connsiteX2062" fmla="*/ 1690126 w 5877805"/>
              <a:gd name="connsiteY2062" fmla="*/ 828307 h 5637276"/>
              <a:gd name="connsiteX2063" fmla="*/ 1717496 w 5877805"/>
              <a:gd name="connsiteY2063" fmla="*/ 828307 h 5637276"/>
              <a:gd name="connsiteX2064" fmla="*/ 1717496 w 5877805"/>
              <a:gd name="connsiteY2064" fmla="*/ 855689 h 5637276"/>
              <a:gd name="connsiteX2065" fmla="*/ 1739735 w 5877805"/>
              <a:gd name="connsiteY2065" fmla="*/ 852266 h 5637276"/>
              <a:gd name="connsiteX2066" fmla="*/ 1726049 w 5877805"/>
              <a:gd name="connsiteY2066" fmla="*/ 881359 h 5637276"/>
              <a:gd name="connsiteX2067" fmla="*/ 1753420 w 5877805"/>
              <a:gd name="connsiteY2067" fmla="*/ 876225 h 5637276"/>
              <a:gd name="connsiteX2068" fmla="*/ 1744867 w 5877805"/>
              <a:gd name="connsiteY2068" fmla="*/ 896762 h 5637276"/>
              <a:gd name="connsiteX2069" fmla="*/ 1717496 w 5877805"/>
              <a:gd name="connsiteY2069" fmla="*/ 910453 h 5637276"/>
              <a:gd name="connsiteX2070" fmla="*/ 1686704 w 5877805"/>
              <a:gd name="connsiteY2070" fmla="*/ 934412 h 5637276"/>
              <a:gd name="connsiteX2071" fmla="*/ 1691836 w 5877805"/>
              <a:gd name="connsiteY2071" fmla="*/ 953237 h 5637276"/>
              <a:gd name="connsiteX2072" fmla="*/ 1669598 w 5877805"/>
              <a:gd name="connsiteY2072" fmla="*/ 953237 h 5637276"/>
              <a:gd name="connsiteX2073" fmla="*/ 1657623 w 5877805"/>
              <a:gd name="connsiteY2073" fmla="*/ 946392 h 5637276"/>
              <a:gd name="connsiteX2074" fmla="*/ 1655913 w 5877805"/>
              <a:gd name="connsiteY2074" fmla="*/ 961794 h 5637276"/>
              <a:gd name="connsiteX2075" fmla="*/ 1657623 w 5877805"/>
              <a:gd name="connsiteY2075" fmla="*/ 980619 h 5637276"/>
              <a:gd name="connsiteX2076" fmla="*/ 1691836 w 5877805"/>
              <a:gd name="connsiteY2076" fmla="*/ 977196 h 5637276"/>
              <a:gd name="connsiteX2077" fmla="*/ 1727760 w 5877805"/>
              <a:gd name="connsiteY2077" fmla="*/ 1043940 h 5637276"/>
              <a:gd name="connsiteX2078" fmla="*/ 1755131 w 5877805"/>
              <a:gd name="connsiteY2078" fmla="*/ 1038806 h 5637276"/>
              <a:gd name="connsiteX2079" fmla="*/ 1767105 w 5877805"/>
              <a:gd name="connsiteY2079" fmla="*/ 1066188 h 5637276"/>
              <a:gd name="connsiteX2080" fmla="*/ 1823557 w 5877805"/>
              <a:gd name="connsiteY2080" fmla="*/ 1033672 h 5637276"/>
              <a:gd name="connsiteX2081" fmla="*/ 1844085 w 5877805"/>
              <a:gd name="connsiteY2081" fmla="*/ 1040517 h 5637276"/>
              <a:gd name="connsiteX2082" fmla="*/ 1844085 w 5877805"/>
              <a:gd name="connsiteY2082" fmla="*/ 1018269 h 5637276"/>
              <a:gd name="connsiteX2083" fmla="*/ 1866323 w 5877805"/>
              <a:gd name="connsiteY2083" fmla="*/ 1009713 h 5637276"/>
              <a:gd name="connsiteX2084" fmla="*/ 1905668 w 5877805"/>
              <a:gd name="connsiteY2084" fmla="*/ 1002867 h 5637276"/>
              <a:gd name="connsiteX2085" fmla="*/ 1883430 w 5877805"/>
              <a:gd name="connsiteY2085" fmla="*/ 980619 h 5637276"/>
              <a:gd name="connsiteX2086" fmla="*/ 1890272 w 5877805"/>
              <a:gd name="connsiteY2086" fmla="*/ 966928 h 5637276"/>
              <a:gd name="connsiteX2087" fmla="*/ 1902247 w 5877805"/>
              <a:gd name="connsiteY2087" fmla="*/ 951526 h 5637276"/>
              <a:gd name="connsiteX2088" fmla="*/ 1905668 w 5877805"/>
              <a:gd name="connsiteY2088" fmla="*/ 932701 h 5637276"/>
              <a:gd name="connsiteX2089" fmla="*/ 1891983 w 5877805"/>
              <a:gd name="connsiteY2089" fmla="*/ 922432 h 5637276"/>
              <a:gd name="connsiteX2090" fmla="*/ 1878298 w 5877805"/>
              <a:gd name="connsiteY2090" fmla="*/ 922432 h 5637276"/>
              <a:gd name="connsiteX2091" fmla="*/ 1905668 w 5877805"/>
              <a:gd name="connsiteY2091" fmla="*/ 883071 h 5637276"/>
              <a:gd name="connsiteX2092" fmla="*/ 1895404 w 5877805"/>
              <a:gd name="connsiteY2092" fmla="*/ 867668 h 5637276"/>
              <a:gd name="connsiteX2093" fmla="*/ 1893693 w 5877805"/>
              <a:gd name="connsiteY2093" fmla="*/ 843709 h 5637276"/>
              <a:gd name="connsiteX2094" fmla="*/ 1955277 w 5877805"/>
              <a:gd name="connsiteY2094" fmla="*/ 814616 h 5637276"/>
              <a:gd name="connsiteX2095" fmla="*/ 1974094 w 5877805"/>
              <a:gd name="connsiteY2095" fmla="*/ 807770 h 5637276"/>
              <a:gd name="connsiteX2096" fmla="*/ 2078444 w 5877805"/>
              <a:gd name="connsiteY2096" fmla="*/ 775254 h 5637276"/>
              <a:gd name="connsiteX2097" fmla="*/ 2086997 w 5877805"/>
              <a:gd name="connsiteY2097" fmla="*/ 773543 h 5637276"/>
              <a:gd name="connsiteX2098" fmla="*/ 2090419 w 5877805"/>
              <a:gd name="connsiteY2098" fmla="*/ 807770 h 5637276"/>
              <a:gd name="connsiteX2099" fmla="*/ 2102393 w 5877805"/>
              <a:gd name="connsiteY2099" fmla="*/ 812904 h 5637276"/>
              <a:gd name="connsiteX2100" fmla="*/ 2088708 w 5877805"/>
              <a:gd name="connsiteY2100" fmla="*/ 860823 h 5637276"/>
              <a:gd name="connsiteX2101" fmla="*/ 2124632 w 5877805"/>
              <a:gd name="connsiteY2101" fmla="*/ 876225 h 5637276"/>
              <a:gd name="connsiteX2102" fmla="*/ 2174241 w 5877805"/>
              <a:gd name="connsiteY2102" fmla="*/ 821461 h 5637276"/>
              <a:gd name="connsiteX2103" fmla="*/ 2232403 w 5877805"/>
              <a:gd name="connsiteY2103" fmla="*/ 792368 h 5637276"/>
              <a:gd name="connsiteX2104" fmla="*/ 2225560 w 5877805"/>
              <a:gd name="connsiteY2104" fmla="*/ 753006 h 5637276"/>
              <a:gd name="connsiteX2105" fmla="*/ 2228981 w 5877805"/>
              <a:gd name="connsiteY2105" fmla="*/ 746160 h 5637276"/>
              <a:gd name="connsiteX2106" fmla="*/ 2235824 w 5877805"/>
              <a:gd name="connsiteY2106" fmla="*/ 747872 h 5637276"/>
              <a:gd name="connsiteX2107" fmla="*/ 2264905 w 5877805"/>
              <a:gd name="connsiteY2107" fmla="*/ 775254 h 5637276"/>
              <a:gd name="connsiteX2108" fmla="*/ 2278590 w 5877805"/>
              <a:gd name="connsiteY2108" fmla="*/ 797502 h 5637276"/>
              <a:gd name="connsiteX2109" fmla="*/ 2369255 w 5877805"/>
              <a:gd name="connsiteY2109" fmla="*/ 742738 h 5637276"/>
              <a:gd name="connsiteX2110" fmla="*/ 2400047 w 5877805"/>
              <a:gd name="connsiteY2110" fmla="*/ 689685 h 5637276"/>
              <a:gd name="connsiteX2111" fmla="*/ 2405179 w 5877805"/>
              <a:gd name="connsiteY2111" fmla="*/ 682840 h 5637276"/>
              <a:gd name="connsiteX2112" fmla="*/ 2439392 w 5877805"/>
              <a:gd name="connsiteY2112" fmla="*/ 652035 h 5637276"/>
              <a:gd name="connsiteX2113" fmla="*/ 2447945 w 5877805"/>
              <a:gd name="connsiteY2113" fmla="*/ 646901 h 5637276"/>
              <a:gd name="connsiteX2114" fmla="*/ 2475316 w 5877805"/>
              <a:gd name="connsiteY2114" fmla="*/ 622941 h 5637276"/>
              <a:gd name="connsiteX2115" fmla="*/ 2466762 w 5877805"/>
              <a:gd name="connsiteY2115" fmla="*/ 605828 h 5637276"/>
              <a:gd name="connsiteX2116" fmla="*/ 2470184 w 5877805"/>
              <a:gd name="connsiteY2116" fmla="*/ 568177 h 5637276"/>
              <a:gd name="connsiteX2117" fmla="*/ 2487290 w 5877805"/>
              <a:gd name="connsiteY2117" fmla="*/ 537373 h 5637276"/>
              <a:gd name="connsiteX2118" fmla="*/ 2512950 w 5877805"/>
              <a:gd name="connsiteY2118" fmla="*/ 511702 h 5637276"/>
              <a:gd name="connsiteX2119" fmla="*/ 2547163 w 5877805"/>
              <a:gd name="connsiteY2119" fmla="*/ 487743 h 5637276"/>
              <a:gd name="connsiteX2120" fmla="*/ 2620721 w 5877805"/>
              <a:gd name="connsiteY2120" fmla="*/ 468917 h 5637276"/>
              <a:gd name="connsiteX2121" fmla="*/ 2678883 w 5877805"/>
              <a:gd name="connsiteY2121" fmla="*/ 460361 h 5637276"/>
              <a:gd name="connsiteX2122" fmla="*/ 2713096 w 5877805"/>
              <a:gd name="connsiteY2122" fmla="*/ 451804 h 5637276"/>
              <a:gd name="connsiteX2123" fmla="*/ 2706254 w 5877805"/>
              <a:gd name="connsiteY2123" fmla="*/ 420999 h 5637276"/>
              <a:gd name="connsiteX2124" fmla="*/ 2663487 w 5877805"/>
              <a:gd name="connsiteY2124" fmla="*/ 393617 h 5637276"/>
              <a:gd name="connsiteX2125" fmla="*/ 2613878 w 5877805"/>
              <a:gd name="connsiteY2125" fmla="*/ 426133 h 5637276"/>
              <a:gd name="connsiteX2126" fmla="*/ 2619010 w 5877805"/>
              <a:gd name="connsiteY2126" fmla="*/ 400462 h 5637276"/>
              <a:gd name="connsiteX2127" fmla="*/ 2617300 w 5877805"/>
              <a:gd name="connsiteY2127" fmla="*/ 402174 h 5637276"/>
              <a:gd name="connsiteX2128" fmla="*/ 2637828 w 5877805"/>
              <a:gd name="connsiteY2128" fmla="*/ 349121 h 5637276"/>
              <a:gd name="connsiteX2129" fmla="*/ 2672041 w 5877805"/>
              <a:gd name="connsiteY2129" fmla="*/ 332007 h 5637276"/>
              <a:gd name="connsiteX2130" fmla="*/ 2672041 w 5877805"/>
              <a:gd name="connsiteY2130" fmla="*/ 320028 h 5637276"/>
              <a:gd name="connsiteX2131" fmla="*/ 2684015 w 5877805"/>
              <a:gd name="connsiteY2131" fmla="*/ 229325 h 5637276"/>
              <a:gd name="connsiteX2132" fmla="*/ 2704543 w 5877805"/>
              <a:gd name="connsiteY2132" fmla="*/ 196809 h 5637276"/>
              <a:gd name="connsiteX2133" fmla="*/ 2723360 w 5877805"/>
              <a:gd name="connsiteY2133" fmla="*/ 159158 h 5637276"/>
              <a:gd name="connsiteX2134" fmla="*/ 2742177 w 5877805"/>
              <a:gd name="connsiteY2134" fmla="*/ 124931 h 5637276"/>
              <a:gd name="connsiteX2135" fmla="*/ 2779812 w 5877805"/>
              <a:gd name="connsiteY2135" fmla="*/ 92415 h 5637276"/>
              <a:gd name="connsiteX2136" fmla="*/ 3000486 w 5877805"/>
              <a:gd name="connsiteY2136" fmla="*/ 3423 h 5637276"/>
              <a:gd name="connsiteX2137" fmla="*/ 3010750 w 5877805"/>
              <a:gd name="connsiteY2137" fmla="*/ 6846 h 5637276"/>
              <a:gd name="connsiteX2138" fmla="*/ 2979958 w 5877805"/>
              <a:gd name="connsiteY2138" fmla="*/ 32516 h 5637276"/>
              <a:gd name="connsiteX2139" fmla="*/ 2966273 w 5877805"/>
              <a:gd name="connsiteY2139" fmla="*/ 71878 h 5637276"/>
              <a:gd name="connsiteX2140" fmla="*/ 2979958 w 5877805"/>
              <a:gd name="connsiteY2140" fmla="*/ 78723 h 5637276"/>
              <a:gd name="connsiteX2141" fmla="*/ 3005618 w 5877805"/>
              <a:gd name="connsiteY2141" fmla="*/ 119796 h 5637276"/>
              <a:gd name="connsiteX2142" fmla="*/ 3014171 w 5877805"/>
              <a:gd name="connsiteY2142" fmla="*/ 155735 h 5637276"/>
              <a:gd name="connsiteX2143" fmla="*/ 3005618 w 5877805"/>
              <a:gd name="connsiteY2143" fmla="*/ 172849 h 5637276"/>
              <a:gd name="connsiteX2144" fmla="*/ 3022725 w 5877805"/>
              <a:gd name="connsiteY2144" fmla="*/ 225902 h 5637276"/>
              <a:gd name="connsiteX2145" fmla="*/ 3041542 w 5877805"/>
              <a:gd name="connsiteY2145" fmla="*/ 234459 h 5637276"/>
              <a:gd name="connsiteX2146" fmla="*/ 3036410 w 5877805"/>
              <a:gd name="connsiteY2146" fmla="*/ 244727 h 5637276"/>
              <a:gd name="connsiteX2147" fmla="*/ 3029567 w 5877805"/>
              <a:gd name="connsiteY2147" fmla="*/ 253284 h 5637276"/>
              <a:gd name="connsiteX2148" fmla="*/ 3027857 w 5877805"/>
              <a:gd name="connsiteY2148" fmla="*/ 256707 h 5637276"/>
              <a:gd name="connsiteX2149" fmla="*/ 3043252 w 5877805"/>
              <a:gd name="connsiteY2149" fmla="*/ 294357 h 5637276"/>
              <a:gd name="connsiteX2150" fmla="*/ 3072334 w 5877805"/>
              <a:gd name="connsiteY2150" fmla="*/ 297780 h 5637276"/>
              <a:gd name="connsiteX2151" fmla="*/ 3079176 w 5877805"/>
              <a:gd name="connsiteY2151" fmla="*/ 316605 h 5637276"/>
              <a:gd name="connsiteX2152" fmla="*/ 3051806 w 5877805"/>
              <a:gd name="connsiteY2152" fmla="*/ 323450 h 5637276"/>
              <a:gd name="connsiteX2153" fmla="*/ 2967984 w 5877805"/>
              <a:gd name="connsiteY2153" fmla="*/ 323450 h 5637276"/>
              <a:gd name="connsiteX2154" fmla="*/ 2803761 w 5877805"/>
              <a:gd name="connsiteY2154" fmla="*/ 426133 h 5637276"/>
              <a:gd name="connsiteX2155" fmla="*/ 2795208 w 5877805"/>
              <a:gd name="connsiteY2155" fmla="*/ 468917 h 5637276"/>
              <a:gd name="connsiteX2156" fmla="*/ 2826000 w 5877805"/>
              <a:gd name="connsiteY2156" fmla="*/ 470629 h 5637276"/>
              <a:gd name="connsiteX2157" fmla="*/ 2820868 w 5877805"/>
              <a:gd name="connsiteY2157" fmla="*/ 448381 h 5637276"/>
              <a:gd name="connsiteX2158" fmla="*/ 2843106 w 5877805"/>
              <a:gd name="connsiteY2158" fmla="*/ 420999 h 5637276"/>
              <a:gd name="connsiteX2159" fmla="*/ 2928639 w 5877805"/>
              <a:gd name="connsiteY2159" fmla="*/ 383349 h 5637276"/>
              <a:gd name="connsiteX2160" fmla="*/ 2959430 w 5877805"/>
              <a:gd name="connsiteY2160" fmla="*/ 397040 h 5637276"/>
              <a:gd name="connsiteX2161" fmla="*/ 2995354 w 5877805"/>
              <a:gd name="connsiteY2161" fmla="*/ 374792 h 5637276"/>
              <a:gd name="connsiteX2162" fmla="*/ 3012461 w 5877805"/>
              <a:gd name="connsiteY2162" fmla="*/ 369658 h 5637276"/>
              <a:gd name="connsiteX2163" fmla="*/ 3036410 w 5877805"/>
              <a:gd name="connsiteY2163" fmla="*/ 357678 h 5637276"/>
              <a:gd name="connsiteX2164" fmla="*/ 3082598 w 5877805"/>
              <a:gd name="connsiteY2164" fmla="*/ 337141 h 5637276"/>
              <a:gd name="connsiteX2165" fmla="*/ 3147602 w 5877805"/>
              <a:gd name="connsiteY2165" fmla="*/ 330296 h 5637276"/>
              <a:gd name="connsiteX2166" fmla="*/ 3162998 w 5877805"/>
              <a:gd name="connsiteY2166" fmla="*/ 335430 h 5637276"/>
              <a:gd name="connsiteX2167" fmla="*/ 3183526 w 5877805"/>
              <a:gd name="connsiteY2167" fmla="*/ 335430 h 5637276"/>
              <a:gd name="connsiteX2168" fmla="*/ 3180105 w 5877805"/>
              <a:gd name="connsiteY2168" fmla="*/ 313182 h 5637276"/>
              <a:gd name="connsiteX2169" fmla="*/ 3197211 w 5877805"/>
              <a:gd name="connsiteY2169" fmla="*/ 309759 h 5637276"/>
              <a:gd name="connsiteX2170" fmla="*/ 3212607 w 5877805"/>
              <a:gd name="connsiteY2170" fmla="*/ 326873 h 5637276"/>
              <a:gd name="connsiteX2171" fmla="*/ 3224582 w 5877805"/>
              <a:gd name="connsiteY2171" fmla="*/ 321739 h 5637276"/>
              <a:gd name="connsiteX2172" fmla="*/ 3275901 w 5877805"/>
              <a:gd name="connsiteY2172" fmla="*/ 301202 h 5637276"/>
              <a:gd name="connsiteX2173" fmla="*/ 3327221 w 5877805"/>
              <a:gd name="connsiteY2173" fmla="*/ 284089 h 5637276"/>
              <a:gd name="connsiteX2174" fmla="*/ 3335774 w 5877805"/>
              <a:gd name="connsiteY2174" fmla="*/ 273820 h 5637276"/>
              <a:gd name="connsiteX2175" fmla="*/ 3368277 w 5877805"/>
              <a:gd name="connsiteY2175" fmla="*/ 246438 h 5637276"/>
              <a:gd name="connsiteX2176" fmla="*/ 3464073 w 5877805"/>
              <a:gd name="connsiteY2176" fmla="*/ 203654 h 5637276"/>
              <a:gd name="connsiteX2177" fmla="*/ 3479469 w 5877805"/>
              <a:gd name="connsiteY2177" fmla="*/ 196809 h 5637276"/>
              <a:gd name="connsiteX2178" fmla="*/ 3513682 w 5877805"/>
              <a:gd name="connsiteY2178" fmla="*/ 186540 h 5637276"/>
              <a:gd name="connsiteX2179" fmla="*/ 3551317 w 5877805"/>
              <a:gd name="connsiteY2179" fmla="*/ 191674 h 5637276"/>
              <a:gd name="connsiteX2180" fmla="*/ 3638560 w 5877805"/>
              <a:gd name="connsiteY2180" fmla="*/ 152313 h 5637276"/>
              <a:gd name="connsiteX2181" fmla="*/ 3582108 w 5877805"/>
              <a:gd name="connsiteY2181" fmla="*/ 188252 h 5637276"/>
              <a:gd name="connsiteX2182" fmla="*/ 3641981 w 5877805"/>
              <a:gd name="connsiteY2182" fmla="*/ 177983 h 5637276"/>
              <a:gd name="connsiteX2183" fmla="*/ 3708697 w 5877805"/>
              <a:gd name="connsiteY2183" fmla="*/ 150601 h 5637276"/>
              <a:gd name="connsiteX2184" fmla="*/ 3753174 w 5877805"/>
              <a:gd name="connsiteY2184" fmla="*/ 119796 h 5637276"/>
              <a:gd name="connsiteX2185" fmla="*/ 3761727 w 5877805"/>
              <a:gd name="connsiteY2185" fmla="*/ 106106 h 5637276"/>
              <a:gd name="connsiteX2186" fmla="*/ 3770280 w 5877805"/>
              <a:gd name="connsiteY2186" fmla="*/ 102683 h 5637276"/>
              <a:gd name="connsiteX2187" fmla="*/ 3792519 w 5877805"/>
              <a:gd name="connsiteY2187" fmla="*/ 104394 h 5637276"/>
              <a:gd name="connsiteX2188" fmla="*/ 3814757 w 5877805"/>
              <a:gd name="connsiteY2188" fmla="*/ 99260 h 5637276"/>
              <a:gd name="connsiteX2189" fmla="*/ 3850681 w 5877805"/>
              <a:gd name="connsiteY2189" fmla="*/ 77012 h 5637276"/>
              <a:gd name="connsiteX2190" fmla="*/ 3893447 w 5877805"/>
              <a:gd name="connsiteY2190" fmla="*/ 61610 h 5637276"/>
              <a:gd name="connsiteX2191" fmla="*/ 3934503 w 5877805"/>
              <a:gd name="connsiteY2191" fmla="*/ 46207 h 5637276"/>
              <a:gd name="connsiteX2192" fmla="*/ 3980691 w 5877805"/>
              <a:gd name="connsiteY2192" fmla="*/ 42785 h 5637276"/>
              <a:gd name="connsiteX2193" fmla="*/ 4006350 w 5877805"/>
              <a:gd name="connsiteY2193" fmla="*/ 32516 h 5637276"/>
              <a:gd name="connsiteX2194" fmla="*/ 4021746 w 5877805"/>
              <a:gd name="connsiteY2194" fmla="*/ 22248 h 5637276"/>
              <a:gd name="connsiteX2195" fmla="*/ 4083330 w 5877805"/>
              <a:gd name="connsiteY2195" fmla="*/ 0 h 56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</a:cxnLst>
            <a:rect l="l" t="t" r="r" b="b"/>
            <a:pathLst>
              <a:path w="5877805" h="5637276">
                <a:moveTo>
                  <a:pt x="2282012" y="5413085"/>
                </a:moveTo>
                <a:lnTo>
                  <a:pt x="2282634" y="5413863"/>
                </a:lnTo>
                <a:lnTo>
                  <a:pt x="2280301" y="5414797"/>
                </a:lnTo>
                <a:cubicBezTo>
                  <a:pt x="2280301" y="5414797"/>
                  <a:pt x="2280301" y="5414797"/>
                  <a:pt x="2282012" y="5413085"/>
                </a:cubicBezTo>
                <a:close/>
                <a:moveTo>
                  <a:pt x="2287144" y="5395972"/>
                </a:moveTo>
                <a:lnTo>
                  <a:pt x="2289118" y="5397156"/>
                </a:lnTo>
                <a:lnTo>
                  <a:pt x="2288854" y="5397683"/>
                </a:lnTo>
                <a:cubicBezTo>
                  <a:pt x="2288854" y="5397683"/>
                  <a:pt x="2288854" y="5397683"/>
                  <a:pt x="2287144" y="5395972"/>
                </a:cubicBezTo>
                <a:close/>
                <a:moveTo>
                  <a:pt x="3339196" y="5378858"/>
                </a:moveTo>
                <a:lnTo>
                  <a:pt x="3339669" y="5378912"/>
                </a:lnTo>
                <a:lnTo>
                  <a:pt x="3339196" y="5380569"/>
                </a:lnTo>
                <a:cubicBezTo>
                  <a:pt x="3339196" y="5380569"/>
                  <a:pt x="3339196" y="5380569"/>
                  <a:pt x="3339196" y="5378858"/>
                </a:cubicBezTo>
                <a:close/>
                <a:moveTo>
                  <a:pt x="2709675" y="5377147"/>
                </a:moveTo>
                <a:cubicBezTo>
                  <a:pt x="2709675" y="5377147"/>
                  <a:pt x="2709675" y="5377147"/>
                  <a:pt x="2707964" y="5378858"/>
                </a:cubicBezTo>
                <a:lnTo>
                  <a:pt x="2708628" y="5377164"/>
                </a:lnTo>
                <a:close/>
                <a:moveTo>
                  <a:pt x="2163256" y="5227659"/>
                </a:moveTo>
                <a:lnTo>
                  <a:pt x="2163977" y="5228257"/>
                </a:lnTo>
                <a:cubicBezTo>
                  <a:pt x="2163977" y="5228257"/>
                  <a:pt x="2163977" y="5228257"/>
                  <a:pt x="2162266" y="5229968"/>
                </a:cubicBezTo>
                <a:close/>
                <a:moveTo>
                  <a:pt x="2694279" y="5200875"/>
                </a:moveTo>
                <a:lnTo>
                  <a:pt x="2694910" y="5201263"/>
                </a:lnTo>
                <a:lnTo>
                  <a:pt x="2694279" y="5202586"/>
                </a:lnTo>
                <a:cubicBezTo>
                  <a:pt x="2694279" y="5202586"/>
                  <a:pt x="2694279" y="5202586"/>
                  <a:pt x="2694279" y="5200875"/>
                </a:cubicBezTo>
                <a:close/>
                <a:moveTo>
                  <a:pt x="4452831" y="4949302"/>
                </a:moveTo>
                <a:lnTo>
                  <a:pt x="4452831" y="4950002"/>
                </a:lnTo>
                <a:lnTo>
                  <a:pt x="4451120" y="4951014"/>
                </a:lnTo>
                <a:cubicBezTo>
                  <a:pt x="4451120" y="4951014"/>
                  <a:pt x="4451120" y="4951014"/>
                  <a:pt x="4452831" y="4949302"/>
                </a:cubicBezTo>
                <a:close/>
                <a:moveTo>
                  <a:pt x="4185969" y="4928766"/>
                </a:moveTo>
                <a:cubicBezTo>
                  <a:pt x="4185969" y="4928766"/>
                  <a:pt x="4185969" y="4928766"/>
                  <a:pt x="4184258" y="4930477"/>
                </a:cubicBezTo>
                <a:lnTo>
                  <a:pt x="4184678" y="4929135"/>
                </a:lnTo>
                <a:close/>
                <a:moveTo>
                  <a:pt x="3116811" y="4867156"/>
                </a:moveTo>
                <a:lnTo>
                  <a:pt x="3118571" y="4869064"/>
                </a:lnTo>
                <a:lnTo>
                  <a:pt x="3115100" y="4868868"/>
                </a:lnTo>
                <a:cubicBezTo>
                  <a:pt x="3115100" y="4868868"/>
                  <a:pt x="3115100" y="4868868"/>
                  <a:pt x="3116811" y="4867156"/>
                </a:cubicBezTo>
                <a:close/>
                <a:moveTo>
                  <a:pt x="4081619" y="4658368"/>
                </a:moveTo>
                <a:lnTo>
                  <a:pt x="4083005" y="4658441"/>
                </a:lnTo>
                <a:lnTo>
                  <a:pt x="4081619" y="4660080"/>
                </a:lnTo>
                <a:cubicBezTo>
                  <a:pt x="4081619" y="4660080"/>
                  <a:pt x="4081619" y="4660080"/>
                  <a:pt x="4081619" y="4658368"/>
                </a:cubicBezTo>
                <a:close/>
                <a:moveTo>
                  <a:pt x="4079908" y="4615584"/>
                </a:moveTo>
                <a:lnTo>
                  <a:pt x="4082666" y="4616343"/>
                </a:lnTo>
                <a:lnTo>
                  <a:pt x="4081619" y="4617295"/>
                </a:lnTo>
                <a:cubicBezTo>
                  <a:pt x="4081619" y="4617295"/>
                  <a:pt x="4081619" y="4617295"/>
                  <a:pt x="4079908" y="4615584"/>
                </a:cubicBezTo>
                <a:close/>
                <a:moveTo>
                  <a:pt x="4057552" y="4543441"/>
                </a:moveTo>
                <a:lnTo>
                  <a:pt x="4057670" y="4543706"/>
                </a:lnTo>
                <a:cubicBezTo>
                  <a:pt x="4057670" y="4543706"/>
                  <a:pt x="4057670" y="4543706"/>
                  <a:pt x="4055959" y="4543706"/>
                </a:cubicBezTo>
                <a:close/>
                <a:moveTo>
                  <a:pt x="3878051" y="4174048"/>
                </a:moveTo>
                <a:lnTo>
                  <a:pt x="3880618" y="4174048"/>
                </a:lnTo>
                <a:lnTo>
                  <a:pt x="3879762" y="4175760"/>
                </a:lnTo>
                <a:cubicBezTo>
                  <a:pt x="3879762" y="4175760"/>
                  <a:pt x="3879762" y="4175760"/>
                  <a:pt x="3878051" y="4174048"/>
                </a:cubicBezTo>
                <a:close/>
                <a:moveTo>
                  <a:pt x="1176930" y="1634365"/>
                </a:moveTo>
                <a:cubicBezTo>
                  <a:pt x="1176930" y="1634365"/>
                  <a:pt x="1176930" y="1634365"/>
                  <a:pt x="1178640" y="1634365"/>
                </a:cubicBezTo>
                <a:lnTo>
                  <a:pt x="1176916" y="1635177"/>
                </a:lnTo>
                <a:close/>
                <a:moveTo>
                  <a:pt x="1623410" y="862534"/>
                </a:moveTo>
                <a:lnTo>
                  <a:pt x="1625405" y="863985"/>
                </a:lnTo>
                <a:lnTo>
                  <a:pt x="1625121" y="864246"/>
                </a:lnTo>
                <a:cubicBezTo>
                  <a:pt x="1625121" y="864246"/>
                  <a:pt x="1625121" y="864246"/>
                  <a:pt x="1623410" y="862534"/>
                </a:cubicBezTo>
                <a:close/>
                <a:moveTo>
                  <a:pt x="4865098" y="766697"/>
                </a:moveTo>
                <a:cubicBezTo>
                  <a:pt x="4865098" y="766697"/>
                  <a:pt x="4865098" y="766697"/>
                  <a:pt x="4866809" y="768408"/>
                </a:cubicBezTo>
                <a:lnTo>
                  <a:pt x="4865065" y="766816"/>
                </a:lnTo>
                <a:close/>
                <a:moveTo>
                  <a:pt x="4620475" y="720490"/>
                </a:moveTo>
                <a:cubicBezTo>
                  <a:pt x="4620475" y="720490"/>
                  <a:pt x="4620475" y="720490"/>
                  <a:pt x="4618764" y="722201"/>
                </a:cubicBezTo>
                <a:lnTo>
                  <a:pt x="4619189" y="720964"/>
                </a:lnTo>
                <a:close/>
                <a:moveTo>
                  <a:pt x="4127807" y="575023"/>
                </a:moveTo>
                <a:cubicBezTo>
                  <a:pt x="4127807" y="575023"/>
                  <a:pt x="4127807" y="575023"/>
                  <a:pt x="4129517" y="575023"/>
                </a:cubicBezTo>
                <a:lnTo>
                  <a:pt x="4127959" y="575480"/>
                </a:lnTo>
                <a:close/>
                <a:moveTo>
                  <a:pt x="4522967" y="224190"/>
                </a:moveTo>
                <a:cubicBezTo>
                  <a:pt x="4522967" y="224190"/>
                  <a:pt x="4522967" y="224190"/>
                  <a:pt x="4521257" y="225902"/>
                </a:cubicBezTo>
                <a:lnTo>
                  <a:pt x="4522309" y="224519"/>
                </a:lnTo>
                <a:close/>
                <a:moveTo>
                  <a:pt x="4083330" y="0"/>
                </a:moveTo>
                <a:cubicBezTo>
                  <a:pt x="4086751" y="0"/>
                  <a:pt x="4090172" y="1712"/>
                  <a:pt x="4098726" y="1712"/>
                </a:cubicBezTo>
                <a:cubicBezTo>
                  <a:pt x="4086751" y="8557"/>
                  <a:pt x="4078198" y="13691"/>
                  <a:pt x="4069645" y="18825"/>
                </a:cubicBezTo>
                <a:cubicBezTo>
                  <a:pt x="4069645" y="23959"/>
                  <a:pt x="4071355" y="27382"/>
                  <a:pt x="4071355" y="30805"/>
                </a:cubicBezTo>
                <a:cubicBezTo>
                  <a:pt x="4071355" y="30805"/>
                  <a:pt x="4069645" y="32516"/>
                  <a:pt x="4069645" y="32516"/>
                </a:cubicBezTo>
                <a:cubicBezTo>
                  <a:pt x="4028589" y="41073"/>
                  <a:pt x="4014904" y="46207"/>
                  <a:pt x="3975559" y="70167"/>
                </a:cubicBezTo>
                <a:cubicBezTo>
                  <a:pt x="3955031" y="82146"/>
                  <a:pt x="3934503" y="90703"/>
                  <a:pt x="3913975" y="100971"/>
                </a:cubicBezTo>
                <a:cubicBezTo>
                  <a:pt x="3907132" y="104394"/>
                  <a:pt x="3900290" y="106106"/>
                  <a:pt x="3895158" y="111240"/>
                </a:cubicBezTo>
                <a:cubicBezTo>
                  <a:pt x="3891737" y="114662"/>
                  <a:pt x="3891737" y="121508"/>
                  <a:pt x="3888315" y="131776"/>
                </a:cubicBezTo>
                <a:cubicBezTo>
                  <a:pt x="3896869" y="131776"/>
                  <a:pt x="3900290" y="130065"/>
                  <a:pt x="3903711" y="130065"/>
                </a:cubicBezTo>
                <a:cubicBezTo>
                  <a:pt x="3924239" y="128353"/>
                  <a:pt x="3944767" y="118085"/>
                  <a:pt x="3965295" y="124931"/>
                </a:cubicBezTo>
                <a:cubicBezTo>
                  <a:pt x="3968716" y="126642"/>
                  <a:pt x="3973848" y="123219"/>
                  <a:pt x="3977269" y="121508"/>
                </a:cubicBezTo>
                <a:cubicBezTo>
                  <a:pt x="3994376" y="114662"/>
                  <a:pt x="3994376" y="114662"/>
                  <a:pt x="4020036" y="121508"/>
                </a:cubicBezTo>
                <a:cubicBezTo>
                  <a:pt x="4018325" y="136910"/>
                  <a:pt x="4016614" y="154024"/>
                  <a:pt x="4013193" y="169426"/>
                </a:cubicBezTo>
                <a:cubicBezTo>
                  <a:pt x="3992665" y="183117"/>
                  <a:pt x="3978980" y="210499"/>
                  <a:pt x="3953320" y="215634"/>
                </a:cubicBezTo>
                <a:cubicBezTo>
                  <a:pt x="3951609" y="213922"/>
                  <a:pt x="3949899" y="210499"/>
                  <a:pt x="3948188" y="207077"/>
                </a:cubicBezTo>
                <a:cubicBezTo>
                  <a:pt x="3941346" y="198520"/>
                  <a:pt x="3934503" y="198520"/>
                  <a:pt x="3931082" y="210499"/>
                </a:cubicBezTo>
                <a:cubicBezTo>
                  <a:pt x="3929371" y="215634"/>
                  <a:pt x="3927660" y="220768"/>
                  <a:pt x="3925950" y="225902"/>
                </a:cubicBezTo>
                <a:cubicBezTo>
                  <a:pt x="3925950" y="227613"/>
                  <a:pt x="3924239" y="229325"/>
                  <a:pt x="3920818" y="232747"/>
                </a:cubicBezTo>
                <a:cubicBezTo>
                  <a:pt x="3936214" y="244727"/>
                  <a:pt x="3949899" y="244727"/>
                  <a:pt x="3963584" y="234459"/>
                </a:cubicBezTo>
                <a:cubicBezTo>
                  <a:pt x="3973848" y="225902"/>
                  <a:pt x="3982401" y="219056"/>
                  <a:pt x="3992665" y="212211"/>
                </a:cubicBezTo>
                <a:cubicBezTo>
                  <a:pt x="3994376" y="219056"/>
                  <a:pt x="3996086" y="224190"/>
                  <a:pt x="3999508" y="232747"/>
                </a:cubicBezTo>
                <a:cubicBezTo>
                  <a:pt x="4002929" y="231036"/>
                  <a:pt x="4009772" y="229325"/>
                  <a:pt x="4009772" y="225902"/>
                </a:cubicBezTo>
                <a:cubicBezTo>
                  <a:pt x="4011482" y="210499"/>
                  <a:pt x="4018325" y="205365"/>
                  <a:pt x="4028589" y="203654"/>
                </a:cubicBezTo>
                <a:cubicBezTo>
                  <a:pt x="4033721" y="203654"/>
                  <a:pt x="4040563" y="205365"/>
                  <a:pt x="4045695" y="203654"/>
                </a:cubicBezTo>
                <a:cubicBezTo>
                  <a:pt x="4055959" y="200231"/>
                  <a:pt x="4067934" y="198520"/>
                  <a:pt x="4076487" y="186540"/>
                </a:cubicBezTo>
                <a:cubicBezTo>
                  <a:pt x="4091883" y="164292"/>
                  <a:pt x="4112411" y="159158"/>
                  <a:pt x="4132939" y="164292"/>
                </a:cubicBezTo>
                <a:cubicBezTo>
                  <a:pt x="4146624" y="167715"/>
                  <a:pt x="4156888" y="160870"/>
                  <a:pt x="4163730" y="147179"/>
                </a:cubicBezTo>
                <a:cubicBezTo>
                  <a:pt x="4167152" y="142044"/>
                  <a:pt x="4168862" y="135199"/>
                  <a:pt x="4177416" y="142044"/>
                </a:cubicBezTo>
                <a:cubicBezTo>
                  <a:pt x="4172284" y="150601"/>
                  <a:pt x="4168862" y="159158"/>
                  <a:pt x="4163730" y="167715"/>
                </a:cubicBezTo>
                <a:cubicBezTo>
                  <a:pt x="4165441" y="169426"/>
                  <a:pt x="4167152" y="172849"/>
                  <a:pt x="4168862" y="171138"/>
                </a:cubicBezTo>
                <a:cubicBezTo>
                  <a:pt x="4177416" y="166004"/>
                  <a:pt x="4185969" y="159158"/>
                  <a:pt x="4194522" y="152313"/>
                </a:cubicBezTo>
                <a:cubicBezTo>
                  <a:pt x="4206497" y="157447"/>
                  <a:pt x="4218471" y="164292"/>
                  <a:pt x="4232157" y="171138"/>
                </a:cubicBezTo>
                <a:cubicBezTo>
                  <a:pt x="4240710" y="167715"/>
                  <a:pt x="4249263" y="164292"/>
                  <a:pt x="4257817" y="159158"/>
                </a:cubicBezTo>
                <a:cubicBezTo>
                  <a:pt x="4259527" y="166004"/>
                  <a:pt x="4259527" y="172849"/>
                  <a:pt x="4254395" y="176272"/>
                </a:cubicBezTo>
                <a:cubicBezTo>
                  <a:pt x="4244131" y="183117"/>
                  <a:pt x="4245842" y="195097"/>
                  <a:pt x="4240710" y="207077"/>
                </a:cubicBezTo>
                <a:cubicBezTo>
                  <a:pt x="4203076" y="227613"/>
                  <a:pt x="4162020" y="241304"/>
                  <a:pt x="4127807" y="275532"/>
                </a:cubicBezTo>
                <a:cubicBezTo>
                  <a:pt x="4107279" y="265264"/>
                  <a:pt x="4088462" y="265264"/>
                  <a:pt x="4071355" y="287511"/>
                </a:cubicBezTo>
                <a:cubicBezTo>
                  <a:pt x="4062802" y="296068"/>
                  <a:pt x="4052538" y="299491"/>
                  <a:pt x="4040563" y="304625"/>
                </a:cubicBezTo>
                <a:cubicBezTo>
                  <a:pt x="4037142" y="296068"/>
                  <a:pt x="4033721" y="289223"/>
                  <a:pt x="4032010" y="284089"/>
                </a:cubicBezTo>
                <a:cubicBezTo>
                  <a:pt x="4040563" y="263552"/>
                  <a:pt x="4064513" y="278955"/>
                  <a:pt x="4071355" y="254995"/>
                </a:cubicBezTo>
                <a:cubicBezTo>
                  <a:pt x="4057670" y="237882"/>
                  <a:pt x="4040563" y="248150"/>
                  <a:pt x="4023457" y="243016"/>
                </a:cubicBezTo>
                <a:cubicBezTo>
                  <a:pt x="4013193" y="258418"/>
                  <a:pt x="4004640" y="273820"/>
                  <a:pt x="3994376" y="292646"/>
                </a:cubicBezTo>
                <a:cubicBezTo>
                  <a:pt x="3984112" y="290934"/>
                  <a:pt x="3970427" y="284089"/>
                  <a:pt x="3963584" y="306337"/>
                </a:cubicBezTo>
                <a:cubicBezTo>
                  <a:pt x="3968716" y="308048"/>
                  <a:pt x="3973848" y="309759"/>
                  <a:pt x="3978980" y="313182"/>
                </a:cubicBezTo>
                <a:cubicBezTo>
                  <a:pt x="3961873" y="340564"/>
                  <a:pt x="3936214" y="350832"/>
                  <a:pt x="3915686" y="369658"/>
                </a:cubicBezTo>
                <a:cubicBezTo>
                  <a:pt x="3915686" y="376503"/>
                  <a:pt x="3915686" y="383349"/>
                  <a:pt x="3915686" y="391905"/>
                </a:cubicBezTo>
                <a:cubicBezTo>
                  <a:pt x="3895158" y="403885"/>
                  <a:pt x="3872919" y="410731"/>
                  <a:pt x="3854102" y="429556"/>
                </a:cubicBezTo>
                <a:cubicBezTo>
                  <a:pt x="3872919" y="434690"/>
                  <a:pt x="3872919" y="434690"/>
                  <a:pt x="3886605" y="429556"/>
                </a:cubicBezTo>
                <a:cubicBezTo>
                  <a:pt x="3896869" y="426133"/>
                  <a:pt x="3907132" y="420999"/>
                  <a:pt x="3917396" y="417576"/>
                </a:cubicBezTo>
                <a:cubicBezTo>
                  <a:pt x="3929371" y="414153"/>
                  <a:pt x="3936214" y="398751"/>
                  <a:pt x="3955031" y="403885"/>
                </a:cubicBezTo>
                <a:cubicBezTo>
                  <a:pt x="3937924" y="415865"/>
                  <a:pt x="3925950" y="424422"/>
                  <a:pt x="3915686" y="432979"/>
                </a:cubicBezTo>
                <a:cubicBezTo>
                  <a:pt x="3913975" y="438113"/>
                  <a:pt x="3913975" y="439824"/>
                  <a:pt x="3913975" y="439824"/>
                </a:cubicBezTo>
                <a:cubicBezTo>
                  <a:pt x="3920818" y="446670"/>
                  <a:pt x="3927660" y="453515"/>
                  <a:pt x="3936214" y="462072"/>
                </a:cubicBezTo>
                <a:cubicBezTo>
                  <a:pt x="3941346" y="455226"/>
                  <a:pt x="3946477" y="444958"/>
                  <a:pt x="3953320" y="439824"/>
                </a:cubicBezTo>
                <a:cubicBezTo>
                  <a:pt x="3960163" y="434690"/>
                  <a:pt x="3968716" y="432979"/>
                  <a:pt x="3978980" y="429556"/>
                </a:cubicBezTo>
                <a:cubicBezTo>
                  <a:pt x="3985822" y="436401"/>
                  <a:pt x="3994376" y="443247"/>
                  <a:pt x="4001218" y="451804"/>
                </a:cubicBezTo>
                <a:cubicBezTo>
                  <a:pt x="4009772" y="448381"/>
                  <a:pt x="4016614" y="443247"/>
                  <a:pt x="4025168" y="438113"/>
                </a:cubicBezTo>
                <a:cubicBezTo>
                  <a:pt x="4040563" y="431267"/>
                  <a:pt x="4052538" y="439824"/>
                  <a:pt x="4067934" y="443247"/>
                </a:cubicBezTo>
                <a:cubicBezTo>
                  <a:pt x="4074776" y="438113"/>
                  <a:pt x="4081619" y="432979"/>
                  <a:pt x="4090172" y="427844"/>
                </a:cubicBezTo>
                <a:cubicBezTo>
                  <a:pt x="4095304" y="432979"/>
                  <a:pt x="4102147" y="439824"/>
                  <a:pt x="4107279" y="446670"/>
                </a:cubicBezTo>
                <a:cubicBezTo>
                  <a:pt x="4131228" y="444958"/>
                  <a:pt x="4143203" y="417576"/>
                  <a:pt x="4163730" y="407308"/>
                </a:cubicBezTo>
                <a:cubicBezTo>
                  <a:pt x="4160309" y="400462"/>
                  <a:pt x="4158598" y="395328"/>
                  <a:pt x="4158598" y="390194"/>
                </a:cubicBezTo>
                <a:cubicBezTo>
                  <a:pt x="4160309" y="388483"/>
                  <a:pt x="4160309" y="386771"/>
                  <a:pt x="4163730" y="386771"/>
                </a:cubicBezTo>
                <a:cubicBezTo>
                  <a:pt x="4177416" y="383349"/>
                  <a:pt x="4191101" y="376503"/>
                  <a:pt x="4204786" y="376503"/>
                </a:cubicBezTo>
                <a:cubicBezTo>
                  <a:pt x="4220182" y="376503"/>
                  <a:pt x="4230446" y="367946"/>
                  <a:pt x="4237289" y="349121"/>
                </a:cubicBezTo>
                <a:cubicBezTo>
                  <a:pt x="4242421" y="347410"/>
                  <a:pt x="4249263" y="343987"/>
                  <a:pt x="4254395" y="342276"/>
                </a:cubicBezTo>
                <a:cubicBezTo>
                  <a:pt x="4252685" y="335430"/>
                  <a:pt x="4250974" y="328585"/>
                  <a:pt x="4252685" y="326873"/>
                </a:cubicBezTo>
                <a:cubicBezTo>
                  <a:pt x="4259527" y="320028"/>
                  <a:pt x="4266370" y="316605"/>
                  <a:pt x="4273212" y="311471"/>
                </a:cubicBezTo>
                <a:cubicBezTo>
                  <a:pt x="4280055" y="308048"/>
                  <a:pt x="4286898" y="304625"/>
                  <a:pt x="4295451" y="301202"/>
                </a:cubicBezTo>
                <a:cubicBezTo>
                  <a:pt x="4290319" y="290934"/>
                  <a:pt x="4286898" y="282377"/>
                  <a:pt x="4281766" y="273820"/>
                </a:cubicBezTo>
                <a:cubicBezTo>
                  <a:pt x="4292030" y="263552"/>
                  <a:pt x="4302293" y="254995"/>
                  <a:pt x="4312557" y="244727"/>
                </a:cubicBezTo>
                <a:cubicBezTo>
                  <a:pt x="4317689" y="248150"/>
                  <a:pt x="4322821" y="251573"/>
                  <a:pt x="4317689" y="260129"/>
                </a:cubicBezTo>
                <a:cubicBezTo>
                  <a:pt x="4312557" y="265264"/>
                  <a:pt x="4310847" y="270398"/>
                  <a:pt x="4317689" y="275532"/>
                </a:cubicBezTo>
                <a:cubicBezTo>
                  <a:pt x="4324532" y="280666"/>
                  <a:pt x="4331375" y="277243"/>
                  <a:pt x="4333085" y="270398"/>
                </a:cubicBezTo>
                <a:cubicBezTo>
                  <a:pt x="4334796" y="265264"/>
                  <a:pt x="4334796" y="258418"/>
                  <a:pt x="4334796" y="253284"/>
                </a:cubicBezTo>
                <a:cubicBezTo>
                  <a:pt x="4334796" y="248150"/>
                  <a:pt x="4331375" y="243016"/>
                  <a:pt x="4331375" y="239593"/>
                </a:cubicBezTo>
                <a:cubicBezTo>
                  <a:pt x="4339928" y="219056"/>
                  <a:pt x="4355324" y="229325"/>
                  <a:pt x="4365588" y="220768"/>
                </a:cubicBezTo>
                <a:cubicBezTo>
                  <a:pt x="4375852" y="212211"/>
                  <a:pt x="4386116" y="203654"/>
                  <a:pt x="4398090" y="205365"/>
                </a:cubicBezTo>
                <a:cubicBezTo>
                  <a:pt x="4403222" y="239593"/>
                  <a:pt x="4403222" y="239593"/>
                  <a:pt x="4365588" y="246438"/>
                </a:cubicBezTo>
                <a:cubicBezTo>
                  <a:pt x="4379273" y="258418"/>
                  <a:pt x="4391247" y="263552"/>
                  <a:pt x="4404933" y="254995"/>
                </a:cubicBezTo>
                <a:cubicBezTo>
                  <a:pt x="4425461" y="244727"/>
                  <a:pt x="4434014" y="237882"/>
                  <a:pt x="4454542" y="212211"/>
                </a:cubicBezTo>
                <a:cubicBezTo>
                  <a:pt x="4457963" y="208788"/>
                  <a:pt x="4463095" y="205365"/>
                  <a:pt x="4468227" y="201943"/>
                </a:cubicBezTo>
                <a:cubicBezTo>
                  <a:pt x="4471648" y="200231"/>
                  <a:pt x="4476780" y="200231"/>
                  <a:pt x="4480201" y="198520"/>
                </a:cubicBezTo>
                <a:cubicBezTo>
                  <a:pt x="4483623" y="196809"/>
                  <a:pt x="4488755" y="193386"/>
                  <a:pt x="4492176" y="191674"/>
                </a:cubicBezTo>
                <a:cubicBezTo>
                  <a:pt x="4492176" y="174561"/>
                  <a:pt x="4481912" y="181406"/>
                  <a:pt x="4476780" y="177983"/>
                </a:cubicBezTo>
                <a:cubicBezTo>
                  <a:pt x="4488755" y="159158"/>
                  <a:pt x="4493887" y="155735"/>
                  <a:pt x="4509283" y="148890"/>
                </a:cubicBezTo>
                <a:cubicBezTo>
                  <a:pt x="4528099" y="142044"/>
                  <a:pt x="4546917" y="133487"/>
                  <a:pt x="4565734" y="124931"/>
                </a:cubicBezTo>
                <a:cubicBezTo>
                  <a:pt x="4572577" y="123219"/>
                  <a:pt x="4577709" y="116374"/>
                  <a:pt x="4582841" y="112951"/>
                </a:cubicBezTo>
                <a:cubicBezTo>
                  <a:pt x="4584551" y="118085"/>
                  <a:pt x="4587973" y="121508"/>
                  <a:pt x="4591393" y="128353"/>
                </a:cubicBezTo>
                <a:cubicBezTo>
                  <a:pt x="4601657" y="124931"/>
                  <a:pt x="4611921" y="119796"/>
                  <a:pt x="4622185" y="116374"/>
                </a:cubicBezTo>
                <a:cubicBezTo>
                  <a:pt x="4615343" y="142044"/>
                  <a:pt x="4610211" y="150601"/>
                  <a:pt x="4596525" y="157447"/>
                </a:cubicBezTo>
                <a:cubicBezTo>
                  <a:pt x="4587973" y="160870"/>
                  <a:pt x="4579419" y="164292"/>
                  <a:pt x="4572577" y="167715"/>
                </a:cubicBezTo>
                <a:cubicBezTo>
                  <a:pt x="4566162" y="190819"/>
                  <a:pt x="4547237" y="197557"/>
                  <a:pt x="4533124" y="210312"/>
                </a:cubicBezTo>
                <a:lnTo>
                  <a:pt x="4522309" y="224519"/>
                </a:lnTo>
                <a:lnTo>
                  <a:pt x="4512703" y="229325"/>
                </a:lnTo>
                <a:cubicBezTo>
                  <a:pt x="4512703" y="225902"/>
                  <a:pt x="4514415" y="222479"/>
                  <a:pt x="4514415" y="219056"/>
                </a:cubicBezTo>
                <a:cubicBezTo>
                  <a:pt x="4514415" y="213922"/>
                  <a:pt x="4514415" y="207077"/>
                  <a:pt x="4509283" y="207077"/>
                </a:cubicBezTo>
                <a:cubicBezTo>
                  <a:pt x="4505861" y="208788"/>
                  <a:pt x="4502440" y="210499"/>
                  <a:pt x="4502440" y="213922"/>
                </a:cubicBezTo>
                <a:cubicBezTo>
                  <a:pt x="4500729" y="217345"/>
                  <a:pt x="4502440" y="222479"/>
                  <a:pt x="4504151" y="224190"/>
                </a:cubicBezTo>
                <a:cubicBezTo>
                  <a:pt x="4505861" y="227613"/>
                  <a:pt x="4510993" y="227613"/>
                  <a:pt x="4512703" y="229325"/>
                </a:cubicBezTo>
                <a:cubicBezTo>
                  <a:pt x="4512703" y="241304"/>
                  <a:pt x="4507572" y="248150"/>
                  <a:pt x="4499019" y="248150"/>
                </a:cubicBezTo>
                <a:cubicBezTo>
                  <a:pt x="4469938" y="249861"/>
                  <a:pt x="4449410" y="270398"/>
                  <a:pt x="4430592" y="297780"/>
                </a:cubicBezTo>
                <a:cubicBezTo>
                  <a:pt x="4428882" y="299491"/>
                  <a:pt x="4425461" y="301202"/>
                  <a:pt x="4422039" y="302914"/>
                </a:cubicBezTo>
                <a:cubicBezTo>
                  <a:pt x="4416907" y="299491"/>
                  <a:pt x="4413486" y="296068"/>
                  <a:pt x="4406643" y="292646"/>
                </a:cubicBezTo>
                <a:cubicBezTo>
                  <a:pt x="4391247" y="306337"/>
                  <a:pt x="4374141" y="321739"/>
                  <a:pt x="4357034" y="335430"/>
                </a:cubicBezTo>
                <a:cubicBezTo>
                  <a:pt x="4355324" y="330296"/>
                  <a:pt x="4357034" y="323450"/>
                  <a:pt x="4353613" y="321739"/>
                </a:cubicBezTo>
                <a:cubicBezTo>
                  <a:pt x="4338217" y="309759"/>
                  <a:pt x="4314268" y="318316"/>
                  <a:pt x="4314268" y="349121"/>
                </a:cubicBezTo>
                <a:cubicBezTo>
                  <a:pt x="4327953" y="343987"/>
                  <a:pt x="4343349" y="338853"/>
                  <a:pt x="4357034" y="335430"/>
                </a:cubicBezTo>
                <a:cubicBezTo>
                  <a:pt x="4348481" y="345698"/>
                  <a:pt x="4339928" y="355967"/>
                  <a:pt x="4329664" y="366235"/>
                </a:cubicBezTo>
                <a:cubicBezTo>
                  <a:pt x="4315979" y="357678"/>
                  <a:pt x="4295451" y="367946"/>
                  <a:pt x="4283476" y="347410"/>
                </a:cubicBezTo>
                <a:cubicBezTo>
                  <a:pt x="4281766" y="345698"/>
                  <a:pt x="4269791" y="349121"/>
                  <a:pt x="4269791" y="352544"/>
                </a:cubicBezTo>
                <a:cubicBezTo>
                  <a:pt x="4266370" y="376503"/>
                  <a:pt x="4247553" y="393617"/>
                  <a:pt x="4247553" y="420999"/>
                </a:cubicBezTo>
                <a:cubicBezTo>
                  <a:pt x="4252685" y="426133"/>
                  <a:pt x="4259527" y="432979"/>
                  <a:pt x="4268080" y="438113"/>
                </a:cubicBezTo>
                <a:cubicBezTo>
                  <a:pt x="4266370" y="439824"/>
                  <a:pt x="4266370" y="443247"/>
                  <a:pt x="4264659" y="443247"/>
                </a:cubicBezTo>
                <a:cubicBezTo>
                  <a:pt x="4256106" y="451804"/>
                  <a:pt x="4245842" y="453515"/>
                  <a:pt x="4238999" y="470629"/>
                </a:cubicBezTo>
                <a:cubicBezTo>
                  <a:pt x="4250974" y="475763"/>
                  <a:pt x="4261238" y="477474"/>
                  <a:pt x="4271502" y="480897"/>
                </a:cubicBezTo>
                <a:cubicBezTo>
                  <a:pt x="4261238" y="501434"/>
                  <a:pt x="4249263" y="508279"/>
                  <a:pt x="4233867" y="499722"/>
                </a:cubicBezTo>
                <a:cubicBezTo>
                  <a:pt x="4228735" y="496299"/>
                  <a:pt x="4223603" y="489454"/>
                  <a:pt x="4218471" y="486031"/>
                </a:cubicBezTo>
                <a:cubicBezTo>
                  <a:pt x="4211629" y="482608"/>
                  <a:pt x="4204786" y="479186"/>
                  <a:pt x="4199654" y="480897"/>
                </a:cubicBezTo>
                <a:cubicBezTo>
                  <a:pt x="4185969" y="484320"/>
                  <a:pt x="4173994" y="491165"/>
                  <a:pt x="4163730" y="475763"/>
                </a:cubicBezTo>
                <a:cubicBezTo>
                  <a:pt x="4160309" y="472340"/>
                  <a:pt x="4151756" y="474052"/>
                  <a:pt x="4148335" y="477474"/>
                </a:cubicBezTo>
                <a:cubicBezTo>
                  <a:pt x="4139781" y="482608"/>
                  <a:pt x="4134649" y="489454"/>
                  <a:pt x="4126096" y="498011"/>
                </a:cubicBezTo>
                <a:cubicBezTo>
                  <a:pt x="4132939" y="501434"/>
                  <a:pt x="4138071" y="504856"/>
                  <a:pt x="4144913" y="509990"/>
                </a:cubicBezTo>
                <a:cubicBezTo>
                  <a:pt x="4131228" y="521970"/>
                  <a:pt x="4114121" y="527104"/>
                  <a:pt x="4105568" y="547641"/>
                </a:cubicBezTo>
                <a:cubicBezTo>
                  <a:pt x="4090172" y="551064"/>
                  <a:pt x="4076487" y="561332"/>
                  <a:pt x="4064513" y="578446"/>
                </a:cubicBezTo>
                <a:cubicBezTo>
                  <a:pt x="4083757" y="584863"/>
                  <a:pt x="4088569" y="586468"/>
                  <a:pt x="4106370" y="581815"/>
                </a:cubicBezTo>
                <a:lnTo>
                  <a:pt x="4127959" y="575480"/>
                </a:lnTo>
                <a:lnTo>
                  <a:pt x="4134649" y="595559"/>
                </a:lnTo>
                <a:cubicBezTo>
                  <a:pt x="4151756" y="604116"/>
                  <a:pt x="4170573" y="592137"/>
                  <a:pt x="4191101" y="593848"/>
                </a:cubicBezTo>
                <a:cubicBezTo>
                  <a:pt x="4209918" y="593848"/>
                  <a:pt x="4227025" y="576734"/>
                  <a:pt x="4247553" y="575023"/>
                </a:cubicBezTo>
                <a:cubicBezTo>
                  <a:pt x="4266370" y="571600"/>
                  <a:pt x="4283476" y="563043"/>
                  <a:pt x="4307425" y="554486"/>
                </a:cubicBezTo>
                <a:cubicBezTo>
                  <a:pt x="4290319" y="569889"/>
                  <a:pt x="4276634" y="580157"/>
                  <a:pt x="4262948" y="592137"/>
                </a:cubicBezTo>
                <a:cubicBezTo>
                  <a:pt x="4261238" y="592137"/>
                  <a:pt x="4257817" y="593848"/>
                  <a:pt x="4256106" y="592137"/>
                </a:cubicBezTo>
                <a:cubicBezTo>
                  <a:pt x="4240710" y="585291"/>
                  <a:pt x="4228735" y="598982"/>
                  <a:pt x="4218471" y="609250"/>
                </a:cubicBezTo>
                <a:cubicBezTo>
                  <a:pt x="4211629" y="614384"/>
                  <a:pt x="4206497" y="621230"/>
                  <a:pt x="4197944" y="617807"/>
                </a:cubicBezTo>
                <a:cubicBezTo>
                  <a:pt x="4192812" y="617807"/>
                  <a:pt x="4187680" y="622941"/>
                  <a:pt x="4182548" y="626364"/>
                </a:cubicBezTo>
                <a:cubicBezTo>
                  <a:pt x="4175705" y="629787"/>
                  <a:pt x="4167152" y="634921"/>
                  <a:pt x="4158598" y="638344"/>
                </a:cubicBezTo>
                <a:cubicBezTo>
                  <a:pt x="4148335" y="643478"/>
                  <a:pt x="4138071" y="650323"/>
                  <a:pt x="4129517" y="662303"/>
                </a:cubicBezTo>
                <a:cubicBezTo>
                  <a:pt x="4122675" y="672571"/>
                  <a:pt x="4112411" y="679417"/>
                  <a:pt x="4102147" y="684551"/>
                </a:cubicBezTo>
                <a:cubicBezTo>
                  <a:pt x="4086751" y="696531"/>
                  <a:pt x="4085040" y="701665"/>
                  <a:pt x="4093594" y="720490"/>
                </a:cubicBezTo>
                <a:cubicBezTo>
                  <a:pt x="4097015" y="725624"/>
                  <a:pt x="4098726" y="729047"/>
                  <a:pt x="4102147" y="734181"/>
                </a:cubicBezTo>
                <a:cubicBezTo>
                  <a:pt x="4103858" y="740171"/>
                  <a:pt x="4102147" y="743166"/>
                  <a:pt x="4099795" y="745733"/>
                </a:cubicBezTo>
                <a:lnTo>
                  <a:pt x="4094292" y="753705"/>
                </a:lnTo>
                <a:lnTo>
                  <a:pt x="4093594" y="753006"/>
                </a:lnTo>
                <a:lnTo>
                  <a:pt x="4093127" y="754873"/>
                </a:lnTo>
                <a:lnTo>
                  <a:pt x="4088462" y="756429"/>
                </a:lnTo>
                <a:cubicBezTo>
                  <a:pt x="4090172" y="758140"/>
                  <a:pt x="4091883" y="758140"/>
                  <a:pt x="4091883" y="759852"/>
                </a:cubicBezTo>
                <a:lnTo>
                  <a:pt x="4093127" y="754873"/>
                </a:lnTo>
                <a:lnTo>
                  <a:pt x="4093594" y="754717"/>
                </a:lnTo>
                <a:lnTo>
                  <a:pt x="4094292" y="753705"/>
                </a:lnTo>
                <a:lnTo>
                  <a:pt x="4127807" y="787234"/>
                </a:lnTo>
                <a:cubicBezTo>
                  <a:pt x="4141492" y="787234"/>
                  <a:pt x="4158598" y="780388"/>
                  <a:pt x="4177416" y="775254"/>
                </a:cubicBezTo>
                <a:cubicBezTo>
                  <a:pt x="4199654" y="768408"/>
                  <a:pt x="4221893" y="759852"/>
                  <a:pt x="4242421" y="751295"/>
                </a:cubicBezTo>
                <a:cubicBezTo>
                  <a:pt x="4252685" y="747872"/>
                  <a:pt x="4261238" y="742738"/>
                  <a:pt x="4271502" y="739315"/>
                </a:cubicBezTo>
                <a:cubicBezTo>
                  <a:pt x="4280055" y="735892"/>
                  <a:pt x="4290319" y="751295"/>
                  <a:pt x="4298872" y="741026"/>
                </a:cubicBezTo>
                <a:cubicBezTo>
                  <a:pt x="4305715" y="746160"/>
                  <a:pt x="4310847" y="751295"/>
                  <a:pt x="4317689" y="756429"/>
                </a:cubicBezTo>
                <a:cubicBezTo>
                  <a:pt x="4312557" y="763274"/>
                  <a:pt x="4310847" y="768408"/>
                  <a:pt x="4305715" y="776965"/>
                </a:cubicBezTo>
                <a:cubicBezTo>
                  <a:pt x="4312557" y="775254"/>
                  <a:pt x="4319400" y="773543"/>
                  <a:pt x="4324532" y="770120"/>
                </a:cubicBezTo>
                <a:cubicBezTo>
                  <a:pt x="4336507" y="778677"/>
                  <a:pt x="4346770" y="787234"/>
                  <a:pt x="4360456" y="795790"/>
                </a:cubicBezTo>
                <a:cubicBezTo>
                  <a:pt x="4360456" y="787234"/>
                  <a:pt x="4360456" y="782099"/>
                  <a:pt x="4360456" y="773543"/>
                </a:cubicBezTo>
                <a:cubicBezTo>
                  <a:pt x="4363877" y="768408"/>
                  <a:pt x="4370720" y="761563"/>
                  <a:pt x="4375852" y="754717"/>
                </a:cubicBezTo>
                <a:cubicBezTo>
                  <a:pt x="4386116" y="744449"/>
                  <a:pt x="4387826" y="744449"/>
                  <a:pt x="4398090" y="754717"/>
                </a:cubicBezTo>
                <a:cubicBezTo>
                  <a:pt x="4399801" y="758140"/>
                  <a:pt x="4404933" y="763274"/>
                  <a:pt x="4408354" y="763274"/>
                </a:cubicBezTo>
                <a:cubicBezTo>
                  <a:pt x="4420329" y="763274"/>
                  <a:pt x="4432303" y="763274"/>
                  <a:pt x="4442567" y="749583"/>
                </a:cubicBezTo>
                <a:cubicBezTo>
                  <a:pt x="4430592" y="742738"/>
                  <a:pt x="4416907" y="742738"/>
                  <a:pt x="4410065" y="725624"/>
                </a:cubicBezTo>
                <a:cubicBezTo>
                  <a:pt x="4411775" y="720490"/>
                  <a:pt x="4411775" y="715356"/>
                  <a:pt x="4415197" y="708510"/>
                </a:cubicBezTo>
                <a:cubicBezTo>
                  <a:pt x="4401511" y="705087"/>
                  <a:pt x="4389537" y="699953"/>
                  <a:pt x="4375852" y="696531"/>
                </a:cubicBezTo>
                <a:cubicBezTo>
                  <a:pt x="4384405" y="682840"/>
                  <a:pt x="4389537" y="670860"/>
                  <a:pt x="4398090" y="655458"/>
                </a:cubicBezTo>
                <a:cubicBezTo>
                  <a:pt x="4403222" y="657169"/>
                  <a:pt x="4411775" y="657169"/>
                  <a:pt x="4418618" y="657169"/>
                </a:cubicBezTo>
                <a:cubicBezTo>
                  <a:pt x="4420329" y="657169"/>
                  <a:pt x="4422039" y="658880"/>
                  <a:pt x="4423750" y="658880"/>
                </a:cubicBezTo>
                <a:cubicBezTo>
                  <a:pt x="4423750" y="658880"/>
                  <a:pt x="4423750" y="657169"/>
                  <a:pt x="4423750" y="657169"/>
                </a:cubicBezTo>
                <a:cubicBezTo>
                  <a:pt x="4422039" y="657169"/>
                  <a:pt x="4420329" y="657169"/>
                  <a:pt x="4418618" y="657169"/>
                </a:cubicBezTo>
                <a:cubicBezTo>
                  <a:pt x="4425461" y="646901"/>
                  <a:pt x="4430592" y="634921"/>
                  <a:pt x="4444278" y="634921"/>
                </a:cubicBezTo>
                <a:cubicBezTo>
                  <a:pt x="4469938" y="634921"/>
                  <a:pt x="4492176" y="621230"/>
                  <a:pt x="4516125" y="609250"/>
                </a:cubicBezTo>
                <a:cubicBezTo>
                  <a:pt x="4531521" y="602405"/>
                  <a:pt x="4545206" y="593848"/>
                  <a:pt x="4562313" y="592137"/>
                </a:cubicBezTo>
                <a:cubicBezTo>
                  <a:pt x="4574287" y="592137"/>
                  <a:pt x="4584551" y="583580"/>
                  <a:pt x="4598237" y="578446"/>
                </a:cubicBezTo>
                <a:cubicBezTo>
                  <a:pt x="4605079" y="585291"/>
                  <a:pt x="4610211" y="593848"/>
                  <a:pt x="4618764" y="598982"/>
                </a:cubicBezTo>
                <a:cubicBezTo>
                  <a:pt x="4627317" y="602405"/>
                  <a:pt x="4635871" y="604116"/>
                  <a:pt x="4644424" y="604116"/>
                </a:cubicBezTo>
                <a:cubicBezTo>
                  <a:pt x="4649556" y="602405"/>
                  <a:pt x="4652977" y="597271"/>
                  <a:pt x="4658109" y="595559"/>
                </a:cubicBezTo>
                <a:cubicBezTo>
                  <a:pt x="4659820" y="593848"/>
                  <a:pt x="4663241" y="592137"/>
                  <a:pt x="4664952" y="590425"/>
                </a:cubicBezTo>
                <a:cubicBezTo>
                  <a:pt x="4663241" y="590425"/>
                  <a:pt x="4663241" y="590425"/>
                  <a:pt x="4661531" y="590425"/>
                </a:cubicBezTo>
                <a:cubicBezTo>
                  <a:pt x="4661531" y="592137"/>
                  <a:pt x="4659820" y="593848"/>
                  <a:pt x="4658109" y="595559"/>
                </a:cubicBezTo>
                <a:cubicBezTo>
                  <a:pt x="4656399" y="595559"/>
                  <a:pt x="4654688" y="595559"/>
                  <a:pt x="4652977" y="593848"/>
                </a:cubicBezTo>
                <a:cubicBezTo>
                  <a:pt x="4649556" y="592137"/>
                  <a:pt x="4644424" y="588714"/>
                  <a:pt x="4644424" y="583580"/>
                </a:cubicBezTo>
                <a:cubicBezTo>
                  <a:pt x="4642713" y="580157"/>
                  <a:pt x="4647845" y="575023"/>
                  <a:pt x="4649556" y="571600"/>
                </a:cubicBezTo>
                <a:cubicBezTo>
                  <a:pt x="4651267" y="569889"/>
                  <a:pt x="4654688" y="568177"/>
                  <a:pt x="4656399" y="568177"/>
                </a:cubicBezTo>
                <a:cubicBezTo>
                  <a:pt x="4670083" y="569889"/>
                  <a:pt x="4682059" y="563043"/>
                  <a:pt x="4692322" y="552775"/>
                </a:cubicBezTo>
                <a:cubicBezTo>
                  <a:pt x="4700875" y="545929"/>
                  <a:pt x="4709429" y="549352"/>
                  <a:pt x="4716271" y="556198"/>
                </a:cubicBezTo>
                <a:cubicBezTo>
                  <a:pt x="4719693" y="569889"/>
                  <a:pt x="4704297" y="568177"/>
                  <a:pt x="4704297" y="575023"/>
                </a:cubicBezTo>
                <a:cubicBezTo>
                  <a:pt x="4700875" y="600693"/>
                  <a:pt x="4676927" y="592137"/>
                  <a:pt x="4668373" y="610962"/>
                </a:cubicBezTo>
                <a:cubicBezTo>
                  <a:pt x="4666663" y="614384"/>
                  <a:pt x="4658109" y="612673"/>
                  <a:pt x="4652977" y="612673"/>
                </a:cubicBezTo>
                <a:cubicBezTo>
                  <a:pt x="4642713" y="610962"/>
                  <a:pt x="4634160" y="614384"/>
                  <a:pt x="4627317" y="624653"/>
                </a:cubicBezTo>
                <a:cubicBezTo>
                  <a:pt x="4620475" y="633210"/>
                  <a:pt x="4620475" y="643478"/>
                  <a:pt x="4622185" y="655458"/>
                </a:cubicBezTo>
                <a:cubicBezTo>
                  <a:pt x="4622185" y="667437"/>
                  <a:pt x="4618764" y="681128"/>
                  <a:pt x="4617053" y="694819"/>
                </a:cubicBezTo>
                <a:cubicBezTo>
                  <a:pt x="4619619" y="699098"/>
                  <a:pt x="4622613" y="703376"/>
                  <a:pt x="4623682" y="707869"/>
                </a:cubicBezTo>
                <a:lnTo>
                  <a:pt x="4619189" y="720964"/>
                </a:lnTo>
                <a:lnTo>
                  <a:pt x="4587973" y="732469"/>
                </a:lnTo>
                <a:cubicBezTo>
                  <a:pt x="4591393" y="722201"/>
                  <a:pt x="4598237" y="711933"/>
                  <a:pt x="4594815" y="698242"/>
                </a:cubicBezTo>
                <a:cubicBezTo>
                  <a:pt x="4584551" y="701665"/>
                  <a:pt x="4582841" y="715356"/>
                  <a:pt x="4575998" y="720490"/>
                </a:cubicBezTo>
                <a:cubicBezTo>
                  <a:pt x="4569155" y="727335"/>
                  <a:pt x="4562313" y="730758"/>
                  <a:pt x="4555470" y="735892"/>
                </a:cubicBezTo>
                <a:cubicBezTo>
                  <a:pt x="4555470" y="744449"/>
                  <a:pt x="4548627" y="753006"/>
                  <a:pt x="4557181" y="759852"/>
                </a:cubicBezTo>
                <a:cubicBezTo>
                  <a:pt x="4564023" y="756429"/>
                  <a:pt x="4564023" y="741026"/>
                  <a:pt x="4574287" y="746160"/>
                </a:cubicBezTo>
                <a:cubicBezTo>
                  <a:pt x="4570866" y="763274"/>
                  <a:pt x="4565734" y="780388"/>
                  <a:pt x="4555470" y="795790"/>
                </a:cubicBezTo>
                <a:lnTo>
                  <a:pt x="4555003" y="794706"/>
                </a:lnTo>
                <a:lnTo>
                  <a:pt x="4555470" y="794079"/>
                </a:lnTo>
                <a:lnTo>
                  <a:pt x="4554758" y="794138"/>
                </a:lnTo>
                <a:lnTo>
                  <a:pt x="4550124" y="783383"/>
                </a:lnTo>
                <a:cubicBezTo>
                  <a:pt x="4548200" y="779105"/>
                  <a:pt x="4546061" y="774398"/>
                  <a:pt x="4543495" y="768408"/>
                </a:cubicBezTo>
                <a:cubicBezTo>
                  <a:pt x="4540074" y="780388"/>
                  <a:pt x="4538363" y="787234"/>
                  <a:pt x="4534942" y="795790"/>
                </a:cubicBezTo>
                <a:lnTo>
                  <a:pt x="4554758" y="794138"/>
                </a:lnTo>
                <a:lnTo>
                  <a:pt x="4555003" y="794706"/>
                </a:lnTo>
                <a:lnTo>
                  <a:pt x="4544778" y="808412"/>
                </a:lnTo>
                <a:cubicBezTo>
                  <a:pt x="4540929" y="812904"/>
                  <a:pt x="4537508" y="818038"/>
                  <a:pt x="4536653" y="826595"/>
                </a:cubicBezTo>
                <a:cubicBezTo>
                  <a:pt x="4536653" y="830018"/>
                  <a:pt x="4531521" y="833441"/>
                  <a:pt x="4528099" y="836863"/>
                </a:cubicBezTo>
                <a:cubicBezTo>
                  <a:pt x="4521257" y="843709"/>
                  <a:pt x="4512703" y="850554"/>
                  <a:pt x="4504151" y="857400"/>
                </a:cubicBezTo>
                <a:cubicBezTo>
                  <a:pt x="4509283" y="864246"/>
                  <a:pt x="4512703" y="871091"/>
                  <a:pt x="4516125" y="877937"/>
                </a:cubicBezTo>
                <a:cubicBezTo>
                  <a:pt x="4514415" y="877937"/>
                  <a:pt x="4512703" y="877937"/>
                  <a:pt x="4512703" y="879648"/>
                </a:cubicBezTo>
                <a:cubicBezTo>
                  <a:pt x="4509283" y="888205"/>
                  <a:pt x="4509283" y="900184"/>
                  <a:pt x="4497308" y="900184"/>
                </a:cubicBezTo>
                <a:cubicBezTo>
                  <a:pt x="4483623" y="898473"/>
                  <a:pt x="4475069" y="912164"/>
                  <a:pt x="4476780" y="925855"/>
                </a:cubicBezTo>
                <a:cubicBezTo>
                  <a:pt x="4478491" y="948103"/>
                  <a:pt x="4471648" y="966928"/>
                  <a:pt x="4461384" y="980619"/>
                </a:cubicBezTo>
                <a:cubicBezTo>
                  <a:pt x="4466516" y="999444"/>
                  <a:pt x="4476780" y="982331"/>
                  <a:pt x="4483623" y="987465"/>
                </a:cubicBezTo>
                <a:cubicBezTo>
                  <a:pt x="4490465" y="994310"/>
                  <a:pt x="4497308" y="1002867"/>
                  <a:pt x="4505861" y="1011424"/>
                </a:cubicBezTo>
                <a:cubicBezTo>
                  <a:pt x="4509283" y="1008001"/>
                  <a:pt x="4512703" y="1006290"/>
                  <a:pt x="4512703" y="1002867"/>
                </a:cubicBezTo>
                <a:cubicBezTo>
                  <a:pt x="4521257" y="980619"/>
                  <a:pt x="4533231" y="968640"/>
                  <a:pt x="4550338" y="960083"/>
                </a:cubicBezTo>
                <a:cubicBezTo>
                  <a:pt x="4560602" y="954948"/>
                  <a:pt x="4572577" y="951526"/>
                  <a:pt x="4577709" y="937835"/>
                </a:cubicBezTo>
                <a:cubicBezTo>
                  <a:pt x="4570866" y="917298"/>
                  <a:pt x="4552049" y="925855"/>
                  <a:pt x="4543495" y="910453"/>
                </a:cubicBezTo>
                <a:cubicBezTo>
                  <a:pt x="4560602" y="905318"/>
                  <a:pt x="4564023" y="903607"/>
                  <a:pt x="4579419" y="910453"/>
                </a:cubicBezTo>
                <a:cubicBezTo>
                  <a:pt x="4591393" y="915587"/>
                  <a:pt x="4603368" y="922432"/>
                  <a:pt x="4617053" y="930989"/>
                </a:cubicBezTo>
                <a:cubicBezTo>
                  <a:pt x="4629028" y="920721"/>
                  <a:pt x="4646135" y="913875"/>
                  <a:pt x="4663241" y="910453"/>
                </a:cubicBezTo>
                <a:cubicBezTo>
                  <a:pt x="4670083" y="908741"/>
                  <a:pt x="4678637" y="908741"/>
                  <a:pt x="4683769" y="905318"/>
                </a:cubicBezTo>
                <a:cubicBezTo>
                  <a:pt x="4688901" y="901896"/>
                  <a:pt x="4692322" y="891628"/>
                  <a:pt x="4695743" y="886493"/>
                </a:cubicBezTo>
                <a:cubicBezTo>
                  <a:pt x="4700875" y="879648"/>
                  <a:pt x="4706007" y="876225"/>
                  <a:pt x="4711139" y="869380"/>
                </a:cubicBezTo>
                <a:cubicBezTo>
                  <a:pt x="4716271" y="862534"/>
                  <a:pt x="4719693" y="853977"/>
                  <a:pt x="4716271" y="841998"/>
                </a:cubicBezTo>
                <a:cubicBezTo>
                  <a:pt x="4692322" y="850554"/>
                  <a:pt x="4694033" y="891628"/>
                  <a:pt x="4670083" y="896762"/>
                </a:cubicBezTo>
                <a:cubicBezTo>
                  <a:pt x="4668373" y="893339"/>
                  <a:pt x="4666663" y="889916"/>
                  <a:pt x="4664952" y="883071"/>
                </a:cubicBezTo>
                <a:cubicBezTo>
                  <a:pt x="4656399" y="889916"/>
                  <a:pt x="4647845" y="896762"/>
                  <a:pt x="4637581" y="903607"/>
                </a:cubicBezTo>
                <a:cubicBezTo>
                  <a:pt x="4644424" y="884782"/>
                  <a:pt x="4644424" y="884782"/>
                  <a:pt x="4661531" y="869380"/>
                </a:cubicBezTo>
                <a:cubicBezTo>
                  <a:pt x="4673505" y="860823"/>
                  <a:pt x="4680347" y="848843"/>
                  <a:pt x="4688901" y="835152"/>
                </a:cubicBezTo>
                <a:cubicBezTo>
                  <a:pt x="4695743" y="821461"/>
                  <a:pt x="4711139" y="814616"/>
                  <a:pt x="4723114" y="806059"/>
                </a:cubicBezTo>
                <a:cubicBezTo>
                  <a:pt x="4735089" y="797502"/>
                  <a:pt x="4747063" y="790656"/>
                  <a:pt x="4757327" y="783811"/>
                </a:cubicBezTo>
                <a:cubicBezTo>
                  <a:pt x="4769301" y="775254"/>
                  <a:pt x="4781276" y="768408"/>
                  <a:pt x="4793251" y="759852"/>
                </a:cubicBezTo>
                <a:cubicBezTo>
                  <a:pt x="4784697" y="747872"/>
                  <a:pt x="4774433" y="744449"/>
                  <a:pt x="4774433" y="729047"/>
                </a:cubicBezTo>
                <a:cubicBezTo>
                  <a:pt x="4774433" y="725624"/>
                  <a:pt x="4767591" y="723913"/>
                  <a:pt x="4764169" y="720490"/>
                </a:cubicBezTo>
                <a:cubicBezTo>
                  <a:pt x="4769301" y="710222"/>
                  <a:pt x="4777855" y="706799"/>
                  <a:pt x="4786408" y="706799"/>
                </a:cubicBezTo>
                <a:cubicBezTo>
                  <a:pt x="4800093" y="708510"/>
                  <a:pt x="4815489" y="710222"/>
                  <a:pt x="4829175" y="713644"/>
                </a:cubicBezTo>
                <a:cubicBezTo>
                  <a:pt x="4832596" y="713644"/>
                  <a:pt x="4837727" y="718778"/>
                  <a:pt x="4837727" y="722201"/>
                </a:cubicBezTo>
                <a:cubicBezTo>
                  <a:pt x="4837727" y="735037"/>
                  <a:pt x="4841576" y="743593"/>
                  <a:pt x="4847136" y="750439"/>
                </a:cubicBezTo>
                <a:lnTo>
                  <a:pt x="4865065" y="766816"/>
                </a:lnTo>
                <a:lnTo>
                  <a:pt x="4862959" y="774398"/>
                </a:lnTo>
                <a:cubicBezTo>
                  <a:pt x="4864243" y="775682"/>
                  <a:pt x="4866809" y="776110"/>
                  <a:pt x="4868519" y="776965"/>
                </a:cubicBezTo>
                <a:cubicBezTo>
                  <a:pt x="4873651" y="778677"/>
                  <a:pt x="4877073" y="782099"/>
                  <a:pt x="4873651" y="788945"/>
                </a:cubicBezTo>
                <a:cubicBezTo>
                  <a:pt x="4871941" y="792368"/>
                  <a:pt x="4866809" y="797502"/>
                  <a:pt x="4863387" y="795790"/>
                </a:cubicBezTo>
                <a:cubicBezTo>
                  <a:pt x="4858255" y="795790"/>
                  <a:pt x="4854835" y="792368"/>
                  <a:pt x="4847991" y="787234"/>
                </a:cubicBezTo>
                <a:cubicBezTo>
                  <a:pt x="4839439" y="806059"/>
                  <a:pt x="4829175" y="821461"/>
                  <a:pt x="4824043" y="841998"/>
                </a:cubicBezTo>
                <a:cubicBezTo>
                  <a:pt x="4832596" y="845420"/>
                  <a:pt x="4834307" y="836863"/>
                  <a:pt x="4837727" y="833441"/>
                </a:cubicBezTo>
                <a:cubicBezTo>
                  <a:pt x="4858255" y="809481"/>
                  <a:pt x="4868519" y="809481"/>
                  <a:pt x="4890758" y="828307"/>
                </a:cubicBezTo>
                <a:cubicBezTo>
                  <a:pt x="4897601" y="833441"/>
                  <a:pt x="4904443" y="838575"/>
                  <a:pt x="4911286" y="845420"/>
                </a:cubicBezTo>
                <a:cubicBezTo>
                  <a:pt x="4918129" y="841998"/>
                  <a:pt x="4921550" y="840286"/>
                  <a:pt x="4924971" y="836863"/>
                </a:cubicBezTo>
                <a:cubicBezTo>
                  <a:pt x="4943789" y="826595"/>
                  <a:pt x="4943789" y="826595"/>
                  <a:pt x="4964316" y="840286"/>
                </a:cubicBezTo>
                <a:cubicBezTo>
                  <a:pt x="4969448" y="835152"/>
                  <a:pt x="4976291" y="828307"/>
                  <a:pt x="4984844" y="818038"/>
                </a:cubicBezTo>
                <a:cubicBezTo>
                  <a:pt x="4983133" y="830018"/>
                  <a:pt x="4983133" y="836863"/>
                  <a:pt x="4983133" y="845420"/>
                </a:cubicBezTo>
                <a:cubicBezTo>
                  <a:pt x="4986555" y="843709"/>
                  <a:pt x="4993397" y="845420"/>
                  <a:pt x="4993397" y="841998"/>
                </a:cubicBezTo>
                <a:cubicBezTo>
                  <a:pt x="5001951" y="828307"/>
                  <a:pt x="5012215" y="828307"/>
                  <a:pt x="5025899" y="831729"/>
                </a:cubicBezTo>
                <a:cubicBezTo>
                  <a:pt x="5012215" y="843709"/>
                  <a:pt x="5001951" y="852266"/>
                  <a:pt x="4988265" y="862534"/>
                </a:cubicBezTo>
                <a:cubicBezTo>
                  <a:pt x="4993397" y="869380"/>
                  <a:pt x="4995108" y="872802"/>
                  <a:pt x="4998529" y="876225"/>
                </a:cubicBezTo>
                <a:cubicBezTo>
                  <a:pt x="4991687" y="889916"/>
                  <a:pt x="4986555" y="901896"/>
                  <a:pt x="4978001" y="915587"/>
                </a:cubicBezTo>
                <a:cubicBezTo>
                  <a:pt x="4969448" y="869380"/>
                  <a:pt x="4966027" y="865957"/>
                  <a:pt x="4931813" y="859111"/>
                </a:cubicBezTo>
                <a:cubicBezTo>
                  <a:pt x="4924971" y="877937"/>
                  <a:pt x="4943789" y="881359"/>
                  <a:pt x="4945499" y="895050"/>
                </a:cubicBezTo>
                <a:cubicBezTo>
                  <a:pt x="4940367" y="901896"/>
                  <a:pt x="4936945" y="910453"/>
                  <a:pt x="4933525" y="917298"/>
                </a:cubicBezTo>
                <a:cubicBezTo>
                  <a:pt x="4940367" y="936123"/>
                  <a:pt x="4947209" y="953237"/>
                  <a:pt x="4962605" y="961794"/>
                </a:cubicBezTo>
                <a:cubicBezTo>
                  <a:pt x="4964316" y="963505"/>
                  <a:pt x="4964316" y="968640"/>
                  <a:pt x="4966027" y="972062"/>
                </a:cubicBezTo>
                <a:cubicBezTo>
                  <a:pt x="4972869" y="1001156"/>
                  <a:pt x="4989976" y="1008001"/>
                  <a:pt x="5005372" y="985753"/>
                </a:cubicBezTo>
                <a:cubicBezTo>
                  <a:pt x="5010503" y="978908"/>
                  <a:pt x="5015635" y="970351"/>
                  <a:pt x="5024189" y="973774"/>
                </a:cubicBezTo>
                <a:cubicBezTo>
                  <a:pt x="5025899" y="978908"/>
                  <a:pt x="5027611" y="982331"/>
                  <a:pt x="5029321" y="987465"/>
                </a:cubicBezTo>
                <a:cubicBezTo>
                  <a:pt x="5041295" y="987465"/>
                  <a:pt x="5049849" y="961794"/>
                  <a:pt x="5066955" y="977196"/>
                </a:cubicBezTo>
                <a:cubicBezTo>
                  <a:pt x="5063534" y="985753"/>
                  <a:pt x="5060113" y="994310"/>
                  <a:pt x="5056691" y="1002867"/>
                </a:cubicBezTo>
                <a:cubicBezTo>
                  <a:pt x="5058402" y="1004578"/>
                  <a:pt x="5058402" y="1008001"/>
                  <a:pt x="5060113" y="1009713"/>
                </a:cubicBezTo>
                <a:cubicBezTo>
                  <a:pt x="5078930" y="1021692"/>
                  <a:pt x="5099457" y="1019981"/>
                  <a:pt x="5119985" y="1008001"/>
                </a:cubicBezTo>
                <a:cubicBezTo>
                  <a:pt x="5128539" y="1001156"/>
                  <a:pt x="5135381" y="994310"/>
                  <a:pt x="5143935" y="989176"/>
                </a:cubicBezTo>
                <a:cubicBezTo>
                  <a:pt x="5142224" y="975485"/>
                  <a:pt x="5135381" y="980619"/>
                  <a:pt x="5131960" y="977196"/>
                </a:cubicBezTo>
                <a:cubicBezTo>
                  <a:pt x="5133671" y="972062"/>
                  <a:pt x="5135381" y="968640"/>
                  <a:pt x="5137092" y="965217"/>
                </a:cubicBezTo>
                <a:cubicBezTo>
                  <a:pt x="5137092" y="961794"/>
                  <a:pt x="5135381" y="956660"/>
                  <a:pt x="5135381" y="956660"/>
                </a:cubicBezTo>
                <a:cubicBezTo>
                  <a:pt x="5121696" y="956660"/>
                  <a:pt x="5118275" y="942969"/>
                  <a:pt x="5111433" y="932701"/>
                </a:cubicBezTo>
                <a:cubicBezTo>
                  <a:pt x="5113143" y="927566"/>
                  <a:pt x="5116564" y="924144"/>
                  <a:pt x="5118275" y="919010"/>
                </a:cubicBezTo>
                <a:cubicBezTo>
                  <a:pt x="5118275" y="915587"/>
                  <a:pt x="5118275" y="910453"/>
                  <a:pt x="5116564" y="907030"/>
                </a:cubicBezTo>
                <a:cubicBezTo>
                  <a:pt x="5114853" y="905318"/>
                  <a:pt x="5109721" y="903607"/>
                  <a:pt x="5108011" y="905318"/>
                </a:cubicBezTo>
                <a:cubicBezTo>
                  <a:pt x="5102879" y="910453"/>
                  <a:pt x="5097747" y="917298"/>
                  <a:pt x="5092615" y="920721"/>
                </a:cubicBezTo>
                <a:cubicBezTo>
                  <a:pt x="5085773" y="927566"/>
                  <a:pt x="5077219" y="925855"/>
                  <a:pt x="5072087" y="919010"/>
                </a:cubicBezTo>
                <a:cubicBezTo>
                  <a:pt x="5066955" y="912164"/>
                  <a:pt x="5065245" y="903607"/>
                  <a:pt x="5070377" y="896762"/>
                </a:cubicBezTo>
                <a:cubicBezTo>
                  <a:pt x="5082351" y="877937"/>
                  <a:pt x="5073798" y="853977"/>
                  <a:pt x="5084062" y="835152"/>
                </a:cubicBezTo>
                <a:cubicBezTo>
                  <a:pt x="5084062" y="833441"/>
                  <a:pt x="5082351" y="830018"/>
                  <a:pt x="5082351" y="826595"/>
                </a:cubicBezTo>
                <a:cubicBezTo>
                  <a:pt x="5078930" y="821461"/>
                  <a:pt x="5075509" y="814616"/>
                  <a:pt x="5080641" y="807770"/>
                </a:cubicBezTo>
                <a:cubicBezTo>
                  <a:pt x="5084062" y="804347"/>
                  <a:pt x="5089194" y="800925"/>
                  <a:pt x="5096037" y="797502"/>
                </a:cubicBezTo>
                <a:cubicBezTo>
                  <a:pt x="5106301" y="821461"/>
                  <a:pt x="5096037" y="841998"/>
                  <a:pt x="5094326" y="864246"/>
                </a:cubicBezTo>
                <a:cubicBezTo>
                  <a:pt x="5131960" y="847132"/>
                  <a:pt x="5143935" y="819750"/>
                  <a:pt x="5133671" y="778677"/>
                </a:cubicBezTo>
                <a:cubicBezTo>
                  <a:pt x="5131960" y="770120"/>
                  <a:pt x="5128539" y="763274"/>
                  <a:pt x="5126828" y="754717"/>
                </a:cubicBezTo>
                <a:cubicBezTo>
                  <a:pt x="5125117" y="747872"/>
                  <a:pt x="5125117" y="746160"/>
                  <a:pt x="5131960" y="729047"/>
                </a:cubicBezTo>
                <a:cubicBezTo>
                  <a:pt x="5128539" y="723913"/>
                  <a:pt x="5126828" y="718778"/>
                  <a:pt x="5123407" y="713644"/>
                </a:cubicBezTo>
                <a:cubicBezTo>
                  <a:pt x="5126828" y="703376"/>
                  <a:pt x="5131960" y="701665"/>
                  <a:pt x="5140513" y="706799"/>
                </a:cubicBezTo>
                <a:cubicBezTo>
                  <a:pt x="5161041" y="718778"/>
                  <a:pt x="5169595" y="717067"/>
                  <a:pt x="5186701" y="696531"/>
                </a:cubicBezTo>
                <a:cubicBezTo>
                  <a:pt x="5176437" y="689685"/>
                  <a:pt x="5167884" y="681128"/>
                  <a:pt x="5155909" y="672571"/>
                </a:cubicBezTo>
                <a:cubicBezTo>
                  <a:pt x="5167884" y="662303"/>
                  <a:pt x="5176437" y="650323"/>
                  <a:pt x="5193543" y="657169"/>
                </a:cubicBezTo>
                <a:cubicBezTo>
                  <a:pt x="5207229" y="664014"/>
                  <a:pt x="5219203" y="657169"/>
                  <a:pt x="5226046" y="640055"/>
                </a:cubicBezTo>
                <a:cubicBezTo>
                  <a:pt x="5229467" y="634921"/>
                  <a:pt x="5232889" y="629787"/>
                  <a:pt x="5234599" y="624653"/>
                </a:cubicBezTo>
                <a:cubicBezTo>
                  <a:pt x="5238021" y="622941"/>
                  <a:pt x="5239731" y="621230"/>
                  <a:pt x="5241442" y="621230"/>
                </a:cubicBezTo>
                <a:cubicBezTo>
                  <a:pt x="5260259" y="628075"/>
                  <a:pt x="5275655" y="622941"/>
                  <a:pt x="5291051" y="610962"/>
                </a:cubicBezTo>
                <a:cubicBezTo>
                  <a:pt x="5303025" y="600693"/>
                  <a:pt x="5313289" y="612673"/>
                  <a:pt x="5325264" y="604116"/>
                </a:cubicBezTo>
                <a:cubicBezTo>
                  <a:pt x="5335528" y="595559"/>
                  <a:pt x="5347503" y="595559"/>
                  <a:pt x="5359477" y="592137"/>
                </a:cubicBezTo>
                <a:cubicBezTo>
                  <a:pt x="5362899" y="590425"/>
                  <a:pt x="5366319" y="592137"/>
                  <a:pt x="5373163" y="593848"/>
                </a:cubicBezTo>
                <a:cubicBezTo>
                  <a:pt x="5366319" y="600693"/>
                  <a:pt x="5361187" y="604116"/>
                  <a:pt x="5357767" y="607539"/>
                </a:cubicBezTo>
                <a:cubicBezTo>
                  <a:pt x="5357767" y="609250"/>
                  <a:pt x="5356055" y="610962"/>
                  <a:pt x="5357767" y="612673"/>
                </a:cubicBezTo>
                <a:cubicBezTo>
                  <a:pt x="5378294" y="643478"/>
                  <a:pt x="5378294" y="677705"/>
                  <a:pt x="5368031" y="713644"/>
                </a:cubicBezTo>
                <a:cubicBezTo>
                  <a:pt x="5362899" y="729047"/>
                  <a:pt x="5359477" y="746160"/>
                  <a:pt x="5354345" y="763274"/>
                </a:cubicBezTo>
                <a:cubicBezTo>
                  <a:pt x="5364609" y="766697"/>
                  <a:pt x="5374873" y="770120"/>
                  <a:pt x="5383426" y="771831"/>
                </a:cubicBezTo>
                <a:cubicBezTo>
                  <a:pt x="5381715" y="788945"/>
                  <a:pt x="5371451" y="795790"/>
                  <a:pt x="5362899" y="797502"/>
                </a:cubicBezTo>
                <a:cubicBezTo>
                  <a:pt x="5345792" y="800925"/>
                  <a:pt x="5337239" y="816327"/>
                  <a:pt x="5330396" y="833441"/>
                </a:cubicBezTo>
                <a:cubicBezTo>
                  <a:pt x="5333817" y="848843"/>
                  <a:pt x="5340660" y="859111"/>
                  <a:pt x="5352635" y="864246"/>
                </a:cubicBezTo>
                <a:cubicBezTo>
                  <a:pt x="5359477" y="857400"/>
                  <a:pt x="5364609" y="850554"/>
                  <a:pt x="5371451" y="843709"/>
                </a:cubicBezTo>
                <a:cubicBezTo>
                  <a:pt x="5373163" y="848843"/>
                  <a:pt x="5374873" y="852266"/>
                  <a:pt x="5374873" y="852266"/>
                </a:cubicBezTo>
                <a:cubicBezTo>
                  <a:pt x="5371451" y="862534"/>
                  <a:pt x="5366319" y="871091"/>
                  <a:pt x="5362899" y="881359"/>
                </a:cubicBezTo>
                <a:cubicBezTo>
                  <a:pt x="5359477" y="888205"/>
                  <a:pt x="5359477" y="896762"/>
                  <a:pt x="5357767" y="907030"/>
                </a:cubicBezTo>
                <a:cubicBezTo>
                  <a:pt x="5350924" y="910453"/>
                  <a:pt x="5340660" y="913875"/>
                  <a:pt x="5332107" y="917298"/>
                </a:cubicBezTo>
                <a:cubicBezTo>
                  <a:pt x="5323553" y="915587"/>
                  <a:pt x="5320132" y="900184"/>
                  <a:pt x="5308157" y="905318"/>
                </a:cubicBezTo>
                <a:cubicBezTo>
                  <a:pt x="5309868" y="898473"/>
                  <a:pt x="5309868" y="891628"/>
                  <a:pt x="5303025" y="891628"/>
                </a:cubicBezTo>
                <a:cubicBezTo>
                  <a:pt x="5297893" y="891628"/>
                  <a:pt x="5289340" y="891628"/>
                  <a:pt x="5291051" y="905318"/>
                </a:cubicBezTo>
                <a:lnTo>
                  <a:pt x="5308157" y="905318"/>
                </a:lnTo>
                <a:lnTo>
                  <a:pt x="5309868" y="905318"/>
                </a:lnTo>
                <a:cubicBezTo>
                  <a:pt x="5303025" y="915587"/>
                  <a:pt x="5304736" y="925855"/>
                  <a:pt x="5308157" y="934412"/>
                </a:cubicBezTo>
                <a:cubicBezTo>
                  <a:pt x="5296183" y="944680"/>
                  <a:pt x="5285919" y="954948"/>
                  <a:pt x="5273945" y="965217"/>
                </a:cubicBezTo>
                <a:cubicBezTo>
                  <a:pt x="5277365" y="975485"/>
                  <a:pt x="5282497" y="985753"/>
                  <a:pt x="5285919" y="996021"/>
                </a:cubicBezTo>
                <a:cubicBezTo>
                  <a:pt x="5285919" y="996021"/>
                  <a:pt x="5289340" y="997733"/>
                  <a:pt x="5292761" y="997733"/>
                </a:cubicBezTo>
                <a:cubicBezTo>
                  <a:pt x="5297893" y="996021"/>
                  <a:pt x="5303025" y="992599"/>
                  <a:pt x="5308157" y="990887"/>
                </a:cubicBezTo>
                <a:cubicBezTo>
                  <a:pt x="5311579" y="987465"/>
                  <a:pt x="5315000" y="982331"/>
                  <a:pt x="5320132" y="982331"/>
                </a:cubicBezTo>
                <a:cubicBezTo>
                  <a:pt x="5308157" y="1006290"/>
                  <a:pt x="5294472" y="1028538"/>
                  <a:pt x="5280787" y="1054208"/>
                </a:cubicBezTo>
                <a:cubicBezTo>
                  <a:pt x="5275655" y="1054208"/>
                  <a:pt x="5268813" y="1054208"/>
                  <a:pt x="5263681" y="1054208"/>
                </a:cubicBezTo>
                <a:cubicBezTo>
                  <a:pt x="5251706" y="1043940"/>
                  <a:pt x="5256838" y="1021692"/>
                  <a:pt x="5244863" y="1009713"/>
                </a:cubicBezTo>
                <a:cubicBezTo>
                  <a:pt x="5229467" y="996021"/>
                  <a:pt x="5226046" y="989176"/>
                  <a:pt x="5214071" y="985753"/>
                </a:cubicBezTo>
                <a:lnTo>
                  <a:pt x="5208248" y="969733"/>
                </a:lnTo>
                <a:lnTo>
                  <a:pt x="5208939" y="968640"/>
                </a:lnTo>
                <a:lnTo>
                  <a:pt x="5209627" y="967853"/>
                </a:lnTo>
                <a:lnTo>
                  <a:pt x="5224977" y="973774"/>
                </a:lnTo>
                <a:cubicBezTo>
                  <a:pt x="5230750" y="974201"/>
                  <a:pt x="5236310" y="973774"/>
                  <a:pt x="5241442" y="975485"/>
                </a:cubicBezTo>
                <a:cubicBezTo>
                  <a:pt x="5244863" y="975485"/>
                  <a:pt x="5248285" y="972062"/>
                  <a:pt x="5249995" y="968640"/>
                </a:cubicBezTo>
                <a:cubicBezTo>
                  <a:pt x="5249995" y="965217"/>
                  <a:pt x="5249995" y="960083"/>
                  <a:pt x="5248285" y="956660"/>
                </a:cubicBezTo>
                <a:cubicBezTo>
                  <a:pt x="5243153" y="951526"/>
                  <a:pt x="5238021" y="946392"/>
                  <a:pt x="5232889" y="941257"/>
                </a:cubicBezTo>
                <a:lnTo>
                  <a:pt x="5209627" y="967853"/>
                </a:lnTo>
                <a:lnTo>
                  <a:pt x="5207229" y="966928"/>
                </a:lnTo>
                <a:lnTo>
                  <a:pt x="5208248" y="969733"/>
                </a:lnTo>
                <a:lnTo>
                  <a:pt x="5188411" y="1001156"/>
                </a:lnTo>
                <a:cubicBezTo>
                  <a:pt x="5184991" y="1013135"/>
                  <a:pt x="5202097" y="1016558"/>
                  <a:pt x="5190123" y="1026826"/>
                </a:cubicBezTo>
                <a:cubicBezTo>
                  <a:pt x="5193543" y="1030249"/>
                  <a:pt x="5198675" y="1031960"/>
                  <a:pt x="5202097" y="1035383"/>
                </a:cubicBezTo>
                <a:cubicBezTo>
                  <a:pt x="5196965" y="1047363"/>
                  <a:pt x="5179859" y="1047363"/>
                  <a:pt x="5178148" y="1064477"/>
                </a:cubicBezTo>
                <a:cubicBezTo>
                  <a:pt x="5176437" y="1064477"/>
                  <a:pt x="5174727" y="1064477"/>
                  <a:pt x="5173016" y="1064477"/>
                </a:cubicBezTo>
                <a:cubicBezTo>
                  <a:pt x="5171305" y="1064477"/>
                  <a:pt x="5169595" y="1067899"/>
                  <a:pt x="5167884" y="1067899"/>
                </a:cubicBezTo>
                <a:cubicBezTo>
                  <a:pt x="5171305" y="1069611"/>
                  <a:pt x="5173016" y="1071322"/>
                  <a:pt x="5176437" y="1069611"/>
                </a:cubicBezTo>
                <a:cubicBezTo>
                  <a:pt x="5176437" y="1069611"/>
                  <a:pt x="5178148" y="1066188"/>
                  <a:pt x="5178148" y="1064477"/>
                </a:cubicBezTo>
                <a:cubicBezTo>
                  <a:pt x="5207229" y="1062765"/>
                  <a:pt x="5207229" y="1062765"/>
                  <a:pt x="5212361" y="1098704"/>
                </a:cubicBezTo>
                <a:cubicBezTo>
                  <a:pt x="5214071" y="1115818"/>
                  <a:pt x="5214071" y="1117529"/>
                  <a:pt x="5232889" y="1112395"/>
                </a:cubicBezTo>
                <a:cubicBezTo>
                  <a:pt x="5229467" y="1103838"/>
                  <a:pt x="5227757" y="1095281"/>
                  <a:pt x="5224335" y="1085013"/>
                </a:cubicBezTo>
                <a:cubicBezTo>
                  <a:pt x="5229467" y="1083302"/>
                  <a:pt x="5232889" y="1083302"/>
                  <a:pt x="5236310" y="1083302"/>
                </a:cubicBezTo>
                <a:cubicBezTo>
                  <a:pt x="5249995" y="1090147"/>
                  <a:pt x="5260259" y="1086724"/>
                  <a:pt x="5273945" y="1079879"/>
                </a:cubicBezTo>
                <a:cubicBezTo>
                  <a:pt x="5281643" y="1074745"/>
                  <a:pt x="5289768" y="1072178"/>
                  <a:pt x="5297894" y="1073034"/>
                </a:cubicBezTo>
                <a:lnTo>
                  <a:pt x="5320699" y="1086071"/>
                </a:lnTo>
                <a:lnTo>
                  <a:pt x="5320650" y="1086128"/>
                </a:lnTo>
                <a:lnTo>
                  <a:pt x="5315000" y="1083302"/>
                </a:lnTo>
                <a:cubicBezTo>
                  <a:pt x="5315000" y="1083302"/>
                  <a:pt x="5313289" y="1085013"/>
                  <a:pt x="5311579" y="1086724"/>
                </a:cubicBezTo>
                <a:cubicBezTo>
                  <a:pt x="5313289" y="1086724"/>
                  <a:pt x="5315000" y="1085013"/>
                  <a:pt x="5315000" y="1085013"/>
                </a:cubicBezTo>
                <a:cubicBezTo>
                  <a:pt x="5316711" y="1086724"/>
                  <a:pt x="5318421" y="1086724"/>
                  <a:pt x="5320132" y="1086724"/>
                </a:cubicBezTo>
                <a:lnTo>
                  <a:pt x="5320650" y="1086128"/>
                </a:lnTo>
                <a:lnTo>
                  <a:pt x="5321843" y="1086724"/>
                </a:lnTo>
                <a:lnTo>
                  <a:pt x="5320699" y="1086071"/>
                </a:lnTo>
                <a:lnTo>
                  <a:pt x="5329968" y="1075387"/>
                </a:lnTo>
                <a:cubicBezTo>
                  <a:pt x="5334245" y="1073034"/>
                  <a:pt x="5338950" y="1071322"/>
                  <a:pt x="5342371" y="1067899"/>
                </a:cubicBezTo>
                <a:cubicBezTo>
                  <a:pt x="5349213" y="1061054"/>
                  <a:pt x="5356055" y="1055920"/>
                  <a:pt x="5364609" y="1047363"/>
                </a:cubicBezTo>
                <a:cubicBezTo>
                  <a:pt x="5378294" y="1054208"/>
                  <a:pt x="5391979" y="1055920"/>
                  <a:pt x="5407375" y="1050786"/>
                </a:cubicBezTo>
                <a:cubicBezTo>
                  <a:pt x="5429614" y="1043940"/>
                  <a:pt x="5451853" y="1042229"/>
                  <a:pt x="5472380" y="1040517"/>
                </a:cubicBezTo>
                <a:cubicBezTo>
                  <a:pt x="5494619" y="1038806"/>
                  <a:pt x="5515147" y="1042229"/>
                  <a:pt x="5528831" y="1064477"/>
                </a:cubicBezTo>
                <a:cubicBezTo>
                  <a:pt x="5559623" y="1064477"/>
                  <a:pt x="5588705" y="1064477"/>
                  <a:pt x="5617785" y="1064477"/>
                </a:cubicBezTo>
                <a:cubicBezTo>
                  <a:pt x="5631471" y="1064477"/>
                  <a:pt x="5645156" y="1062765"/>
                  <a:pt x="5657131" y="1061054"/>
                </a:cubicBezTo>
                <a:cubicBezTo>
                  <a:pt x="5662263" y="1061054"/>
                  <a:pt x="5670816" y="1059343"/>
                  <a:pt x="5672527" y="1062765"/>
                </a:cubicBezTo>
                <a:cubicBezTo>
                  <a:pt x="5681080" y="1073034"/>
                  <a:pt x="5689633" y="1073034"/>
                  <a:pt x="5699897" y="1071322"/>
                </a:cubicBezTo>
                <a:cubicBezTo>
                  <a:pt x="5720425" y="1067899"/>
                  <a:pt x="5740953" y="1076456"/>
                  <a:pt x="5761481" y="1067899"/>
                </a:cubicBezTo>
                <a:cubicBezTo>
                  <a:pt x="5764902" y="1066188"/>
                  <a:pt x="5771745" y="1069611"/>
                  <a:pt x="5775166" y="1074745"/>
                </a:cubicBezTo>
                <a:cubicBezTo>
                  <a:pt x="5782009" y="1078168"/>
                  <a:pt x="5785429" y="1085013"/>
                  <a:pt x="5790561" y="1090147"/>
                </a:cubicBezTo>
                <a:cubicBezTo>
                  <a:pt x="5802537" y="1105550"/>
                  <a:pt x="5814511" y="1119241"/>
                  <a:pt x="5829907" y="1134643"/>
                </a:cubicBezTo>
                <a:cubicBezTo>
                  <a:pt x="5828196" y="1136354"/>
                  <a:pt x="5828196" y="1143200"/>
                  <a:pt x="5824775" y="1151757"/>
                </a:cubicBezTo>
                <a:cubicBezTo>
                  <a:pt x="5828196" y="1155180"/>
                  <a:pt x="5831617" y="1156891"/>
                  <a:pt x="5835039" y="1158602"/>
                </a:cubicBezTo>
                <a:cubicBezTo>
                  <a:pt x="5853856" y="1168871"/>
                  <a:pt x="5862409" y="1187696"/>
                  <a:pt x="5862409" y="1211655"/>
                </a:cubicBezTo>
                <a:cubicBezTo>
                  <a:pt x="5862409" y="1218501"/>
                  <a:pt x="5862409" y="1223635"/>
                  <a:pt x="5862409" y="1228769"/>
                </a:cubicBezTo>
                <a:cubicBezTo>
                  <a:pt x="5864120" y="1252728"/>
                  <a:pt x="5867541" y="1274976"/>
                  <a:pt x="5877805" y="1293801"/>
                </a:cubicBezTo>
                <a:cubicBezTo>
                  <a:pt x="5869251" y="1316049"/>
                  <a:pt x="5869251" y="1316049"/>
                  <a:pt x="5876095" y="1341720"/>
                </a:cubicBezTo>
                <a:cubicBezTo>
                  <a:pt x="5870963" y="1346854"/>
                  <a:pt x="5864120" y="1353699"/>
                  <a:pt x="5855567" y="1360545"/>
                </a:cubicBezTo>
                <a:cubicBezTo>
                  <a:pt x="5867541" y="1375947"/>
                  <a:pt x="5867541" y="1391350"/>
                  <a:pt x="5864120" y="1408463"/>
                </a:cubicBezTo>
                <a:cubicBezTo>
                  <a:pt x="5858988" y="1425577"/>
                  <a:pt x="5853856" y="1444402"/>
                  <a:pt x="5858988" y="1461516"/>
                </a:cubicBezTo>
                <a:cubicBezTo>
                  <a:pt x="5850435" y="1478630"/>
                  <a:pt x="5848724" y="1495744"/>
                  <a:pt x="5858988" y="1511146"/>
                </a:cubicBezTo>
                <a:cubicBezTo>
                  <a:pt x="5853856" y="1526549"/>
                  <a:pt x="5864120" y="1552219"/>
                  <a:pt x="5841881" y="1559065"/>
                </a:cubicBezTo>
                <a:cubicBezTo>
                  <a:pt x="5845303" y="1565910"/>
                  <a:pt x="5847013" y="1569333"/>
                  <a:pt x="5848724" y="1574467"/>
                </a:cubicBezTo>
                <a:cubicBezTo>
                  <a:pt x="5848724" y="1577890"/>
                  <a:pt x="5848724" y="1579601"/>
                  <a:pt x="5847013" y="1583024"/>
                </a:cubicBezTo>
                <a:cubicBezTo>
                  <a:pt x="5841881" y="1593292"/>
                  <a:pt x="5835039" y="1605272"/>
                  <a:pt x="5829907" y="1617252"/>
                </a:cubicBezTo>
                <a:cubicBezTo>
                  <a:pt x="5811089" y="1653190"/>
                  <a:pt x="5809379" y="1670304"/>
                  <a:pt x="5819643" y="1714800"/>
                </a:cubicBezTo>
                <a:cubicBezTo>
                  <a:pt x="5797405" y="1737048"/>
                  <a:pt x="5776877" y="1764430"/>
                  <a:pt x="5766613" y="1800369"/>
                </a:cubicBezTo>
                <a:cubicBezTo>
                  <a:pt x="5756349" y="1805503"/>
                  <a:pt x="5747795" y="1810637"/>
                  <a:pt x="5739242" y="1815771"/>
                </a:cubicBezTo>
                <a:cubicBezTo>
                  <a:pt x="5732399" y="1819194"/>
                  <a:pt x="5727267" y="1820905"/>
                  <a:pt x="5720425" y="1824328"/>
                </a:cubicBezTo>
                <a:cubicBezTo>
                  <a:pt x="5699897" y="1838019"/>
                  <a:pt x="5696475" y="1855133"/>
                  <a:pt x="5708451" y="1879092"/>
                </a:cubicBezTo>
                <a:cubicBezTo>
                  <a:pt x="5711871" y="1887649"/>
                  <a:pt x="5718714" y="1894495"/>
                  <a:pt x="5722135" y="1903051"/>
                </a:cubicBezTo>
                <a:cubicBezTo>
                  <a:pt x="5727267" y="1916742"/>
                  <a:pt x="5725557" y="1925299"/>
                  <a:pt x="5713583" y="1940702"/>
                </a:cubicBezTo>
                <a:cubicBezTo>
                  <a:pt x="5686212" y="1865401"/>
                  <a:pt x="5687923" y="1873958"/>
                  <a:pt x="5643445" y="1805503"/>
                </a:cubicBezTo>
                <a:cubicBezTo>
                  <a:pt x="5641735" y="1803792"/>
                  <a:pt x="5638313" y="1802080"/>
                  <a:pt x="5634892" y="1802080"/>
                </a:cubicBezTo>
                <a:cubicBezTo>
                  <a:pt x="5590415" y="1791812"/>
                  <a:pt x="5561334" y="1757584"/>
                  <a:pt x="5542517" y="1706243"/>
                </a:cubicBezTo>
                <a:cubicBezTo>
                  <a:pt x="5532253" y="1678861"/>
                  <a:pt x="5518568" y="1653190"/>
                  <a:pt x="5504883" y="1620674"/>
                </a:cubicBezTo>
                <a:cubicBezTo>
                  <a:pt x="5504883" y="1615540"/>
                  <a:pt x="5506593" y="1605272"/>
                  <a:pt x="5506593" y="1595003"/>
                </a:cubicBezTo>
                <a:cubicBezTo>
                  <a:pt x="5510015" y="1559065"/>
                  <a:pt x="5499751" y="1531683"/>
                  <a:pt x="5479223" y="1509435"/>
                </a:cubicBezTo>
                <a:cubicBezTo>
                  <a:pt x="5455273" y="1485475"/>
                  <a:pt x="5427903" y="1471784"/>
                  <a:pt x="5400533" y="1459805"/>
                </a:cubicBezTo>
                <a:cubicBezTo>
                  <a:pt x="5395401" y="1458093"/>
                  <a:pt x="5386847" y="1459805"/>
                  <a:pt x="5381715" y="1464939"/>
                </a:cubicBezTo>
                <a:cubicBezTo>
                  <a:pt x="5374873" y="1468362"/>
                  <a:pt x="5371451" y="1476919"/>
                  <a:pt x="5364609" y="1483764"/>
                </a:cubicBezTo>
                <a:cubicBezTo>
                  <a:pt x="5356055" y="1492321"/>
                  <a:pt x="5347503" y="1500878"/>
                  <a:pt x="5340660" y="1507723"/>
                </a:cubicBezTo>
                <a:cubicBezTo>
                  <a:pt x="5326975" y="1502589"/>
                  <a:pt x="5326975" y="1487187"/>
                  <a:pt x="5323553" y="1476919"/>
                </a:cubicBezTo>
                <a:cubicBezTo>
                  <a:pt x="5313289" y="1451248"/>
                  <a:pt x="5297893" y="1435846"/>
                  <a:pt x="5277365" y="1427289"/>
                </a:cubicBezTo>
                <a:cubicBezTo>
                  <a:pt x="5273945" y="1425577"/>
                  <a:pt x="5268813" y="1430711"/>
                  <a:pt x="5267101" y="1434134"/>
                </a:cubicBezTo>
                <a:cubicBezTo>
                  <a:pt x="5263681" y="1439268"/>
                  <a:pt x="5270523" y="1439268"/>
                  <a:pt x="5272233" y="1440980"/>
                </a:cubicBezTo>
                <a:cubicBezTo>
                  <a:pt x="5273945" y="1444402"/>
                  <a:pt x="5275655" y="1447825"/>
                  <a:pt x="5275655" y="1451248"/>
                </a:cubicBezTo>
                <a:cubicBezTo>
                  <a:pt x="5277365" y="1464939"/>
                  <a:pt x="5275655" y="1478630"/>
                  <a:pt x="5275655" y="1492321"/>
                </a:cubicBezTo>
                <a:cubicBezTo>
                  <a:pt x="5275655" y="1502589"/>
                  <a:pt x="5275655" y="1514569"/>
                  <a:pt x="5279077" y="1524837"/>
                </a:cubicBezTo>
                <a:cubicBezTo>
                  <a:pt x="5287629" y="1547085"/>
                  <a:pt x="5291051" y="1569333"/>
                  <a:pt x="5279077" y="1589869"/>
                </a:cubicBezTo>
                <a:cubicBezTo>
                  <a:pt x="5284209" y="1593292"/>
                  <a:pt x="5287629" y="1593292"/>
                  <a:pt x="5291051" y="1595003"/>
                </a:cubicBezTo>
                <a:cubicBezTo>
                  <a:pt x="5289340" y="1613829"/>
                  <a:pt x="5289340" y="1613829"/>
                  <a:pt x="5303025" y="1627520"/>
                </a:cubicBezTo>
                <a:cubicBezTo>
                  <a:pt x="5299604" y="1637788"/>
                  <a:pt x="5292761" y="1646345"/>
                  <a:pt x="5291051" y="1656613"/>
                </a:cubicBezTo>
                <a:cubicBezTo>
                  <a:pt x="5289340" y="1666881"/>
                  <a:pt x="5292761" y="1678861"/>
                  <a:pt x="5294472" y="1690841"/>
                </a:cubicBezTo>
                <a:cubicBezTo>
                  <a:pt x="5289340" y="1695975"/>
                  <a:pt x="5282497" y="1701109"/>
                  <a:pt x="5277365" y="1706243"/>
                </a:cubicBezTo>
                <a:cubicBezTo>
                  <a:pt x="5275655" y="1721645"/>
                  <a:pt x="5289340" y="1714800"/>
                  <a:pt x="5292761" y="1723357"/>
                </a:cubicBezTo>
                <a:cubicBezTo>
                  <a:pt x="5285919" y="1728491"/>
                  <a:pt x="5280787" y="1733625"/>
                  <a:pt x="5275655" y="1737048"/>
                </a:cubicBezTo>
                <a:cubicBezTo>
                  <a:pt x="5273945" y="1755873"/>
                  <a:pt x="5272233" y="1771275"/>
                  <a:pt x="5270523" y="1784966"/>
                </a:cubicBezTo>
                <a:cubicBezTo>
                  <a:pt x="5267101" y="1807214"/>
                  <a:pt x="5267101" y="1807214"/>
                  <a:pt x="5273945" y="1834596"/>
                </a:cubicBezTo>
                <a:cubicBezTo>
                  <a:pt x="5265391" y="1843153"/>
                  <a:pt x="5256838" y="1853422"/>
                  <a:pt x="5246574" y="1861978"/>
                </a:cubicBezTo>
                <a:cubicBezTo>
                  <a:pt x="5238021" y="1879092"/>
                  <a:pt x="5253417" y="1884226"/>
                  <a:pt x="5256838" y="1897917"/>
                </a:cubicBezTo>
                <a:cubicBezTo>
                  <a:pt x="5253417" y="1903051"/>
                  <a:pt x="5248285" y="1908185"/>
                  <a:pt x="5243153" y="1915031"/>
                </a:cubicBezTo>
                <a:cubicBezTo>
                  <a:pt x="5248285" y="1925299"/>
                  <a:pt x="5253417" y="1937279"/>
                  <a:pt x="5261970" y="1949259"/>
                </a:cubicBezTo>
                <a:cubicBezTo>
                  <a:pt x="5246574" y="1961238"/>
                  <a:pt x="5239731" y="1978352"/>
                  <a:pt x="5239731" y="2000600"/>
                </a:cubicBezTo>
                <a:cubicBezTo>
                  <a:pt x="5229467" y="2009157"/>
                  <a:pt x="5226046" y="1993754"/>
                  <a:pt x="5219203" y="1986909"/>
                </a:cubicBezTo>
                <a:cubicBezTo>
                  <a:pt x="5207229" y="1986909"/>
                  <a:pt x="5198675" y="1995466"/>
                  <a:pt x="5191833" y="2007445"/>
                </a:cubicBezTo>
                <a:cubicBezTo>
                  <a:pt x="5190123" y="2012579"/>
                  <a:pt x="5190123" y="2022848"/>
                  <a:pt x="5181569" y="2021136"/>
                </a:cubicBezTo>
                <a:cubicBezTo>
                  <a:pt x="5173016" y="2019425"/>
                  <a:pt x="5178148" y="2009157"/>
                  <a:pt x="5176437" y="2004023"/>
                </a:cubicBezTo>
                <a:cubicBezTo>
                  <a:pt x="5176437" y="2000600"/>
                  <a:pt x="5173016" y="1997177"/>
                  <a:pt x="5167884" y="1992043"/>
                </a:cubicBezTo>
                <a:cubicBezTo>
                  <a:pt x="5162752" y="2007445"/>
                  <a:pt x="5157620" y="2021136"/>
                  <a:pt x="5152488" y="2034827"/>
                </a:cubicBezTo>
                <a:cubicBezTo>
                  <a:pt x="5159331" y="2038250"/>
                  <a:pt x="5167884" y="2043384"/>
                  <a:pt x="5174727" y="2048518"/>
                </a:cubicBezTo>
                <a:cubicBezTo>
                  <a:pt x="5174727" y="2050230"/>
                  <a:pt x="5176437" y="2050230"/>
                  <a:pt x="5176437" y="2051941"/>
                </a:cubicBezTo>
                <a:cubicBezTo>
                  <a:pt x="5174727" y="2062209"/>
                  <a:pt x="5154199" y="2079323"/>
                  <a:pt x="5143935" y="2081035"/>
                </a:cubicBezTo>
                <a:cubicBezTo>
                  <a:pt x="5138803" y="2082746"/>
                  <a:pt x="5135381" y="2082746"/>
                  <a:pt x="5130249" y="2082746"/>
                </a:cubicBezTo>
                <a:cubicBezTo>
                  <a:pt x="5126828" y="2084457"/>
                  <a:pt x="5123407" y="2087880"/>
                  <a:pt x="5118275" y="2091303"/>
                </a:cubicBezTo>
                <a:cubicBezTo>
                  <a:pt x="5119985" y="2101571"/>
                  <a:pt x="5119985" y="2110128"/>
                  <a:pt x="5121696" y="2122108"/>
                </a:cubicBezTo>
                <a:cubicBezTo>
                  <a:pt x="5114853" y="2125531"/>
                  <a:pt x="5108011" y="2128953"/>
                  <a:pt x="5101169" y="2135799"/>
                </a:cubicBezTo>
                <a:cubicBezTo>
                  <a:pt x="5096037" y="2139221"/>
                  <a:pt x="5092615" y="2147778"/>
                  <a:pt x="5089194" y="2152912"/>
                </a:cubicBezTo>
                <a:cubicBezTo>
                  <a:pt x="5084062" y="2151201"/>
                  <a:pt x="5080641" y="2149490"/>
                  <a:pt x="5077219" y="2147778"/>
                </a:cubicBezTo>
                <a:cubicBezTo>
                  <a:pt x="5063534" y="2166604"/>
                  <a:pt x="5078930" y="2182006"/>
                  <a:pt x="5078930" y="2200831"/>
                </a:cubicBezTo>
                <a:cubicBezTo>
                  <a:pt x="5068666" y="2209388"/>
                  <a:pt x="5060113" y="2216234"/>
                  <a:pt x="5049849" y="2224790"/>
                </a:cubicBezTo>
                <a:cubicBezTo>
                  <a:pt x="5049849" y="2236770"/>
                  <a:pt x="5058402" y="2236770"/>
                  <a:pt x="5063534" y="2236770"/>
                </a:cubicBezTo>
                <a:cubicBezTo>
                  <a:pt x="5077219" y="2235058"/>
                  <a:pt x="5089194" y="2231636"/>
                  <a:pt x="5102879" y="2228213"/>
                </a:cubicBezTo>
                <a:cubicBezTo>
                  <a:pt x="5102879" y="2236770"/>
                  <a:pt x="5102879" y="2245327"/>
                  <a:pt x="5102879" y="2252172"/>
                </a:cubicBezTo>
                <a:cubicBezTo>
                  <a:pt x="5106301" y="2253884"/>
                  <a:pt x="5109721" y="2255595"/>
                  <a:pt x="5113143" y="2257307"/>
                </a:cubicBezTo>
                <a:cubicBezTo>
                  <a:pt x="5113143" y="2259018"/>
                  <a:pt x="5113143" y="2262441"/>
                  <a:pt x="5113143" y="2264152"/>
                </a:cubicBezTo>
                <a:cubicBezTo>
                  <a:pt x="5109721" y="2272709"/>
                  <a:pt x="5096037" y="2276132"/>
                  <a:pt x="5104589" y="2291534"/>
                </a:cubicBezTo>
                <a:cubicBezTo>
                  <a:pt x="5104589" y="2291534"/>
                  <a:pt x="5101169" y="2294957"/>
                  <a:pt x="5101169" y="2296668"/>
                </a:cubicBezTo>
                <a:cubicBezTo>
                  <a:pt x="5094326" y="2298379"/>
                  <a:pt x="5090905" y="2303513"/>
                  <a:pt x="5094326" y="2312071"/>
                </a:cubicBezTo>
                <a:cubicBezTo>
                  <a:pt x="5096037" y="2317205"/>
                  <a:pt x="5099457" y="2322339"/>
                  <a:pt x="5106301" y="2320627"/>
                </a:cubicBezTo>
                <a:cubicBezTo>
                  <a:pt x="5111433" y="2320627"/>
                  <a:pt x="5114853" y="2320627"/>
                  <a:pt x="5118275" y="2318916"/>
                </a:cubicBezTo>
                <a:cubicBezTo>
                  <a:pt x="5126828" y="2330896"/>
                  <a:pt x="5126828" y="2342875"/>
                  <a:pt x="5123407" y="2359989"/>
                </a:cubicBezTo>
                <a:cubicBezTo>
                  <a:pt x="5118275" y="2351432"/>
                  <a:pt x="5116564" y="2346298"/>
                  <a:pt x="5111433" y="2339452"/>
                </a:cubicBezTo>
                <a:cubicBezTo>
                  <a:pt x="5102879" y="2344587"/>
                  <a:pt x="5096037" y="2351432"/>
                  <a:pt x="5085773" y="2356566"/>
                </a:cubicBezTo>
                <a:cubicBezTo>
                  <a:pt x="5085773" y="2349721"/>
                  <a:pt x="5084062" y="2344587"/>
                  <a:pt x="5084062" y="2337741"/>
                </a:cubicBezTo>
                <a:cubicBezTo>
                  <a:pt x="5077219" y="2342875"/>
                  <a:pt x="5072087" y="2346298"/>
                  <a:pt x="5066955" y="2348010"/>
                </a:cubicBezTo>
                <a:cubicBezTo>
                  <a:pt x="5070377" y="2392505"/>
                  <a:pt x="5072087" y="2433578"/>
                  <a:pt x="5073798" y="2474651"/>
                </a:cubicBezTo>
                <a:cubicBezTo>
                  <a:pt x="5075509" y="2514013"/>
                  <a:pt x="5080641" y="2531127"/>
                  <a:pt x="5102879" y="2570488"/>
                </a:cubicBezTo>
                <a:cubicBezTo>
                  <a:pt x="5097747" y="2575622"/>
                  <a:pt x="5090905" y="2580757"/>
                  <a:pt x="5085773" y="2587602"/>
                </a:cubicBezTo>
                <a:cubicBezTo>
                  <a:pt x="5072087" y="2606427"/>
                  <a:pt x="5073798" y="2625252"/>
                  <a:pt x="5090905" y="2638944"/>
                </a:cubicBezTo>
                <a:cubicBezTo>
                  <a:pt x="5094326" y="2642366"/>
                  <a:pt x="5097747" y="2642366"/>
                  <a:pt x="5099457" y="2644078"/>
                </a:cubicBezTo>
                <a:cubicBezTo>
                  <a:pt x="5099457" y="2657769"/>
                  <a:pt x="5099457" y="2669748"/>
                  <a:pt x="5097747" y="2683439"/>
                </a:cubicBezTo>
                <a:cubicBezTo>
                  <a:pt x="5090905" y="2688573"/>
                  <a:pt x="5084062" y="2693707"/>
                  <a:pt x="5073798" y="2700553"/>
                </a:cubicBezTo>
                <a:cubicBezTo>
                  <a:pt x="5082351" y="2705687"/>
                  <a:pt x="5087483" y="2707398"/>
                  <a:pt x="5092615" y="2710821"/>
                </a:cubicBezTo>
                <a:cubicBezTo>
                  <a:pt x="5092615" y="2714244"/>
                  <a:pt x="5092615" y="2719378"/>
                  <a:pt x="5092615" y="2722801"/>
                </a:cubicBezTo>
                <a:lnTo>
                  <a:pt x="5090905" y="2722801"/>
                </a:lnTo>
                <a:cubicBezTo>
                  <a:pt x="5084062" y="2721089"/>
                  <a:pt x="5075509" y="2721089"/>
                  <a:pt x="5072087" y="2733069"/>
                </a:cubicBezTo>
                <a:cubicBezTo>
                  <a:pt x="5070377" y="2745049"/>
                  <a:pt x="5073798" y="2751894"/>
                  <a:pt x="5082351" y="2755317"/>
                </a:cubicBezTo>
                <a:cubicBezTo>
                  <a:pt x="5084062" y="2755317"/>
                  <a:pt x="5085773" y="2758740"/>
                  <a:pt x="5087483" y="2762162"/>
                </a:cubicBezTo>
                <a:cubicBezTo>
                  <a:pt x="5072087" y="2780988"/>
                  <a:pt x="5046427" y="2787833"/>
                  <a:pt x="5036163" y="2818638"/>
                </a:cubicBezTo>
                <a:cubicBezTo>
                  <a:pt x="5041295" y="2822061"/>
                  <a:pt x="5044717" y="2823772"/>
                  <a:pt x="5049849" y="2825483"/>
                </a:cubicBezTo>
                <a:cubicBezTo>
                  <a:pt x="5049849" y="2828906"/>
                  <a:pt x="5051559" y="2830618"/>
                  <a:pt x="5049849" y="2832329"/>
                </a:cubicBezTo>
                <a:cubicBezTo>
                  <a:pt x="5043006" y="2844309"/>
                  <a:pt x="5039585" y="2856288"/>
                  <a:pt x="5044717" y="2869979"/>
                </a:cubicBezTo>
                <a:cubicBezTo>
                  <a:pt x="5036163" y="2883670"/>
                  <a:pt x="5020767" y="2888804"/>
                  <a:pt x="5015635" y="2911052"/>
                </a:cubicBezTo>
                <a:cubicBezTo>
                  <a:pt x="5019057" y="2923032"/>
                  <a:pt x="5022479" y="2936723"/>
                  <a:pt x="5027611" y="2950414"/>
                </a:cubicBezTo>
                <a:cubicBezTo>
                  <a:pt x="5031031" y="2957259"/>
                  <a:pt x="5036163" y="2964105"/>
                  <a:pt x="5041295" y="2967528"/>
                </a:cubicBezTo>
                <a:cubicBezTo>
                  <a:pt x="5056691" y="2986353"/>
                  <a:pt x="5058402" y="3020580"/>
                  <a:pt x="5051559" y="3041117"/>
                </a:cubicBezTo>
                <a:cubicBezTo>
                  <a:pt x="5048138" y="3051385"/>
                  <a:pt x="5043006" y="3054808"/>
                  <a:pt x="5032742" y="3046251"/>
                </a:cubicBezTo>
                <a:cubicBezTo>
                  <a:pt x="5025899" y="3042828"/>
                  <a:pt x="5022479" y="3042828"/>
                  <a:pt x="5017347" y="3047962"/>
                </a:cubicBezTo>
                <a:cubicBezTo>
                  <a:pt x="5024189" y="3042828"/>
                  <a:pt x="5029321" y="3037694"/>
                  <a:pt x="5034453" y="3030849"/>
                </a:cubicBezTo>
                <a:cubicBezTo>
                  <a:pt x="5031031" y="3017158"/>
                  <a:pt x="5029321" y="3005178"/>
                  <a:pt x="5027611" y="2993198"/>
                </a:cubicBezTo>
                <a:cubicBezTo>
                  <a:pt x="5012215" y="2993198"/>
                  <a:pt x="5001951" y="3003467"/>
                  <a:pt x="4995108" y="3017158"/>
                </a:cubicBezTo>
                <a:cubicBezTo>
                  <a:pt x="4989976" y="3029137"/>
                  <a:pt x="4995108" y="3041117"/>
                  <a:pt x="5005372" y="3046251"/>
                </a:cubicBezTo>
                <a:cubicBezTo>
                  <a:pt x="5008793" y="3049674"/>
                  <a:pt x="5013925" y="3047962"/>
                  <a:pt x="5017347" y="3049674"/>
                </a:cubicBezTo>
                <a:cubicBezTo>
                  <a:pt x="5007083" y="3058231"/>
                  <a:pt x="5012215" y="3073633"/>
                  <a:pt x="5008793" y="3087324"/>
                </a:cubicBezTo>
                <a:cubicBezTo>
                  <a:pt x="5005372" y="3083901"/>
                  <a:pt x="5001951" y="3082190"/>
                  <a:pt x="5000240" y="3080479"/>
                </a:cubicBezTo>
                <a:cubicBezTo>
                  <a:pt x="4991687" y="3075344"/>
                  <a:pt x="4983133" y="3077056"/>
                  <a:pt x="4981423" y="3085613"/>
                </a:cubicBezTo>
                <a:cubicBezTo>
                  <a:pt x="4976291" y="3095881"/>
                  <a:pt x="4969448" y="3107861"/>
                  <a:pt x="4979712" y="3119840"/>
                </a:cubicBezTo>
                <a:cubicBezTo>
                  <a:pt x="4979712" y="3121552"/>
                  <a:pt x="4978001" y="3128397"/>
                  <a:pt x="4976291" y="3128397"/>
                </a:cubicBezTo>
                <a:cubicBezTo>
                  <a:pt x="4974580" y="3130109"/>
                  <a:pt x="4969448" y="3130109"/>
                  <a:pt x="4967737" y="3126686"/>
                </a:cubicBezTo>
                <a:cubicBezTo>
                  <a:pt x="4964316" y="3121552"/>
                  <a:pt x="4959184" y="3114706"/>
                  <a:pt x="4954052" y="3106149"/>
                </a:cubicBezTo>
                <a:cubicBezTo>
                  <a:pt x="4948920" y="3109572"/>
                  <a:pt x="4942077" y="3114706"/>
                  <a:pt x="4933525" y="3121552"/>
                </a:cubicBezTo>
                <a:cubicBezTo>
                  <a:pt x="4966027" y="3133531"/>
                  <a:pt x="4972869" y="3160913"/>
                  <a:pt x="4964316" y="3196852"/>
                </a:cubicBezTo>
                <a:cubicBezTo>
                  <a:pt x="4979712" y="3205409"/>
                  <a:pt x="4986555" y="3222523"/>
                  <a:pt x="4993397" y="3239637"/>
                </a:cubicBezTo>
                <a:cubicBezTo>
                  <a:pt x="4995108" y="3248194"/>
                  <a:pt x="5000240" y="3255039"/>
                  <a:pt x="5003661" y="3260173"/>
                </a:cubicBezTo>
                <a:cubicBezTo>
                  <a:pt x="5007083" y="3263596"/>
                  <a:pt x="5013925" y="3267019"/>
                  <a:pt x="5019057" y="3265307"/>
                </a:cubicBezTo>
                <a:cubicBezTo>
                  <a:pt x="5024189" y="3261885"/>
                  <a:pt x="5024189" y="3253328"/>
                  <a:pt x="5022479" y="3246482"/>
                </a:cubicBezTo>
                <a:cubicBezTo>
                  <a:pt x="5020767" y="3246482"/>
                  <a:pt x="5022479" y="3244771"/>
                  <a:pt x="5024189" y="3241348"/>
                </a:cubicBezTo>
                <a:cubicBezTo>
                  <a:pt x="5032742" y="3234503"/>
                  <a:pt x="5048138" y="3255039"/>
                  <a:pt x="5054981" y="3231080"/>
                </a:cubicBezTo>
                <a:cubicBezTo>
                  <a:pt x="5051559" y="3225946"/>
                  <a:pt x="5046427" y="3220812"/>
                  <a:pt x="5043006" y="3215677"/>
                </a:cubicBezTo>
                <a:cubicBezTo>
                  <a:pt x="5048138" y="3195141"/>
                  <a:pt x="5060113" y="3203698"/>
                  <a:pt x="5068666" y="3207121"/>
                </a:cubicBezTo>
                <a:cubicBezTo>
                  <a:pt x="5075509" y="3201986"/>
                  <a:pt x="5072087" y="3186584"/>
                  <a:pt x="5084062" y="3186584"/>
                </a:cubicBezTo>
                <a:cubicBezTo>
                  <a:pt x="5090905" y="3196852"/>
                  <a:pt x="5084062" y="3213966"/>
                  <a:pt x="5089194" y="3224234"/>
                </a:cubicBezTo>
                <a:cubicBezTo>
                  <a:pt x="5094326" y="3236214"/>
                  <a:pt x="5101169" y="3244771"/>
                  <a:pt x="5106301" y="3256750"/>
                </a:cubicBezTo>
                <a:cubicBezTo>
                  <a:pt x="5092615" y="3261885"/>
                  <a:pt x="5082351" y="3267019"/>
                  <a:pt x="5070377" y="3272153"/>
                </a:cubicBezTo>
                <a:cubicBezTo>
                  <a:pt x="5066955" y="3273864"/>
                  <a:pt x="5061823" y="3277287"/>
                  <a:pt x="5058402" y="3273864"/>
                </a:cubicBezTo>
                <a:cubicBezTo>
                  <a:pt x="5041295" y="3258462"/>
                  <a:pt x="5027611" y="3272153"/>
                  <a:pt x="5015635" y="3285844"/>
                </a:cubicBezTo>
                <a:cubicBezTo>
                  <a:pt x="5012215" y="3304669"/>
                  <a:pt x="5022479" y="3314937"/>
                  <a:pt x="5029321" y="3330340"/>
                </a:cubicBezTo>
                <a:cubicBezTo>
                  <a:pt x="5024189" y="3338897"/>
                  <a:pt x="5019057" y="3345742"/>
                  <a:pt x="5012215" y="3356010"/>
                </a:cubicBezTo>
                <a:cubicBezTo>
                  <a:pt x="5020767" y="3371413"/>
                  <a:pt x="5029321" y="3386815"/>
                  <a:pt x="5037874" y="3402217"/>
                </a:cubicBezTo>
                <a:cubicBezTo>
                  <a:pt x="5036163" y="3405640"/>
                  <a:pt x="5034453" y="3409063"/>
                  <a:pt x="5034453" y="3410774"/>
                </a:cubicBezTo>
                <a:cubicBezTo>
                  <a:pt x="5010503" y="3421043"/>
                  <a:pt x="5007083" y="3429600"/>
                  <a:pt x="5017347" y="3455270"/>
                </a:cubicBezTo>
                <a:cubicBezTo>
                  <a:pt x="5027611" y="3479229"/>
                  <a:pt x="5043006" y="3496343"/>
                  <a:pt x="5061823" y="3511746"/>
                </a:cubicBezTo>
                <a:cubicBezTo>
                  <a:pt x="5053270" y="3554530"/>
                  <a:pt x="5082351" y="3573355"/>
                  <a:pt x="5096037" y="3602449"/>
                </a:cubicBezTo>
                <a:cubicBezTo>
                  <a:pt x="5092615" y="3614428"/>
                  <a:pt x="5087483" y="3624696"/>
                  <a:pt x="5082351" y="3641810"/>
                </a:cubicBezTo>
                <a:cubicBezTo>
                  <a:pt x="5090905" y="3636676"/>
                  <a:pt x="5096037" y="3634965"/>
                  <a:pt x="5102879" y="3629831"/>
                </a:cubicBezTo>
                <a:cubicBezTo>
                  <a:pt x="5101169" y="3640099"/>
                  <a:pt x="5099457" y="3646944"/>
                  <a:pt x="5097747" y="3653790"/>
                </a:cubicBezTo>
                <a:cubicBezTo>
                  <a:pt x="5097747" y="3657213"/>
                  <a:pt x="5096037" y="3662347"/>
                  <a:pt x="5096037" y="3665770"/>
                </a:cubicBezTo>
                <a:cubicBezTo>
                  <a:pt x="5096037" y="3674326"/>
                  <a:pt x="5099457" y="3681172"/>
                  <a:pt x="5097747" y="3689729"/>
                </a:cubicBezTo>
                <a:cubicBezTo>
                  <a:pt x="5097747" y="3694863"/>
                  <a:pt x="5094326" y="3701708"/>
                  <a:pt x="5090905" y="3708554"/>
                </a:cubicBezTo>
                <a:cubicBezTo>
                  <a:pt x="5116564" y="3730802"/>
                  <a:pt x="5113143" y="3768452"/>
                  <a:pt x="5123407" y="3799257"/>
                </a:cubicBezTo>
                <a:cubicBezTo>
                  <a:pt x="5121696" y="3802680"/>
                  <a:pt x="5121696" y="3806102"/>
                  <a:pt x="5119985" y="3809525"/>
                </a:cubicBezTo>
                <a:cubicBezTo>
                  <a:pt x="5118275" y="3812948"/>
                  <a:pt x="5116564" y="3816371"/>
                  <a:pt x="5113143" y="3819793"/>
                </a:cubicBezTo>
                <a:cubicBezTo>
                  <a:pt x="5118275" y="3821505"/>
                  <a:pt x="5121696" y="3823216"/>
                  <a:pt x="5123407" y="3823216"/>
                </a:cubicBezTo>
                <a:cubicBezTo>
                  <a:pt x="5126828" y="3824928"/>
                  <a:pt x="5130249" y="3824928"/>
                  <a:pt x="5135381" y="3824928"/>
                </a:cubicBezTo>
                <a:cubicBezTo>
                  <a:pt x="5128539" y="3833484"/>
                  <a:pt x="5123407" y="3840330"/>
                  <a:pt x="5116564" y="3847175"/>
                </a:cubicBezTo>
                <a:cubicBezTo>
                  <a:pt x="5119985" y="3862578"/>
                  <a:pt x="5121696" y="3877980"/>
                  <a:pt x="5125117" y="3891671"/>
                </a:cubicBezTo>
                <a:cubicBezTo>
                  <a:pt x="5137092" y="3896805"/>
                  <a:pt x="5140513" y="3888249"/>
                  <a:pt x="5142224" y="3879692"/>
                </a:cubicBezTo>
                <a:cubicBezTo>
                  <a:pt x="5143935" y="3872846"/>
                  <a:pt x="5140513" y="3866001"/>
                  <a:pt x="5138803" y="3859155"/>
                </a:cubicBezTo>
                <a:cubicBezTo>
                  <a:pt x="5155909" y="3862578"/>
                  <a:pt x="5159331" y="3862578"/>
                  <a:pt x="5159331" y="3877980"/>
                </a:cubicBezTo>
                <a:cubicBezTo>
                  <a:pt x="5159331" y="3888249"/>
                  <a:pt x="5162752" y="3895094"/>
                  <a:pt x="5166173" y="3900228"/>
                </a:cubicBezTo>
                <a:cubicBezTo>
                  <a:pt x="5171305" y="3907074"/>
                  <a:pt x="5178148" y="3912208"/>
                  <a:pt x="5184991" y="3919053"/>
                </a:cubicBezTo>
                <a:cubicBezTo>
                  <a:pt x="5179859" y="3932744"/>
                  <a:pt x="5174727" y="3946435"/>
                  <a:pt x="5169595" y="3960126"/>
                </a:cubicBezTo>
                <a:cubicBezTo>
                  <a:pt x="5161041" y="3982374"/>
                  <a:pt x="5164463" y="3994354"/>
                  <a:pt x="5181569" y="4002911"/>
                </a:cubicBezTo>
                <a:cubicBezTo>
                  <a:pt x="5186701" y="4004622"/>
                  <a:pt x="5193543" y="4004622"/>
                  <a:pt x="5198675" y="4008045"/>
                </a:cubicBezTo>
                <a:cubicBezTo>
                  <a:pt x="5200387" y="4009756"/>
                  <a:pt x="5200387" y="4018313"/>
                  <a:pt x="5203807" y="4020025"/>
                </a:cubicBezTo>
                <a:cubicBezTo>
                  <a:pt x="5207229" y="4023447"/>
                  <a:pt x="5217493" y="4016602"/>
                  <a:pt x="5217493" y="4008045"/>
                </a:cubicBezTo>
                <a:cubicBezTo>
                  <a:pt x="5219203" y="4001199"/>
                  <a:pt x="5217493" y="3992643"/>
                  <a:pt x="5217493" y="3984086"/>
                </a:cubicBezTo>
                <a:cubicBezTo>
                  <a:pt x="5212361" y="3984086"/>
                  <a:pt x="5208939" y="3984086"/>
                  <a:pt x="5205518" y="3985797"/>
                </a:cubicBezTo>
                <a:cubicBezTo>
                  <a:pt x="5205518" y="3982374"/>
                  <a:pt x="5205518" y="3978951"/>
                  <a:pt x="5205518" y="3977240"/>
                </a:cubicBezTo>
                <a:cubicBezTo>
                  <a:pt x="5214071" y="3970395"/>
                  <a:pt x="5226046" y="3965260"/>
                  <a:pt x="5227757" y="3949858"/>
                </a:cubicBezTo>
                <a:cubicBezTo>
                  <a:pt x="5224335" y="3939590"/>
                  <a:pt x="5212361" y="3936167"/>
                  <a:pt x="5220914" y="3920765"/>
                </a:cubicBezTo>
                <a:cubicBezTo>
                  <a:pt x="5226046" y="3913919"/>
                  <a:pt x="5222625" y="3905362"/>
                  <a:pt x="5217493" y="3898517"/>
                </a:cubicBezTo>
                <a:cubicBezTo>
                  <a:pt x="5210650" y="3893383"/>
                  <a:pt x="5205518" y="3888249"/>
                  <a:pt x="5196965" y="3879692"/>
                </a:cubicBezTo>
                <a:cubicBezTo>
                  <a:pt x="5203807" y="3874558"/>
                  <a:pt x="5210650" y="3869423"/>
                  <a:pt x="5215782" y="3864289"/>
                </a:cubicBezTo>
                <a:cubicBezTo>
                  <a:pt x="5212361" y="3842041"/>
                  <a:pt x="5214071" y="3836907"/>
                  <a:pt x="5229467" y="3819793"/>
                </a:cubicBezTo>
                <a:cubicBezTo>
                  <a:pt x="5234599" y="3814659"/>
                  <a:pt x="5234599" y="3809525"/>
                  <a:pt x="5231178" y="3800968"/>
                </a:cubicBezTo>
                <a:cubicBezTo>
                  <a:pt x="5231178" y="3799257"/>
                  <a:pt x="5231178" y="3794123"/>
                  <a:pt x="5231178" y="3788989"/>
                </a:cubicBezTo>
                <a:cubicBezTo>
                  <a:pt x="5239731" y="3788989"/>
                  <a:pt x="5248285" y="3788989"/>
                  <a:pt x="5258549" y="3788989"/>
                </a:cubicBezTo>
                <a:cubicBezTo>
                  <a:pt x="5261970" y="3795834"/>
                  <a:pt x="5263681" y="3806102"/>
                  <a:pt x="5267101" y="3812948"/>
                </a:cubicBezTo>
                <a:cubicBezTo>
                  <a:pt x="5270523" y="3819793"/>
                  <a:pt x="5277365" y="3823216"/>
                  <a:pt x="5282497" y="3828350"/>
                </a:cubicBezTo>
                <a:cubicBezTo>
                  <a:pt x="5279077" y="3835196"/>
                  <a:pt x="5277365" y="3842041"/>
                  <a:pt x="5273945" y="3847175"/>
                </a:cubicBezTo>
                <a:cubicBezTo>
                  <a:pt x="5282497" y="3860866"/>
                  <a:pt x="5292761" y="3845464"/>
                  <a:pt x="5303025" y="3850598"/>
                </a:cubicBezTo>
                <a:cubicBezTo>
                  <a:pt x="5304736" y="3860866"/>
                  <a:pt x="5306447" y="3871135"/>
                  <a:pt x="5308157" y="3883114"/>
                </a:cubicBezTo>
                <a:cubicBezTo>
                  <a:pt x="5291051" y="3886537"/>
                  <a:pt x="5270523" y="3881403"/>
                  <a:pt x="5260259" y="3910496"/>
                </a:cubicBezTo>
                <a:cubicBezTo>
                  <a:pt x="5265391" y="3912208"/>
                  <a:pt x="5270523" y="3915631"/>
                  <a:pt x="5273945" y="3919053"/>
                </a:cubicBezTo>
                <a:cubicBezTo>
                  <a:pt x="5272233" y="3929322"/>
                  <a:pt x="5268813" y="3939590"/>
                  <a:pt x="5265391" y="3949858"/>
                </a:cubicBezTo>
                <a:cubicBezTo>
                  <a:pt x="5280787" y="3965260"/>
                  <a:pt x="5289340" y="3949858"/>
                  <a:pt x="5297893" y="3941301"/>
                </a:cubicBezTo>
                <a:cubicBezTo>
                  <a:pt x="5304736" y="3944724"/>
                  <a:pt x="5313289" y="3946435"/>
                  <a:pt x="5320132" y="3948147"/>
                </a:cubicBezTo>
                <a:cubicBezTo>
                  <a:pt x="5325264" y="3951569"/>
                  <a:pt x="5330396" y="3956704"/>
                  <a:pt x="5326975" y="3963549"/>
                </a:cubicBezTo>
                <a:cubicBezTo>
                  <a:pt x="5323553" y="3973817"/>
                  <a:pt x="5326975" y="3978951"/>
                  <a:pt x="5332107" y="3984086"/>
                </a:cubicBezTo>
                <a:cubicBezTo>
                  <a:pt x="5340660" y="3990931"/>
                  <a:pt x="5344081" y="4001199"/>
                  <a:pt x="5342371" y="4013179"/>
                </a:cubicBezTo>
                <a:cubicBezTo>
                  <a:pt x="5335528" y="4020025"/>
                  <a:pt x="5335528" y="4020025"/>
                  <a:pt x="5325264" y="4018313"/>
                </a:cubicBezTo>
                <a:cubicBezTo>
                  <a:pt x="5326975" y="4011468"/>
                  <a:pt x="5330396" y="4006334"/>
                  <a:pt x="5333817" y="3997777"/>
                </a:cubicBezTo>
                <a:cubicBezTo>
                  <a:pt x="5326975" y="3996065"/>
                  <a:pt x="5321843" y="3992643"/>
                  <a:pt x="5313289" y="3989220"/>
                </a:cubicBezTo>
                <a:cubicBezTo>
                  <a:pt x="5311579" y="4001199"/>
                  <a:pt x="5309868" y="4013179"/>
                  <a:pt x="5306447" y="4021736"/>
                </a:cubicBezTo>
                <a:cubicBezTo>
                  <a:pt x="5303025" y="4030293"/>
                  <a:pt x="5296183" y="4035427"/>
                  <a:pt x="5292761" y="4043984"/>
                </a:cubicBezTo>
                <a:cubicBezTo>
                  <a:pt x="5291051" y="4047407"/>
                  <a:pt x="5292761" y="4052541"/>
                  <a:pt x="5292761" y="4055963"/>
                </a:cubicBezTo>
                <a:cubicBezTo>
                  <a:pt x="5287629" y="4042272"/>
                  <a:pt x="5282497" y="4030293"/>
                  <a:pt x="5277365" y="4016602"/>
                </a:cubicBezTo>
                <a:cubicBezTo>
                  <a:pt x="5282497" y="4008045"/>
                  <a:pt x="5287629" y="4001199"/>
                  <a:pt x="5292761" y="3992643"/>
                </a:cubicBezTo>
                <a:cubicBezTo>
                  <a:pt x="5284209" y="3987508"/>
                  <a:pt x="5277365" y="3982374"/>
                  <a:pt x="5270523" y="3978951"/>
                </a:cubicBezTo>
                <a:cubicBezTo>
                  <a:pt x="5260259" y="3970395"/>
                  <a:pt x="5260259" y="3970395"/>
                  <a:pt x="5246574" y="3984086"/>
                </a:cubicBezTo>
                <a:cubicBezTo>
                  <a:pt x="5248285" y="3990931"/>
                  <a:pt x="5249995" y="3997777"/>
                  <a:pt x="5251706" y="4004622"/>
                </a:cubicBezTo>
                <a:cubicBezTo>
                  <a:pt x="5243153" y="4009756"/>
                  <a:pt x="5234599" y="4013179"/>
                  <a:pt x="5226046" y="4018313"/>
                </a:cubicBezTo>
                <a:cubicBezTo>
                  <a:pt x="5217493" y="4033716"/>
                  <a:pt x="5208939" y="4049118"/>
                  <a:pt x="5222625" y="4067943"/>
                </a:cubicBezTo>
                <a:cubicBezTo>
                  <a:pt x="5231178" y="4069654"/>
                  <a:pt x="5239731" y="4071366"/>
                  <a:pt x="5248285" y="4073077"/>
                </a:cubicBezTo>
                <a:cubicBezTo>
                  <a:pt x="5248285" y="4085057"/>
                  <a:pt x="5249995" y="4095325"/>
                  <a:pt x="5249995" y="4109016"/>
                </a:cubicBezTo>
                <a:cubicBezTo>
                  <a:pt x="5265391" y="4105593"/>
                  <a:pt x="5268813" y="4088480"/>
                  <a:pt x="5277365" y="4079923"/>
                </a:cubicBezTo>
                <a:cubicBezTo>
                  <a:pt x="5275655" y="4074789"/>
                  <a:pt x="5273945" y="4071366"/>
                  <a:pt x="5272233" y="4064520"/>
                </a:cubicBezTo>
                <a:cubicBezTo>
                  <a:pt x="5279077" y="4061098"/>
                  <a:pt x="5285919" y="4059386"/>
                  <a:pt x="5292761" y="4055963"/>
                </a:cubicBezTo>
                <a:cubicBezTo>
                  <a:pt x="5294472" y="4045695"/>
                  <a:pt x="5303025" y="4040561"/>
                  <a:pt x="5309868" y="4038850"/>
                </a:cubicBezTo>
                <a:cubicBezTo>
                  <a:pt x="5320132" y="4038850"/>
                  <a:pt x="5328685" y="4038850"/>
                  <a:pt x="5338949" y="4038850"/>
                </a:cubicBezTo>
                <a:cubicBezTo>
                  <a:pt x="5344081" y="4071366"/>
                  <a:pt x="5328685" y="4093614"/>
                  <a:pt x="5323553" y="4122707"/>
                </a:cubicBezTo>
                <a:cubicBezTo>
                  <a:pt x="5335528" y="4141532"/>
                  <a:pt x="5352635" y="4162069"/>
                  <a:pt x="5340660" y="4192874"/>
                </a:cubicBezTo>
                <a:cubicBezTo>
                  <a:pt x="5321843" y="4168914"/>
                  <a:pt x="5321843" y="4168914"/>
                  <a:pt x="5297893" y="4163780"/>
                </a:cubicBezTo>
                <a:cubicBezTo>
                  <a:pt x="5292761" y="4155223"/>
                  <a:pt x="5297893" y="4146666"/>
                  <a:pt x="5299604" y="4139821"/>
                </a:cubicBezTo>
                <a:cubicBezTo>
                  <a:pt x="5299604" y="4132975"/>
                  <a:pt x="5301315" y="4126130"/>
                  <a:pt x="5303025" y="4120996"/>
                </a:cubicBezTo>
                <a:cubicBezTo>
                  <a:pt x="5294472" y="4109016"/>
                  <a:pt x="5285919" y="4112439"/>
                  <a:pt x="5279077" y="4120996"/>
                </a:cubicBezTo>
                <a:cubicBezTo>
                  <a:pt x="5272233" y="4127841"/>
                  <a:pt x="5268813" y="4134687"/>
                  <a:pt x="5275655" y="4144955"/>
                </a:cubicBezTo>
                <a:cubicBezTo>
                  <a:pt x="5270523" y="4146666"/>
                  <a:pt x="5265391" y="4136398"/>
                  <a:pt x="5258549" y="4144955"/>
                </a:cubicBezTo>
                <a:cubicBezTo>
                  <a:pt x="5265391" y="4144955"/>
                  <a:pt x="5270523" y="4144955"/>
                  <a:pt x="5275655" y="4144955"/>
                </a:cubicBezTo>
                <a:cubicBezTo>
                  <a:pt x="5282497" y="4150089"/>
                  <a:pt x="5284209" y="4151801"/>
                  <a:pt x="5280787" y="4153512"/>
                </a:cubicBezTo>
                <a:cubicBezTo>
                  <a:pt x="5277365" y="4158646"/>
                  <a:pt x="5272233" y="4162069"/>
                  <a:pt x="5268813" y="4165492"/>
                </a:cubicBezTo>
                <a:cubicBezTo>
                  <a:pt x="5294472" y="4191162"/>
                  <a:pt x="5297893" y="4198008"/>
                  <a:pt x="5301315" y="4239081"/>
                </a:cubicBezTo>
                <a:cubicBezTo>
                  <a:pt x="5301315" y="4249349"/>
                  <a:pt x="5303025" y="4261329"/>
                  <a:pt x="5303025" y="4271597"/>
                </a:cubicBezTo>
                <a:cubicBezTo>
                  <a:pt x="5303025" y="4273308"/>
                  <a:pt x="5304736" y="4275020"/>
                  <a:pt x="5304736" y="4276731"/>
                </a:cubicBezTo>
                <a:cubicBezTo>
                  <a:pt x="5321843" y="4281865"/>
                  <a:pt x="5333817" y="4259617"/>
                  <a:pt x="5350924" y="4257906"/>
                </a:cubicBezTo>
                <a:cubicBezTo>
                  <a:pt x="5349213" y="4276731"/>
                  <a:pt x="5332107" y="4269886"/>
                  <a:pt x="5328685" y="4286999"/>
                </a:cubicBezTo>
                <a:cubicBezTo>
                  <a:pt x="5330396" y="4295556"/>
                  <a:pt x="5332107" y="4307536"/>
                  <a:pt x="5333817" y="4316093"/>
                </a:cubicBezTo>
                <a:cubicBezTo>
                  <a:pt x="5318421" y="4333207"/>
                  <a:pt x="5306447" y="4346898"/>
                  <a:pt x="5292761" y="4364011"/>
                </a:cubicBezTo>
                <a:cubicBezTo>
                  <a:pt x="5304736" y="4374280"/>
                  <a:pt x="5315000" y="4382837"/>
                  <a:pt x="5325264" y="4393105"/>
                </a:cubicBezTo>
                <a:cubicBezTo>
                  <a:pt x="5323553" y="4396528"/>
                  <a:pt x="5321843" y="4398239"/>
                  <a:pt x="5320132" y="4401662"/>
                </a:cubicBezTo>
                <a:cubicBezTo>
                  <a:pt x="5330396" y="4398239"/>
                  <a:pt x="5338949" y="4394816"/>
                  <a:pt x="5349213" y="4391393"/>
                </a:cubicBezTo>
                <a:cubicBezTo>
                  <a:pt x="5349213" y="4396528"/>
                  <a:pt x="5349213" y="4401662"/>
                  <a:pt x="5349213" y="4410219"/>
                </a:cubicBezTo>
                <a:cubicBezTo>
                  <a:pt x="5357767" y="4405084"/>
                  <a:pt x="5366319" y="4401662"/>
                  <a:pt x="5373163" y="4398239"/>
                </a:cubicBezTo>
                <a:cubicBezTo>
                  <a:pt x="5380005" y="4417064"/>
                  <a:pt x="5369741" y="4430755"/>
                  <a:pt x="5371451" y="4444446"/>
                </a:cubicBezTo>
                <a:cubicBezTo>
                  <a:pt x="5362899" y="4449580"/>
                  <a:pt x="5356055" y="4453003"/>
                  <a:pt x="5347503" y="4458137"/>
                </a:cubicBezTo>
                <a:cubicBezTo>
                  <a:pt x="5350924" y="4471828"/>
                  <a:pt x="5354345" y="4483808"/>
                  <a:pt x="5356055" y="4495787"/>
                </a:cubicBezTo>
                <a:cubicBezTo>
                  <a:pt x="5368031" y="4499210"/>
                  <a:pt x="5376583" y="4476962"/>
                  <a:pt x="5388558" y="4494076"/>
                </a:cubicBezTo>
                <a:cubicBezTo>
                  <a:pt x="5383426" y="4506056"/>
                  <a:pt x="5374873" y="4516324"/>
                  <a:pt x="5371451" y="4528304"/>
                </a:cubicBezTo>
                <a:cubicBezTo>
                  <a:pt x="5366319" y="4541995"/>
                  <a:pt x="5368031" y="4555686"/>
                  <a:pt x="5368031" y="4571088"/>
                </a:cubicBezTo>
                <a:cubicBezTo>
                  <a:pt x="5366319" y="4586490"/>
                  <a:pt x="5369741" y="4601893"/>
                  <a:pt x="5378294" y="4613872"/>
                </a:cubicBezTo>
                <a:cubicBezTo>
                  <a:pt x="5385137" y="4624141"/>
                  <a:pt x="5393690" y="4632698"/>
                  <a:pt x="5400533" y="4641254"/>
                </a:cubicBezTo>
                <a:cubicBezTo>
                  <a:pt x="5395401" y="4665214"/>
                  <a:pt x="5395401" y="4665214"/>
                  <a:pt x="5403954" y="4687462"/>
                </a:cubicBezTo>
                <a:cubicBezTo>
                  <a:pt x="5405665" y="4689173"/>
                  <a:pt x="5407375" y="4690884"/>
                  <a:pt x="5407375" y="4694307"/>
                </a:cubicBezTo>
                <a:cubicBezTo>
                  <a:pt x="5412507" y="4704575"/>
                  <a:pt x="5402243" y="4716555"/>
                  <a:pt x="5410797" y="4728535"/>
                </a:cubicBezTo>
                <a:cubicBezTo>
                  <a:pt x="5417639" y="4737092"/>
                  <a:pt x="5417639" y="4752494"/>
                  <a:pt x="5421061" y="4764474"/>
                </a:cubicBezTo>
                <a:cubicBezTo>
                  <a:pt x="5422771" y="4776453"/>
                  <a:pt x="5422771" y="4788433"/>
                  <a:pt x="5424482" y="4800413"/>
                </a:cubicBezTo>
                <a:cubicBezTo>
                  <a:pt x="5409086" y="4808969"/>
                  <a:pt x="5403954" y="4791856"/>
                  <a:pt x="5397111" y="4783299"/>
                </a:cubicBezTo>
                <a:cubicBezTo>
                  <a:pt x="5386847" y="4788433"/>
                  <a:pt x="5376583" y="4793567"/>
                  <a:pt x="5364609" y="4798701"/>
                </a:cubicBezTo>
                <a:cubicBezTo>
                  <a:pt x="5368031" y="4815815"/>
                  <a:pt x="5381715" y="4803835"/>
                  <a:pt x="5386847" y="4815815"/>
                </a:cubicBezTo>
                <a:cubicBezTo>
                  <a:pt x="5378294" y="4819238"/>
                  <a:pt x="5369741" y="4822660"/>
                  <a:pt x="5362899" y="4826083"/>
                </a:cubicBezTo>
                <a:cubicBezTo>
                  <a:pt x="5362899" y="4831217"/>
                  <a:pt x="5361187" y="4834640"/>
                  <a:pt x="5362899" y="4836351"/>
                </a:cubicBezTo>
                <a:cubicBezTo>
                  <a:pt x="5369741" y="4855177"/>
                  <a:pt x="5383426" y="4863733"/>
                  <a:pt x="5397111" y="4872290"/>
                </a:cubicBezTo>
                <a:cubicBezTo>
                  <a:pt x="5403954" y="4877425"/>
                  <a:pt x="5410797" y="4872290"/>
                  <a:pt x="5414218" y="4865445"/>
                </a:cubicBezTo>
                <a:cubicBezTo>
                  <a:pt x="5417639" y="4860311"/>
                  <a:pt x="5419350" y="4853465"/>
                  <a:pt x="5414218" y="4846620"/>
                </a:cubicBezTo>
                <a:cubicBezTo>
                  <a:pt x="5412507" y="4844908"/>
                  <a:pt x="5409086" y="4841486"/>
                  <a:pt x="5409086" y="4836351"/>
                </a:cubicBezTo>
                <a:cubicBezTo>
                  <a:pt x="5409086" y="4832929"/>
                  <a:pt x="5409086" y="4826083"/>
                  <a:pt x="5412507" y="4822660"/>
                </a:cubicBezTo>
                <a:cubicBezTo>
                  <a:pt x="5415929" y="4817526"/>
                  <a:pt x="5429614" y="4820949"/>
                  <a:pt x="5429614" y="4826083"/>
                </a:cubicBezTo>
                <a:cubicBezTo>
                  <a:pt x="5429614" y="4838063"/>
                  <a:pt x="5443299" y="4850042"/>
                  <a:pt x="5431325" y="4862022"/>
                </a:cubicBezTo>
                <a:cubicBezTo>
                  <a:pt x="5434746" y="4889404"/>
                  <a:pt x="5421061" y="4909941"/>
                  <a:pt x="5417639" y="4933900"/>
                </a:cubicBezTo>
                <a:cubicBezTo>
                  <a:pt x="5414218" y="4949302"/>
                  <a:pt x="5405665" y="4962993"/>
                  <a:pt x="5393690" y="4973262"/>
                </a:cubicBezTo>
                <a:cubicBezTo>
                  <a:pt x="5390269" y="4976684"/>
                  <a:pt x="5385137" y="4980107"/>
                  <a:pt x="5381715" y="4983530"/>
                </a:cubicBezTo>
                <a:cubicBezTo>
                  <a:pt x="5385137" y="5002355"/>
                  <a:pt x="5386847" y="5017757"/>
                  <a:pt x="5388558" y="5036583"/>
                </a:cubicBezTo>
                <a:cubicBezTo>
                  <a:pt x="5395401" y="5036583"/>
                  <a:pt x="5403954" y="5036583"/>
                  <a:pt x="5410797" y="5036583"/>
                </a:cubicBezTo>
                <a:cubicBezTo>
                  <a:pt x="5419350" y="5048562"/>
                  <a:pt x="5427903" y="5060542"/>
                  <a:pt x="5438167" y="5074233"/>
                </a:cubicBezTo>
                <a:cubicBezTo>
                  <a:pt x="5431325" y="5081078"/>
                  <a:pt x="5426193" y="5086213"/>
                  <a:pt x="5419350" y="5093058"/>
                </a:cubicBezTo>
                <a:cubicBezTo>
                  <a:pt x="5434746" y="5105038"/>
                  <a:pt x="5434746" y="5105038"/>
                  <a:pt x="5451853" y="5105038"/>
                </a:cubicBezTo>
                <a:cubicBezTo>
                  <a:pt x="5446721" y="5117017"/>
                  <a:pt x="5439877" y="5128997"/>
                  <a:pt x="5433035" y="5142688"/>
                </a:cubicBezTo>
                <a:cubicBezTo>
                  <a:pt x="5441589" y="5147822"/>
                  <a:pt x="5446721" y="5152956"/>
                  <a:pt x="5455273" y="5159802"/>
                </a:cubicBezTo>
                <a:cubicBezTo>
                  <a:pt x="5451853" y="5163224"/>
                  <a:pt x="5450141" y="5170070"/>
                  <a:pt x="5446721" y="5171781"/>
                </a:cubicBezTo>
                <a:cubicBezTo>
                  <a:pt x="5439877" y="5175204"/>
                  <a:pt x="5433035" y="5176915"/>
                  <a:pt x="5427903" y="5178627"/>
                </a:cubicBezTo>
                <a:cubicBezTo>
                  <a:pt x="5415929" y="5185472"/>
                  <a:pt x="5414218" y="5199163"/>
                  <a:pt x="5422771" y="5209432"/>
                </a:cubicBezTo>
                <a:cubicBezTo>
                  <a:pt x="5426193" y="5212854"/>
                  <a:pt x="5431325" y="5216277"/>
                  <a:pt x="5438167" y="5221411"/>
                </a:cubicBezTo>
                <a:cubicBezTo>
                  <a:pt x="5441589" y="5217989"/>
                  <a:pt x="5445009" y="5216277"/>
                  <a:pt x="5448431" y="5212854"/>
                </a:cubicBezTo>
                <a:cubicBezTo>
                  <a:pt x="5451853" y="5212854"/>
                  <a:pt x="5453563" y="5211143"/>
                  <a:pt x="5456985" y="5209432"/>
                </a:cubicBezTo>
                <a:cubicBezTo>
                  <a:pt x="5456985" y="5212854"/>
                  <a:pt x="5458695" y="5217989"/>
                  <a:pt x="5458695" y="5217989"/>
                </a:cubicBezTo>
                <a:cubicBezTo>
                  <a:pt x="5450141" y="5224834"/>
                  <a:pt x="5441589" y="5231680"/>
                  <a:pt x="5434746" y="5240236"/>
                </a:cubicBezTo>
                <a:cubicBezTo>
                  <a:pt x="5429614" y="5245371"/>
                  <a:pt x="5426193" y="5250505"/>
                  <a:pt x="5419350" y="5259062"/>
                </a:cubicBezTo>
                <a:cubicBezTo>
                  <a:pt x="5434746" y="5269330"/>
                  <a:pt x="5446721" y="5279598"/>
                  <a:pt x="5458695" y="5289866"/>
                </a:cubicBezTo>
                <a:cubicBezTo>
                  <a:pt x="5456985" y="5305269"/>
                  <a:pt x="5450141" y="5313826"/>
                  <a:pt x="5441589" y="5308692"/>
                </a:cubicBezTo>
                <a:cubicBezTo>
                  <a:pt x="5431325" y="5303557"/>
                  <a:pt x="5426193" y="5305269"/>
                  <a:pt x="5417639" y="5313826"/>
                </a:cubicBezTo>
                <a:cubicBezTo>
                  <a:pt x="5412507" y="5318960"/>
                  <a:pt x="5407375" y="5320671"/>
                  <a:pt x="5398822" y="5327517"/>
                </a:cubicBezTo>
                <a:cubicBezTo>
                  <a:pt x="5407375" y="5330939"/>
                  <a:pt x="5412507" y="5334362"/>
                  <a:pt x="5417639" y="5337785"/>
                </a:cubicBezTo>
                <a:cubicBezTo>
                  <a:pt x="5419350" y="5348053"/>
                  <a:pt x="5412507" y="5349765"/>
                  <a:pt x="5407375" y="5349765"/>
                </a:cubicBezTo>
                <a:cubicBezTo>
                  <a:pt x="5398822" y="5353187"/>
                  <a:pt x="5391979" y="5344630"/>
                  <a:pt x="5391979" y="5334362"/>
                </a:cubicBezTo>
                <a:cubicBezTo>
                  <a:pt x="5393690" y="5324094"/>
                  <a:pt x="5397111" y="5313826"/>
                  <a:pt x="5398822" y="5300135"/>
                </a:cubicBezTo>
                <a:cubicBezTo>
                  <a:pt x="5395401" y="5295000"/>
                  <a:pt x="5390269" y="5289866"/>
                  <a:pt x="5385137" y="5284732"/>
                </a:cubicBezTo>
                <a:cubicBezTo>
                  <a:pt x="5388558" y="5279598"/>
                  <a:pt x="5391979" y="5274464"/>
                  <a:pt x="5395401" y="5269330"/>
                </a:cubicBezTo>
                <a:cubicBezTo>
                  <a:pt x="5391979" y="5259062"/>
                  <a:pt x="5385137" y="5267618"/>
                  <a:pt x="5381715" y="5264196"/>
                </a:cubicBezTo>
                <a:cubicBezTo>
                  <a:pt x="5380005" y="5260773"/>
                  <a:pt x="5378294" y="5259062"/>
                  <a:pt x="5378294" y="5257350"/>
                </a:cubicBezTo>
                <a:cubicBezTo>
                  <a:pt x="5378294" y="5233391"/>
                  <a:pt x="5380005" y="5209432"/>
                  <a:pt x="5381715" y="5185472"/>
                </a:cubicBezTo>
                <a:cubicBezTo>
                  <a:pt x="5374873" y="5183761"/>
                  <a:pt x="5369741" y="5183761"/>
                  <a:pt x="5364609" y="5182050"/>
                </a:cubicBezTo>
                <a:cubicBezTo>
                  <a:pt x="5364609" y="5178627"/>
                  <a:pt x="5364609" y="5176915"/>
                  <a:pt x="5364609" y="5173493"/>
                </a:cubicBezTo>
                <a:cubicBezTo>
                  <a:pt x="5374873" y="5149533"/>
                  <a:pt x="5371451" y="5125574"/>
                  <a:pt x="5362899" y="5101615"/>
                </a:cubicBezTo>
                <a:cubicBezTo>
                  <a:pt x="5357767" y="5089635"/>
                  <a:pt x="5354345" y="5077656"/>
                  <a:pt x="5356055" y="5062253"/>
                </a:cubicBezTo>
                <a:cubicBezTo>
                  <a:pt x="5357767" y="5007489"/>
                  <a:pt x="5352635" y="4992087"/>
                  <a:pt x="5325264" y="4949302"/>
                </a:cubicBezTo>
                <a:cubicBezTo>
                  <a:pt x="5328685" y="4935611"/>
                  <a:pt x="5332107" y="4921920"/>
                  <a:pt x="5338949" y="4911652"/>
                </a:cubicBezTo>
                <a:cubicBezTo>
                  <a:pt x="5344081" y="4903095"/>
                  <a:pt x="5352635" y="4896250"/>
                  <a:pt x="5359477" y="4889404"/>
                </a:cubicBezTo>
                <a:cubicBezTo>
                  <a:pt x="5359477" y="4872290"/>
                  <a:pt x="5347503" y="4892827"/>
                  <a:pt x="5347503" y="4887693"/>
                </a:cubicBezTo>
                <a:cubicBezTo>
                  <a:pt x="5326975" y="4843197"/>
                  <a:pt x="5325264" y="4791856"/>
                  <a:pt x="5285919" y="4766185"/>
                </a:cubicBezTo>
                <a:cubicBezTo>
                  <a:pt x="5284209" y="4773031"/>
                  <a:pt x="5280787" y="4779876"/>
                  <a:pt x="5280787" y="4785010"/>
                </a:cubicBezTo>
                <a:cubicBezTo>
                  <a:pt x="5280787" y="4793567"/>
                  <a:pt x="5282497" y="4802124"/>
                  <a:pt x="5284209" y="4808969"/>
                </a:cubicBezTo>
                <a:cubicBezTo>
                  <a:pt x="5285919" y="4826083"/>
                  <a:pt x="5282497" y="4839774"/>
                  <a:pt x="5272233" y="4850042"/>
                </a:cubicBezTo>
                <a:cubicBezTo>
                  <a:pt x="5267101" y="4855177"/>
                  <a:pt x="5263681" y="4858599"/>
                  <a:pt x="5260259" y="4863733"/>
                </a:cubicBezTo>
                <a:cubicBezTo>
                  <a:pt x="5263681" y="4867156"/>
                  <a:pt x="5265391" y="4870579"/>
                  <a:pt x="5268813" y="4874002"/>
                </a:cubicBezTo>
                <a:cubicBezTo>
                  <a:pt x="5265391" y="4879136"/>
                  <a:pt x="5260259" y="4884270"/>
                  <a:pt x="5255127" y="4889404"/>
                </a:cubicBezTo>
                <a:cubicBezTo>
                  <a:pt x="5260259" y="4894538"/>
                  <a:pt x="5263681" y="4899672"/>
                  <a:pt x="5268813" y="4908229"/>
                </a:cubicBezTo>
                <a:cubicBezTo>
                  <a:pt x="5261970" y="4908229"/>
                  <a:pt x="5258549" y="4908229"/>
                  <a:pt x="5253417" y="4908229"/>
                </a:cubicBezTo>
                <a:cubicBezTo>
                  <a:pt x="5244863" y="4916786"/>
                  <a:pt x="5256838" y="4921920"/>
                  <a:pt x="5255127" y="4930477"/>
                </a:cubicBezTo>
                <a:cubicBezTo>
                  <a:pt x="5255127" y="4932189"/>
                  <a:pt x="5255127" y="4935611"/>
                  <a:pt x="5253417" y="4937323"/>
                </a:cubicBezTo>
                <a:cubicBezTo>
                  <a:pt x="5241442" y="4944168"/>
                  <a:pt x="5231178" y="4949302"/>
                  <a:pt x="5219203" y="4939034"/>
                </a:cubicBezTo>
                <a:cubicBezTo>
                  <a:pt x="5220914" y="4935611"/>
                  <a:pt x="5224335" y="4932189"/>
                  <a:pt x="5224335" y="4928766"/>
                </a:cubicBezTo>
                <a:cubicBezTo>
                  <a:pt x="5222625" y="4923632"/>
                  <a:pt x="5219203" y="4920209"/>
                  <a:pt x="5217493" y="4915075"/>
                </a:cubicBezTo>
                <a:cubicBezTo>
                  <a:pt x="5222625" y="4903095"/>
                  <a:pt x="5227757" y="4892827"/>
                  <a:pt x="5231178" y="4880847"/>
                </a:cubicBezTo>
                <a:cubicBezTo>
                  <a:pt x="5232889" y="4875713"/>
                  <a:pt x="5229467" y="4867156"/>
                  <a:pt x="5227757" y="4862022"/>
                </a:cubicBezTo>
                <a:cubicBezTo>
                  <a:pt x="5227757" y="4860311"/>
                  <a:pt x="5219203" y="4860311"/>
                  <a:pt x="5215782" y="4863733"/>
                </a:cubicBezTo>
                <a:cubicBezTo>
                  <a:pt x="5207229" y="4874002"/>
                  <a:pt x="5196965" y="4874002"/>
                  <a:pt x="5188411" y="4870579"/>
                </a:cubicBezTo>
                <a:cubicBezTo>
                  <a:pt x="5181569" y="4884270"/>
                  <a:pt x="5184991" y="4894538"/>
                  <a:pt x="5186701" y="4904807"/>
                </a:cubicBezTo>
                <a:cubicBezTo>
                  <a:pt x="5186701" y="4911652"/>
                  <a:pt x="5188411" y="4921920"/>
                  <a:pt x="5186701" y="4925343"/>
                </a:cubicBezTo>
                <a:cubicBezTo>
                  <a:pt x="5174727" y="4937323"/>
                  <a:pt x="5176437" y="4952725"/>
                  <a:pt x="5174727" y="4968127"/>
                </a:cubicBezTo>
                <a:cubicBezTo>
                  <a:pt x="5174727" y="4969839"/>
                  <a:pt x="5171305" y="4971550"/>
                  <a:pt x="5167884" y="4973262"/>
                </a:cubicBezTo>
                <a:cubicBezTo>
                  <a:pt x="5155909" y="4954436"/>
                  <a:pt x="5142224" y="4937323"/>
                  <a:pt x="5147356" y="4908229"/>
                </a:cubicBezTo>
                <a:cubicBezTo>
                  <a:pt x="5147356" y="4899672"/>
                  <a:pt x="5140513" y="4889404"/>
                  <a:pt x="5135381" y="4877425"/>
                </a:cubicBezTo>
                <a:cubicBezTo>
                  <a:pt x="5135381" y="4867156"/>
                  <a:pt x="5137092" y="4853465"/>
                  <a:pt x="5140513" y="4839774"/>
                </a:cubicBezTo>
                <a:cubicBezTo>
                  <a:pt x="5135381" y="4836351"/>
                  <a:pt x="5130249" y="4832929"/>
                  <a:pt x="5125117" y="4827795"/>
                </a:cubicBezTo>
                <a:cubicBezTo>
                  <a:pt x="5128539" y="4817526"/>
                  <a:pt x="5131960" y="4805547"/>
                  <a:pt x="5135381" y="4793567"/>
                </a:cubicBezTo>
                <a:cubicBezTo>
                  <a:pt x="5135381" y="4795278"/>
                  <a:pt x="5135381" y="4795278"/>
                  <a:pt x="5135381" y="4795278"/>
                </a:cubicBezTo>
                <a:cubicBezTo>
                  <a:pt x="5137092" y="4796990"/>
                  <a:pt x="5138803" y="4800413"/>
                  <a:pt x="5138803" y="4800413"/>
                </a:cubicBezTo>
                <a:cubicBezTo>
                  <a:pt x="5147356" y="4795278"/>
                  <a:pt x="5154199" y="4788433"/>
                  <a:pt x="5162752" y="4783299"/>
                </a:cubicBezTo>
                <a:cubicBezTo>
                  <a:pt x="5157620" y="4778165"/>
                  <a:pt x="5154199" y="4776453"/>
                  <a:pt x="5147356" y="4769608"/>
                </a:cubicBezTo>
                <a:cubicBezTo>
                  <a:pt x="5154199" y="4764474"/>
                  <a:pt x="5159331" y="4759340"/>
                  <a:pt x="5164463" y="4755917"/>
                </a:cubicBezTo>
                <a:cubicBezTo>
                  <a:pt x="5154199" y="4749071"/>
                  <a:pt x="5140513" y="4757628"/>
                  <a:pt x="5135381" y="4738803"/>
                </a:cubicBezTo>
                <a:cubicBezTo>
                  <a:pt x="5126828" y="4740514"/>
                  <a:pt x="5118275" y="4742226"/>
                  <a:pt x="5114853" y="4752494"/>
                </a:cubicBezTo>
                <a:lnTo>
                  <a:pt x="5113172" y="4752758"/>
                </a:lnTo>
                <a:lnTo>
                  <a:pt x="5113143" y="4752494"/>
                </a:lnTo>
                <a:lnTo>
                  <a:pt x="5112677" y="4752836"/>
                </a:lnTo>
                <a:lnTo>
                  <a:pt x="5099885" y="4754847"/>
                </a:lnTo>
                <a:cubicBezTo>
                  <a:pt x="5096463" y="4757200"/>
                  <a:pt x="5093470" y="4761907"/>
                  <a:pt x="5087483" y="4771319"/>
                </a:cubicBezTo>
                <a:lnTo>
                  <a:pt x="5112677" y="4752836"/>
                </a:lnTo>
                <a:lnTo>
                  <a:pt x="5113172" y="4752758"/>
                </a:lnTo>
                <a:lnTo>
                  <a:pt x="5114853" y="4767896"/>
                </a:lnTo>
                <a:cubicBezTo>
                  <a:pt x="5109721" y="4783299"/>
                  <a:pt x="5102879" y="4796990"/>
                  <a:pt x="5097747" y="4812392"/>
                </a:cubicBezTo>
                <a:cubicBezTo>
                  <a:pt x="5087483" y="4843197"/>
                  <a:pt x="5087483" y="4848331"/>
                  <a:pt x="5109721" y="4874002"/>
                </a:cubicBezTo>
                <a:cubicBezTo>
                  <a:pt x="5102879" y="4880847"/>
                  <a:pt x="5096037" y="4879136"/>
                  <a:pt x="5089194" y="4877425"/>
                </a:cubicBezTo>
                <a:cubicBezTo>
                  <a:pt x="5082351" y="4875713"/>
                  <a:pt x="5075509" y="4870579"/>
                  <a:pt x="5066955" y="4868868"/>
                </a:cubicBezTo>
                <a:cubicBezTo>
                  <a:pt x="5061823" y="4867156"/>
                  <a:pt x="5054981" y="4868868"/>
                  <a:pt x="5048138" y="4868868"/>
                </a:cubicBezTo>
                <a:cubicBezTo>
                  <a:pt x="5046427" y="4860311"/>
                  <a:pt x="5044717" y="4853465"/>
                  <a:pt x="5043006" y="4844908"/>
                </a:cubicBezTo>
                <a:cubicBezTo>
                  <a:pt x="5036163" y="4844908"/>
                  <a:pt x="5029321" y="4844908"/>
                  <a:pt x="5022479" y="4844908"/>
                </a:cubicBezTo>
                <a:cubicBezTo>
                  <a:pt x="5020767" y="4831217"/>
                  <a:pt x="5031031" y="4829506"/>
                  <a:pt x="5034453" y="4817526"/>
                </a:cubicBezTo>
                <a:cubicBezTo>
                  <a:pt x="5032742" y="4814104"/>
                  <a:pt x="5029321" y="4808969"/>
                  <a:pt x="5027611" y="4802124"/>
                </a:cubicBezTo>
                <a:cubicBezTo>
                  <a:pt x="5025899" y="4795278"/>
                  <a:pt x="5025899" y="4788433"/>
                  <a:pt x="5024189" y="4783299"/>
                </a:cubicBezTo>
                <a:cubicBezTo>
                  <a:pt x="5010503" y="4776453"/>
                  <a:pt x="4998529" y="4778165"/>
                  <a:pt x="4986555" y="4778165"/>
                </a:cubicBezTo>
                <a:cubicBezTo>
                  <a:pt x="4966027" y="4803835"/>
                  <a:pt x="4983133" y="4819238"/>
                  <a:pt x="4993397" y="4834640"/>
                </a:cubicBezTo>
                <a:cubicBezTo>
                  <a:pt x="4988265" y="4846620"/>
                  <a:pt x="4983133" y="4855177"/>
                  <a:pt x="4976291" y="4865445"/>
                </a:cubicBezTo>
                <a:cubicBezTo>
                  <a:pt x="4981423" y="4870579"/>
                  <a:pt x="4986555" y="4875713"/>
                  <a:pt x="4989976" y="4877425"/>
                </a:cubicBezTo>
                <a:cubicBezTo>
                  <a:pt x="4996819" y="4882559"/>
                  <a:pt x="5005372" y="4879136"/>
                  <a:pt x="5010503" y="4891116"/>
                </a:cubicBezTo>
                <a:cubicBezTo>
                  <a:pt x="4991687" y="4897961"/>
                  <a:pt x="4974580" y="4892827"/>
                  <a:pt x="4954052" y="4897961"/>
                </a:cubicBezTo>
                <a:cubicBezTo>
                  <a:pt x="4957473" y="4884270"/>
                  <a:pt x="4960895" y="4874002"/>
                  <a:pt x="4964316" y="4863733"/>
                </a:cubicBezTo>
                <a:cubicBezTo>
                  <a:pt x="4950631" y="4860311"/>
                  <a:pt x="4940367" y="4856888"/>
                  <a:pt x="4926681" y="4851754"/>
                </a:cubicBezTo>
                <a:cubicBezTo>
                  <a:pt x="4926681" y="4862022"/>
                  <a:pt x="4926681" y="4870579"/>
                  <a:pt x="4928393" y="4879136"/>
                </a:cubicBezTo>
                <a:cubicBezTo>
                  <a:pt x="4918129" y="4882559"/>
                  <a:pt x="4909575" y="4880847"/>
                  <a:pt x="4902733" y="4885981"/>
                </a:cubicBezTo>
                <a:cubicBezTo>
                  <a:pt x="4897601" y="4889404"/>
                  <a:pt x="4895890" y="4901384"/>
                  <a:pt x="4889047" y="4916786"/>
                </a:cubicBezTo>
                <a:cubicBezTo>
                  <a:pt x="4889047" y="4897961"/>
                  <a:pt x="4890758" y="4889404"/>
                  <a:pt x="4890758" y="4879136"/>
                </a:cubicBezTo>
                <a:cubicBezTo>
                  <a:pt x="4890758" y="4870579"/>
                  <a:pt x="4882205" y="4863733"/>
                  <a:pt x="4877073" y="4867156"/>
                </a:cubicBezTo>
                <a:cubicBezTo>
                  <a:pt x="4865098" y="4877425"/>
                  <a:pt x="4851413" y="4885981"/>
                  <a:pt x="4841149" y="4896250"/>
                </a:cubicBezTo>
                <a:cubicBezTo>
                  <a:pt x="4837727" y="4899672"/>
                  <a:pt x="4837727" y="4908229"/>
                  <a:pt x="4836017" y="4916786"/>
                </a:cubicBezTo>
                <a:cubicBezTo>
                  <a:pt x="4842859" y="4918498"/>
                  <a:pt x="4849703" y="4920209"/>
                  <a:pt x="4856545" y="4921920"/>
                </a:cubicBezTo>
                <a:cubicBezTo>
                  <a:pt x="4858255" y="4930477"/>
                  <a:pt x="4853123" y="4935611"/>
                  <a:pt x="4847991" y="4937323"/>
                </a:cubicBezTo>
                <a:cubicBezTo>
                  <a:pt x="4836017" y="4940745"/>
                  <a:pt x="4824043" y="4935611"/>
                  <a:pt x="4817200" y="4921920"/>
                </a:cubicBezTo>
                <a:cubicBezTo>
                  <a:pt x="4813779" y="4915075"/>
                  <a:pt x="4810357" y="4908229"/>
                  <a:pt x="4808647" y="4901384"/>
                </a:cubicBezTo>
                <a:cubicBezTo>
                  <a:pt x="4786408" y="4909941"/>
                  <a:pt x="4791540" y="4928766"/>
                  <a:pt x="4796672" y="4945880"/>
                </a:cubicBezTo>
                <a:cubicBezTo>
                  <a:pt x="4786408" y="4962993"/>
                  <a:pt x="4760749" y="4961282"/>
                  <a:pt x="4764169" y="4995510"/>
                </a:cubicBezTo>
                <a:cubicBezTo>
                  <a:pt x="4776144" y="4995510"/>
                  <a:pt x="4788119" y="4995510"/>
                  <a:pt x="4803515" y="4995510"/>
                </a:cubicBezTo>
                <a:cubicBezTo>
                  <a:pt x="4798383" y="5007489"/>
                  <a:pt x="4794961" y="5014335"/>
                  <a:pt x="4791540" y="5022892"/>
                </a:cubicBezTo>
                <a:cubicBezTo>
                  <a:pt x="4794961" y="5031448"/>
                  <a:pt x="4800093" y="5040005"/>
                  <a:pt x="4805225" y="5051985"/>
                </a:cubicBezTo>
                <a:cubicBezTo>
                  <a:pt x="4796672" y="5051985"/>
                  <a:pt x="4789829" y="5051985"/>
                  <a:pt x="4782987" y="5051985"/>
                </a:cubicBezTo>
                <a:cubicBezTo>
                  <a:pt x="4777855" y="5051985"/>
                  <a:pt x="4772723" y="5048562"/>
                  <a:pt x="4767591" y="5048562"/>
                </a:cubicBezTo>
                <a:cubicBezTo>
                  <a:pt x="4760749" y="5050274"/>
                  <a:pt x="4755617" y="5057119"/>
                  <a:pt x="4759037" y="5069099"/>
                </a:cubicBezTo>
                <a:cubicBezTo>
                  <a:pt x="4767591" y="5069099"/>
                  <a:pt x="4776144" y="5069099"/>
                  <a:pt x="4786408" y="5069099"/>
                </a:cubicBezTo>
                <a:cubicBezTo>
                  <a:pt x="4793251" y="5093058"/>
                  <a:pt x="4815489" y="5101615"/>
                  <a:pt x="4822332" y="5128997"/>
                </a:cubicBezTo>
                <a:cubicBezTo>
                  <a:pt x="4813779" y="5137554"/>
                  <a:pt x="4800093" y="5135842"/>
                  <a:pt x="4793251" y="5149533"/>
                </a:cubicBezTo>
                <a:cubicBezTo>
                  <a:pt x="4789829" y="5152956"/>
                  <a:pt x="4781276" y="5154668"/>
                  <a:pt x="4777855" y="5152956"/>
                </a:cubicBezTo>
                <a:cubicBezTo>
                  <a:pt x="4771013" y="5149533"/>
                  <a:pt x="4764169" y="5142688"/>
                  <a:pt x="4755617" y="5137554"/>
                </a:cubicBezTo>
                <a:cubicBezTo>
                  <a:pt x="4740221" y="5142688"/>
                  <a:pt x="4721403" y="5149533"/>
                  <a:pt x="4704297" y="5156379"/>
                </a:cubicBezTo>
                <a:cubicBezTo>
                  <a:pt x="4694033" y="5159802"/>
                  <a:pt x="4690611" y="5168359"/>
                  <a:pt x="4692322" y="5182050"/>
                </a:cubicBezTo>
                <a:cubicBezTo>
                  <a:pt x="4692322" y="5183761"/>
                  <a:pt x="4688901" y="5185472"/>
                  <a:pt x="4688901" y="5187184"/>
                </a:cubicBezTo>
                <a:cubicBezTo>
                  <a:pt x="4659820" y="5180338"/>
                  <a:pt x="4654688" y="5168359"/>
                  <a:pt x="4651267" y="5123863"/>
                </a:cubicBezTo>
                <a:cubicBezTo>
                  <a:pt x="4635871" y="5123863"/>
                  <a:pt x="4620475" y="5123863"/>
                  <a:pt x="4603368" y="5123863"/>
                </a:cubicBezTo>
                <a:cubicBezTo>
                  <a:pt x="4593105" y="5127286"/>
                  <a:pt x="4591393" y="5151245"/>
                  <a:pt x="4575998" y="5144399"/>
                </a:cubicBezTo>
                <a:cubicBezTo>
                  <a:pt x="4567445" y="5134131"/>
                  <a:pt x="4581129" y="5118729"/>
                  <a:pt x="4567445" y="5110172"/>
                </a:cubicBezTo>
                <a:cubicBezTo>
                  <a:pt x="4570866" y="5106749"/>
                  <a:pt x="4572577" y="5105038"/>
                  <a:pt x="4574287" y="5103326"/>
                </a:cubicBezTo>
                <a:cubicBezTo>
                  <a:pt x="4589683" y="5091347"/>
                  <a:pt x="4593105" y="5084501"/>
                  <a:pt x="4589683" y="5065676"/>
                </a:cubicBezTo>
                <a:cubicBezTo>
                  <a:pt x="4584551" y="5048562"/>
                  <a:pt x="4579419" y="5033160"/>
                  <a:pt x="4574287" y="5014335"/>
                </a:cubicBezTo>
                <a:cubicBezTo>
                  <a:pt x="4570866" y="5014335"/>
                  <a:pt x="4565734" y="5012623"/>
                  <a:pt x="4564023" y="5014335"/>
                </a:cubicBezTo>
                <a:cubicBezTo>
                  <a:pt x="4545206" y="5036583"/>
                  <a:pt x="4522967" y="5026314"/>
                  <a:pt x="4502440" y="5026314"/>
                </a:cubicBezTo>
                <a:cubicBezTo>
                  <a:pt x="4490465" y="5007489"/>
                  <a:pt x="4476780" y="5021180"/>
                  <a:pt x="4464806" y="5022892"/>
                </a:cubicBezTo>
                <a:cubicBezTo>
                  <a:pt x="4452831" y="5024603"/>
                  <a:pt x="4440856" y="5029737"/>
                  <a:pt x="4428882" y="5022892"/>
                </a:cubicBezTo>
                <a:cubicBezTo>
                  <a:pt x="4427171" y="5021180"/>
                  <a:pt x="4423750" y="5017757"/>
                  <a:pt x="4423750" y="5014335"/>
                </a:cubicBezTo>
                <a:cubicBezTo>
                  <a:pt x="4423750" y="5010912"/>
                  <a:pt x="4427171" y="5007489"/>
                  <a:pt x="4430592" y="5007489"/>
                </a:cubicBezTo>
                <a:cubicBezTo>
                  <a:pt x="4434014" y="5005778"/>
                  <a:pt x="4439146" y="5007489"/>
                  <a:pt x="4442567" y="5009201"/>
                </a:cubicBezTo>
                <a:cubicBezTo>
                  <a:pt x="4451120" y="5012623"/>
                  <a:pt x="4457963" y="5007489"/>
                  <a:pt x="4464806" y="5002355"/>
                </a:cubicBezTo>
                <a:cubicBezTo>
                  <a:pt x="4475069" y="4993798"/>
                  <a:pt x="4475069" y="4980107"/>
                  <a:pt x="4464806" y="4968127"/>
                </a:cubicBezTo>
                <a:cubicBezTo>
                  <a:pt x="4461384" y="4964705"/>
                  <a:pt x="4456252" y="4961282"/>
                  <a:pt x="4452831" y="4957859"/>
                </a:cubicBezTo>
                <a:lnTo>
                  <a:pt x="4452831" y="4950002"/>
                </a:lnTo>
                <a:lnTo>
                  <a:pt x="4471007" y="4939248"/>
                </a:lnTo>
                <a:cubicBezTo>
                  <a:pt x="4475497" y="4937751"/>
                  <a:pt x="4479346" y="4938179"/>
                  <a:pt x="4487044" y="4939034"/>
                </a:cubicBezTo>
                <a:cubicBezTo>
                  <a:pt x="4487044" y="4927054"/>
                  <a:pt x="4481912" y="4921920"/>
                  <a:pt x="4473359" y="4920209"/>
                </a:cubicBezTo>
                <a:cubicBezTo>
                  <a:pt x="4466516" y="4918498"/>
                  <a:pt x="4461384" y="4915075"/>
                  <a:pt x="4457963" y="4909941"/>
                </a:cubicBezTo>
                <a:cubicBezTo>
                  <a:pt x="4456252" y="4906518"/>
                  <a:pt x="4451120" y="4903095"/>
                  <a:pt x="4449410" y="4897961"/>
                </a:cubicBezTo>
                <a:cubicBezTo>
                  <a:pt x="4445988" y="4889404"/>
                  <a:pt x="4444278" y="4880847"/>
                  <a:pt x="4440856" y="4872290"/>
                </a:cubicBezTo>
                <a:cubicBezTo>
                  <a:pt x="4459674" y="4853465"/>
                  <a:pt x="4463095" y="4853465"/>
                  <a:pt x="4493887" y="4855177"/>
                </a:cubicBezTo>
                <a:cubicBezTo>
                  <a:pt x="4493887" y="4867156"/>
                  <a:pt x="4495597" y="4877425"/>
                  <a:pt x="4495597" y="4887693"/>
                </a:cubicBezTo>
                <a:cubicBezTo>
                  <a:pt x="4497308" y="4889404"/>
                  <a:pt x="4500729" y="4889404"/>
                  <a:pt x="4504151" y="4889404"/>
                </a:cubicBezTo>
                <a:cubicBezTo>
                  <a:pt x="4504151" y="4891116"/>
                  <a:pt x="4504151" y="4891116"/>
                  <a:pt x="4504151" y="4891116"/>
                </a:cubicBezTo>
                <a:cubicBezTo>
                  <a:pt x="4505861" y="4894538"/>
                  <a:pt x="4507572" y="4897961"/>
                  <a:pt x="4507572" y="4901384"/>
                </a:cubicBezTo>
                <a:cubicBezTo>
                  <a:pt x="4512703" y="4915075"/>
                  <a:pt x="4519546" y="4920209"/>
                  <a:pt x="4531521" y="4918498"/>
                </a:cubicBezTo>
                <a:cubicBezTo>
                  <a:pt x="4552049" y="4915075"/>
                  <a:pt x="4570866" y="4911652"/>
                  <a:pt x="4591393" y="4906518"/>
                </a:cubicBezTo>
                <a:cubicBezTo>
                  <a:pt x="4582841" y="4913363"/>
                  <a:pt x="4572577" y="4920209"/>
                  <a:pt x="4562313" y="4927054"/>
                </a:cubicBezTo>
                <a:cubicBezTo>
                  <a:pt x="4550338" y="4937323"/>
                  <a:pt x="4536653" y="4945880"/>
                  <a:pt x="4524678" y="4964705"/>
                </a:cubicBezTo>
                <a:cubicBezTo>
                  <a:pt x="4538363" y="4964705"/>
                  <a:pt x="4538363" y="4980107"/>
                  <a:pt x="4545206" y="4988664"/>
                </a:cubicBezTo>
                <a:cubicBezTo>
                  <a:pt x="4562313" y="4980107"/>
                  <a:pt x="4579419" y="4971550"/>
                  <a:pt x="4598237" y="4961282"/>
                </a:cubicBezTo>
                <a:cubicBezTo>
                  <a:pt x="4594815" y="4945880"/>
                  <a:pt x="4587973" y="4932189"/>
                  <a:pt x="4596525" y="4916786"/>
                </a:cubicBezTo>
                <a:cubicBezTo>
                  <a:pt x="4596525" y="4916786"/>
                  <a:pt x="4593105" y="4911652"/>
                  <a:pt x="4591393" y="4908229"/>
                </a:cubicBezTo>
                <a:cubicBezTo>
                  <a:pt x="4598237" y="4894538"/>
                  <a:pt x="4606789" y="4882559"/>
                  <a:pt x="4615343" y="4867156"/>
                </a:cubicBezTo>
                <a:cubicBezTo>
                  <a:pt x="4599947" y="4851754"/>
                  <a:pt x="4603368" y="4832929"/>
                  <a:pt x="4613632" y="4814104"/>
                </a:cubicBezTo>
                <a:cubicBezTo>
                  <a:pt x="4625607" y="4795278"/>
                  <a:pt x="4635871" y="4776453"/>
                  <a:pt x="4646135" y="4757628"/>
                </a:cubicBezTo>
                <a:cubicBezTo>
                  <a:pt x="4652977" y="4743937"/>
                  <a:pt x="4656399" y="4731957"/>
                  <a:pt x="4646135" y="4719978"/>
                </a:cubicBezTo>
                <a:cubicBezTo>
                  <a:pt x="4651267" y="4718266"/>
                  <a:pt x="4658109" y="4714844"/>
                  <a:pt x="4664952" y="4711421"/>
                </a:cubicBezTo>
                <a:cubicBezTo>
                  <a:pt x="4664952" y="4702864"/>
                  <a:pt x="4664952" y="4696019"/>
                  <a:pt x="4664952" y="4685750"/>
                </a:cubicBezTo>
                <a:cubicBezTo>
                  <a:pt x="4673505" y="4677193"/>
                  <a:pt x="4688901" y="4673771"/>
                  <a:pt x="4688901" y="4651523"/>
                </a:cubicBezTo>
                <a:cubicBezTo>
                  <a:pt x="4688901" y="4648100"/>
                  <a:pt x="4697454" y="4644677"/>
                  <a:pt x="4702586" y="4642966"/>
                </a:cubicBezTo>
                <a:cubicBezTo>
                  <a:pt x="4711139" y="4639543"/>
                  <a:pt x="4717982" y="4637832"/>
                  <a:pt x="4724825" y="4629275"/>
                </a:cubicBezTo>
                <a:cubicBezTo>
                  <a:pt x="4743642" y="4608738"/>
                  <a:pt x="4760749" y="4591625"/>
                  <a:pt x="4788119" y="4589913"/>
                </a:cubicBezTo>
                <a:cubicBezTo>
                  <a:pt x="4801804" y="4588202"/>
                  <a:pt x="4812068" y="4571088"/>
                  <a:pt x="4818911" y="4555686"/>
                </a:cubicBezTo>
                <a:cubicBezTo>
                  <a:pt x="4839439" y="4552263"/>
                  <a:pt x="4849703" y="4569377"/>
                  <a:pt x="4859966" y="4584779"/>
                </a:cubicBezTo>
                <a:cubicBezTo>
                  <a:pt x="4871941" y="4581356"/>
                  <a:pt x="4883915" y="4577934"/>
                  <a:pt x="4894179" y="4574511"/>
                </a:cubicBezTo>
                <a:cubicBezTo>
                  <a:pt x="4892469" y="4552263"/>
                  <a:pt x="4873651" y="4564243"/>
                  <a:pt x="4870230" y="4550552"/>
                </a:cubicBezTo>
                <a:cubicBezTo>
                  <a:pt x="4875362" y="4528304"/>
                  <a:pt x="4890758" y="4541995"/>
                  <a:pt x="4899311" y="4533438"/>
                </a:cubicBezTo>
                <a:cubicBezTo>
                  <a:pt x="4906154" y="4521458"/>
                  <a:pt x="4894179" y="4519747"/>
                  <a:pt x="4892469" y="4512901"/>
                </a:cubicBezTo>
                <a:cubicBezTo>
                  <a:pt x="4895890" y="4506056"/>
                  <a:pt x="4901022" y="4497499"/>
                  <a:pt x="4906154" y="4488942"/>
                </a:cubicBezTo>
                <a:cubicBezTo>
                  <a:pt x="4914707" y="4487231"/>
                  <a:pt x="4923261" y="4485519"/>
                  <a:pt x="4930103" y="4485519"/>
                </a:cubicBezTo>
                <a:cubicBezTo>
                  <a:pt x="4936945" y="4494076"/>
                  <a:pt x="4928393" y="4497499"/>
                  <a:pt x="4928393" y="4506056"/>
                </a:cubicBezTo>
                <a:cubicBezTo>
                  <a:pt x="4959184" y="4524881"/>
                  <a:pt x="4971159" y="4571088"/>
                  <a:pt x="5000240" y="4595047"/>
                </a:cubicBezTo>
                <a:cubicBezTo>
                  <a:pt x="5000240" y="4605316"/>
                  <a:pt x="4998529" y="4613872"/>
                  <a:pt x="5000240" y="4622429"/>
                </a:cubicBezTo>
                <a:cubicBezTo>
                  <a:pt x="5001951" y="4629275"/>
                  <a:pt x="5008793" y="4634409"/>
                  <a:pt x="5012215" y="4636120"/>
                </a:cubicBezTo>
                <a:cubicBezTo>
                  <a:pt x="5024189" y="4642966"/>
                  <a:pt x="5031031" y="4654946"/>
                  <a:pt x="5034453" y="4668637"/>
                </a:cubicBezTo>
                <a:cubicBezTo>
                  <a:pt x="5043006" y="4670348"/>
                  <a:pt x="5044717" y="4663502"/>
                  <a:pt x="5046427" y="4656657"/>
                </a:cubicBezTo>
                <a:cubicBezTo>
                  <a:pt x="5048138" y="4641254"/>
                  <a:pt x="5048138" y="4625852"/>
                  <a:pt x="5041295" y="4612161"/>
                </a:cubicBezTo>
                <a:cubicBezTo>
                  <a:pt x="5037874" y="4600181"/>
                  <a:pt x="5032742" y="4588202"/>
                  <a:pt x="5031031" y="4576222"/>
                </a:cubicBezTo>
                <a:cubicBezTo>
                  <a:pt x="5027611" y="4564243"/>
                  <a:pt x="5027611" y="4548840"/>
                  <a:pt x="5027611" y="4535149"/>
                </a:cubicBezTo>
                <a:cubicBezTo>
                  <a:pt x="5027611" y="4528304"/>
                  <a:pt x="5032742" y="4519747"/>
                  <a:pt x="5037874" y="4514613"/>
                </a:cubicBezTo>
                <a:cubicBezTo>
                  <a:pt x="5041295" y="4511190"/>
                  <a:pt x="5049849" y="4514613"/>
                  <a:pt x="5056691" y="4514613"/>
                </a:cubicBezTo>
                <a:cubicBezTo>
                  <a:pt x="5063534" y="4502633"/>
                  <a:pt x="5056691" y="4492365"/>
                  <a:pt x="5053270" y="4480385"/>
                </a:cubicBezTo>
                <a:cubicBezTo>
                  <a:pt x="5039585" y="4480385"/>
                  <a:pt x="5025899" y="4480385"/>
                  <a:pt x="5008793" y="4480385"/>
                </a:cubicBezTo>
                <a:cubicBezTo>
                  <a:pt x="4998529" y="4490653"/>
                  <a:pt x="4986555" y="4502633"/>
                  <a:pt x="4976291" y="4514613"/>
                </a:cubicBezTo>
                <a:cubicBezTo>
                  <a:pt x="4957473" y="4502633"/>
                  <a:pt x="4955763" y="4495787"/>
                  <a:pt x="4960895" y="4473540"/>
                </a:cubicBezTo>
                <a:cubicBezTo>
                  <a:pt x="4964316" y="4458137"/>
                  <a:pt x="4962605" y="4451292"/>
                  <a:pt x="4950631" y="4444446"/>
                </a:cubicBezTo>
                <a:cubicBezTo>
                  <a:pt x="4936945" y="4434178"/>
                  <a:pt x="4923261" y="4427332"/>
                  <a:pt x="4907865" y="4418775"/>
                </a:cubicBezTo>
                <a:cubicBezTo>
                  <a:pt x="4899311" y="4423910"/>
                  <a:pt x="4890758" y="4430755"/>
                  <a:pt x="4882205" y="4432467"/>
                </a:cubicBezTo>
                <a:cubicBezTo>
                  <a:pt x="4873651" y="4434178"/>
                  <a:pt x="4865098" y="4429044"/>
                  <a:pt x="4856545" y="4427332"/>
                </a:cubicBezTo>
                <a:cubicBezTo>
                  <a:pt x="4846281" y="4425621"/>
                  <a:pt x="4834307" y="4425621"/>
                  <a:pt x="4825753" y="4423910"/>
                </a:cubicBezTo>
                <a:cubicBezTo>
                  <a:pt x="4817200" y="4418775"/>
                  <a:pt x="4824043" y="4405084"/>
                  <a:pt x="4813779" y="4401662"/>
                </a:cubicBezTo>
                <a:cubicBezTo>
                  <a:pt x="4805225" y="4396528"/>
                  <a:pt x="4815489" y="4389682"/>
                  <a:pt x="4813779" y="4381125"/>
                </a:cubicBezTo>
                <a:cubicBezTo>
                  <a:pt x="4805225" y="4381125"/>
                  <a:pt x="4796672" y="4379414"/>
                  <a:pt x="4788119" y="4381125"/>
                </a:cubicBezTo>
                <a:cubicBezTo>
                  <a:pt x="4779565" y="4381125"/>
                  <a:pt x="4771013" y="4384548"/>
                  <a:pt x="4762459" y="4386259"/>
                </a:cubicBezTo>
                <a:cubicBezTo>
                  <a:pt x="4759037" y="4382837"/>
                  <a:pt x="4753905" y="4377702"/>
                  <a:pt x="4748774" y="4374280"/>
                </a:cubicBezTo>
                <a:cubicBezTo>
                  <a:pt x="4740221" y="4369146"/>
                  <a:pt x="4733378" y="4372568"/>
                  <a:pt x="4728246" y="4381125"/>
                </a:cubicBezTo>
                <a:cubicBezTo>
                  <a:pt x="4723114" y="4389682"/>
                  <a:pt x="4723114" y="4399950"/>
                  <a:pt x="4729957" y="4406796"/>
                </a:cubicBezTo>
                <a:cubicBezTo>
                  <a:pt x="4738510" y="4417064"/>
                  <a:pt x="4747063" y="4423910"/>
                  <a:pt x="4752195" y="4439312"/>
                </a:cubicBezTo>
                <a:cubicBezTo>
                  <a:pt x="4760749" y="4439312"/>
                  <a:pt x="4769301" y="4441023"/>
                  <a:pt x="4776144" y="4442735"/>
                </a:cubicBezTo>
                <a:cubicBezTo>
                  <a:pt x="4779565" y="4454714"/>
                  <a:pt x="4777855" y="4464983"/>
                  <a:pt x="4769301" y="4470117"/>
                </a:cubicBezTo>
                <a:cubicBezTo>
                  <a:pt x="4762459" y="4473540"/>
                  <a:pt x="4759037" y="4480385"/>
                  <a:pt x="4755617" y="4487231"/>
                </a:cubicBezTo>
                <a:cubicBezTo>
                  <a:pt x="4750485" y="4495787"/>
                  <a:pt x="4741931" y="4494076"/>
                  <a:pt x="4731667" y="4487231"/>
                </a:cubicBezTo>
                <a:cubicBezTo>
                  <a:pt x="4743642" y="4476962"/>
                  <a:pt x="4753905" y="4466694"/>
                  <a:pt x="4767591" y="4453003"/>
                </a:cubicBezTo>
                <a:cubicBezTo>
                  <a:pt x="4741931" y="4453003"/>
                  <a:pt x="4728246" y="4466694"/>
                  <a:pt x="4712850" y="4480385"/>
                </a:cubicBezTo>
                <a:cubicBezTo>
                  <a:pt x="4700875" y="4475251"/>
                  <a:pt x="4688901" y="4473540"/>
                  <a:pt x="4680347" y="4459849"/>
                </a:cubicBezTo>
                <a:cubicBezTo>
                  <a:pt x="4671795" y="4446158"/>
                  <a:pt x="4654688" y="4447869"/>
                  <a:pt x="4644424" y="4458137"/>
                </a:cubicBezTo>
                <a:cubicBezTo>
                  <a:pt x="4629028" y="4476962"/>
                  <a:pt x="4623896" y="4506056"/>
                  <a:pt x="4635871" y="4530015"/>
                </a:cubicBezTo>
                <a:cubicBezTo>
                  <a:pt x="4639292" y="4540283"/>
                  <a:pt x="4644424" y="4548840"/>
                  <a:pt x="4651267" y="4559108"/>
                </a:cubicBezTo>
                <a:cubicBezTo>
                  <a:pt x="4646135" y="4564243"/>
                  <a:pt x="4644424" y="4567665"/>
                  <a:pt x="4641003" y="4569377"/>
                </a:cubicBezTo>
                <a:cubicBezTo>
                  <a:pt x="4637581" y="4572799"/>
                  <a:pt x="4632449" y="4574511"/>
                  <a:pt x="4629028" y="4577934"/>
                </a:cubicBezTo>
                <a:cubicBezTo>
                  <a:pt x="4627317" y="4586490"/>
                  <a:pt x="4625607" y="4596759"/>
                  <a:pt x="4623896" y="4607027"/>
                </a:cubicBezTo>
                <a:cubicBezTo>
                  <a:pt x="4615343" y="4610450"/>
                  <a:pt x="4608500" y="4612161"/>
                  <a:pt x="4601657" y="4615584"/>
                </a:cubicBezTo>
                <a:cubicBezTo>
                  <a:pt x="4594815" y="4617295"/>
                  <a:pt x="4587973" y="4617295"/>
                  <a:pt x="4581129" y="4619007"/>
                </a:cubicBezTo>
                <a:cubicBezTo>
                  <a:pt x="4582841" y="4627563"/>
                  <a:pt x="4584551" y="4636120"/>
                  <a:pt x="4586261" y="4642966"/>
                </a:cubicBezTo>
                <a:cubicBezTo>
                  <a:pt x="4567445" y="4668637"/>
                  <a:pt x="4548627" y="4692596"/>
                  <a:pt x="4528099" y="4719978"/>
                </a:cubicBezTo>
                <a:cubicBezTo>
                  <a:pt x="4536653" y="4745648"/>
                  <a:pt x="4548627" y="4771319"/>
                  <a:pt x="4572577" y="4785010"/>
                </a:cubicBezTo>
                <a:cubicBezTo>
                  <a:pt x="4567445" y="4795278"/>
                  <a:pt x="4564023" y="4803835"/>
                  <a:pt x="4560602" y="4814104"/>
                </a:cubicBezTo>
                <a:cubicBezTo>
                  <a:pt x="4565734" y="4820949"/>
                  <a:pt x="4572577" y="4826083"/>
                  <a:pt x="4579419" y="4832929"/>
                </a:cubicBezTo>
                <a:cubicBezTo>
                  <a:pt x="4574287" y="4836351"/>
                  <a:pt x="4567445" y="4841486"/>
                  <a:pt x="4560602" y="4846620"/>
                </a:cubicBezTo>
                <a:cubicBezTo>
                  <a:pt x="4555470" y="4832929"/>
                  <a:pt x="4552049" y="4819238"/>
                  <a:pt x="4545206" y="4808969"/>
                </a:cubicBezTo>
                <a:cubicBezTo>
                  <a:pt x="4540074" y="4796990"/>
                  <a:pt x="4531521" y="4786722"/>
                  <a:pt x="4526389" y="4774742"/>
                </a:cubicBezTo>
                <a:cubicBezTo>
                  <a:pt x="4519546" y="4764474"/>
                  <a:pt x="4514415" y="4752494"/>
                  <a:pt x="4509283" y="4740514"/>
                </a:cubicBezTo>
                <a:cubicBezTo>
                  <a:pt x="4502440" y="4738803"/>
                  <a:pt x="4492176" y="4740514"/>
                  <a:pt x="4488755" y="4735380"/>
                </a:cubicBezTo>
                <a:cubicBezTo>
                  <a:pt x="4481912" y="4728535"/>
                  <a:pt x="4476780" y="4721689"/>
                  <a:pt x="4469938" y="4728535"/>
                </a:cubicBezTo>
                <a:cubicBezTo>
                  <a:pt x="4459674" y="4735380"/>
                  <a:pt x="4456252" y="4749071"/>
                  <a:pt x="4457963" y="4759340"/>
                </a:cubicBezTo>
                <a:cubicBezTo>
                  <a:pt x="4461384" y="4769608"/>
                  <a:pt x="4464806" y="4778165"/>
                  <a:pt x="4466516" y="4785010"/>
                </a:cubicBezTo>
                <a:cubicBezTo>
                  <a:pt x="4459674" y="4795278"/>
                  <a:pt x="4454542" y="4802124"/>
                  <a:pt x="4449410" y="4810681"/>
                </a:cubicBezTo>
                <a:cubicBezTo>
                  <a:pt x="4449410" y="4810681"/>
                  <a:pt x="4449410" y="4808969"/>
                  <a:pt x="4449410" y="4808969"/>
                </a:cubicBezTo>
                <a:cubicBezTo>
                  <a:pt x="4444278" y="4812392"/>
                  <a:pt x="4439146" y="4815815"/>
                  <a:pt x="4434014" y="4819238"/>
                </a:cubicBezTo>
                <a:cubicBezTo>
                  <a:pt x="4432303" y="4819238"/>
                  <a:pt x="4432303" y="4819238"/>
                  <a:pt x="4432303" y="4819238"/>
                </a:cubicBezTo>
                <a:cubicBezTo>
                  <a:pt x="4427171" y="4822660"/>
                  <a:pt x="4422039" y="4824372"/>
                  <a:pt x="4413486" y="4829506"/>
                </a:cubicBezTo>
                <a:cubicBezTo>
                  <a:pt x="4415197" y="4817526"/>
                  <a:pt x="4416907" y="4812392"/>
                  <a:pt x="4418618" y="4805547"/>
                </a:cubicBezTo>
                <a:cubicBezTo>
                  <a:pt x="4413486" y="4795278"/>
                  <a:pt x="4399801" y="4790144"/>
                  <a:pt x="4403222" y="4773031"/>
                </a:cubicBezTo>
                <a:cubicBezTo>
                  <a:pt x="4404933" y="4761051"/>
                  <a:pt x="4406643" y="4749071"/>
                  <a:pt x="4408354" y="4735380"/>
                </a:cubicBezTo>
                <a:cubicBezTo>
                  <a:pt x="4399801" y="4730246"/>
                  <a:pt x="4392958" y="4723401"/>
                  <a:pt x="4387826" y="4718266"/>
                </a:cubicBezTo>
                <a:cubicBezTo>
                  <a:pt x="4386116" y="4709710"/>
                  <a:pt x="4399801" y="4707998"/>
                  <a:pt x="4391247" y="4697730"/>
                </a:cubicBezTo>
                <a:cubicBezTo>
                  <a:pt x="4386116" y="4690884"/>
                  <a:pt x="4392958" y="4684039"/>
                  <a:pt x="4396379" y="4680616"/>
                </a:cubicBezTo>
                <a:cubicBezTo>
                  <a:pt x="4403222" y="4675482"/>
                  <a:pt x="4408354" y="4670348"/>
                  <a:pt x="4416907" y="4663502"/>
                </a:cubicBezTo>
                <a:cubicBezTo>
                  <a:pt x="4399801" y="4660080"/>
                  <a:pt x="4399801" y="4660080"/>
                  <a:pt x="4382694" y="4673771"/>
                </a:cubicBezTo>
                <a:cubicBezTo>
                  <a:pt x="4375852" y="4668637"/>
                  <a:pt x="4375852" y="4661791"/>
                  <a:pt x="4379273" y="4654946"/>
                </a:cubicBezTo>
                <a:cubicBezTo>
                  <a:pt x="4389537" y="4637832"/>
                  <a:pt x="4398090" y="4619007"/>
                  <a:pt x="4418618" y="4627563"/>
                </a:cubicBezTo>
                <a:cubicBezTo>
                  <a:pt x="4420329" y="4629275"/>
                  <a:pt x="4427171" y="4625852"/>
                  <a:pt x="4427171" y="4622429"/>
                </a:cubicBezTo>
                <a:cubicBezTo>
                  <a:pt x="4427171" y="4600181"/>
                  <a:pt x="4447699" y="4605316"/>
                  <a:pt x="4454542" y="4591625"/>
                </a:cubicBezTo>
                <a:cubicBezTo>
                  <a:pt x="4430592" y="4569377"/>
                  <a:pt x="4430592" y="4569377"/>
                  <a:pt x="4394669" y="4564243"/>
                </a:cubicBezTo>
                <a:cubicBezTo>
                  <a:pt x="4398090" y="4559108"/>
                  <a:pt x="4399801" y="4553974"/>
                  <a:pt x="4403222" y="4547129"/>
                </a:cubicBezTo>
                <a:cubicBezTo>
                  <a:pt x="4392958" y="4540283"/>
                  <a:pt x="4403222" y="4533438"/>
                  <a:pt x="4403222" y="4524881"/>
                </a:cubicBezTo>
                <a:cubicBezTo>
                  <a:pt x="4404933" y="4518035"/>
                  <a:pt x="4403222" y="4509478"/>
                  <a:pt x="4403222" y="4500922"/>
                </a:cubicBezTo>
                <a:cubicBezTo>
                  <a:pt x="4389537" y="4499210"/>
                  <a:pt x="4379273" y="4500922"/>
                  <a:pt x="4375852" y="4519747"/>
                </a:cubicBezTo>
                <a:cubicBezTo>
                  <a:pt x="4374141" y="4530015"/>
                  <a:pt x="4370720" y="4540283"/>
                  <a:pt x="4367298" y="4550552"/>
                </a:cubicBezTo>
                <a:cubicBezTo>
                  <a:pt x="4358745" y="4550552"/>
                  <a:pt x="4351902" y="4550552"/>
                  <a:pt x="4343349" y="4550552"/>
                </a:cubicBezTo>
                <a:cubicBezTo>
                  <a:pt x="4339928" y="4559108"/>
                  <a:pt x="4336507" y="4565954"/>
                  <a:pt x="4334796" y="4572799"/>
                </a:cubicBezTo>
                <a:cubicBezTo>
                  <a:pt x="4333085" y="4584779"/>
                  <a:pt x="4338217" y="4591625"/>
                  <a:pt x="4346770" y="4593336"/>
                </a:cubicBezTo>
                <a:cubicBezTo>
                  <a:pt x="4355324" y="4595047"/>
                  <a:pt x="4362166" y="4595047"/>
                  <a:pt x="4369009" y="4596759"/>
                </a:cubicBezTo>
                <a:cubicBezTo>
                  <a:pt x="4365588" y="4601893"/>
                  <a:pt x="4363877" y="4607027"/>
                  <a:pt x="4360456" y="4612161"/>
                </a:cubicBezTo>
                <a:cubicBezTo>
                  <a:pt x="4351902" y="4603604"/>
                  <a:pt x="4343349" y="4608738"/>
                  <a:pt x="4338217" y="4615584"/>
                </a:cubicBezTo>
                <a:cubicBezTo>
                  <a:pt x="4333085" y="4622429"/>
                  <a:pt x="4327953" y="4627563"/>
                  <a:pt x="4321111" y="4625852"/>
                </a:cubicBezTo>
                <a:cubicBezTo>
                  <a:pt x="4314268" y="4622429"/>
                  <a:pt x="4307425" y="4619007"/>
                  <a:pt x="4300583" y="4613872"/>
                </a:cubicBezTo>
                <a:cubicBezTo>
                  <a:pt x="4295451" y="4607027"/>
                  <a:pt x="4290319" y="4596759"/>
                  <a:pt x="4285187" y="4588202"/>
                </a:cubicBezTo>
                <a:cubicBezTo>
                  <a:pt x="4276634" y="4579645"/>
                  <a:pt x="4264659" y="4598470"/>
                  <a:pt x="4256106" y="4583068"/>
                </a:cubicBezTo>
                <a:cubicBezTo>
                  <a:pt x="4247553" y="4571088"/>
                  <a:pt x="4237289" y="4589913"/>
                  <a:pt x="4228735" y="4579645"/>
                </a:cubicBezTo>
                <a:cubicBezTo>
                  <a:pt x="4227025" y="4579645"/>
                  <a:pt x="4225314" y="4577934"/>
                  <a:pt x="4223603" y="4577934"/>
                </a:cubicBezTo>
                <a:cubicBezTo>
                  <a:pt x="4223603" y="4577934"/>
                  <a:pt x="4221893" y="4577934"/>
                  <a:pt x="4221893" y="4577934"/>
                </a:cubicBezTo>
                <a:cubicBezTo>
                  <a:pt x="4221893" y="4579645"/>
                  <a:pt x="4223603" y="4583068"/>
                  <a:pt x="4223603" y="4583068"/>
                </a:cubicBezTo>
                <a:cubicBezTo>
                  <a:pt x="4225314" y="4581356"/>
                  <a:pt x="4227025" y="4581356"/>
                  <a:pt x="4228735" y="4579645"/>
                </a:cubicBezTo>
                <a:cubicBezTo>
                  <a:pt x="4225314" y="4586490"/>
                  <a:pt x="4225314" y="4595047"/>
                  <a:pt x="4228735" y="4603604"/>
                </a:cubicBezTo>
                <a:cubicBezTo>
                  <a:pt x="4233867" y="4613872"/>
                  <a:pt x="4238999" y="4624141"/>
                  <a:pt x="4244131" y="4636120"/>
                </a:cubicBezTo>
                <a:cubicBezTo>
                  <a:pt x="4259527" y="4668637"/>
                  <a:pt x="4269791" y="4702864"/>
                  <a:pt x="4268080" y="4740514"/>
                </a:cubicBezTo>
                <a:cubicBezTo>
                  <a:pt x="4274923" y="4750783"/>
                  <a:pt x="4288608" y="4750783"/>
                  <a:pt x="4290319" y="4766185"/>
                </a:cubicBezTo>
                <a:cubicBezTo>
                  <a:pt x="4290319" y="4766185"/>
                  <a:pt x="4298872" y="4766185"/>
                  <a:pt x="4302293" y="4766185"/>
                </a:cubicBezTo>
                <a:cubicBezTo>
                  <a:pt x="4300583" y="4769608"/>
                  <a:pt x="4300583" y="4776453"/>
                  <a:pt x="4298872" y="4779876"/>
                </a:cubicBezTo>
                <a:cubicBezTo>
                  <a:pt x="4285187" y="4796990"/>
                  <a:pt x="4273212" y="4814104"/>
                  <a:pt x="4269791" y="4838063"/>
                </a:cubicBezTo>
                <a:cubicBezTo>
                  <a:pt x="4259527" y="4844908"/>
                  <a:pt x="4249263" y="4850042"/>
                  <a:pt x="4237289" y="4856888"/>
                </a:cubicBezTo>
                <a:cubicBezTo>
                  <a:pt x="4242421" y="4863733"/>
                  <a:pt x="4245842" y="4867156"/>
                  <a:pt x="4250974" y="4874002"/>
                </a:cubicBezTo>
                <a:cubicBezTo>
                  <a:pt x="4245842" y="4877425"/>
                  <a:pt x="4240710" y="4879136"/>
                  <a:pt x="4235578" y="4882559"/>
                </a:cubicBezTo>
                <a:cubicBezTo>
                  <a:pt x="4225314" y="4863733"/>
                  <a:pt x="4215050" y="4846620"/>
                  <a:pt x="4196233" y="4853465"/>
                </a:cubicBezTo>
                <a:cubicBezTo>
                  <a:pt x="4192812" y="4868868"/>
                  <a:pt x="4206497" y="4868868"/>
                  <a:pt x="4208208" y="4879136"/>
                </a:cubicBezTo>
                <a:cubicBezTo>
                  <a:pt x="4203076" y="4887693"/>
                  <a:pt x="4197944" y="4894538"/>
                  <a:pt x="4192812" y="4903095"/>
                </a:cubicBezTo>
                <a:lnTo>
                  <a:pt x="4184678" y="4929135"/>
                </a:lnTo>
                <a:lnTo>
                  <a:pt x="4162020" y="4935611"/>
                </a:lnTo>
                <a:cubicBezTo>
                  <a:pt x="4162020" y="4927054"/>
                  <a:pt x="4162020" y="4920209"/>
                  <a:pt x="4162020" y="4913363"/>
                </a:cubicBezTo>
                <a:cubicBezTo>
                  <a:pt x="4160309" y="4906518"/>
                  <a:pt x="4156888" y="4901384"/>
                  <a:pt x="4155177" y="4894538"/>
                </a:cubicBezTo>
                <a:cubicBezTo>
                  <a:pt x="4158598" y="4889404"/>
                  <a:pt x="4162020" y="4884270"/>
                  <a:pt x="4165441" y="4877425"/>
                </a:cubicBezTo>
                <a:cubicBezTo>
                  <a:pt x="4160309" y="4872290"/>
                  <a:pt x="4155177" y="4867156"/>
                  <a:pt x="4151756" y="4862022"/>
                </a:cubicBezTo>
                <a:cubicBezTo>
                  <a:pt x="4143203" y="4865445"/>
                  <a:pt x="4136360" y="4867156"/>
                  <a:pt x="4129517" y="4870579"/>
                </a:cubicBezTo>
                <a:cubicBezTo>
                  <a:pt x="4126096" y="4865445"/>
                  <a:pt x="4124385" y="4863733"/>
                  <a:pt x="4122675" y="4858599"/>
                </a:cubicBezTo>
                <a:cubicBezTo>
                  <a:pt x="4120964" y="4848331"/>
                  <a:pt x="4120964" y="4838063"/>
                  <a:pt x="4120964" y="4826083"/>
                </a:cubicBezTo>
                <a:cubicBezTo>
                  <a:pt x="4119253" y="4810681"/>
                  <a:pt x="4117543" y="4793567"/>
                  <a:pt x="4115832" y="4774742"/>
                </a:cubicBezTo>
                <a:cubicBezTo>
                  <a:pt x="4119253" y="4766185"/>
                  <a:pt x="4124385" y="4761051"/>
                  <a:pt x="4132939" y="4764474"/>
                </a:cubicBezTo>
                <a:cubicBezTo>
                  <a:pt x="4138071" y="4755917"/>
                  <a:pt x="4143203" y="4749071"/>
                  <a:pt x="4146624" y="4742226"/>
                </a:cubicBezTo>
                <a:cubicBezTo>
                  <a:pt x="4150045" y="4731957"/>
                  <a:pt x="4148335" y="4723401"/>
                  <a:pt x="4136360" y="4718266"/>
                </a:cubicBezTo>
                <a:cubicBezTo>
                  <a:pt x="4131228" y="4726823"/>
                  <a:pt x="4126096" y="4735380"/>
                  <a:pt x="4119253" y="4745648"/>
                </a:cubicBezTo>
                <a:cubicBezTo>
                  <a:pt x="4124385" y="4752494"/>
                  <a:pt x="4129517" y="4757628"/>
                  <a:pt x="4132939" y="4764474"/>
                </a:cubicBezTo>
                <a:cubicBezTo>
                  <a:pt x="4126096" y="4762762"/>
                  <a:pt x="4117543" y="4761051"/>
                  <a:pt x="4108990" y="4759340"/>
                </a:cubicBezTo>
                <a:cubicBezTo>
                  <a:pt x="4097015" y="4755917"/>
                  <a:pt x="4093594" y="4738803"/>
                  <a:pt x="4102147" y="4726823"/>
                </a:cubicBezTo>
                <a:cubicBezTo>
                  <a:pt x="4103858" y="4723401"/>
                  <a:pt x="4108990" y="4721689"/>
                  <a:pt x="4112411" y="4716555"/>
                </a:cubicBezTo>
                <a:cubicBezTo>
                  <a:pt x="4107279" y="4709710"/>
                  <a:pt x="4103858" y="4704575"/>
                  <a:pt x="4100436" y="4697730"/>
                </a:cubicBezTo>
                <a:cubicBezTo>
                  <a:pt x="4098726" y="4687462"/>
                  <a:pt x="4105568" y="4682328"/>
                  <a:pt x="4108990" y="4677193"/>
                </a:cubicBezTo>
                <a:cubicBezTo>
                  <a:pt x="4112411" y="4672059"/>
                  <a:pt x="4112411" y="4666925"/>
                  <a:pt x="4114121" y="4660080"/>
                </a:cubicBezTo>
                <a:lnTo>
                  <a:pt x="4083005" y="4658441"/>
                </a:lnTo>
                <a:lnTo>
                  <a:pt x="4100436" y="4637832"/>
                </a:lnTo>
                <a:cubicBezTo>
                  <a:pt x="4101292" y="4627563"/>
                  <a:pt x="4098726" y="4622429"/>
                  <a:pt x="4094663" y="4619648"/>
                </a:cubicBezTo>
                <a:lnTo>
                  <a:pt x="4082666" y="4616343"/>
                </a:lnTo>
                <a:lnTo>
                  <a:pt x="4100436" y="4600181"/>
                </a:lnTo>
                <a:cubicBezTo>
                  <a:pt x="4103858" y="4613872"/>
                  <a:pt x="4112411" y="4613872"/>
                  <a:pt x="4119253" y="4615584"/>
                </a:cubicBezTo>
                <a:cubicBezTo>
                  <a:pt x="4126096" y="4619007"/>
                  <a:pt x="4129517" y="4613872"/>
                  <a:pt x="4127807" y="4601893"/>
                </a:cubicBezTo>
                <a:cubicBezTo>
                  <a:pt x="4119253" y="4601893"/>
                  <a:pt x="4108990" y="4601893"/>
                  <a:pt x="4100436" y="4600181"/>
                </a:cubicBezTo>
                <a:cubicBezTo>
                  <a:pt x="4097015" y="4595047"/>
                  <a:pt x="4091883" y="4589913"/>
                  <a:pt x="4088462" y="4583068"/>
                </a:cubicBezTo>
                <a:cubicBezTo>
                  <a:pt x="4085040" y="4574511"/>
                  <a:pt x="4091883" y="4560820"/>
                  <a:pt x="4098726" y="4562531"/>
                </a:cubicBezTo>
                <a:cubicBezTo>
                  <a:pt x="4107279" y="4562531"/>
                  <a:pt x="4115832" y="4564243"/>
                  <a:pt x="4124385" y="4565954"/>
                </a:cubicBezTo>
                <a:cubicBezTo>
                  <a:pt x="4132939" y="4567665"/>
                  <a:pt x="4138071" y="4574511"/>
                  <a:pt x="4141492" y="4583068"/>
                </a:cubicBezTo>
                <a:cubicBezTo>
                  <a:pt x="4148335" y="4596759"/>
                  <a:pt x="4155177" y="4610450"/>
                  <a:pt x="4162020" y="4627563"/>
                </a:cubicBezTo>
                <a:cubicBezTo>
                  <a:pt x="4167152" y="4622429"/>
                  <a:pt x="4170573" y="4620718"/>
                  <a:pt x="4172284" y="4615584"/>
                </a:cubicBezTo>
                <a:cubicBezTo>
                  <a:pt x="4173994" y="4612161"/>
                  <a:pt x="4175705" y="4605316"/>
                  <a:pt x="4173994" y="4601893"/>
                </a:cubicBezTo>
                <a:cubicBezTo>
                  <a:pt x="4168862" y="4588202"/>
                  <a:pt x="4162020" y="4577934"/>
                  <a:pt x="4165441" y="4562531"/>
                </a:cubicBezTo>
                <a:cubicBezTo>
                  <a:pt x="4167152" y="4560820"/>
                  <a:pt x="4163730" y="4553974"/>
                  <a:pt x="4162020" y="4552263"/>
                </a:cubicBezTo>
                <a:cubicBezTo>
                  <a:pt x="4153467" y="4547129"/>
                  <a:pt x="4151756" y="4535149"/>
                  <a:pt x="4148335" y="4524881"/>
                </a:cubicBezTo>
                <a:cubicBezTo>
                  <a:pt x="4143203" y="4512901"/>
                  <a:pt x="4138071" y="4504344"/>
                  <a:pt x="4124385" y="4512901"/>
                </a:cubicBezTo>
                <a:cubicBezTo>
                  <a:pt x="4122675" y="4513757"/>
                  <a:pt x="4121392" y="4512474"/>
                  <a:pt x="4121178" y="4510334"/>
                </a:cubicBezTo>
                <a:lnTo>
                  <a:pt x="4123691" y="4504301"/>
                </a:lnTo>
                <a:lnTo>
                  <a:pt x="4124385" y="4504344"/>
                </a:lnTo>
                <a:lnTo>
                  <a:pt x="4123938" y="4503706"/>
                </a:lnTo>
                <a:lnTo>
                  <a:pt x="4124385" y="4502633"/>
                </a:lnTo>
                <a:cubicBezTo>
                  <a:pt x="4127807" y="4500922"/>
                  <a:pt x="4131228" y="4500922"/>
                  <a:pt x="4134649" y="4497499"/>
                </a:cubicBezTo>
                <a:cubicBezTo>
                  <a:pt x="4136360" y="4497499"/>
                  <a:pt x="4139781" y="4494076"/>
                  <a:pt x="4143203" y="4490653"/>
                </a:cubicBezTo>
                <a:cubicBezTo>
                  <a:pt x="4136360" y="4482096"/>
                  <a:pt x="4129517" y="4475251"/>
                  <a:pt x="4122675" y="4466694"/>
                </a:cubicBezTo>
                <a:cubicBezTo>
                  <a:pt x="4117543" y="4475251"/>
                  <a:pt x="4115832" y="4482096"/>
                  <a:pt x="4112411" y="4487231"/>
                </a:cubicBezTo>
                <a:lnTo>
                  <a:pt x="4123938" y="4503706"/>
                </a:lnTo>
                <a:lnTo>
                  <a:pt x="4123691" y="4504301"/>
                </a:lnTo>
                <a:lnTo>
                  <a:pt x="4097015" y="4502633"/>
                </a:lnTo>
                <a:cubicBezTo>
                  <a:pt x="4098726" y="4494076"/>
                  <a:pt x="4098726" y="4487231"/>
                  <a:pt x="4100436" y="4480385"/>
                </a:cubicBezTo>
                <a:cubicBezTo>
                  <a:pt x="4100436" y="4480385"/>
                  <a:pt x="4100436" y="4478674"/>
                  <a:pt x="4098726" y="4473540"/>
                </a:cubicBezTo>
                <a:cubicBezTo>
                  <a:pt x="4088462" y="4475251"/>
                  <a:pt x="4076487" y="4476962"/>
                  <a:pt x="4066223" y="4478674"/>
                </a:cubicBezTo>
                <a:cubicBezTo>
                  <a:pt x="4055959" y="4509478"/>
                  <a:pt x="4055959" y="4509478"/>
                  <a:pt x="4088462" y="4540283"/>
                </a:cubicBezTo>
                <a:cubicBezTo>
                  <a:pt x="4086751" y="4552263"/>
                  <a:pt x="4083330" y="4562531"/>
                  <a:pt x="4073066" y="4569377"/>
                </a:cubicBezTo>
                <a:cubicBezTo>
                  <a:pt x="4069645" y="4559108"/>
                  <a:pt x="4067934" y="4550552"/>
                  <a:pt x="4066223" y="4541995"/>
                </a:cubicBezTo>
                <a:lnTo>
                  <a:pt x="4057552" y="4543441"/>
                </a:lnTo>
                <a:lnTo>
                  <a:pt x="4050827" y="4528304"/>
                </a:lnTo>
                <a:cubicBezTo>
                  <a:pt x="4045695" y="4526592"/>
                  <a:pt x="4040563" y="4526592"/>
                  <a:pt x="4035431" y="4524881"/>
                </a:cubicBezTo>
                <a:cubicBezTo>
                  <a:pt x="4033721" y="4509478"/>
                  <a:pt x="4032010" y="4494076"/>
                  <a:pt x="4030299" y="4478674"/>
                </a:cubicBezTo>
                <a:cubicBezTo>
                  <a:pt x="4018325" y="4471828"/>
                  <a:pt x="4018325" y="4488942"/>
                  <a:pt x="4011482" y="4490653"/>
                </a:cubicBezTo>
                <a:cubicBezTo>
                  <a:pt x="4009772" y="4488942"/>
                  <a:pt x="4006350" y="4487231"/>
                  <a:pt x="4006350" y="4485519"/>
                </a:cubicBezTo>
                <a:cubicBezTo>
                  <a:pt x="4006350" y="4473540"/>
                  <a:pt x="4008061" y="4463271"/>
                  <a:pt x="4008061" y="4453003"/>
                </a:cubicBezTo>
                <a:cubicBezTo>
                  <a:pt x="4008061" y="4446158"/>
                  <a:pt x="4004640" y="4439312"/>
                  <a:pt x="4001218" y="4434178"/>
                </a:cubicBezTo>
                <a:cubicBezTo>
                  <a:pt x="3994376" y="4429044"/>
                  <a:pt x="3987533" y="4430755"/>
                  <a:pt x="3982401" y="4437601"/>
                </a:cubicBezTo>
                <a:cubicBezTo>
                  <a:pt x="3980691" y="4442735"/>
                  <a:pt x="3977269" y="4446158"/>
                  <a:pt x="3973848" y="4451292"/>
                </a:cubicBezTo>
                <a:cubicBezTo>
                  <a:pt x="3958452" y="4439312"/>
                  <a:pt x="3944767" y="4429044"/>
                  <a:pt x="3929371" y="4417064"/>
                </a:cubicBezTo>
                <a:cubicBezTo>
                  <a:pt x="3924239" y="4420487"/>
                  <a:pt x="3919107" y="4422198"/>
                  <a:pt x="3912264" y="4427332"/>
                </a:cubicBezTo>
                <a:cubicBezTo>
                  <a:pt x="3908843" y="4420487"/>
                  <a:pt x="3903711" y="4413641"/>
                  <a:pt x="3900290" y="4406796"/>
                </a:cubicBezTo>
                <a:cubicBezTo>
                  <a:pt x="3902000" y="4401662"/>
                  <a:pt x="3902000" y="4398239"/>
                  <a:pt x="3903711" y="4398239"/>
                </a:cubicBezTo>
                <a:cubicBezTo>
                  <a:pt x="3922528" y="4382837"/>
                  <a:pt x="3939635" y="4370857"/>
                  <a:pt x="3961873" y="4379414"/>
                </a:cubicBezTo>
                <a:cubicBezTo>
                  <a:pt x="3970427" y="4384548"/>
                  <a:pt x="3975559" y="4377702"/>
                  <a:pt x="3980691" y="4367434"/>
                </a:cubicBezTo>
                <a:cubicBezTo>
                  <a:pt x="3975559" y="4355455"/>
                  <a:pt x="3967005" y="4352032"/>
                  <a:pt x="3958452" y="4358877"/>
                </a:cubicBezTo>
                <a:cubicBezTo>
                  <a:pt x="3944767" y="4367434"/>
                  <a:pt x="3934503" y="4358877"/>
                  <a:pt x="3922528" y="4350320"/>
                </a:cubicBezTo>
                <a:cubicBezTo>
                  <a:pt x="3922528" y="4350320"/>
                  <a:pt x="3920818" y="4345186"/>
                  <a:pt x="3920818" y="4343475"/>
                </a:cubicBezTo>
                <a:cubicBezTo>
                  <a:pt x="3922528" y="4341764"/>
                  <a:pt x="3924239" y="4338341"/>
                  <a:pt x="3925950" y="4338341"/>
                </a:cubicBezTo>
                <a:cubicBezTo>
                  <a:pt x="3929371" y="4338341"/>
                  <a:pt x="3932792" y="4338341"/>
                  <a:pt x="3934503" y="4341764"/>
                </a:cubicBezTo>
                <a:cubicBezTo>
                  <a:pt x="3939635" y="4345186"/>
                  <a:pt x="3944767" y="4343475"/>
                  <a:pt x="3946477" y="4338341"/>
                </a:cubicBezTo>
                <a:cubicBezTo>
                  <a:pt x="3948188" y="4334918"/>
                  <a:pt x="3948188" y="4328073"/>
                  <a:pt x="3946477" y="4324650"/>
                </a:cubicBezTo>
                <a:cubicBezTo>
                  <a:pt x="3944767" y="4319516"/>
                  <a:pt x="3941346" y="4316093"/>
                  <a:pt x="3937924" y="4309247"/>
                </a:cubicBezTo>
                <a:cubicBezTo>
                  <a:pt x="3944767" y="4302402"/>
                  <a:pt x="3951609" y="4295556"/>
                  <a:pt x="3958452" y="4288711"/>
                </a:cubicBezTo>
                <a:cubicBezTo>
                  <a:pt x="3948188" y="4275020"/>
                  <a:pt x="3939635" y="4293845"/>
                  <a:pt x="3931082" y="4288711"/>
                </a:cubicBezTo>
                <a:cubicBezTo>
                  <a:pt x="3929371" y="4276731"/>
                  <a:pt x="3927660" y="4263040"/>
                  <a:pt x="3925950" y="4249349"/>
                </a:cubicBezTo>
                <a:cubicBezTo>
                  <a:pt x="3929371" y="4232235"/>
                  <a:pt x="3944767" y="4233947"/>
                  <a:pt x="3953320" y="4225390"/>
                </a:cubicBezTo>
                <a:cubicBezTo>
                  <a:pt x="3951609" y="4216833"/>
                  <a:pt x="3946477" y="4223679"/>
                  <a:pt x="3943056" y="4223679"/>
                </a:cubicBezTo>
                <a:cubicBezTo>
                  <a:pt x="3936214" y="4223679"/>
                  <a:pt x="3936214" y="4225390"/>
                  <a:pt x="3924239" y="4204853"/>
                </a:cubicBezTo>
                <a:cubicBezTo>
                  <a:pt x="3927660" y="4198008"/>
                  <a:pt x="3929371" y="4191162"/>
                  <a:pt x="3932792" y="4184317"/>
                </a:cubicBezTo>
                <a:cubicBezTo>
                  <a:pt x="3932792" y="4184317"/>
                  <a:pt x="3931082" y="4182605"/>
                  <a:pt x="3931082" y="4184317"/>
                </a:cubicBezTo>
                <a:cubicBezTo>
                  <a:pt x="3929371" y="4184317"/>
                  <a:pt x="3929371" y="4184317"/>
                  <a:pt x="3927660" y="4186028"/>
                </a:cubicBezTo>
                <a:cubicBezTo>
                  <a:pt x="3927660" y="4184317"/>
                  <a:pt x="3927660" y="4184317"/>
                  <a:pt x="3927660" y="4184317"/>
                </a:cubicBezTo>
                <a:cubicBezTo>
                  <a:pt x="3925950" y="4180894"/>
                  <a:pt x="3924239" y="4175760"/>
                  <a:pt x="3922528" y="4168914"/>
                </a:cubicBezTo>
                <a:cubicBezTo>
                  <a:pt x="3913975" y="4170626"/>
                  <a:pt x="3907132" y="4174048"/>
                  <a:pt x="3900290" y="4174048"/>
                </a:cubicBezTo>
                <a:lnTo>
                  <a:pt x="3880618" y="4174048"/>
                </a:lnTo>
                <a:lnTo>
                  <a:pt x="3883183" y="4168914"/>
                </a:lnTo>
                <a:cubicBezTo>
                  <a:pt x="3888315" y="4163780"/>
                  <a:pt x="3896869" y="4160357"/>
                  <a:pt x="3896869" y="4148378"/>
                </a:cubicBezTo>
                <a:cubicBezTo>
                  <a:pt x="3895158" y="4132975"/>
                  <a:pt x="3890026" y="4122707"/>
                  <a:pt x="3876341" y="4120996"/>
                </a:cubicBezTo>
                <a:cubicBezTo>
                  <a:pt x="3874630" y="4120996"/>
                  <a:pt x="3874630" y="4119284"/>
                  <a:pt x="3872919" y="4117573"/>
                </a:cubicBezTo>
                <a:cubicBezTo>
                  <a:pt x="3874630" y="4115862"/>
                  <a:pt x="3878051" y="4114150"/>
                  <a:pt x="3879762" y="4112439"/>
                </a:cubicBezTo>
                <a:cubicBezTo>
                  <a:pt x="3896869" y="4102171"/>
                  <a:pt x="3896869" y="4102171"/>
                  <a:pt x="3893447" y="4074789"/>
                </a:cubicBezTo>
                <a:cubicBezTo>
                  <a:pt x="3905422" y="4071366"/>
                  <a:pt x="3908843" y="4086768"/>
                  <a:pt x="3915686" y="4093614"/>
                </a:cubicBezTo>
                <a:cubicBezTo>
                  <a:pt x="3912264" y="4098748"/>
                  <a:pt x="3910554" y="4103882"/>
                  <a:pt x="3908843" y="4109016"/>
                </a:cubicBezTo>
                <a:cubicBezTo>
                  <a:pt x="3908843" y="4115862"/>
                  <a:pt x="3922528" y="4109016"/>
                  <a:pt x="3917396" y="4124419"/>
                </a:cubicBezTo>
                <a:cubicBezTo>
                  <a:pt x="3915686" y="4129553"/>
                  <a:pt x="3917396" y="4138110"/>
                  <a:pt x="3917396" y="4151801"/>
                </a:cubicBezTo>
                <a:cubicBezTo>
                  <a:pt x="3924239" y="4144955"/>
                  <a:pt x="3929371" y="4141532"/>
                  <a:pt x="3929371" y="4138110"/>
                </a:cubicBezTo>
                <a:cubicBezTo>
                  <a:pt x="3927660" y="4124419"/>
                  <a:pt x="3937924" y="4120996"/>
                  <a:pt x="3941346" y="4110728"/>
                </a:cubicBezTo>
                <a:cubicBezTo>
                  <a:pt x="3936214" y="4105593"/>
                  <a:pt x="3932792" y="4100459"/>
                  <a:pt x="3927660" y="4095325"/>
                </a:cubicBezTo>
                <a:cubicBezTo>
                  <a:pt x="3927660" y="4085057"/>
                  <a:pt x="3927660" y="4073077"/>
                  <a:pt x="3925950" y="4062809"/>
                </a:cubicBezTo>
                <a:cubicBezTo>
                  <a:pt x="3925950" y="4054252"/>
                  <a:pt x="3920818" y="4047407"/>
                  <a:pt x="3913975" y="4047407"/>
                </a:cubicBezTo>
                <a:cubicBezTo>
                  <a:pt x="3900290" y="4045695"/>
                  <a:pt x="3888315" y="4047407"/>
                  <a:pt x="3878051" y="4061098"/>
                </a:cubicBezTo>
                <a:cubicBezTo>
                  <a:pt x="3871209" y="4069654"/>
                  <a:pt x="3864366" y="4076500"/>
                  <a:pt x="3854102" y="4069654"/>
                </a:cubicBezTo>
                <a:cubicBezTo>
                  <a:pt x="3857523" y="4064520"/>
                  <a:pt x="3860945" y="4061098"/>
                  <a:pt x="3864366" y="4054252"/>
                </a:cubicBezTo>
                <a:cubicBezTo>
                  <a:pt x="3860945" y="4050829"/>
                  <a:pt x="3857523" y="4047407"/>
                  <a:pt x="3855813" y="4045695"/>
                </a:cubicBezTo>
                <a:cubicBezTo>
                  <a:pt x="3852392" y="4043984"/>
                  <a:pt x="3847260" y="4042272"/>
                  <a:pt x="3847260" y="4040561"/>
                </a:cubicBezTo>
                <a:cubicBezTo>
                  <a:pt x="3848970" y="4014890"/>
                  <a:pt x="3828442" y="4008045"/>
                  <a:pt x="3819889" y="3989220"/>
                </a:cubicBezTo>
                <a:cubicBezTo>
                  <a:pt x="3813047" y="3994354"/>
                  <a:pt x="3807915" y="3999488"/>
                  <a:pt x="3801072" y="4004622"/>
                </a:cubicBezTo>
                <a:cubicBezTo>
                  <a:pt x="3802783" y="4002911"/>
                  <a:pt x="3802783" y="4002911"/>
                  <a:pt x="3802783" y="4002911"/>
                </a:cubicBezTo>
                <a:cubicBezTo>
                  <a:pt x="3794229" y="4002911"/>
                  <a:pt x="3787387" y="3992643"/>
                  <a:pt x="3789097" y="3984086"/>
                </a:cubicBezTo>
                <a:cubicBezTo>
                  <a:pt x="3792519" y="3968683"/>
                  <a:pt x="3792519" y="3958415"/>
                  <a:pt x="3782255" y="3948147"/>
                </a:cubicBezTo>
                <a:cubicBezTo>
                  <a:pt x="3777123" y="3944724"/>
                  <a:pt x="3777123" y="3932744"/>
                  <a:pt x="3775412" y="3924187"/>
                </a:cubicBezTo>
                <a:cubicBezTo>
                  <a:pt x="3771991" y="3907074"/>
                  <a:pt x="3765148" y="3898517"/>
                  <a:pt x="3751463" y="3898517"/>
                </a:cubicBezTo>
                <a:cubicBezTo>
                  <a:pt x="3746331" y="3898517"/>
                  <a:pt x="3742910" y="3896805"/>
                  <a:pt x="3736067" y="3895094"/>
                </a:cubicBezTo>
                <a:cubicBezTo>
                  <a:pt x="3741199" y="3884826"/>
                  <a:pt x="3742910" y="3876269"/>
                  <a:pt x="3746331" y="3867712"/>
                </a:cubicBezTo>
                <a:cubicBezTo>
                  <a:pt x="3744620" y="3867712"/>
                  <a:pt x="3741199" y="3866001"/>
                  <a:pt x="3739488" y="3866001"/>
                </a:cubicBezTo>
                <a:cubicBezTo>
                  <a:pt x="3736067" y="3869423"/>
                  <a:pt x="3732646" y="3872846"/>
                  <a:pt x="3729224" y="3874558"/>
                </a:cubicBezTo>
                <a:cubicBezTo>
                  <a:pt x="3718961" y="3877980"/>
                  <a:pt x="3718961" y="3877980"/>
                  <a:pt x="3708697" y="3857444"/>
                </a:cubicBezTo>
                <a:cubicBezTo>
                  <a:pt x="3717250" y="3850598"/>
                  <a:pt x="3727514" y="3843753"/>
                  <a:pt x="3736067" y="3836907"/>
                </a:cubicBezTo>
                <a:cubicBezTo>
                  <a:pt x="3729224" y="3823216"/>
                  <a:pt x="3722382" y="3828350"/>
                  <a:pt x="3713829" y="3833484"/>
                </a:cubicBezTo>
                <a:cubicBezTo>
                  <a:pt x="3705275" y="3842041"/>
                  <a:pt x="3698433" y="3852310"/>
                  <a:pt x="3688169" y="3857444"/>
                </a:cubicBezTo>
                <a:cubicBezTo>
                  <a:pt x="3683037" y="3862578"/>
                  <a:pt x="3674484" y="3860866"/>
                  <a:pt x="3665930" y="3864289"/>
                </a:cubicBezTo>
                <a:cubicBezTo>
                  <a:pt x="3672773" y="3848887"/>
                  <a:pt x="3686458" y="3850598"/>
                  <a:pt x="3691590" y="3831773"/>
                </a:cubicBezTo>
                <a:cubicBezTo>
                  <a:pt x="3683037" y="3831773"/>
                  <a:pt x="3676194" y="3831773"/>
                  <a:pt x="3669352" y="3831773"/>
                </a:cubicBezTo>
                <a:cubicBezTo>
                  <a:pt x="3648824" y="3833484"/>
                  <a:pt x="3647113" y="3831773"/>
                  <a:pt x="3643692" y="3806102"/>
                </a:cubicBezTo>
                <a:cubicBezTo>
                  <a:pt x="3643692" y="3804391"/>
                  <a:pt x="3645402" y="3800968"/>
                  <a:pt x="3643692" y="3797546"/>
                </a:cubicBezTo>
                <a:cubicBezTo>
                  <a:pt x="3641981" y="3777009"/>
                  <a:pt x="3640271" y="3775298"/>
                  <a:pt x="3618032" y="3768452"/>
                </a:cubicBezTo>
                <a:cubicBezTo>
                  <a:pt x="3618032" y="3777009"/>
                  <a:pt x="3616321" y="3785566"/>
                  <a:pt x="3618032" y="3792411"/>
                </a:cubicBezTo>
                <a:cubicBezTo>
                  <a:pt x="3623164" y="3807814"/>
                  <a:pt x="3616321" y="3814659"/>
                  <a:pt x="3607768" y="3821505"/>
                </a:cubicBezTo>
                <a:cubicBezTo>
                  <a:pt x="3607768" y="3816371"/>
                  <a:pt x="3609479" y="3809525"/>
                  <a:pt x="3607768" y="3804391"/>
                </a:cubicBezTo>
                <a:cubicBezTo>
                  <a:pt x="3606057" y="3795834"/>
                  <a:pt x="3600925" y="3787277"/>
                  <a:pt x="3600925" y="3778720"/>
                </a:cubicBezTo>
                <a:cubicBezTo>
                  <a:pt x="3600925" y="3770164"/>
                  <a:pt x="3604347" y="3761607"/>
                  <a:pt x="3607768" y="3747916"/>
                </a:cubicBezTo>
                <a:cubicBezTo>
                  <a:pt x="3590662" y="3756472"/>
                  <a:pt x="3580398" y="3763318"/>
                  <a:pt x="3578687" y="3785566"/>
                </a:cubicBezTo>
                <a:lnTo>
                  <a:pt x="3572322" y="3814222"/>
                </a:lnTo>
                <a:lnTo>
                  <a:pt x="3570134" y="3814659"/>
                </a:lnTo>
                <a:lnTo>
                  <a:pt x="3569857" y="3815075"/>
                </a:lnTo>
                <a:lnTo>
                  <a:pt x="3565937" y="3812520"/>
                </a:lnTo>
                <a:cubicBezTo>
                  <a:pt x="3560404" y="3811878"/>
                  <a:pt x="3555593" y="3818938"/>
                  <a:pt x="3547895" y="3816371"/>
                </a:cubicBezTo>
                <a:cubicBezTo>
                  <a:pt x="3551317" y="3811237"/>
                  <a:pt x="3554738" y="3806102"/>
                  <a:pt x="3556448" y="3800968"/>
                </a:cubicBezTo>
                <a:cubicBezTo>
                  <a:pt x="3558159" y="3795834"/>
                  <a:pt x="3559870" y="3788989"/>
                  <a:pt x="3561580" y="3782143"/>
                </a:cubicBezTo>
                <a:cubicBezTo>
                  <a:pt x="3551317" y="3778720"/>
                  <a:pt x="3544474" y="3773586"/>
                  <a:pt x="3537631" y="3761607"/>
                </a:cubicBezTo>
                <a:cubicBezTo>
                  <a:pt x="3525657" y="3737647"/>
                  <a:pt x="3517103" y="3735936"/>
                  <a:pt x="3493154" y="3742781"/>
                </a:cubicBezTo>
                <a:cubicBezTo>
                  <a:pt x="3492299" y="3753050"/>
                  <a:pt x="3494865" y="3760323"/>
                  <a:pt x="3498928" y="3766527"/>
                </a:cubicBezTo>
                <a:lnTo>
                  <a:pt x="3513414" y="3783540"/>
                </a:lnTo>
                <a:lnTo>
                  <a:pt x="3511972" y="3782143"/>
                </a:lnTo>
                <a:lnTo>
                  <a:pt x="3509957" y="3782719"/>
                </a:lnTo>
                <a:lnTo>
                  <a:pt x="3491230" y="3777009"/>
                </a:lnTo>
                <a:cubicBezTo>
                  <a:pt x="3484173" y="3773587"/>
                  <a:pt x="3477758" y="3768452"/>
                  <a:pt x="3472626" y="3759895"/>
                </a:cubicBezTo>
                <a:cubicBezTo>
                  <a:pt x="3469205" y="3751338"/>
                  <a:pt x="3462363" y="3751338"/>
                  <a:pt x="3455520" y="3759895"/>
                </a:cubicBezTo>
                <a:cubicBezTo>
                  <a:pt x="3464073" y="3771875"/>
                  <a:pt x="3452099" y="3783855"/>
                  <a:pt x="3452099" y="3799257"/>
                </a:cubicBezTo>
                <a:lnTo>
                  <a:pt x="3509957" y="3782719"/>
                </a:lnTo>
                <a:lnTo>
                  <a:pt x="3513682" y="3783855"/>
                </a:lnTo>
                <a:lnTo>
                  <a:pt x="3513414" y="3783540"/>
                </a:lnTo>
                <a:lnTo>
                  <a:pt x="3518600" y="3788561"/>
                </a:lnTo>
                <a:cubicBezTo>
                  <a:pt x="3520097" y="3791128"/>
                  <a:pt x="3520525" y="3794123"/>
                  <a:pt x="3518814" y="3797546"/>
                </a:cubicBezTo>
                <a:cubicBezTo>
                  <a:pt x="3513682" y="3812948"/>
                  <a:pt x="3506840" y="3828350"/>
                  <a:pt x="3498286" y="3847175"/>
                </a:cubicBezTo>
                <a:cubicBezTo>
                  <a:pt x="3508550" y="3840330"/>
                  <a:pt x="3515393" y="3836907"/>
                  <a:pt x="3522235" y="3833484"/>
                </a:cubicBezTo>
                <a:cubicBezTo>
                  <a:pt x="3527367" y="3838619"/>
                  <a:pt x="3532499" y="3842041"/>
                  <a:pt x="3535921" y="3843753"/>
                </a:cubicBezTo>
                <a:cubicBezTo>
                  <a:pt x="3544474" y="3838619"/>
                  <a:pt x="3553027" y="3835196"/>
                  <a:pt x="3559870" y="3830062"/>
                </a:cubicBezTo>
                <a:lnTo>
                  <a:pt x="3569857" y="3815075"/>
                </a:lnTo>
                <a:lnTo>
                  <a:pt x="3571844" y="3816371"/>
                </a:lnTo>
                <a:lnTo>
                  <a:pt x="3572322" y="3814222"/>
                </a:lnTo>
                <a:lnTo>
                  <a:pt x="3578687" y="3812948"/>
                </a:lnTo>
                <a:cubicBezTo>
                  <a:pt x="3582108" y="3819793"/>
                  <a:pt x="3578687" y="3823216"/>
                  <a:pt x="3575266" y="3828350"/>
                </a:cubicBezTo>
                <a:cubicBezTo>
                  <a:pt x="3571844" y="3835196"/>
                  <a:pt x="3568423" y="3842041"/>
                  <a:pt x="3563291" y="3847175"/>
                </a:cubicBezTo>
                <a:cubicBezTo>
                  <a:pt x="3559870" y="3852310"/>
                  <a:pt x="3554738" y="3855732"/>
                  <a:pt x="3551317" y="3859155"/>
                </a:cubicBezTo>
                <a:cubicBezTo>
                  <a:pt x="3525657" y="3884826"/>
                  <a:pt x="3525657" y="3896805"/>
                  <a:pt x="3544474" y="3929322"/>
                </a:cubicBezTo>
                <a:cubicBezTo>
                  <a:pt x="3549606" y="3941301"/>
                  <a:pt x="3556448" y="3951569"/>
                  <a:pt x="3565002" y="3963549"/>
                </a:cubicBezTo>
                <a:cubicBezTo>
                  <a:pt x="3570134" y="3956704"/>
                  <a:pt x="3575266" y="3949858"/>
                  <a:pt x="3580398" y="3944724"/>
                </a:cubicBezTo>
                <a:cubicBezTo>
                  <a:pt x="3585530" y="3946435"/>
                  <a:pt x="3587240" y="3951569"/>
                  <a:pt x="3583819" y="3956704"/>
                </a:cubicBezTo>
                <a:cubicBezTo>
                  <a:pt x="3576976" y="3968683"/>
                  <a:pt x="3570134" y="3978951"/>
                  <a:pt x="3563291" y="3992643"/>
                </a:cubicBezTo>
                <a:cubicBezTo>
                  <a:pt x="3575266" y="3994354"/>
                  <a:pt x="3587240" y="3975529"/>
                  <a:pt x="3599215" y="3990931"/>
                </a:cubicBezTo>
                <a:cubicBezTo>
                  <a:pt x="3604347" y="4011468"/>
                  <a:pt x="3590662" y="4025159"/>
                  <a:pt x="3582108" y="4042272"/>
                </a:cubicBezTo>
                <a:cubicBezTo>
                  <a:pt x="3587240" y="4050829"/>
                  <a:pt x="3592372" y="4057675"/>
                  <a:pt x="3597504" y="4067943"/>
                </a:cubicBezTo>
                <a:cubicBezTo>
                  <a:pt x="3602636" y="4064520"/>
                  <a:pt x="3611189" y="4061098"/>
                  <a:pt x="3618032" y="4055963"/>
                </a:cubicBezTo>
                <a:cubicBezTo>
                  <a:pt x="3621453" y="4081634"/>
                  <a:pt x="3600925" y="4083345"/>
                  <a:pt x="3595794" y="4102171"/>
                </a:cubicBezTo>
                <a:cubicBezTo>
                  <a:pt x="3602636" y="4107305"/>
                  <a:pt x="3611189" y="4114150"/>
                  <a:pt x="3618032" y="4119284"/>
                </a:cubicBezTo>
                <a:cubicBezTo>
                  <a:pt x="3611189" y="4120996"/>
                  <a:pt x="3606057" y="4122707"/>
                  <a:pt x="3599215" y="4126130"/>
                </a:cubicBezTo>
                <a:cubicBezTo>
                  <a:pt x="3594083" y="4129553"/>
                  <a:pt x="3590662" y="4134687"/>
                  <a:pt x="3585530" y="4139821"/>
                </a:cubicBezTo>
                <a:cubicBezTo>
                  <a:pt x="3573555" y="4115862"/>
                  <a:pt x="3559870" y="4095325"/>
                  <a:pt x="3566712" y="4066232"/>
                </a:cubicBezTo>
                <a:cubicBezTo>
                  <a:pt x="3554738" y="4062809"/>
                  <a:pt x="3544474" y="4061098"/>
                  <a:pt x="3535921" y="4059386"/>
                </a:cubicBezTo>
                <a:cubicBezTo>
                  <a:pt x="3527367" y="4059386"/>
                  <a:pt x="3522235" y="4064520"/>
                  <a:pt x="3522235" y="4074789"/>
                </a:cubicBezTo>
                <a:cubicBezTo>
                  <a:pt x="3520525" y="4098748"/>
                  <a:pt x="3506840" y="4107305"/>
                  <a:pt x="3489733" y="4105593"/>
                </a:cubicBezTo>
                <a:cubicBezTo>
                  <a:pt x="3472626" y="4105593"/>
                  <a:pt x="3457231" y="4109016"/>
                  <a:pt x="3446967" y="4127841"/>
                </a:cubicBezTo>
                <a:cubicBezTo>
                  <a:pt x="3457231" y="4148378"/>
                  <a:pt x="3457231" y="4148378"/>
                  <a:pt x="3443545" y="4156935"/>
                </a:cubicBezTo>
                <a:cubicBezTo>
                  <a:pt x="3440124" y="4148378"/>
                  <a:pt x="3434992" y="4139821"/>
                  <a:pt x="3431571" y="4129553"/>
                </a:cubicBezTo>
                <a:cubicBezTo>
                  <a:pt x="3436703" y="4122707"/>
                  <a:pt x="3440124" y="4115862"/>
                  <a:pt x="3445256" y="4110728"/>
                </a:cubicBezTo>
                <a:cubicBezTo>
                  <a:pt x="3448677" y="4105593"/>
                  <a:pt x="3452099" y="4102171"/>
                  <a:pt x="3455520" y="4098748"/>
                </a:cubicBezTo>
                <a:cubicBezTo>
                  <a:pt x="3453809" y="4086768"/>
                  <a:pt x="3448677" y="4090191"/>
                  <a:pt x="3445256" y="4091902"/>
                </a:cubicBezTo>
                <a:cubicBezTo>
                  <a:pt x="3441835" y="4093614"/>
                  <a:pt x="3438413" y="4098748"/>
                  <a:pt x="3436703" y="4102171"/>
                </a:cubicBezTo>
                <a:cubicBezTo>
                  <a:pt x="3429860" y="4114150"/>
                  <a:pt x="3421307" y="4119284"/>
                  <a:pt x="3411043" y="4117573"/>
                </a:cubicBezTo>
                <a:cubicBezTo>
                  <a:pt x="3404200" y="4117573"/>
                  <a:pt x="3399068" y="4115862"/>
                  <a:pt x="3393936" y="4117573"/>
                </a:cubicBezTo>
                <a:cubicBezTo>
                  <a:pt x="3388804" y="4117573"/>
                  <a:pt x="3385383" y="4124419"/>
                  <a:pt x="3376830" y="4126130"/>
                </a:cubicBezTo>
                <a:cubicBezTo>
                  <a:pt x="3378541" y="4115862"/>
                  <a:pt x="3378541" y="4110728"/>
                  <a:pt x="3381962" y="4107305"/>
                </a:cubicBezTo>
                <a:cubicBezTo>
                  <a:pt x="3387094" y="4100459"/>
                  <a:pt x="3393936" y="4097037"/>
                  <a:pt x="3400779" y="4090191"/>
                </a:cubicBezTo>
                <a:cubicBezTo>
                  <a:pt x="3402490" y="4088480"/>
                  <a:pt x="3404200" y="4081634"/>
                  <a:pt x="3405911" y="4078211"/>
                </a:cubicBezTo>
                <a:cubicBezTo>
                  <a:pt x="3397358" y="4067943"/>
                  <a:pt x="3383673" y="4078211"/>
                  <a:pt x="3378541" y="4064520"/>
                </a:cubicBezTo>
                <a:cubicBezTo>
                  <a:pt x="3381962" y="4061098"/>
                  <a:pt x="3387094" y="4061098"/>
                  <a:pt x="3388804" y="4057675"/>
                </a:cubicBezTo>
                <a:cubicBezTo>
                  <a:pt x="3399068" y="4040561"/>
                  <a:pt x="3407622" y="4023447"/>
                  <a:pt x="3411043" y="4002911"/>
                </a:cubicBezTo>
                <a:cubicBezTo>
                  <a:pt x="3411043" y="3996065"/>
                  <a:pt x="3411043" y="3990931"/>
                  <a:pt x="3411043" y="3984086"/>
                </a:cubicBezTo>
                <a:cubicBezTo>
                  <a:pt x="3395647" y="3985797"/>
                  <a:pt x="3385383" y="4006334"/>
                  <a:pt x="3369987" y="3997777"/>
                </a:cubicBezTo>
                <a:cubicBezTo>
                  <a:pt x="3358013" y="3992643"/>
                  <a:pt x="3340906" y="3997777"/>
                  <a:pt x="3340906" y="3970395"/>
                </a:cubicBezTo>
                <a:cubicBezTo>
                  <a:pt x="3328932" y="3982374"/>
                  <a:pt x="3315246" y="3985797"/>
                  <a:pt x="3322089" y="4008045"/>
                </a:cubicBezTo>
                <a:cubicBezTo>
                  <a:pt x="3332353" y="4009756"/>
                  <a:pt x="3342617" y="4009756"/>
                  <a:pt x="3352881" y="4013179"/>
                </a:cubicBezTo>
                <a:cubicBezTo>
                  <a:pt x="3356302" y="4013179"/>
                  <a:pt x="3358013" y="4016602"/>
                  <a:pt x="3359723" y="4018313"/>
                </a:cubicBezTo>
                <a:cubicBezTo>
                  <a:pt x="3354591" y="4028581"/>
                  <a:pt x="3349459" y="4037138"/>
                  <a:pt x="3346038" y="4045695"/>
                </a:cubicBezTo>
                <a:cubicBezTo>
                  <a:pt x="3337485" y="4045695"/>
                  <a:pt x="3330642" y="4045695"/>
                  <a:pt x="3323800" y="4047407"/>
                </a:cubicBezTo>
                <a:cubicBezTo>
                  <a:pt x="3313536" y="4049118"/>
                  <a:pt x="3313536" y="4032004"/>
                  <a:pt x="3304982" y="4032004"/>
                </a:cubicBezTo>
                <a:cubicBezTo>
                  <a:pt x="3304982" y="4028581"/>
                  <a:pt x="3303272" y="4023447"/>
                  <a:pt x="3301561" y="4021736"/>
                </a:cubicBezTo>
                <a:cubicBezTo>
                  <a:pt x="3291297" y="4020025"/>
                  <a:pt x="3291297" y="4021736"/>
                  <a:pt x="3281033" y="4038850"/>
                </a:cubicBezTo>
                <a:cubicBezTo>
                  <a:pt x="3286165" y="4038850"/>
                  <a:pt x="3289587" y="4038850"/>
                  <a:pt x="3293008" y="4038850"/>
                </a:cubicBezTo>
                <a:cubicBezTo>
                  <a:pt x="3289587" y="4043984"/>
                  <a:pt x="3286165" y="4047407"/>
                  <a:pt x="3282744" y="4052541"/>
                </a:cubicBezTo>
                <a:cubicBezTo>
                  <a:pt x="3287876" y="4059386"/>
                  <a:pt x="3291297" y="4064520"/>
                  <a:pt x="3293008" y="4067943"/>
                </a:cubicBezTo>
                <a:cubicBezTo>
                  <a:pt x="3294719" y="4079923"/>
                  <a:pt x="3277612" y="4076500"/>
                  <a:pt x="3282744" y="4090191"/>
                </a:cubicBezTo>
                <a:cubicBezTo>
                  <a:pt x="3306693" y="4093614"/>
                  <a:pt x="3330642" y="4071366"/>
                  <a:pt x="3356302" y="4088480"/>
                </a:cubicBezTo>
                <a:cubicBezTo>
                  <a:pt x="3359723" y="4076500"/>
                  <a:pt x="3363145" y="4066232"/>
                  <a:pt x="3366566" y="4055963"/>
                </a:cubicBezTo>
                <a:cubicBezTo>
                  <a:pt x="3371698" y="4059386"/>
                  <a:pt x="3375119" y="4061098"/>
                  <a:pt x="3378541" y="4064520"/>
                </a:cubicBezTo>
                <a:cubicBezTo>
                  <a:pt x="3373409" y="4069654"/>
                  <a:pt x="3371698" y="4076500"/>
                  <a:pt x="3371698" y="4086768"/>
                </a:cubicBezTo>
                <a:cubicBezTo>
                  <a:pt x="3371698" y="4093614"/>
                  <a:pt x="3371698" y="4098748"/>
                  <a:pt x="3371698" y="4107305"/>
                </a:cubicBezTo>
                <a:cubicBezTo>
                  <a:pt x="3366566" y="4105593"/>
                  <a:pt x="3361434" y="4102171"/>
                  <a:pt x="3358013" y="4100459"/>
                </a:cubicBezTo>
                <a:cubicBezTo>
                  <a:pt x="3352881" y="4100459"/>
                  <a:pt x="3346038" y="4107305"/>
                  <a:pt x="3347749" y="4112439"/>
                </a:cubicBezTo>
                <a:cubicBezTo>
                  <a:pt x="3351170" y="4120996"/>
                  <a:pt x="3349459" y="4132975"/>
                  <a:pt x="3358013" y="4138110"/>
                </a:cubicBezTo>
                <a:cubicBezTo>
                  <a:pt x="3366566" y="4141532"/>
                  <a:pt x="3364855" y="4148378"/>
                  <a:pt x="3363145" y="4155223"/>
                </a:cubicBezTo>
                <a:cubicBezTo>
                  <a:pt x="3359723" y="4165492"/>
                  <a:pt x="3352881" y="4163780"/>
                  <a:pt x="3346038" y="4162069"/>
                </a:cubicBezTo>
                <a:cubicBezTo>
                  <a:pt x="3340906" y="4155223"/>
                  <a:pt x="3346038" y="4141532"/>
                  <a:pt x="3334064" y="4138110"/>
                </a:cubicBezTo>
                <a:cubicBezTo>
                  <a:pt x="3323800" y="4134687"/>
                  <a:pt x="3315246" y="4129553"/>
                  <a:pt x="3304982" y="4131264"/>
                </a:cubicBezTo>
                <a:cubicBezTo>
                  <a:pt x="3296429" y="4132975"/>
                  <a:pt x="3289587" y="4129553"/>
                  <a:pt x="3286165" y="4117573"/>
                </a:cubicBezTo>
                <a:cubicBezTo>
                  <a:pt x="3275901" y="4129553"/>
                  <a:pt x="3277612" y="4138110"/>
                  <a:pt x="3284455" y="4146666"/>
                </a:cubicBezTo>
                <a:cubicBezTo>
                  <a:pt x="3289587" y="4150089"/>
                  <a:pt x="3296429" y="4153512"/>
                  <a:pt x="3301561" y="4156935"/>
                </a:cubicBezTo>
                <a:cubicBezTo>
                  <a:pt x="3294719" y="4169770"/>
                  <a:pt x="3291298" y="4176188"/>
                  <a:pt x="3287449" y="4180466"/>
                </a:cubicBezTo>
                <a:lnTo>
                  <a:pt x="3272687" y="4189933"/>
                </a:lnTo>
                <a:lnTo>
                  <a:pt x="3272480" y="4189451"/>
                </a:lnTo>
                <a:lnTo>
                  <a:pt x="3270962" y="4190295"/>
                </a:lnTo>
                <a:lnTo>
                  <a:pt x="3277612" y="4160357"/>
                </a:lnTo>
                <a:lnTo>
                  <a:pt x="3276615" y="4159866"/>
                </a:lnTo>
                <a:lnTo>
                  <a:pt x="3277612" y="4158646"/>
                </a:lnTo>
                <a:lnTo>
                  <a:pt x="3275475" y="4159304"/>
                </a:lnTo>
                <a:lnTo>
                  <a:pt x="3263285" y="4153298"/>
                </a:lnTo>
                <a:cubicBezTo>
                  <a:pt x="3260506" y="4153940"/>
                  <a:pt x="3258795" y="4157790"/>
                  <a:pt x="3255373" y="4165492"/>
                </a:cubicBezTo>
                <a:lnTo>
                  <a:pt x="3275475" y="4159304"/>
                </a:lnTo>
                <a:lnTo>
                  <a:pt x="3276615" y="4159866"/>
                </a:lnTo>
                <a:lnTo>
                  <a:pt x="3264140" y="4175118"/>
                </a:lnTo>
                <a:cubicBezTo>
                  <a:pt x="3259650" y="4180466"/>
                  <a:pt x="3256229" y="4186884"/>
                  <a:pt x="3257084" y="4198008"/>
                </a:cubicBezTo>
                <a:lnTo>
                  <a:pt x="3270962" y="4190295"/>
                </a:lnTo>
                <a:lnTo>
                  <a:pt x="3270769" y="4191162"/>
                </a:lnTo>
                <a:lnTo>
                  <a:pt x="3272687" y="4189933"/>
                </a:lnTo>
                <a:lnTo>
                  <a:pt x="3278895" y="4204426"/>
                </a:lnTo>
                <a:cubicBezTo>
                  <a:pt x="3279751" y="4210415"/>
                  <a:pt x="3281034" y="4215977"/>
                  <a:pt x="3287876" y="4216833"/>
                </a:cubicBezTo>
                <a:cubicBezTo>
                  <a:pt x="3291297" y="4216833"/>
                  <a:pt x="3293008" y="4228813"/>
                  <a:pt x="3296429" y="4230524"/>
                </a:cubicBezTo>
                <a:cubicBezTo>
                  <a:pt x="3299850" y="4233947"/>
                  <a:pt x="3306693" y="4232235"/>
                  <a:pt x="3311825" y="4232235"/>
                </a:cubicBezTo>
                <a:cubicBezTo>
                  <a:pt x="3311825" y="4247638"/>
                  <a:pt x="3303272" y="4252772"/>
                  <a:pt x="3294719" y="4257906"/>
                </a:cubicBezTo>
                <a:cubicBezTo>
                  <a:pt x="3294719" y="4252772"/>
                  <a:pt x="3293008" y="4247638"/>
                  <a:pt x="3293008" y="4242504"/>
                </a:cubicBezTo>
                <a:cubicBezTo>
                  <a:pt x="3282744" y="4239081"/>
                  <a:pt x="3272480" y="4235658"/>
                  <a:pt x="3262216" y="4232235"/>
                </a:cubicBezTo>
                <a:cubicBezTo>
                  <a:pt x="3260505" y="4227101"/>
                  <a:pt x="3260505" y="4221967"/>
                  <a:pt x="3258795" y="4218544"/>
                </a:cubicBezTo>
                <a:cubicBezTo>
                  <a:pt x="3248531" y="4220256"/>
                  <a:pt x="3238267" y="4221967"/>
                  <a:pt x="3226292" y="4225390"/>
                </a:cubicBezTo>
                <a:cubicBezTo>
                  <a:pt x="3231424" y="4239081"/>
                  <a:pt x="3238267" y="4249349"/>
                  <a:pt x="3243399" y="4261329"/>
                </a:cubicBezTo>
                <a:cubicBezTo>
                  <a:pt x="3251952" y="4261329"/>
                  <a:pt x="3262216" y="4259617"/>
                  <a:pt x="3270769" y="4263040"/>
                </a:cubicBezTo>
                <a:cubicBezTo>
                  <a:pt x="3277612" y="4266463"/>
                  <a:pt x="3282744" y="4276731"/>
                  <a:pt x="3287876" y="4283577"/>
                </a:cubicBezTo>
                <a:cubicBezTo>
                  <a:pt x="3279323" y="4300690"/>
                  <a:pt x="3272480" y="4316093"/>
                  <a:pt x="3262216" y="4331495"/>
                </a:cubicBezTo>
                <a:lnTo>
                  <a:pt x="3246478" y="4342516"/>
                </a:lnTo>
                <a:lnTo>
                  <a:pt x="3246820" y="4341764"/>
                </a:lnTo>
                <a:lnTo>
                  <a:pt x="3245537" y="4341336"/>
                </a:lnTo>
                <a:lnTo>
                  <a:pt x="3246820" y="4334918"/>
                </a:lnTo>
                <a:cubicBezTo>
                  <a:pt x="3245110" y="4331495"/>
                  <a:pt x="3245110" y="4328073"/>
                  <a:pt x="3243399" y="4324650"/>
                </a:cubicBezTo>
                <a:cubicBezTo>
                  <a:pt x="3239978" y="4328073"/>
                  <a:pt x="3236556" y="4331495"/>
                  <a:pt x="3234846" y="4333207"/>
                </a:cubicBezTo>
                <a:cubicBezTo>
                  <a:pt x="3236556" y="4334918"/>
                  <a:pt x="3238267" y="4338341"/>
                  <a:pt x="3241688" y="4340052"/>
                </a:cubicBezTo>
                <a:lnTo>
                  <a:pt x="3245537" y="4341336"/>
                </a:lnTo>
                <a:lnTo>
                  <a:pt x="3245110" y="4343475"/>
                </a:lnTo>
                <a:lnTo>
                  <a:pt x="3246478" y="4342516"/>
                </a:lnTo>
                <a:lnTo>
                  <a:pt x="3238267" y="4360589"/>
                </a:lnTo>
                <a:cubicBezTo>
                  <a:pt x="3253663" y="4369146"/>
                  <a:pt x="3265637" y="4360589"/>
                  <a:pt x="3277612" y="4358877"/>
                </a:cubicBezTo>
                <a:cubicBezTo>
                  <a:pt x="3289587" y="4355455"/>
                  <a:pt x="3294719" y="4336629"/>
                  <a:pt x="3310114" y="4343475"/>
                </a:cubicBezTo>
                <a:cubicBezTo>
                  <a:pt x="3306693" y="4346898"/>
                  <a:pt x="3304982" y="4350320"/>
                  <a:pt x="3303272" y="4353743"/>
                </a:cubicBezTo>
                <a:cubicBezTo>
                  <a:pt x="3303272" y="4352032"/>
                  <a:pt x="3303272" y="4352032"/>
                  <a:pt x="3303272" y="4352032"/>
                </a:cubicBezTo>
                <a:cubicBezTo>
                  <a:pt x="3293008" y="4365723"/>
                  <a:pt x="3282744" y="4379414"/>
                  <a:pt x="3270769" y="4394816"/>
                </a:cubicBezTo>
                <a:cubicBezTo>
                  <a:pt x="3272480" y="4406796"/>
                  <a:pt x="3267348" y="4423910"/>
                  <a:pt x="3286165" y="4430755"/>
                </a:cubicBezTo>
                <a:cubicBezTo>
                  <a:pt x="3270769" y="4437601"/>
                  <a:pt x="3258795" y="4444446"/>
                  <a:pt x="3245110" y="4453003"/>
                </a:cubicBezTo>
                <a:cubicBezTo>
                  <a:pt x="3241688" y="4441023"/>
                  <a:pt x="3238267" y="4430755"/>
                  <a:pt x="3234846" y="4422198"/>
                </a:cubicBezTo>
                <a:cubicBezTo>
                  <a:pt x="3234846" y="4420487"/>
                  <a:pt x="3233135" y="4420487"/>
                  <a:pt x="3231424" y="4420487"/>
                </a:cubicBezTo>
                <a:cubicBezTo>
                  <a:pt x="3219450" y="4437601"/>
                  <a:pt x="3219450" y="4437601"/>
                  <a:pt x="3234846" y="4471828"/>
                </a:cubicBezTo>
                <a:cubicBezTo>
                  <a:pt x="3219450" y="4475251"/>
                  <a:pt x="3219450" y="4475251"/>
                  <a:pt x="3207475" y="4451292"/>
                </a:cubicBezTo>
                <a:cubicBezTo>
                  <a:pt x="3200633" y="4461560"/>
                  <a:pt x="3195501" y="4470117"/>
                  <a:pt x="3190369" y="4476962"/>
                </a:cubicBezTo>
                <a:cubicBezTo>
                  <a:pt x="3192079" y="4499210"/>
                  <a:pt x="3193790" y="4518035"/>
                  <a:pt x="3195501" y="4538572"/>
                </a:cubicBezTo>
                <a:cubicBezTo>
                  <a:pt x="3207475" y="4538572"/>
                  <a:pt x="3214318" y="4531726"/>
                  <a:pt x="3216028" y="4518035"/>
                </a:cubicBezTo>
                <a:cubicBezTo>
                  <a:pt x="3217739" y="4502633"/>
                  <a:pt x="3224582" y="4494076"/>
                  <a:pt x="3238267" y="4490653"/>
                </a:cubicBezTo>
                <a:cubicBezTo>
                  <a:pt x="3234846" y="4506056"/>
                  <a:pt x="3234846" y="4506056"/>
                  <a:pt x="3222871" y="4519747"/>
                </a:cubicBezTo>
                <a:cubicBezTo>
                  <a:pt x="3224582" y="4526592"/>
                  <a:pt x="3226292" y="4531726"/>
                  <a:pt x="3228003" y="4540283"/>
                </a:cubicBezTo>
                <a:cubicBezTo>
                  <a:pt x="3231424" y="4538572"/>
                  <a:pt x="3234846" y="4538572"/>
                  <a:pt x="3236556" y="4535149"/>
                </a:cubicBezTo>
                <a:cubicBezTo>
                  <a:pt x="3243399" y="4524881"/>
                  <a:pt x="3250242" y="4516324"/>
                  <a:pt x="3262216" y="4524881"/>
                </a:cubicBezTo>
                <a:cubicBezTo>
                  <a:pt x="3265637" y="4514613"/>
                  <a:pt x="3269059" y="4502633"/>
                  <a:pt x="3274191" y="4497499"/>
                </a:cubicBezTo>
                <a:cubicBezTo>
                  <a:pt x="3281033" y="4490653"/>
                  <a:pt x="3293008" y="4490653"/>
                  <a:pt x="3301561" y="4485519"/>
                </a:cubicBezTo>
                <a:cubicBezTo>
                  <a:pt x="3304982" y="4492365"/>
                  <a:pt x="3304982" y="4497499"/>
                  <a:pt x="3308404" y="4504344"/>
                </a:cubicBezTo>
                <a:cubicBezTo>
                  <a:pt x="3313536" y="4504344"/>
                  <a:pt x="3320378" y="4502633"/>
                  <a:pt x="3327221" y="4502633"/>
                </a:cubicBezTo>
                <a:lnTo>
                  <a:pt x="3327221" y="4524881"/>
                </a:lnTo>
                <a:cubicBezTo>
                  <a:pt x="3322089" y="4524881"/>
                  <a:pt x="3316957" y="4526592"/>
                  <a:pt x="3311825" y="4526592"/>
                </a:cubicBezTo>
                <a:cubicBezTo>
                  <a:pt x="3308404" y="4526592"/>
                  <a:pt x="3303272" y="4526592"/>
                  <a:pt x="3296429" y="4524881"/>
                </a:cubicBezTo>
                <a:cubicBezTo>
                  <a:pt x="3298140" y="4535149"/>
                  <a:pt x="3301561" y="4543706"/>
                  <a:pt x="3303272" y="4553974"/>
                </a:cubicBezTo>
                <a:cubicBezTo>
                  <a:pt x="3306693" y="4553974"/>
                  <a:pt x="3311825" y="4555686"/>
                  <a:pt x="3316957" y="4555686"/>
                </a:cubicBezTo>
                <a:cubicBezTo>
                  <a:pt x="3316957" y="4555686"/>
                  <a:pt x="3316957" y="4559108"/>
                  <a:pt x="3316957" y="4559108"/>
                </a:cubicBezTo>
                <a:cubicBezTo>
                  <a:pt x="3316957" y="4560820"/>
                  <a:pt x="3315246" y="4560820"/>
                  <a:pt x="3315246" y="4560820"/>
                </a:cubicBezTo>
                <a:lnTo>
                  <a:pt x="3315091" y="4561521"/>
                </a:lnTo>
                <a:lnTo>
                  <a:pt x="3313536" y="4560820"/>
                </a:lnTo>
                <a:lnTo>
                  <a:pt x="3314562" y="4563900"/>
                </a:lnTo>
                <a:lnTo>
                  <a:pt x="3311825" y="4576222"/>
                </a:lnTo>
                <a:cubicBezTo>
                  <a:pt x="3311825" y="4577934"/>
                  <a:pt x="3311825" y="4579645"/>
                  <a:pt x="3313536" y="4581356"/>
                </a:cubicBezTo>
                <a:cubicBezTo>
                  <a:pt x="3315246" y="4579645"/>
                  <a:pt x="3318668" y="4577934"/>
                  <a:pt x="3318668" y="4576222"/>
                </a:cubicBezTo>
                <a:lnTo>
                  <a:pt x="3314562" y="4563900"/>
                </a:lnTo>
                <a:lnTo>
                  <a:pt x="3315091" y="4561521"/>
                </a:lnTo>
                <a:lnTo>
                  <a:pt x="3328718" y="4567665"/>
                </a:lnTo>
                <a:cubicBezTo>
                  <a:pt x="3334064" y="4568949"/>
                  <a:pt x="3339196" y="4571088"/>
                  <a:pt x="3342617" y="4579645"/>
                </a:cubicBezTo>
                <a:cubicBezTo>
                  <a:pt x="3334064" y="4596759"/>
                  <a:pt x="3310114" y="4579645"/>
                  <a:pt x="3304982" y="4603604"/>
                </a:cubicBezTo>
                <a:cubicBezTo>
                  <a:pt x="3315246" y="4617295"/>
                  <a:pt x="3325510" y="4610450"/>
                  <a:pt x="3335774" y="4610450"/>
                </a:cubicBezTo>
                <a:cubicBezTo>
                  <a:pt x="3347749" y="4612161"/>
                  <a:pt x="3352881" y="4630986"/>
                  <a:pt x="3366566" y="4625852"/>
                </a:cubicBezTo>
                <a:cubicBezTo>
                  <a:pt x="3378541" y="4620718"/>
                  <a:pt x="3383673" y="4641254"/>
                  <a:pt x="3393936" y="4641254"/>
                </a:cubicBezTo>
                <a:cubicBezTo>
                  <a:pt x="3397358" y="4617295"/>
                  <a:pt x="3399068" y="4615584"/>
                  <a:pt x="3414464" y="4625852"/>
                </a:cubicBezTo>
                <a:cubicBezTo>
                  <a:pt x="3417886" y="4627563"/>
                  <a:pt x="3419596" y="4629275"/>
                  <a:pt x="3423018" y="4632698"/>
                </a:cubicBezTo>
                <a:cubicBezTo>
                  <a:pt x="3419596" y="4653234"/>
                  <a:pt x="3407622" y="4665214"/>
                  <a:pt x="3400779" y="4682328"/>
                </a:cubicBezTo>
                <a:cubicBezTo>
                  <a:pt x="3393936" y="4699441"/>
                  <a:pt x="3390515" y="4718266"/>
                  <a:pt x="3385383" y="4737092"/>
                </a:cubicBezTo>
                <a:cubicBezTo>
                  <a:pt x="3395647" y="4740514"/>
                  <a:pt x="3404200" y="4742226"/>
                  <a:pt x="3412754" y="4743937"/>
                </a:cubicBezTo>
                <a:cubicBezTo>
                  <a:pt x="3407622" y="4759340"/>
                  <a:pt x="3400779" y="4759340"/>
                  <a:pt x="3393936" y="4755917"/>
                </a:cubicBezTo>
                <a:cubicBezTo>
                  <a:pt x="3388804" y="4752494"/>
                  <a:pt x="3385383" y="4754205"/>
                  <a:pt x="3381962" y="4759340"/>
                </a:cubicBezTo>
                <a:cubicBezTo>
                  <a:pt x="3378541" y="4766185"/>
                  <a:pt x="3378541" y="4771319"/>
                  <a:pt x="3381962" y="4778165"/>
                </a:cubicBezTo>
                <a:cubicBezTo>
                  <a:pt x="3387094" y="4781587"/>
                  <a:pt x="3388804" y="4786722"/>
                  <a:pt x="3387094" y="4795278"/>
                </a:cubicBezTo>
                <a:cubicBezTo>
                  <a:pt x="3383673" y="4815815"/>
                  <a:pt x="3385383" y="4817526"/>
                  <a:pt x="3397358" y="4824372"/>
                </a:cubicBezTo>
                <a:cubicBezTo>
                  <a:pt x="3402490" y="4827795"/>
                  <a:pt x="3407622" y="4831217"/>
                  <a:pt x="3412754" y="4832929"/>
                </a:cubicBezTo>
                <a:cubicBezTo>
                  <a:pt x="3423018" y="4836351"/>
                  <a:pt x="3423018" y="4848331"/>
                  <a:pt x="3426439" y="4858599"/>
                </a:cubicBezTo>
                <a:cubicBezTo>
                  <a:pt x="3434992" y="4860311"/>
                  <a:pt x="3443545" y="4862022"/>
                  <a:pt x="3450388" y="4867156"/>
                </a:cubicBezTo>
                <a:cubicBezTo>
                  <a:pt x="3457231" y="4868868"/>
                  <a:pt x="3467495" y="4868868"/>
                  <a:pt x="3469205" y="4882559"/>
                </a:cubicBezTo>
                <a:cubicBezTo>
                  <a:pt x="3462363" y="4882559"/>
                  <a:pt x="3453809" y="4884270"/>
                  <a:pt x="3445256" y="4885981"/>
                </a:cubicBezTo>
                <a:cubicBezTo>
                  <a:pt x="3445256" y="4897961"/>
                  <a:pt x="3446967" y="4909941"/>
                  <a:pt x="3448677" y="4925343"/>
                </a:cubicBezTo>
                <a:cubicBezTo>
                  <a:pt x="3452099" y="4933900"/>
                  <a:pt x="3472626" y="4932189"/>
                  <a:pt x="3467495" y="4957859"/>
                </a:cubicBezTo>
                <a:cubicBezTo>
                  <a:pt x="3452099" y="4956148"/>
                  <a:pt x="3441835" y="4945880"/>
                  <a:pt x="3428149" y="4933900"/>
                </a:cubicBezTo>
                <a:cubicBezTo>
                  <a:pt x="3419596" y="4935611"/>
                  <a:pt x="3409332" y="4940745"/>
                  <a:pt x="3399068" y="4942457"/>
                </a:cubicBezTo>
                <a:cubicBezTo>
                  <a:pt x="3388804" y="4944168"/>
                  <a:pt x="3378541" y="4942457"/>
                  <a:pt x="3368277" y="4942457"/>
                </a:cubicBezTo>
                <a:cubicBezTo>
                  <a:pt x="3366566" y="4969839"/>
                  <a:pt x="3373409" y="4993798"/>
                  <a:pt x="3369987" y="5028026"/>
                </a:cubicBezTo>
                <a:cubicBezTo>
                  <a:pt x="3380251" y="5014335"/>
                  <a:pt x="3383673" y="5009201"/>
                  <a:pt x="3387094" y="5004066"/>
                </a:cubicBezTo>
                <a:cubicBezTo>
                  <a:pt x="3392226" y="4998932"/>
                  <a:pt x="3397358" y="4995510"/>
                  <a:pt x="3402490" y="4990375"/>
                </a:cubicBezTo>
                <a:cubicBezTo>
                  <a:pt x="3400779" y="4985241"/>
                  <a:pt x="3397358" y="4980107"/>
                  <a:pt x="3397358" y="4974973"/>
                </a:cubicBezTo>
                <a:cubicBezTo>
                  <a:pt x="3395647" y="4957859"/>
                  <a:pt x="3404200" y="4947591"/>
                  <a:pt x="3417886" y="4951014"/>
                </a:cubicBezTo>
                <a:cubicBezTo>
                  <a:pt x="3428149" y="4954436"/>
                  <a:pt x="3438413" y="4959571"/>
                  <a:pt x="3436703" y="4978396"/>
                </a:cubicBezTo>
                <a:cubicBezTo>
                  <a:pt x="3434992" y="4978396"/>
                  <a:pt x="3433281" y="4978396"/>
                  <a:pt x="3431571" y="4978396"/>
                </a:cubicBezTo>
                <a:cubicBezTo>
                  <a:pt x="3429860" y="4980107"/>
                  <a:pt x="3429860" y="4983530"/>
                  <a:pt x="3429860" y="4985241"/>
                </a:cubicBezTo>
                <a:cubicBezTo>
                  <a:pt x="3431571" y="4985241"/>
                  <a:pt x="3434992" y="4985241"/>
                  <a:pt x="3436703" y="4983530"/>
                </a:cubicBezTo>
                <a:lnTo>
                  <a:pt x="3436703" y="4978396"/>
                </a:lnTo>
                <a:lnTo>
                  <a:pt x="3436703" y="4976684"/>
                </a:lnTo>
                <a:cubicBezTo>
                  <a:pt x="3443545" y="4980107"/>
                  <a:pt x="3452099" y="4974973"/>
                  <a:pt x="3457231" y="4988664"/>
                </a:cubicBezTo>
                <a:cubicBezTo>
                  <a:pt x="3450388" y="4995510"/>
                  <a:pt x="3445256" y="5000644"/>
                  <a:pt x="3436703" y="5009201"/>
                </a:cubicBezTo>
                <a:cubicBezTo>
                  <a:pt x="3445256" y="5022892"/>
                  <a:pt x="3455520" y="5036583"/>
                  <a:pt x="3455520" y="5055408"/>
                </a:cubicBezTo>
                <a:cubicBezTo>
                  <a:pt x="3453809" y="5072521"/>
                  <a:pt x="3467495" y="5084501"/>
                  <a:pt x="3464073" y="5106749"/>
                </a:cubicBezTo>
                <a:cubicBezTo>
                  <a:pt x="3453809" y="5091347"/>
                  <a:pt x="3445256" y="5081078"/>
                  <a:pt x="3436703" y="5069099"/>
                </a:cubicBezTo>
                <a:cubicBezTo>
                  <a:pt x="3428149" y="5072521"/>
                  <a:pt x="3419596" y="5074233"/>
                  <a:pt x="3411043" y="5077656"/>
                </a:cubicBezTo>
                <a:cubicBezTo>
                  <a:pt x="3417886" y="5069099"/>
                  <a:pt x="3424728" y="5060542"/>
                  <a:pt x="3431571" y="5050274"/>
                </a:cubicBezTo>
                <a:cubicBezTo>
                  <a:pt x="3423018" y="5045139"/>
                  <a:pt x="3416175" y="5041717"/>
                  <a:pt x="3409332" y="5038294"/>
                </a:cubicBezTo>
                <a:cubicBezTo>
                  <a:pt x="3412754" y="5029737"/>
                  <a:pt x="3416175" y="5022892"/>
                  <a:pt x="3419596" y="5016046"/>
                </a:cubicBezTo>
                <a:cubicBezTo>
                  <a:pt x="3419596" y="5012623"/>
                  <a:pt x="3419596" y="5007489"/>
                  <a:pt x="3417886" y="5005778"/>
                </a:cubicBezTo>
                <a:cubicBezTo>
                  <a:pt x="3414464" y="5002355"/>
                  <a:pt x="3409332" y="5002355"/>
                  <a:pt x="3407622" y="5004066"/>
                </a:cubicBezTo>
                <a:cubicBezTo>
                  <a:pt x="3397358" y="5016046"/>
                  <a:pt x="3387094" y="5028026"/>
                  <a:pt x="3376830" y="5041717"/>
                </a:cubicBezTo>
                <a:cubicBezTo>
                  <a:pt x="3385383" y="5050274"/>
                  <a:pt x="3392226" y="5057119"/>
                  <a:pt x="3400779" y="5065676"/>
                </a:cubicBezTo>
                <a:cubicBezTo>
                  <a:pt x="3393936" y="5069099"/>
                  <a:pt x="3387094" y="5072521"/>
                  <a:pt x="3380251" y="5075944"/>
                </a:cubicBezTo>
                <a:cubicBezTo>
                  <a:pt x="3380251" y="5086213"/>
                  <a:pt x="3385383" y="5089635"/>
                  <a:pt x="3390515" y="5087924"/>
                </a:cubicBezTo>
                <a:cubicBezTo>
                  <a:pt x="3397358" y="5086213"/>
                  <a:pt x="3404200" y="5081078"/>
                  <a:pt x="3411043" y="5075944"/>
                </a:cubicBezTo>
                <a:lnTo>
                  <a:pt x="3411043" y="5077656"/>
                </a:lnTo>
                <a:lnTo>
                  <a:pt x="3411043" y="5094769"/>
                </a:lnTo>
                <a:cubicBezTo>
                  <a:pt x="3414464" y="5099904"/>
                  <a:pt x="3416175" y="5106749"/>
                  <a:pt x="3417886" y="5111883"/>
                </a:cubicBezTo>
                <a:cubicBezTo>
                  <a:pt x="3399068" y="5127286"/>
                  <a:pt x="3395647" y="5132420"/>
                  <a:pt x="3393936" y="5147822"/>
                </a:cubicBezTo>
                <a:cubicBezTo>
                  <a:pt x="3390515" y="5166647"/>
                  <a:pt x="3393936" y="5173493"/>
                  <a:pt x="3407622" y="5178627"/>
                </a:cubicBezTo>
                <a:cubicBezTo>
                  <a:pt x="3411043" y="5180338"/>
                  <a:pt x="3416175" y="5180338"/>
                  <a:pt x="3419596" y="5180338"/>
                </a:cubicBezTo>
                <a:cubicBezTo>
                  <a:pt x="3417886" y="5199163"/>
                  <a:pt x="3404200" y="5200875"/>
                  <a:pt x="3395647" y="5211143"/>
                </a:cubicBezTo>
                <a:cubicBezTo>
                  <a:pt x="3395647" y="5217989"/>
                  <a:pt x="3395647" y="5226545"/>
                  <a:pt x="3395647" y="5233391"/>
                </a:cubicBezTo>
                <a:cubicBezTo>
                  <a:pt x="3399068" y="5233391"/>
                  <a:pt x="3400779" y="5235102"/>
                  <a:pt x="3402490" y="5233391"/>
                </a:cubicBezTo>
                <a:cubicBezTo>
                  <a:pt x="3407622" y="5224834"/>
                  <a:pt x="3412754" y="5214566"/>
                  <a:pt x="3417886" y="5207720"/>
                </a:cubicBezTo>
                <a:cubicBezTo>
                  <a:pt x="3421307" y="5202586"/>
                  <a:pt x="3426439" y="5200875"/>
                  <a:pt x="3434992" y="5192318"/>
                </a:cubicBezTo>
                <a:cubicBezTo>
                  <a:pt x="3431571" y="5211143"/>
                  <a:pt x="3428149" y="5223123"/>
                  <a:pt x="3426439" y="5235102"/>
                </a:cubicBezTo>
                <a:cubicBezTo>
                  <a:pt x="3423018" y="5255639"/>
                  <a:pt x="3421307" y="5276175"/>
                  <a:pt x="3431571" y="5295000"/>
                </a:cubicBezTo>
                <a:cubicBezTo>
                  <a:pt x="3434992" y="5300135"/>
                  <a:pt x="3434992" y="5310403"/>
                  <a:pt x="3436703" y="5317248"/>
                </a:cubicBezTo>
                <a:cubicBezTo>
                  <a:pt x="3438413" y="5322383"/>
                  <a:pt x="3445256" y="5325805"/>
                  <a:pt x="3441835" y="5337785"/>
                </a:cubicBezTo>
                <a:cubicBezTo>
                  <a:pt x="3433281" y="5334362"/>
                  <a:pt x="3424728" y="5332651"/>
                  <a:pt x="3412754" y="5330939"/>
                </a:cubicBezTo>
                <a:cubicBezTo>
                  <a:pt x="3411043" y="5334362"/>
                  <a:pt x="3405911" y="5339496"/>
                  <a:pt x="3404200" y="5344630"/>
                </a:cubicBezTo>
                <a:cubicBezTo>
                  <a:pt x="3399068" y="5358321"/>
                  <a:pt x="3390515" y="5360033"/>
                  <a:pt x="3378541" y="5360033"/>
                </a:cubicBezTo>
                <a:cubicBezTo>
                  <a:pt x="3378541" y="5336074"/>
                  <a:pt x="3399068" y="5334362"/>
                  <a:pt x="3402490" y="5315537"/>
                </a:cubicBezTo>
                <a:cubicBezTo>
                  <a:pt x="3385383" y="5300135"/>
                  <a:pt x="3381962" y="5298423"/>
                  <a:pt x="3369987" y="5315537"/>
                </a:cubicBezTo>
                <a:cubicBezTo>
                  <a:pt x="3364855" y="5322383"/>
                  <a:pt x="3361434" y="5330939"/>
                  <a:pt x="3356302" y="5339496"/>
                </a:cubicBezTo>
                <a:cubicBezTo>
                  <a:pt x="3366566" y="5354899"/>
                  <a:pt x="3373409" y="5368590"/>
                  <a:pt x="3383673" y="5383992"/>
                </a:cubicBezTo>
                <a:lnTo>
                  <a:pt x="3339669" y="5378912"/>
                </a:lnTo>
                <a:lnTo>
                  <a:pt x="3342617" y="5368590"/>
                </a:lnTo>
                <a:cubicBezTo>
                  <a:pt x="3335774" y="5342919"/>
                  <a:pt x="3318668" y="5336074"/>
                  <a:pt x="3301561" y="5329228"/>
                </a:cubicBezTo>
                <a:cubicBezTo>
                  <a:pt x="3301561" y="5320671"/>
                  <a:pt x="3303272" y="5313826"/>
                  <a:pt x="3303272" y="5306980"/>
                </a:cubicBezTo>
                <a:cubicBezTo>
                  <a:pt x="3310114" y="5306980"/>
                  <a:pt x="3318668" y="5305269"/>
                  <a:pt x="3325510" y="5303557"/>
                </a:cubicBezTo>
                <a:cubicBezTo>
                  <a:pt x="3330642" y="5301846"/>
                  <a:pt x="3334064" y="5305269"/>
                  <a:pt x="3339196" y="5308692"/>
                </a:cubicBezTo>
                <a:cubicBezTo>
                  <a:pt x="3349459" y="5317248"/>
                  <a:pt x="3363145" y="5312114"/>
                  <a:pt x="3369987" y="5298423"/>
                </a:cubicBezTo>
                <a:cubicBezTo>
                  <a:pt x="3371698" y="5295000"/>
                  <a:pt x="3369987" y="5286444"/>
                  <a:pt x="3368277" y="5284732"/>
                </a:cubicBezTo>
                <a:cubicBezTo>
                  <a:pt x="3361434" y="5279598"/>
                  <a:pt x="3354591" y="5276175"/>
                  <a:pt x="3347749" y="5272753"/>
                </a:cubicBezTo>
                <a:cubicBezTo>
                  <a:pt x="3339196" y="5276175"/>
                  <a:pt x="3334064" y="5291578"/>
                  <a:pt x="3322089" y="5286444"/>
                </a:cubicBezTo>
                <a:cubicBezTo>
                  <a:pt x="3315246" y="5283021"/>
                  <a:pt x="3310114" y="5276175"/>
                  <a:pt x="3313536" y="5267618"/>
                </a:cubicBezTo>
                <a:cubicBezTo>
                  <a:pt x="3318668" y="5260773"/>
                  <a:pt x="3322089" y="5252216"/>
                  <a:pt x="3327221" y="5245371"/>
                </a:cubicBezTo>
                <a:cubicBezTo>
                  <a:pt x="3330642" y="5238525"/>
                  <a:pt x="3334064" y="5235102"/>
                  <a:pt x="3337485" y="5228257"/>
                </a:cubicBezTo>
                <a:cubicBezTo>
                  <a:pt x="3335774" y="5214566"/>
                  <a:pt x="3328932" y="5206009"/>
                  <a:pt x="3318668" y="5202586"/>
                </a:cubicBezTo>
                <a:cubicBezTo>
                  <a:pt x="3316957" y="5202586"/>
                  <a:pt x="3316957" y="5202586"/>
                  <a:pt x="3315246" y="5202586"/>
                </a:cubicBezTo>
                <a:cubicBezTo>
                  <a:pt x="3287876" y="5190606"/>
                  <a:pt x="3263927" y="5173493"/>
                  <a:pt x="3245110" y="5144399"/>
                </a:cubicBezTo>
                <a:cubicBezTo>
                  <a:pt x="3246820" y="5144399"/>
                  <a:pt x="3246820" y="5144399"/>
                  <a:pt x="3246820" y="5144399"/>
                </a:cubicBezTo>
                <a:cubicBezTo>
                  <a:pt x="3248531" y="5130708"/>
                  <a:pt x="3250242" y="5117017"/>
                  <a:pt x="3251952" y="5103326"/>
                </a:cubicBezTo>
                <a:cubicBezTo>
                  <a:pt x="3255373" y="5082790"/>
                  <a:pt x="3255373" y="5079367"/>
                  <a:pt x="3233135" y="5067387"/>
                </a:cubicBezTo>
                <a:cubicBezTo>
                  <a:pt x="3234846" y="5060542"/>
                  <a:pt x="3236556" y="5051985"/>
                  <a:pt x="3236556" y="5043428"/>
                </a:cubicBezTo>
                <a:cubicBezTo>
                  <a:pt x="3234846" y="5043428"/>
                  <a:pt x="3231424" y="5041717"/>
                  <a:pt x="3228003" y="5040005"/>
                </a:cubicBezTo>
                <a:cubicBezTo>
                  <a:pt x="3214318" y="5034871"/>
                  <a:pt x="3207475" y="5022892"/>
                  <a:pt x="3207475" y="5002355"/>
                </a:cubicBezTo>
                <a:cubicBezTo>
                  <a:pt x="3209186" y="4993798"/>
                  <a:pt x="3207475" y="4983530"/>
                  <a:pt x="3207475" y="4973262"/>
                </a:cubicBezTo>
                <a:cubicBezTo>
                  <a:pt x="3200633" y="4971550"/>
                  <a:pt x="3195501" y="4968127"/>
                  <a:pt x="3190369" y="4966416"/>
                </a:cubicBezTo>
                <a:cubicBezTo>
                  <a:pt x="3190369" y="4949302"/>
                  <a:pt x="3190369" y="4932189"/>
                  <a:pt x="3190369" y="4915075"/>
                </a:cubicBezTo>
                <a:cubicBezTo>
                  <a:pt x="3186947" y="4915075"/>
                  <a:pt x="3181815" y="4915075"/>
                  <a:pt x="3174973" y="4916786"/>
                </a:cubicBezTo>
                <a:cubicBezTo>
                  <a:pt x="3174973" y="4911652"/>
                  <a:pt x="3174973" y="4906518"/>
                  <a:pt x="3174973" y="4901384"/>
                </a:cubicBezTo>
                <a:cubicBezTo>
                  <a:pt x="3173262" y="4875713"/>
                  <a:pt x="3166420" y="4867156"/>
                  <a:pt x="3145892" y="4870579"/>
                </a:cubicBezTo>
                <a:cubicBezTo>
                  <a:pt x="3140760" y="4872290"/>
                  <a:pt x="3133917" y="4875713"/>
                  <a:pt x="3127074" y="4875713"/>
                </a:cubicBezTo>
                <a:cubicBezTo>
                  <a:pt x="3125364" y="4875713"/>
                  <a:pt x="3123653" y="4874430"/>
                  <a:pt x="3121943" y="4872718"/>
                </a:cubicBezTo>
                <a:lnTo>
                  <a:pt x="3118571" y="4869064"/>
                </a:lnTo>
                <a:lnTo>
                  <a:pt x="3126433" y="4869509"/>
                </a:lnTo>
                <a:lnTo>
                  <a:pt x="3133008" y="4859924"/>
                </a:lnTo>
                <a:lnTo>
                  <a:pt x="3133917" y="4860311"/>
                </a:lnTo>
                <a:lnTo>
                  <a:pt x="3135286" y="4858942"/>
                </a:lnTo>
                <a:lnTo>
                  <a:pt x="3140760" y="4860311"/>
                </a:lnTo>
                <a:cubicBezTo>
                  <a:pt x="3140760" y="4860311"/>
                  <a:pt x="3142470" y="4856888"/>
                  <a:pt x="3144181" y="4855177"/>
                </a:cubicBezTo>
                <a:cubicBezTo>
                  <a:pt x="3142470" y="4855177"/>
                  <a:pt x="3140760" y="4853465"/>
                  <a:pt x="3139049" y="4855177"/>
                </a:cubicBezTo>
                <a:lnTo>
                  <a:pt x="3135286" y="4858942"/>
                </a:lnTo>
                <a:lnTo>
                  <a:pt x="3133917" y="4858599"/>
                </a:lnTo>
                <a:lnTo>
                  <a:pt x="3133008" y="4859924"/>
                </a:lnTo>
                <a:lnTo>
                  <a:pt x="3125364" y="4856674"/>
                </a:lnTo>
                <a:cubicBezTo>
                  <a:pt x="3122370" y="4855604"/>
                  <a:pt x="3119377" y="4854321"/>
                  <a:pt x="3116811" y="4851754"/>
                </a:cubicBezTo>
                <a:cubicBezTo>
                  <a:pt x="3103125" y="4841486"/>
                  <a:pt x="3089440" y="4843197"/>
                  <a:pt x="3075755" y="4846620"/>
                </a:cubicBezTo>
                <a:cubicBezTo>
                  <a:pt x="3067202" y="4848331"/>
                  <a:pt x="3058648" y="4850042"/>
                  <a:pt x="3050095" y="4853465"/>
                </a:cubicBezTo>
                <a:cubicBezTo>
                  <a:pt x="3046674" y="4855177"/>
                  <a:pt x="3043252" y="4858599"/>
                  <a:pt x="3038121" y="4863733"/>
                </a:cubicBezTo>
                <a:cubicBezTo>
                  <a:pt x="3055227" y="4863733"/>
                  <a:pt x="3062070" y="4882559"/>
                  <a:pt x="3075755" y="4877425"/>
                </a:cubicBezTo>
                <a:cubicBezTo>
                  <a:pt x="3070623" y="4882559"/>
                  <a:pt x="3065491" y="4885981"/>
                  <a:pt x="3058648" y="4884270"/>
                </a:cubicBezTo>
                <a:cubicBezTo>
                  <a:pt x="3051806" y="4882559"/>
                  <a:pt x="3044963" y="4880847"/>
                  <a:pt x="3038121" y="4880847"/>
                </a:cubicBezTo>
                <a:cubicBezTo>
                  <a:pt x="3032989" y="4880847"/>
                  <a:pt x="3027857" y="4884270"/>
                  <a:pt x="3029567" y="4894538"/>
                </a:cubicBezTo>
                <a:cubicBezTo>
                  <a:pt x="3036410" y="4896250"/>
                  <a:pt x="3044963" y="4899672"/>
                  <a:pt x="3055227" y="4903095"/>
                </a:cubicBezTo>
                <a:cubicBezTo>
                  <a:pt x="3051806" y="4913364"/>
                  <a:pt x="3047957" y="4920637"/>
                  <a:pt x="3043039" y="4924701"/>
                </a:cubicBezTo>
                <a:lnTo>
                  <a:pt x="3025441" y="4926927"/>
                </a:lnTo>
                <a:lnTo>
                  <a:pt x="3026146" y="4925343"/>
                </a:lnTo>
                <a:lnTo>
                  <a:pt x="3024200" y="4925760"/>
                </a:lnTo>
                <a:lnTo>
                  <a:pt x="3021014" y="4908229"/>
                </a:lnTo>
                <a:cubicBezTo>
                  <a:pt x="3010750" y="4908229"/>
                  <a:pt x="3005618" y="4915075"/>
                  <a:pt x="3002197" y="4930477"/>
                </a:cubicBezTo>
                <a:lnTo>
                  <a:pt x="3024200" y="4925760"/>
                </a:lnTo>
                <a:lnTo>
                  <a:pt x="3024435" y="4927054"/>
                </a:lnTo>
                <a:lnTo>
                  <a:pt x="3025441" y="4926927"/>
                </a:lnTo>
                <a:lnTo>
                  <a:pt x="3017379" y="4945024"/>
                </a:lnTo>
                <a:cubicBezTo>
                  <a:pt x="3016738" y="4951442"/>
                  <a:pt x="3019304" y="4957859"/>
                  <a:pt x="3027857" y="4964705"/>
                </a:cubicBezTo>
                <a:cubicBezTo>
                  <a:pt x="3022725" y="4971550"/>
                  <a:pt x="3019303" y="4976684"/>
                  <a:pt x="3015882" y="4980107"/>
                </a:cubicBezTo>
                <a:cubicBezTo>
                  <a:pt x="3015882" y="4983530"/>
                  <a:pt x="3015882" y="4986953"/>
                  <a:pt x="3017593" y="4986953"/>
                </a:cubicBezTo>
                <a:cubicBezTo>
                  <a:pt x="3022725" y="4990375"/>
                  <a:pt x="3027857" y="4992087"/>
                  <a:pt x="3034699" y="4993798"/>
                </a:cubicBezTo>
                <a:cubicBezTo>
                  <a:pt x="3027857" y="5009201"/>
                  <a:pt x="3043252" y="5029737"/>
                  <a:pt x="3022725" y="5041717"/>
                </a:cubicBezTo>
                <a:cubicBezTo>
                  <a:pt x="3034699" y="5055408"/>
                  <a:pt x="3048384" y="5046851"/>
                  <a:pt x="3060359" y="5057119"/>
                </a:cubicBezTo>
                <a:cubicBezTo>
                  <a:pt x="3060359" y="5063965"/>
                  <a:pt x="3060359" y="5070810"/>
                  <a:pt x="3060359" y="5079367"/>
                </a:cubicBezTo>
                <a:cubicBezTo>
                  <a:pt x="3063780" y="5081078"/>
                  <a:pt x="3067202" y="5082790"/>
                  <a:pt x="3072334" y="5084501"/>
                </a:cubicBezTo>
                <a:cubicBezTo>
                  <a:pt x="3080887" y="5103326"/>
                  <a:pt x="3075755" y="5125574"/>
                  <a:pt x="3082598" y="5146111"/>
                </a:cubicBezTo>
                <a:cubicBezTo>
                  <a:pt x="3082598" y="5151245"/>
                  <a:pt x="3080887" y="5161513"/>
                  <a:pt x="3077466" y="5164936"/>
                </a:cubicBezTo>
                <a:cubicBezTo>
                  <a:pt x="3074044" y="5171781"/>
                  <a:pt x="3068912" y="5166647"/>
                  <a:pt x="3063780" y="5164936"/>
                </a:cubicBezTo>
                <a:cubicBezTo>
                  <a:pt x="3055227" y="5161513"/>
                  <a:pt x="3050095" y="5166647"/>
                  <a:pt x="3053516" y="5176915"/>
                </a:cubicBezTo>
                <a:cubicBezTo>
                  <a:pt x="3056938" y="5194029"/>
                  <a:pt x="3063780" y="5197452"/>
                  <a:pt x="3075755" y="5187184"/>
                </a:cubicBezTo>
                <a:cubicBezTo>
                  <a:pt x="3079176" y="5183761"/>
                  <a:pt x="3082598" y="5182050"/>
                  <a:pt x="3087729" y="5176915"/>
                </a:cubicBezTo>
                <a:cubicBezTo>
                  <a:pt x="3089440" y="5190606"/>
                  <a:pt x="3089440" y="5200875"/>
                  <a:pt x="3091151" y="5211143"/>
                </a:cubicBezTo>
                <a:cubicBezTo>
                  <a:pt x="3096283" y="5211143"/>
                  <a:pt x="3099704" y="5211143"/>
                  <a:pt x="3104836" y="5211143"/>
                </a:cubicBezTo>
                <a:cubicBezTo>
                  <a:pt x="3104836" y="5214566"/>
                  <a:pt x="3108257" y="5216277"/>
                  <a:pt x="3108257" y="5217989"/>
                </a:cubicBezTo>
                <a:cubicBezTo>
                  <a:pt x="3106547" y="5243659"/>
                  <a:pt x="3111679" y="5267618"/>
                  <a:pt x="3123653" y="5289866"/>
                </a:cubicBezTo>
                <a:cubicBezTo>
                  <a:pt x="3135628" y="5315537"/>
                  <a:pt x="3144181" y="5341208"/>
                  <a:pt x="3132206" y="5372012"/>
                </a:cubicBezTo>
                <a:cubicBezTo>
                  <a:pt x="3144181" y="5380569"/>
                  <a:pt x="3156156" y="5387415"/>
                  <a:pt x="3161288" y="5397683"/>
                </a:cubicBezTo>
                <a:cubicBezTo>
                  <a:pt x="3168130" y="5413085"/>
                  <a:pt x="3168130" y="5431911"/>
                  <a:pt x="3171551" y="5454159"/>
                </a:cubicBezTo>
                <a:cubicBezTo>
                  <a:pt x="3156156" y="5442179"/>
                  <a:pt x="3139049" y="5433622"/>
                  <a:pt x="3132206" y="5419931"/>
                </a:cubicBezTo>
                <a:cubicBezTo>
                  <a:pt x="3123653" y="5402817"/>
                  <a:pt x="3109968" y="5399394"/>
                  <a:pt x="3101415" y="5382281"/>
                </a:cubicBezTo>
                <a:cubicBezTo>
                  <a:pt x="3108257" y="5377147"/>
                  <a:pt x="3115100" y="5370301"/>
                  <a:pt x="3125364" y="5363456"/>
                </a:cubicBezTo>
                <a:cubicBezTo>
                  <a:pt x="3120232" y="5360033"/>
                  <a:pt x="3116811" y="5356610"/>
                  <a:pt x="3113389" y="5356610"/>
                </a:cubicBezTo>
                <a:cubicBezTo>
                  <a:pt x="3108257" y="5354899"/>
                  <a:pt x="3101415" y="5354899"/>
                  <a:pt x="3094572" y="5354899"/>
                </a:cubicBezTo>
                <a:cubicBezTo>
                  <a:pt x="3091151" y="5337785"/>
                  <a:pt x="3103125" y="5325805"/>
                  <a:pt x="3106547" y="5310403"/>
                </a:cubicBezTo>
                <a:cubicBezTo>
                  <a:pt x="3096283" y="5305269"/>
                  <a:pt x="3092861" y="5320671"/>
                  <a:pt x="3084308" y="5320671"/>
                </a:cubicBezTo>
                <a:cubicBezTo>
                  <a:pt x="3079176" y="5318960"/>
                  <a:pt x="3074044" y="5315537"/>
                  <a:pt x="3068912" y="5312114"/>
                </a:cubicBezTo>
                <a:cubicBezTo>
                  <a:pt x="3067202" y="5310403"/>
                  <a:pt x="3065491" y="5306980"/>
                  <a:pt x="3065491" y="5305269"/>
                </a:cubicBezTo>
                <a:cubicBezTo>
                  <a:pt x="3070623" y="5271041"/>
                  <a:pt x="3067202" y="5267618"/>
                  <a:pt x="3044963" y="5259062"/>
                </a:cubicBezTo>
                <a:cubicBezTo>
                  <a:pt x="3044963" y="5259062"/>
                  <a:pt x="3044963" y="5255639"/>
                  <a:pt x="3044963" y="5253927"/>
                </a:cubicBezTo>
                <a:cubicBezTo>
                  <a:pt x="3046674" y="5250505"/>
                  <a:pt x="3048384" y="5248793"/>
                  <a:pt x="3050095" y="5245371"/>
                </a:cubicBezTo>
                <a:cubicBezTo>
                  <a:pt x="3051806" y="5241948"/>
                  <a:pt x="3050095" y="5236814"/>
                  <a:pt x="3050095" y="5233391"/>
                </a:cubicBezTo>
                <a:cubicBezTo>
                  <a:pt x="3046674" y="5233391"/>
                  <a:pt x="3044963" y="5233391"/>
                  <a:pt x="3041542" y="5235102"/>
                </a:cubicBezTo>
                <a:cubicBezTo>
                  <a:pt x="3039831" y="5235102"/>
                  <a:pt x="3038121" y="5236814"/>
                  <a:pt x="3036410" y="5238525"/>
                </a:cubicBezTo>
                <a:cubicBezTo>
                  <a:pt x="3024435" y="5233391"/>
                  <a:pt x="3024435" y="5233391"/>
                  <a:pt x="3017593" y="5245371"/>
                </a:cubicBezTo>
                <a:cubicBezTo>
                  <a:pt x="3022725" y="5245371"/>
                  <a:pt x="3027857" y="5245371"/>
                  <a:pt x="3031278" y="5245371"/>
                </a:cubicBezTo>
                <a:cubicBezTo>
                  <a:pt x="3026146" y="5248793"/>
                  <a:pt x="3022725" y="5252216"/>
                  <a:pt x="3017593" y="5253927"/>
                </a:cubicBezTo>
                <a:cubicBezTo>
                  <a:pt x="3003907" y="5259062"/>
                  <a:pt x="2991933" y="5262484"/>
                  <a:pt x="2976537" y="5267618"/>
                </a:cubicBezTo>
                <a:cubicBezTo>
                  <a:pt x="2978248" y="5259062"/>
                  <a:pt x="2979958" y="5250505"/>
                  <a:pt x="2981669" y="5240236"/>
                </a:cubicBezTo>
                <a:cubicBezTo>
                  <a:pt x="2991933" y="5236814"/>
                  <a:pt x="3003907" y="5231680"/>
                  <a:pt x="3015882" y="5226545"/>
                </a:cubicBezTo>
                <a:cubicBezTo>
                  <a:pt x="3012461" y="5204298"/>
                  <a:pt x="2998775" y="5224834"/>
                  <a:pt x="2991933" y="5214566"/>
                </a:cubicBezTo>
                <a:cubicBezTo>
                  <a:pt x="2998775" y="5209432"/>
                  <a:pt x="3005618" y="5202586"/>
                  <a:pt x="3012461" y="5195741"/>
                </a:cubicBezTo>
                <a:cubicBezTo>
                  <a:pt x="3014171" y="5192318"/>
                  <a:pt x="3017593" y="5183761"/>
                  <a:pt x="3015882" y="5182050"/>
                </a:cubicBezTo>
                <a:cubicBezTo>
                  <a:pt x="3014171" y="5175204"/>
                  <a:pt x="3009039" y="5171781"/>
                  <a:pt x="3005618" y="5170070"/>
                </a:cubicBezTo>
                <a:cubicBezTo>
                  <a:pt x="2998775" y="5166647"/>
                  <a:pt x="2991933" y="5168359"/>
                  <a:pt x="2983380" y="5166647"/>
                </a:cubicBezTo>
                <a:cubicBezTo>
                  <a:pt x="2988512" y="5158090"/>
                  <a:pt x="2993644" y="5151245"/>
                  <a:pt x="2998775" y="5144399"/>
                </a:cubicBezTo>
                <a:cubicBezTo>
                  <a:pt x="2993644" y="5122151"/>
                  <a:pt x="2979958" y="5134131"/>
                  <a:pt x="2969694" y="5134131"/>
                </a:cubicBezTo>
                <a:cubicBezTo>
                  <a:pt x="2962852" y="5111883"/>
                  <a:pt x="2947456" y="5103326"/>
                  <a:pt x="2930349" y="5099904"/>
                </a:cubicBezTo>
                <a:cubicBezTo>
                  <a:pt x="2933771" y="5093058"/>
                  <a:pt x="2935481" y="5087924"/>
                  <a:pt x="2937192" y="5082790"/>
                </a:cubicBezTo>
                <a:cubicBezTo>
                  <a:pt x="2932060" y="5069099"/>
                  <a:pt x="2920085" y="5081078"/>
                  <a:pt x="2911532" y="5075944"/>
                </a:cubicBezTo>
                <a:cubicBezTo>
                  <a:pt x="2914953" y="5069099"/>
                  <a:pt x="2918375" y="5063965"/>
                  <a:pt x="2921796" y="5057119"/>
                </a:cubicBezTo>
                <a:cubicBezTo>
                  <a:pt x="2913243" y="5053696"/>
                  <a:pt x="2904690" y="5048562"/>
                  <a:pt x="2896136" y="5045139"/>
                </a:cubicBezTo>
                <a:cubicBezTo>
                  <a:pt x="2891004" y="5051985"/>
                  <a:pt x="2884162" y="5057119"/>
                  <a:pt x="2879030" y="5063965"/>
                </a:cubicBezTo>
                <a:cubicBezTo>
                  <a:pt x="2894426" y="5084501"/>
                  <a:pt x="2865345" y="5084501"/>
                  <a:pt x="2868766" y="5099904"/>
                </a:cubicBezTo>
                <a:cubicBezTo>
                  <a:pt x="2873898" y="5101615"/>
                  <a:pt x="2877319" y="5105038"/>
                  <a:pt x="2882451" y="5106749"/>
                </a:cubicBezTo>
                <a:cubicBezTo>
                  <a:pt x="2879030" y="5111883"/>
                  <a:pt x="2875608" y="5115306"/>
                  <a:pt x="2872187" y="5122151"/>
                </a:cubicBezTo>
                <a:cubicBezTo>
                  <a:pt x="2875608" y="5127286"/>
                  <a:pt x="2879030" y="5132420"/>
                  <a:pt x="2880740" y="5135842"/>
                </a:cubicBezTo>
                <a:cubicBezTo>
                  <a:pt x="2884162" y="5140977"/>
                  <a:pt x="2889294" y="5146111"/>
                  <a:pt x="2889294" y="5149533"/>
                </a:cubicBezTo>
                <a:cubicBezTo>
                  <a:pt x="2882451" y="5183761"/>
                  <a:pt x="2901268" y="5188895"/>
                  <a:pt x="2920085" y="5195741"/>
                </a:cubicBezTo>
                <a:cubicBezTo>
                  <a:pt x="2921796" y="5197452"/>
                  <a:pt x="2923507" y="5199163"/>
                  <a:pt x="2928639" y="5200875"/>
                </a:cubicBezTo>
                <a:cubicBezTo>
                  <a:pt x="2930349" y="5217989"/>
                  <a:pt x="2932060" y="5236814"/>
                  <a:pt x="2935481" y="5259062"/>
                </a:cubicBezTo>
                <a:cubicBezTo>
                  <a:pt x="2937192" y="5260773"/>
                  <a:pt x="2942324" y="5264196"/>
                  <a:pt x="2947456" y="5269330"/>
                </a:cubicBezTo>
                <a:cubicBezTo>
                  <a:pt x="2945745" y="5276175"/>
                  <a:pt x="2945745" y="5283021"/>
                  <a:pt x="2944035" y="5291578"/>
                </a:cubicBezTo>
                <a:cubicBezTo>
                  <a:pt x="2947456" y="5295000"/>
                  <a:pt x="2952588" y="5296712"/>
                  <a:pt x="2957720" y="5300135"/>
                </a:cubicBezTo>
                <a:cubicBezTo>
                  <a:pt x="2954299" y="5305269"/>
                  <a:pt x="2950877" y="5308692"/>
                  <a:pt x="2947456" y="5312114"/>
                </a:cubicBezTo>
                <a:cubicBezTo>
                  <a:pt x="2940613" y="5315537"/>
                  <a:pt x="2935481" y="5317248"/>
                  <a:pt x="2928639" y="5312114"/>
                </a:cubicBezTo>
                <a:cubicBezTo>
                  <a:pt x="2921796" y="5305269"/>
                  <a:pt x="2926928" y="5296712"/>
                  <a:pt x="2926928" y="5286444"/>
                </a:cubicBezTo>
                <a:cubicBezTo>
                  <a:pt x="2920085" y="5279598"/>
                  <a:pt x="2913243" y="5274464"/>
                  <a:pt x="2904690" y="5265907"/>
                </a:cubicBezTo>
                <a:cubicBezTo>
                  <a:pt x="2908111" y="5260773"/>
                  <a:pt x="2911532" y="5253927"/>
                  <a:pt x="2916664" y="5247082"/>
                </a:cubicBezTo>
                <a:cubicBezTo>
                  <a:pt x="2899558" y="5229968"/>
                  <a:pt x="2887583" y="5202586"/>
                  <a:pt x="2858502" y="5219700"/>
                </a:cubicBezTo>
                <a:cubicBezTo>
                  <a:pt x="2863634" y="5233391"/>
                  <a:pt x="2867055" y="5247082"/>
                  <a:pt x="2872187" y="5260773"/>
                </a:cubicBezTo>
                <a:cubicBezTo>
                  <a:pt x="2867055" y="5262484"/>
                  <a:pt x="2861923" y="5264196"/>
                  <a:pt x="2856791" y="5260773"/>
                </a:cubicBezTo>
                <a:cubicBezTo>
                  <a:pt x="2851659" y="5259062"/>
                  <a:pt x="2846527" y="5252216"/>
                  <a:pt x="2839685" y="5245371"/>
                </a:cubicBezTo>
                <a:cubicBezTo>
                  <a:pt x="2834553" y="5252216"/>
                  <a:pt x="2829421" y="5259062"/>
                  <a:pt x="2826000" y="5265907"/>
                </a:cubicBezTo>
                <a:cubicBezTo>
                  <a:pt x="2820868" y="5272753"/>
                  <a:pt x="2817446" y="5279598"/>
                  <a:pt x="2814025" y="5284732"/>
                </a:cubicBezTo>
                <a:cubicBezTo>
                  <a:pt x="2786654" y="5277887"/>
                  <a:pt x="2762705" y="5284732"/>
                  <a:pt x="2742177" y="5312114"/>
                </a:cubicBezTo>
                <a:cubicBezTo>
                  <a:pt x="2752441" y="5324094"/>
                  <a:pt x="2759284" y="5306980"/>
                  <a:pt x="2767837" y="5313826"/>
                </a:cubicBezTo>
                <a:cubicBezTo>
                  <a:pt x="2767837" y="5312114"/>
                  <a:pt x="2767837" y="5312114"/>
                  <a:pt x="2767837" y="5312114"/>
                </a:cubicBezTo>
                <a:cubicBezTo>
                  <a:pt x="2767837" y="5324094"/>
                  <a:pt x="2769548" y="5334362"/>
                  <a:pt x="2771259" y="5348053"/>
                </a:cubicBezTo>
                <a:cubicBezTo>
                  <a:pt x="2764416" y="5351476"/>
                  <a:pt x="2755863" y="5354899"/>
                  <a:pt x="2747309" y="5360033"/>
                </a:cubicBezTo>
                <a:cubicBezTo>
                  <a:pt x="2747309" y="5353187"/>
                  <a:pt x="2747309" y="5348053"/>
                  <a:pt x="2747309" y="5344630"/>
                </a:cubicBezTo>
                <a:cubicBezTo>
                  <a:pt x="2747309" y="5342919"/>
                  <a:pt x="2743888" y="5341208"/>
                  <a:pt x="2743888" y="5342919"/>
                </a:cubicBezTo>
                <a:cubicBezTo>
                  <a:pt x="2737046" y="5346342"/>
                  <a:pt x="2731914" y="5354899"/>
                  <a:pt x="2726782" y="5354899"/>
                </a:cubicBezTo>
                <a:cubicBezTo>
                  <a:pt x="2720795" y="5355755"/>
                  <a:pt x="2716946" y="5358749"/>
                  <a:pt x="2714166" y="5363028"/>
                </a:cubicBezTo>
                <a:lnTo>
                  <a:pt x="2708628" y="5377164"/>
                </a:lnTo>
                <a:lnTo>
                  <a:pt x="2696418" y="5377361"/>
                </a:lnTo>
                <a:cubicBezTo>
                  <a:pt x="2692569" y="5375007"/>
                  <a:pt x="2689148" y="5371157"/>
                  <a:pt x="2685726" y="5368590"/>
                </a:cubicBezTo>
                <a:cubicBezTo>
                  <a:pt x="2677173" y="5370301"/>
                  <a:pt x="2670330" y="5385703"/>
                  <a:pt x="2660066" y="5370301"/>
                </a:cubicBezTo>
                <a:cubicBezTo>
                  <a:pt x="2658355" y="5361744"/>
                  <a:pt x="2672041" y="5358321"/>
                  <a:pt x="2668619" y="5344630"/>
                </a:cubicBezTo>
                <a:cubicBezTo>
                  <a:pt x="2666909" y="5339496"/>
                  <a:pt x="2668619" y="5332651"/>
                  <a:pt x="2661777" y="5330939"/>
                </a:cubicBezTo>
                <a:cubicBezTo>
                  <a:pt x="2656645" y="5329228"/>
                  <a:pt x="2653224" y="5320671"/>
                  <a:pt x="2651513" y="5315537"/>
                </a:cubicBezTo>
                <a:cubicBezTo>
                  <a:pt x="2646381" y="5301846"/>
                  <a:pt x="2654934" y="5289866"/>
                  <a:pt x="2666909" y="5295000"/>
                </a:cubicBezTo>
                <a:cubicBezTo>
                  <a:pt x="2672041" y="5296712"/>
                  <a:pt x="2677173" y="5298423"/>
                  <a:pt x="2682305" y="5295000"/>
                </a:cubicBezTo>
                <a:cubicBezTo>
                  <a:pt x="2682305" y="5293289"/>
                  <a:pt x="2684015" y="5291578"/>
                  <a:pt x="2685726" y="5288155"/>
                </a:cubicBezTo>
                <a:cubicBezTo>
                  <a:pt x="2682305" y="5274464"/>
                  <a:pt x="2672041" y="5283021"/>
                  <a:pt x="2665198" y="5277887"/>
                </a:cubicBezTo>
                <a:cubicBezTo>
                  <a:pt x="2663487" y="5272753"/>
                  <a:pt x="2660066" y="5265907"/>
                  <a:pt x="2656645" y="5255639"/>
                </a:cubicBezTo>
                <a:cubicBezTo>
                  <a:pt x="2663487" y="5252216"/>
                  <a:pt x="2668619" y="5248793"/>
                  <a:pt x="2673751" y="5245371"/>
                </a:cubicBezTo>
                <a:cubicBezTo>
                  <a:pt x="2673751" y="5255639"/>
                  <a:pt x="2672041" y="5262484"/>
                  <a:pt x="2672041" y="5267618"/>
                </a:cubicBezTo>
                <a:cubicBezTo>
                  <a:pt x="2680594" y="5274464"/>
                  <a:pt x="2687437" y="5267618"/>
                  <a:pt x="2689147" y="5260773"/>
                </a:cubicBezTo>
                <a:cubicBezTo>
                  <a:pt x="2690858" y="5240236"/>
                  <a:pt x="2701122" y="5226545"/>
                  <a:pt x="2716518" y="5214566"/>
                </a:cubicBezTo>
                <a:lnTo>
                  <a:pt x="2694910" y="5201263"/>
                </a:lnTo>
                <a:lnTo>
                  <a:pt x="2700908" y="5188681"/>
                </a:lnTo>
                <a:cubicBezTo>
                  <a:pt x="2701122" y="5183761"/>
                  <a:pt x="2699411" y="5178627"/>
                  <a:pt x="2695990" y="5173493"/>
                </a:cubicBezTo>
                <a:cubicBezTo>
                  <a:pt x="2689147" y="5164936"/>
                  <a:pt x="2675462" y="5173493"/>
                  <a:pt x="2672041" y="5156379"/>
                </a:cubicBezTo>
                <a:cubicBezTo>
                  <a:pt x="2672041" y="5154668"/>
                  <a:pt x="2661777" y="5152956"/>
                  <a:pt x="2656645" y="5154668"/>
                </a:cubicBezTo>
                <a:cubicBezTo>
                  <a:pt x="2649802" y="5158090"/>
                  <a:pt x="2648092" y="5149533"/>
                  <a:pt x="2644670" y="5147822"/>
                </a:cubicBezTo>
                <a:cubicBezTo>
                  <a:pt x="2639538" y="5146111"/>
                  <a:pt x="2634406" y="5147822"/>
                  <a:pt x="2629274" y="5151245"/>
                </a:cubicBezTo>
                <a:cubicBezTo>
                  <a:pt x="2613878" y="5158090"/>
                  <a:pt x="2600193" y="5164936"/>
                  <a:pt x="2584797" y="5173493"/>
                </a:cubicBezTo>
                <a:cubicBezTo>
                  <a:pt x="2588219" y="5176915"/>
                  <a:pt x="2589929" y="5180338"/>
                  <a:pt x="2593351" y="5185472"/>
                </a:cubicBezTo>
                <a:cubicBezTo>
                  <a:pt x="2591640" y="5188895"/>
                  <a:pt x="2591640" y="5194029"/>
                  <a:pt x="2588219" y="5195741"/>
                </a:cubicBezTo>
                <a:cubicBezTo>
                  <a:pt x="2572823" y="5204298"/>
                  <a:pt x="2571112" y="5221411"/>
                  <a:pt x="2572823" y="5240236"/>
                </a:cubicBezTo>
                <a:cubicBezTo>
                  <a:pt x="2572823" y="5271041"/>
                  <a:pt x="2572823" y="5271041"/>
                  <a:pt x="2545452" y="5279598"/>
                </a:cubicBezTo>
                <a:cubicBezTo>
                  <a:pt x="2536899" y="5271041"/>
                  <a:pt x="2528346" y="5260773"/>
                  <a:pt x="2521503" y="5252216"/>
                </a:cubicBezTo>
                <a:cubicBezTo>
                  <a:pt x="2477026" y="5288155"/>
                  <a:pt x="2463341" y="5318960"/>
                  <a:pt x="2473605" y="5365167"/>
                </a:cubicBezTo>
                <a:cubicBezTo>
                  <a:pt x="2478737" y="5363456"/>
                  <a:pt x="2483869" y="5363456"/>
                  <a:pt x="2489001" y="5361744"/>
                </a:cubicBezTo>
                <a:cubicBezTo>
                  <a:pt x="2494133" y="5360033"/>
                  <a:pt x="2497554" y="5358321"/>
                  <a:pt x="2500975" y="5356610"/>
                </a:cubicBezTo>
                <a:cubicBezTo>
                  <a:pt x="2502686" y="5358321"/>
                  <a:pt x="2504397" y="5360033"/>
                  <a:pt x="2502686" y="5361744"/>
                </a:cubicBezTo>
                <a:cubicBezTo>
                  <a:pt x="2497554" y="5372012"/>
                  <a:pt x="2494133" y="5385703"/>
                  <a:pt x="2480448" y="5387415"/>
                </a:cubicBezTo>
                <a:cubicBezTo>
                  <a:pt x="2475316" y="5387415"/>
                  <a:pt x="2471894" y="5395972"/>
                  <a:pt x="2470184" y="5401106"/>
                </a:cubicBezTo>
                <a:cubicBezTo>
                  <a:pt x="2465052" y="5411374"/>
                  <a:pt x="2463341" y="5421642"/>
                  <a:pt x="2461630" y="5433622"/>
                </a:cubicBezTo>
                <a:cubicBezTo>
                  <a:pt x="2454788" y="5437045"/>
                  <a:pt x="2449656" y="5440468"/>
                  <a:pt x="2442813" y="5443890"/>
                </a:cubicBezTo>
                <a:cubicBezTo>
                  <a:pt x="2444524" y="5447313"/>
                  <a:pt x="2444524" y="5452447"/>
                  <a:pt x="2446234" y="5454159"/>
                </a:cubicBezTo>
                <a:cubicBezTo>
                  <a:pt x="2456498" y="5467850"/>
                  <a:pt x="2465052" y="5481541"/>
                  <a:pt x="2466762" y="5502077"/>
                </a:cubicBezTo>
                <a:cubicBezTo>
                  <a:pt x="2463341" y="5515768"/>
                  <a:pt x="2444524" y="5510634"/>
                  <a:pt x="2442813" y="5529459"/>
                </a:cubicBezTo>
                <a:cubicBezTo>
                  <a:pt x="2441102" y="5531171"/>
                  <a:pt x="2434260" y="5532882"/>
                  <a:pt x="2430839" y="5532882"/>
                </a:cubicBezTo>
                <a:cubicBezTo>
                  <a:pt x="2425707" y="5532882"/>
                  <a:pt x="2420575" y="5531171"/>
                  <a:pt x="2413732" y="5534593"/>
                </a:cubicBezTo>
                <a:cubicBezTo>
                  <a:pt x="2418864" y="5538016"/>
                  <a:pt x="2423996" y="5539727"/>
                  <a:pt x="2430839" y="5544862"/>
                </a:cubicBezTo>
                <a:cubicBezTo>
                  <a:pt x="2427417" y="5551707"/>
                  <a:pt x="2422285" y="5560264"/>
                  <a:pt x="2417153" y="5570532"/>
                </a:cubicBezTo>
                <a:cubicBezTo>
                  <a:pt x="2427417" y="5572244"/>
                  <a:pt x="2434260" y="5573955"/>
                  <a:pt x="2441102" y="5575666"/>
                </a:cubicBezTo>
                <a:cubicBezTo>
                  <a:pt x="2442813" y="5584223"/>
                  <a:pt x="2444524" y="5591069"/>
                  <a:pt x="2446234" y="5601337"/>
                </a:cubicBezTo>
                <a:cubicBezTo>
                  <a:pt x="2451366" y="5606471"/>
                  <a:pt x="2468473" y="5613317"/>
                  <a:pt x="2485579" y="5613317"/>
                </a:cubicBezTo>
                <a:cubicBezTo>
                  <a:pt x="2483869" y="5609894"/>
                  <a:pt x="2483869" y="5606471"/>
                  <a:pt x="2482158" y="5603048"/>
                </a:cubicBezTo>
                <a:cubicBezTo>
                  <a:pt x="2478737" y="5601337"/>
                  <a:pt x="2477026" y="5597914"/>
                  <a:pt x="2473605" y="5594491"/>
                </a:cubicBezTo>
                <a:cubicBezTo>
                  <a:pt x="2475316" y="5584223"/>
                  <a:pt x="2478737" y="5575666"/>
                  <a:pt x="2482158" y="5563687"/>
                </a:cubicBezTo>
                <a:cubicBezTo>
                  <a:pt x="2466762" y="5560264"/>
                  <a:pt x="2465052" y="5546573"/>
                  <a:pt x="2466762" y="5531171"/>
                </a:cubicBezTo>
                <a:cubicBezTo>
                  <a:pt x="2473605" y="5520902"/>
                  <a:pt x="2480448" y="5519191"/>
                  <a:pt x="2487290" y="5524325"/>
                </a:cubicBezTo>
                <a:cubicBezTo>
                  <a:pt x="2492422" y="5527748"/>
                  <a:pt x="2495843" y="5536305"/>
                  <a:pt x="2497554" y="5544862"/>
                </a:cubicBezTo>
                <a:cubicBezTo>
                  <a:pt x="2500975" y="5561975"/>
                  <a:pt x="2504397" y="5580800"/>
                  <a:pt x="2502686" y="5597914"/>
                </a:cubicBezTo>
                <a:cubicBezTo>
                  <a:pt x="2500975" y="5609894"/>
                  <a:pt x="2506107" y="5618451"/>
                  <a:pt x="2506107" y="5628719"/>
                </a:cubicBezTo>
                <a:cubicBezTo>
                  <a:pt x="2497554" y="5638987"/>
                  <a:pt x="2490711" y="5625296"/>
                  <a:pt x="2483869" y="5625296"/>
                </a:cubicBezTo>
                <a:cubicBezTo>
                  <a:pt x="2475316" y="5625296"/>
                  <a:pt x="2465052" y="5633853"/>
                  <a:pt x="2458209" y="5630430"/>
                </a:cubicBezTo>
                <a:cubicBezTo>
                  <a:pt x="2446234" y="5625296"/>
                  <a:pt x="2430839" y="5623585"/>
                  <a:pt x="2420575" y="5608182"/>
                </a:cubicBezTo>
                <a:cubicBezTo>
                  <a:pt x="2422285" y="5609894"/>
                  <a:pt x="2423996" y="5611605"/>
                  <a:pt x="2425707" y="5611605"/>
                </a:cubicBezTo>
                <a:cubicBezTo>
                  <a:pt x="2427417" y="5613317"/>
                  <a:pt x="2429128" y="5611605"/>
                  <a:pt x="2429128" y="5609894"/>
                </a:cubicBezTo>
                <a:cubicBezTo>
                  <a:pt x="2429128" y="5609894"/>
                  <a:pt x="2427417" y="5609894"/>
                  <a:pt x="2427417" y="5609894"/>
                </a:cubicBezTo>
                <a:cubicBezTo>
                  <a:pt x="2423996" y="5609894"/>
                  <a:pt x="2422285" y="5608182"/>
                  <a:pt x="2420575" y="5608182"/>
                </a:cubicBezTo>
                <a:cubicBezTo>
                  <a:pt x="2410311" y="5627008"/>
                  <a:pt x="2394915" y="5637276"/>
                  <a:pt x="2376098" y="5637276"/>
                </a:cubicBezTo>
                <a:cubicBezTo>
                  <a:pt x="2374387" y="5625296"/>
                  <a:pt x="2367544" y="5616739"/>
                  <a:pt x="2353859" y="5613317"/>
                </a:cubicBezTo>
                <a:cubicBezTo>
                  <a:pt x="2360702" y="5603048"/>
                  <a:pt x="2365834" y="5594491"/>
                  <a:pt x="2370966" y="5584223"/>
                </a:cubicBezTo>
                <a:cubicBezTo>
                  <a:pt x="2376098" y="5573955"/>
                  <a:pt x="2372676" y="5565398"/>
                  <a:pt x="2365834" y="5558553"/>
                </a:cubicBezTo>
                <a:cubicBezTo>
                  <a:pt x="2364123" y="5556841"/>
                  <a:pt x="2362412" y="5555130"/>
                  <a:pt x="2360702" y="5553418"/>
                </a:cubicBezTo>
                <a:cubicBezTo>
                  <a:pt x="2353859" y="5548284"/>
                  <a:pt x="2347017" y="5544862"/>
                  <a:pt x="2343595" y="5538016"/>
                </a:cubicBezTo>
                <a:cubicBezTo>
                  <a:pt x="2341885" y="5531171"/>
                  <a:pt x="2343595" y="5522614"/>
                  <a:pt x="2338463" y="5515768"/>
                </a:cubicBezTo>
                <a:cubicBezTo>
                  <a:pt x="2333331" y="5503788"/>
                  <a:pt x="2335042" y="5491809"/>
                  <a:pt x="2345306" y="5483252"/>
                </a:cubicBezTo>
                <a:cubicBezTo>
                  <a:pt x="2347017" y="5483252"/>
                  <a:pt x="2347017" y="5479829"/>
                  <a:pt x="2348727" y="5474695"/>
                </a:cubicBezTo>
                <a:cubicBezTo>
                  <a:pt x="2341029" y="5466994"/>
                  <a:pt x="2329483" y="5468919"/>
                  <a:pt x="2322025" y="5462421"/>
                </a:cubicBezTo>
                <a:lnTo>
                  <a:pt x="2316737" y="5453327"/>
                </a:lnTo>
                <a:lnTo>
                  <a:pt x="2317935" y="5452447"/>
                </a:lnTo>
                <a:cubicBezTo>
                  <a:pt x="2321357" y="5452447"/>
                  <a:pt x="2319646" y="5452447"/>
                  <a:pt x="2316225" y="5452447"/>
                </a:cubicBezTo>
                <a:lnTo>
                  <a:pt x="2316737" y="5453327"/>
                </a:lnTo>
                <a:lnTo>
                  <a:pt x="2292276" y="5471272"/>
                </a:lnTo>
                <a:cubicBezTo>
                  <a:pt x="2288854" y="5462715"/>
                  <a:pt x="2285433" y="5455870"/>
                  <a:pt x="2282012" y="5449024"/>
                </a:cubicBezTo>
                <a:cubicBezTo>
                  <a:pt x="2287144" y="5443890"/>
                  <a:pt x="2290565" y="5437045"/>
                  <a:pt x="2295697" y="5430199"/>
                </a:cubicBezTo>
                <a:lnTo>
                  <a:pt x="2282634" y="5413863"/>
                </a:lnTo>
                <a:lnTo>
                  <a:pt x="2288854" y="5411374"/>
                </a:lnTo>
                <a:cubicBezTo>
                  <a:pt x="2292276" y="5407951"/>
                  <a:pt x="2293986" y="5404529"/>
                  <a:pt x="2295697" y="5401106"/>
                </a:cubicBezTo>
                <a:lnTo>
                  <a:pt x="2289118" y="5397156"/>
                </a:lnTo>
                <a:lnTo>
                  <a:pt x="2300829" y="5373724"/>
                </a:lnTo>
                <a:cubicBezTo>
                  <a:pt x="2293986" y="5375435"/>
                  <a:pt x="2288854" y="5373724"/>
                  <a:pt x="2285433" y="5375435"/>
                </a:cubicBezTo>
                <a:cubicBezTo>
                  <a:pt x="2276880" y="5378858"/>
                  <a:pt x="2273458" y="5378858"/>
                  <a:pt x="2266616" y="5368590"/>
                </a:cubicBezTo>
                <a:cubicBezTo>
                  <a:pt x="2261484" y="5360033"/>
                  <a:pt x="2247799" y="5365167"/>
                  <a:pt x="2242667" y="5349765"/>
                </a:cubicBezTo>
                <a:cubicBezTo>
                  <a:pt x="2234113" y="5351476"/>
                  <a:pt x="2225560" y="5353187"/>
                  <a:pt x="2217007" y="5353187"/>
                </a:cubicBezTo>
                <a:cubicBezTo>
                  <a:pt x="2208454" y="5346342"/>
                  <a:pt x="2199900" y="5339496"/>
                  <a:pt x="2189636" y="5330939"/>
                </a:cubicBezTo>
                <a:cubicBezTo>
                  <a:pt x="2215296" y="5320671"/>
                  <a:pt x="2240956" y="5310403"/>
                  <a:pt x="2261484" y="5283021"/>
                </a:cubicBezTo>
                <a:cubicBezTo>
                  <a:pt x="2244377" y="5274464"/>
                  <a:pt x="2234113" y="5298423"/>
                  <a:pt x="2218718" y="5291578"/>
                </a:cubicBezTo>
                <a:cubicBezTo>
                  <a:pt x="2217007" y="5279598"/>
                  <a:pt x="2223850" y="5269330"/>
                  <a:pt x="2227271" y="5259062"/>
                </a:cubicBezTo>
                <a:cubicBezTo>
                  <a:pt x="2217007" y="5241948"/>
                  <a:pt x="2206743" y="5226545"/>
                  <a:pt x="2194768" y="5211143"/>
                </a:cubicBezTo>
                <a:cubicBezTo>
                  <a:pt x="2186215" y="5200875"/>
                  <a:pt x="2175951" y="5204298"/>
                  <a:pt x="2167398" y="5217989"/>
                </a:cubicBezTo>
                <a:lnTo>
                  <a:pt x="2163256" y="5227659"/>
                </a:lnTo>
                <a:lnTo>
                  <a:pt x="2155210" y="5220983"/>
                </a:lnTo>
                <a:cubicBezTo>
                  <a:pt x="2155423" y="5217133"/>
                  <a:pt x="2157989" y="5211999"/>
                  <a:pt x="2160555" y="5206009"/>
                </a:cubicBezTo>
                <a:cubicBezTo>
                  <a:pt x="2152002" y="5204298"/>
                  <a:pt x="2143449" y="5202586"/>
                  <a:pt x="2134896" y="5199163"/>
                </a:cubicBezTo>
                <a:cubicBezTo>
                  <a:pt x="2138317" y="5194029"/>
                  <a:pt x="2140027" y="5188895"/>
                  <a:pt x="2141738" y="5182050"/>
                </a:cubicBezTo>
                <a:cubicBezTo>
                  <a:pt x="2119500" y="5149533"/>
                  <a:pt x="2117789" y="5105038"/>
                  <a:pt x="2100682" y="5062253"/>
                </a:cubicBezTo>
                <a:cubicBezTo>
                  <a:pt x="2095551" y="5072521"/>
                  <a:pt x="2092129" y="5082790"/>
                  <a:pt x="2086997" y="5093058"/>
                </a:cubicBezTo>
                <a:cubicBezTo>
                  <a:pt x="2081865" y="5093058"/>
                  <a:pt x="2076733" y="5094769"/>
                  <a:pt x="2071601" y="5094769"/>
                </a:cubicBezTo>
                <a:cubicBezTo>
                  <a:pt x="2064759" y="5093058"/>
                  <a:pt x="2059627" y="5087924"/>
                  <a:pt x="2057916" y="5077656"/>
                </a:cubicBezTo>
                <a:cubicBezTo>
                  <a:pt x="2057916" y="5069099"/>
                  <a:pt x="2057916" y="5058830"/>
                  <a:pt x="2057916" y="5048562"/>
                </a:cubicBezTo>
                <a:cubicBezTo>
                  <a:pt x="2056206" y="5040005"/>
                  <a:pt x="2045942" y="5034871"/>
                  <a:pt x="2039099" y="5040005"/>
                </a:cubicBezTo>
                <a:cubicBezTo>
                  <a:pt x="2033967" y="5043428"/>
                  <a:pt x="2030546" y="5050274"/>
                  <a:pt x="2027124" y="5053696"/>
                </a:cubicBezTo>
                <a:cubicBezTo>
                  <a:pt x="2020282" y="5057119"/>
                  <a:pt x="2015150" y="5058830"/>
                  <a:pt x="2006597" y="5062253"/>
                </a:cubicBezTo>
                <a:cubicBezTo>
                  <a:pt x="2004886" y="5048562"/>
                  <a:pt x="2004886" y="5034871"/>
                  <a:pt x="2003175" y="5024603"/>
                </a:cubicBezTo>
                <a:cubicBezTo>
                  <a:pt x="2001465" y="5014335"/>
                  <a:pt x="1996333" y="5009201"/>
                  <a:pt x="1989490" y="5009201"/>
                </a:cubicBezTo>
                <a:cubicBezTo>
                  <a:pt x="1979226" y="5007489"/>
                  <a:pt x="1970673" y="5009201"/>
                  <a:pt x="1960409" y="5016046"/>
                </a:cubicBezTo>
                <a:cubicBezTo>
                  <a:pt x="1958698" y="5048562"/>
                  <a:pt x="1958698" y="5048562"/>
                  <a:pt x="1933039" y="5081078"/>
                </a:cubicBezTo>
                <a:cubicBezTo>
                  <a:pt x="1933039" y="5096481"/>
                  <a:pt x="1946724" y="5091347"/>
                  <a:pt x="1951856" y="5099904"/>
                </a:cubicBezTo>
                <a:cubicBezTo>
                  <a:pt x="1950145" y="5108460"/>
                  <a:pt x="1946724" y="5117017"/>
                  <a:pt x="1945013" y="5127286"/>
                </a:cubicBezTo>
                <a:cubicBezTo>
                  <a:pt x="1951856" y="5134131"/>
                  <a:pt x="1958698" y="5140977"/>
                  <a:pt x="1965541" y="5147822"/>
                </a:cubicBezTo>
                <a:cubicBezTo>
                  <a:pt x="1963830" y="5151245"/>
                  <a:pt x="1962120" y="5154668"/>
                  <a:pt x="1960409" y="5154668"/>
                </a:cubicBezTo>
                <a:cubicBezTo>
                  <a:pt x="1945013" y="5156379"/>
                  <a:pt x="1934749" y="5149533"/>
                  <a:pt x="1931328" y="5130708"/>
                </a:cubicBezTo>
                <a:cubicBezTo>
                  <a:pt x="1929617" y="5122151"/>
                  <a:pt x="1926196" y="5113595"/>
                  <a:pt x="1924485" y="5103326"/>
                </a:cubicBezTo>
                <a:cubicBezTo>
                  <a:pt x="1915932" y="5106749"/>
                  <a:pt x="1907379" y="5108460"/>
                  <a:pt x="1895404" y="5111883"/>
                </a:cubicBezTo>
                <a:cubicBezTo>
                  <a:pt x="1897115" y="5106749"/>
                  <a:pt x="1897115" y="5101615"/>
                  <a:pt x="1897115" y="5098192"/>
                </a:cubicBezTo>
                <a:cubicBezTo>
                  <a:pt x="1900536" y="5094769"/>
                  <a:pt x="1910800" y="5096481"/>
                  <a:pt x="1905668" y="5086213"/>
                </a:cubicBezTo>
                <a:cubicBezTo>
                  <a:pt x="1900536" y="5077656"/>
                  <a:pt x="1895404" y="5082790"/>
                  <a:pt x="1890272" y="5086213"/>
                </a:cubicBezTo>
                <a:cubicBezTo>
                  <a:pt x="1876587" y="5096481"/>
                  <a:pt x="1862902" y="5106749"/>
                  <a:pt x="1856059" y="5128997"/>
                </a:cubicBezTo>
                <a:cubicBezTo>
                  <a:pt x="1852638" y="5140977"/>
                  <a:pt x="1842374" y="5149533"/>
                  <a:pt x="1835531" y="5161513"/>
                </a:cubicBezTo>
                <a:cubicBezTo>
                  <a:pt x="1828689" y="5173493"/>
                  <a:pt x="1825267" y="5188895"/>
                  <a:pt x="1838953" y="5204298"/>
                </a:cubicBezTo>
                <a:cubicBezTo>
                  <a:pt x="1830399" y="5212854"/>
                  <a:pt x="1823557" y="5219700"/>
                  <a:pt x="1816714" y="5228257"/>
                </a:cubicBezTo>
                <a:cubicBezTo>
                  <a:pt x="1811582" y="5236814"/>
                  <a:pt x="1806450" y="5247082"/>
                  <a:pt x="1801318" y="5255639"/>
                </a:cubicBezTo>
                <a:cubicBezTo>
                  <a:pt x="1806450" y="5260773"/>
                  <a:pt x="1811582" y="5264196"/>
                  <a:pt x="1816714" y="5267618"/>
                </a:cubicBezTo>
                <a:cubicBezTo>
                  <a:pt x="1811582" y="5274464"/>
                  <a:pt x="1806450" y="5277887"/>
                  <a:pt x="1801318" y="5284732"/>
                </a:cubicBezTo>
                <a:cubicBezTo>
                  <a:pt x="1804739" y="5286444"/>
                  <a:pt x="1808161" y="5289866"/>
                  <a:pt x="1811582" y="5291578"/>
                </a:cubicBezTo>
                <a:cubicBezTo>
                  <a:pt x="1809871" y="5298423"/>
                  <a:pt x="1806450" y="5303557"/>
                  <a:pt x="1804739" y="5308692"/>
                </a:cubicBezTo>
                <a:cubicBezTo>
                  <a:pt x="1808161" y="5325805"/>
                  <a:pt x="1821846" y="5315537"/>
                  <a:pt x="1828689" y="5324094"/>
                </a:cubicBezTo>
                <a:cubicBezTo>
                  <a:pt x="1828689" y="5325805"/>
                  <a:pt x="1830399" y="5329228"/>
                  <a:pt x="1828689" y="5330939"/>
                </a:cubicBezTo>
                <a:cubicBezTo>
                  <a:pt x="1825267" y="5342919"/>
                  <a:pt x="1821846" y="5354899"/>
                  <a:pt x="1825267" y="5368590"/>
                </a:cubicBezTo>
                <a:cubicBezTo>
                  <a:pt x="1826978" y="5378858"/>
                  <a:pt x="1825267" y="5392549"/>
                  <a:pt x="1825267" y="5407951"/>
                </a:cubicBezTo>
                <a:cubicBezTo>
                  <a:pt x="1832110" y="5409663"/>
                  <a:pt x="1840663" y="5411374"/>
                  <a:pt x="1850927" y="5413085"/>
                </a:cubicBezTo>
                <a:cubicBezTo>
                  <a:pt x="1849216" y="5430199"/>
                  <a:pt x="1835531" y="5433622"/>
                  <a:pt x="1830399" y="5449024"/>
                </a:cubicBezTo>
                <a:cubicBezTo>
                  <a:pt x="1835531" y="5454159"/>
                  <a:pt x="1840663" y="5461004"/>
                  <a:pt x="1845795" y="5467850"/>
                </a:cubicBezTo>
                <a:cubicBezTo>
                  <a:pt x="1850927" y="5474695"/>
                  <a:pt x="1856059" y="5481541"/>
                  <a:pt x="1859480" y="5488386"/>
                </a:cubicBezTo>
                <a:cubicBezTo>
                  <a:pt x="1854348" y="5503788"/>
                  <a:pt x="1845795" y="5493520"/>
                  <a:pt x="1840663" y="5495232"/>
                </a:cubicBezTo>
                <a:cubicBezTo>
                  <a:pt x="1830399" y="5507211"/>
                  <a:pt x="1820135" y="5519191"/>
                  <a:pt x="1809871" y="5531171"/>
                </a:cubicBezTo>
                <a:cubicBezTo>
                  <a:pt x="1815003" y="5538016"/>
                  <a:pt x="1818425" y="5541439"/>
                  <a:pt x="1821846" y="5546573"/>
                </a:cubicBezTo>
                <a:cubicBezTo>
                  <a:pt x="1818425" y="5560264"/>
                  <a:pt x="1806450" y="5565398"/>
                  <a:pt x="1794476" y="5570532"/>
                </a:cubicBezTo>
                <a:cubicBezTo>
                  <a:pt x="1789344" y="5567109"/>
                  <a:pt x="1780790" y="5563687"/>
                  <a:pt x="1777369" y="5556841"/>
                </a:cubicBezTo>
                <a:cubicBezTo>
                  <a:pt x="1768816" y="5538016"/>
                  <a:pt x="1755131" y="5536305"/>
                  <a:pt x="1741445" y="5538016"/>
                </a:cubicBezTo>
                <a:cubicBezTo>
                  <a:pt x="1736313" y="5539727"/>
                  <a:pt x="1731181" y="5538016"/>
                  <a:pt x="1724339" y="5538016"/>
                </a:cubicBezTo>
                <a:cubicBezTo>
                  <a:pt x="1724339" y="5527748"/>
                  <a:pt x="1724339" y="5519191"/>
                  <a:pt x="1724339" y="5507211"/>
                </a:cubicBezTo>
                <a:cubicBezTo>
                  <a:pt x="1703811" y="5510634"/>
                  <a:pt x="1686704" y="5512345"/>
                  <a:pt x="1669598" y="5526036"/>
                </a:cubicBezTo>
                <a:cubicBezTo>
                  <a:pt x="1662755" y="5517479"/>
                  <a:pt x="1655913" y="5507211"/>
                  <a:pt x="1647359" y="5500366"/>
                </a:cubicBezTo>
                <a:cubicBezTo>
                  <a:pt x="1640517" y="5496943"/>
                  <a:pt x="1631964" y="5496943"/>
                  <a:pt x="1623410" y="5495232"/>
                </a:cubicBezTo>
                <a:cubicBezTo>
                  <a:pt x="1613146" y="5464427"/>
                  <a:pt x="1613146" y="5464427"/>
                  <a:pt x="1614857" y="5440468"/>
                </a:cubicBezTo>
                <a:cubicBezTo>
                  <a:pt x="1611436" y="5431911"/>
                  <a:pt x="1599461" y="5433622"/>
                  <a:pt x="1596040" y="5419931"/>
                </a:cubicBezTo>
                <a:cubicBezTo>
                  <a:pt x="1596040" y="5409663"/>
                  <a:pt x="1589197" y="5401106"/>
                  <a:pt x="1584065" y="5390838"/>
                </a:cubicBezTo>
                <a:cubicBezTo>
                  <a:pt x="1589197" y="5382281"/>
                  <a:pt x="1594329" y="5372012"/>
                  <a:pt x="1599461" y="5361744"/>
                </a:cubicBezTo>
                <a:cubicBezTo>
                  <a:pt x="1596040" y="5349765"/>
                  <a:pt x="1592618" y="5336074"/>
                  <a:pt x="1590908" y="5322383"/>
                </a:cubicBezTo>
                <a:cubicBezTo>
                  <a:pt x="1589197" y="5300135"/>
                  <a:pt x="1580644" y="5286444"/>
                  <a:pt x="1560116" y="5283021"/>
                </a:cubicBezTo>
                <a:cubicBezTo>
                  <a:pt x="1561827" y="5274464"/>
                  <a:pt x="1565248" y="5269330"/>
                  <a:pt x="1565248" y="5262484"/>
                </a:cubicBezTo>
                <a:cubicBezTo>
                  <a:pt x="1568669" y="5241948"/>
                  <a:pt x="1556695" y="5228257"/>
                  <a:pt x="1539588" y="5235102"/>
                </a:cubicBezTo>
                <a:cubicBezTo>
                  <a:pt x="1537878" y="5236814"/>
                  <a:pt x="1536167" y="5238525"/>
                  <a:pt x="1534456" y="5240236"/>
                </a:cubicBezTo>
                <a:cubicBezTo>
                  <a:pt x="1517350" y="5253927"/>
                  <a:pt x="1501954" y="5247082"/>
                  <a:pt x="1493401" y="5229968"/>
                </a:cubicBezTo>
                <a:cubicBezTo>
                  <a:pt x="1476294" y="5197452"/>
                  <a:pt x="1452345" y="5197452"/>
                  <a:pt x="1426685" y="5204298"/>
                </a:cubicBezTo>
                <a:cubicBezTo>
                  <a:pt x="1424974" y="5206009"/>
                  <a:pt x="1424974" y="5206009"/>
                  <a:pt x="1423264" y="5207720"/>
                </a:cubicBezTo>
                <a:cubicBezTo>
                  <a:pt x="1423264" y="5216277"/>
                  <a:pt x="1430106" y="5211143"/>
                  <a:pt x="1431817" y="5216277"/>
                </a:cubicBezTo>
                <a:cubicBezTo>
                  <a:pt x="1431817" y="5216277"/>
                  <a:pt x="1430106" y="5219700"/>
                  <a:pt x="1428396" y="5219700"/>
                </a:cubicBezTo>
                <a:cubicBezTo>
                  <a:pt x="1423264" y="5221411"/>
                  <a:pt x="1418132" y="5221411"/>
                  <a:pt x="1413000" y="5221411"/>
                </a:cubicBezTo>
                <a:cubicBezTo>
                  <a:pt x="1399315" y="5223123"/>
                  <a:pt x="1389051" y="5214566"/>
                  <a:pt x="1382208" y="5200875"/>
                </a:cubicBezTo>
                <a:cubicBezTo>
                  <a:pt x="1380497" y="5197452"/>
                  <a:pt x="1377076" y="5192318"/>
                  <a:pt x="1375366" y="5187184"/>
                </a:cubicBezTo>
                <a:cubicBezTo>
                  <a:pt x="1359970" y="5147822"/>
                  <a:pt x="1359970" y="5147822"/>
                  <a:pt x="1330889" y="5132420"/>
                </a:cubicBezTo>
                <a:cubicBezTo>
                  <a:pt x="1330889" y="5127286"/>
                  <a:pt x="1332599" y="5122151"/>
                  <a:pt x="1332599" y="5115306"/>
                </a:cubicBezTo>
                <a:cubicBezTo>
                  <a:pt x="1324046" y="5101615"/>
                  <a:pt x="1310361" y="5108460"/>
                  <a:pt x="1300097" y="5101615"/>
                </a:cubicBezTo>
                <a:cubicBezTo>
                  <a:pt x="1293254" y="5093058"/>
                  <a:pt x="1308650" y="5084501"/>
                  <a:pt x="1298386" y="5075944"/>
                </a:cubicBezTo>
                <a:cubicBezTo>
                  <a:pt x="1289833" y="5067387"/>
                  <a:pt x="1305229" y="5058830"/>
                  <a:pt x="1300097" y="5050274"/>
                </a:cubicBezTo>
                <a:cubicBezTo>
                  <a:pt x="1296675" y="5050274"/>
                  <a:pt x="1291543" y="5048562"/>
                  <a:pt x="1288122" y="5048562"/>
                </a:cubicBezTo>
                <a:cubicBezTo>
                  <a:pt x="1288122" y="5048562"/>
                  <a:pt x="1286412" y="5046851"/>
                  <a:pt x="1286412" y="5043428"/>
                </a:cubicBezTo>
                <a:cubicBezTo>
                  <a:pt x="1288122" y="5036583"/>
                  <a:pt x="1289833" y="5029737"/>
                  <a:pt x="1293254" y="5022892"/>
                </a:cubicBezTo>
                <a:cubicBezTo>
                  <a:pt x="1291543" y="5019469"/>
                  <a:pt x="1291543" y="5016046"/>
                  <a:pt x="1289833" y="5014335"/>
                </a:cubicBezTo>
                <a:cubicBezTo>
                  <a:pt x="1282990" y="5007489"/>
                  <a:pt x="1276148" y="5000644"/>
                  <a:pt x="1269305" y="4993798"/>
                </a:cubicBezTo>
                <a:cubicBezTo>
                  <a:pt x="1248777" y="4973262"/>
                  <a:pt x="1248777" y="4971550"/>
                  <a:pt x="1240224" y="4933900"/>
                </a:cubicBezTo>
                <a:cubicBezTo>
                  <a:pt x="1235092" y="4932189"/>
                  <a:pt x="1228249" y="4928766"/>
                  <a:pt x="1223117" y="4927054"/>
                </a:cubicBezTo>
                <a:cubicBezTo>
                  <a:pt x="1211143" y="4920209"/>
                  <a:pt x="1204300" y="4909941"/>
                  <a:pt x="1202590" y="4894538"/>
                </a:cubicBezTo>
                <a:cubicBezTo>
                  <a:pt x="1200879" y="4877425"/>
                  <a:pt x="1199168" y="4858599"/>
                  <a:pt x="1197458" y="4838063"/>
                </a:cubicBezTo>
                <a:cubicBezTo>
                  <a:pt x="1170087" y="4817526"/>
                  <a:pt x="1154691" y="4783299"/>
                  <a:pt x="1142717" y="4745648"/>
                </a:cubicBezTo>
                <a:cubicBezTo>
                  <a:pt x="1130742" y="4711421"/>
                  <a:pt x="1127321" y="4706287"/>
                  <a:pt x="1098240" y="4680616"/>
                </a:cubicBezTo>
                <a:cubicBezTo>
                  <a:pt x="1096529" y="4670348"/>
                  <a:pt x="1113636" y="4663502"/>
                  <a:pt x="1101661" y="4651523"/>
                </a:cubicBezTo>
                <a:cubicBezTo>
                  <a:pt x="1103372" y="4654946"/>
                  <a:pt x="1106793" y="4656657"/>
                  <a:pt x="1108504" y="4658368"/>
                </a:cubicBezTo>
                <a:cubicBezTo>
                  <a:pt x="1108504" y="4658368"/>
                  <a:pt x="1110214" y="4656657"/>
                  <a:pt x="1110214" y="4656657"/>
                </a:cubicBezTo>
                <a:cubicBezTo>
                  <a:pt x="1106793" y="4654946"/>
                  <a:pt x="1103372" y="4653234"/>
                  <a:pt x="1101661" y="4651523"/>
                </a:cubicBezTo>
                <a:cubicBezTo>
                  <a:pt x="1094818" y="4658368"/>
                  <a:pt x="1093108" y="4658368"/>
                  <a:pt x="1093108" y="4653234"/>
                </a:cubicBezTo>
                <a:cubicBezTo>
                  <a:pt x="1094818" y="4644677"/>
                  <a:pt x="1093108" y="4637832"/>
                  <a:pt x="1086265" y="4632698"/>
                </a:cubicBezTo>
                <a:cubicBezTo>
                  <a:pt x="1081133" y="4637832"/>
                  <a:pt x="1077712" y="4644677"/>
                  <a:pt x="1070869" y="4654946"/>
                </a:cubicBezTo>
                <a:cubicBezTo>
                  <a:pt x="1069159" y="4627563"/>
                  <a:pt x="1077712" y="4612161"/>
                  <a:pt x="1091397" y="4593336"/>
                </a:cubicBezTo>
                <a:cubicBezTo>
                  <a:pt x="1079422" y="4595047"/>
                  <a:pt x="1070869" y="4598470"/>
                  <a:pt x="1064027" y="4600181"/>
                </a:cubicBezTo>
                <a:cubicBezTo>
                  <a:pt x="1057184" y="4584779"/>
                  <a:pt x="1060605" y="4572799"/>
                  <a:pt x="1064027" y="4560820"/>
                </a:cubicBezTo>
                <a:cubicBezTo>
                  <a:pt x="1069159" y="4540283"/>
                  <a:pt x="1069159" y="4521458"/>
                  <a:pt x="1046920" y="4512901"/>
                </a:cubicBezTo>
                <a:cubicBezTo>
                  <a:pt x="1050341" y="4506056"/>
                  <a:pt x="1053763" y="4502633"/>
                  <a:pt x="1055473" y="4497499"/>
                </a:cubicBezTo>
                <a:cubicBezTo>
                  <a:pt x="1055473" y="4494076"/>
                  <a:pt x="1053763" y="4488942"/>
                  <a:pt x="1052052" y="4487231"/>
                </a:cubicBezTo>
                <a:cubicBezTo>
                  <a:pt x="1045209" y="4487231"/>
                  <a:pt x="1038367" y="4487231"/>
                  <a:pt x="1031524" y="4487231"/>
                </a:cubicBezTo>
                <a:cubicBezTo>
                  <a:pt x="1028103" y="4482096"/>
                  <a:pt x="1031524" y="4478674"/>
                  <a:pt x="1033235" y="4473540"/>
                </a:cubicBezTo>
                <a:cubicBezTo>
                  <a:pt x="1034946" y="4471828"/>
                  <a:pt x="1036656" y="4466694"/>
                  <a:pt x="1038367" y="4463271"/>
                </a:cubicBezTo>
                <a:cubicBezTo>
                  <a:pt x="1022971" y="4451292"/>
                  <a:pt x="1009286" y="4466694"/>
                  <a:pt x="995600" y="4459849"/>
                </a:cubicBezTo>
                <a:cubicBezTo>
                  <a:pt x="990469" y="4446158"/>
                  <a:pt x="1007575" y="4453003"/>
                  <a:pt x="1004154" y="4444446"/>
                </a:cubicBezTo>
                <a:cubicBezTo>
                  <a:pt x="1010996" y="4413641"/>
                  <a:pt x="993890" y="4396528"/>
                  <a:pt x="985337" y="4375991"/>
                </a:cubicBezTo>
                <a:cubicBezTo>
                  <a:pt x="976783" y="4355455"/>
                  <a:pt x="963098" y="4338341"/>
                  <a:pt x="956255" y="4314382"/>
                </a:cubicBezTo>
                <a:cubicBezTo>
                  <a:pt x="952834" y="4302402"/>
                  <a:pt x="942570" y="4290422"/>
                  <a:pt x="934017" y="4276731"/>
                </a:cubicBezTo>
                <a:cubicBezTo>
                  <a:pt x="942570" y="4263040"/>
                  <a:pt x="951123" y="4247638"/>
                  <a:pt x="959677" y="4232235"/>
                </a:cubicBezTo>
                <a:cubicBezTo>
                  <a:pt x="951123" y="4218544"/>
                  <a:pt x="944281" y="4206565"/>
                  <a:pt x="935728" y="4194585"/>
                </a:cubicBezTo>
                <a:cubicBezTo>
                  <a:pt x="937438" y="4186028"/>
                  <a:pt x="937438" y="4180894"/>
                  <a:pt x="939149" y="4174048"/>
                </a:cubicBezTo>
                <a:cubicBezTo>
                  <a:pt x="928885" y="4158646"/>
                  <a:pt x="920332" y="4143244"/>
                  <a:pt x="911778" y="4127841"/>
                </a:cubicBezTo>
                <a:cubicBezTo>
                  <a:pt x="903225" y="4112439"/>
                  <a:pt x="898093" y="4095325"/>
                  <a:pt x="892961" y="4079923"/>
                </a:cubicBezTo>
                <a:cubicBezTo>
                  <a:pt x="884408" y="4076500"/>
                  <a:pt x="877565" y="4074789"/>
                  <a:pt x="869012" y="4071366"/>
                </a:cubicBezTo>
                <a:cubicBezTo>
                  <a:pt x="869012" y="4055963"/>
                  <a:pt x="869012" y="4042272"/>
                  <a:pt x="867301" y="4026870"/>
                </a:cubicBezTo>
                <a:cubicBezTo>
                  <a:pt x="860459" y="4028581"/>
                  <a:pt x="855327" y="4028581"/>
                  <a:pt x="848484" y="4030293"/>
                </a:cubicBezTo>
                <a:cubicBezTo>
                  <a:pt x="848484" y="4021736"/>
                  <a:pt x="848484" y="4013179"/>
                  <a:pt x="850195" y="4001199"/>
                </a:cubicBezTo>
                <a:cubicBezTo>
                  <a:pt x="838220" y="3997777"/>
                  <a:pt x="827956" y="3994354"/>
                  <a:pt x="822824" y="3978951"/>
                </a:cubicBezTo>
                <a:cubicBezTo>
                  <a:pt x="819403" y="3968683"/>
                  <a:pt x="807429" y="3961838"/>
                  <a:pt x="798875" y="3956704"/>
                </a:cubicBezTo>
                <a:cubicBezTo>
                  <a:pt x="785190" y="3946435"/>
                  <a:pt x="773216" y="3936167"/>
                  <a:pt x="776637" y="3912208"/>
                </a:cubicBezTo>
                <a:cubicBezTo>
                  <a:pt x="771505" y="3895094"/>
                  <a:pt x="764662" y="3879692"/>
                  <a:pt x="759530" y="3862578"/>
                </a:cubicBezTo>
                <a:cubicBezTo>
                  <a:pt x="749266" y="3860866"/>
                  <a:pt x="739002" y="3860866"/>
                  <a:pt x="730449" y="3859155"/>
                </a:cubicBezTo>
                <a:cubicBezTo>
                  <a:pt x="721896" y="3848887"/>
                  <a:pt x="740713" y="3840330"/>
                  <a:pt x="728739" y="3830062"/>
                </a:cubicBezTo>
                <a:cubicBezTo>
                  <a:pt x="725317" y="3824928"/>
                  <a:pt x="725317" y="3811237"/>
                  <a:pt x="721896" y="3806102"/>
                </a:cubicBezTo>
                <a:cubicBezTo>
                  <a:pt x="716764" y="3799257"/>
                  <a:pt x="708211" y="3797546"/>
                  <a:pt x="701368" y="3792411"/>
                </a:cubicBezTo>
                <a:cubicBezTo>
                  <a:pt x="697947" y="3788989"/>
                  <a:pt x="694525" y="3785566"/>
                  <a:pt x="689394" y="3782143"/>
                </a:cubicBezTo>
                <a:cubicBezTo>
                  <a:pt x="689394" y="3770164"/>
                  <a:pt x="691104" y="3758184"/>
                  <a:pt x="691104" y="3746204"/>
                </a:cubicBezTo>
                <a:cubicBezTo>
                  <a:pt x="685972" y="3741070"/>
                  <a:pt x="682551" y="3737647"/>
                  <a:pt x="677419" y="3734225"/>
                </a:cubicBezTo>
                <a:cubicBezTo>
                  <a:pt x="679130" y="3727379"/>
                  <a:pt x="680840" y="3720534"/>
                  <a:pt x="684262" y="3710265"/>
                </a:cubicBezTo>
                <a:cubicBezTo>
                  <a:pt x="663734" y="3691440"/>
                  <a:pt x="644917" y="3672615"/>
                  <a:pt x="617546" y="3676038"/>
                </a:cubicBezTo>
                <a:cubicBezTo>
                  <a:pt x="607282" y="3638387"/>
                  <a:pt x="607282" y="3636676"/>
                  <a:pt x="579912" y="3619562"/>
                </a:cubicBezTo>
                <a:cubicBezTo>
                  <a:pt x="545699" y="3597314"/>
                  <a:pt x="545699" y="3597314"/>
                  <a:pt x="571358" y="3563087"/>
                </a:cubicBezTo>
                <a:cubicBezTo>
                  <a:pt x="571358" y="3561376"/>
                  <a:pt x="573069" y="3557953"/>
                  <a:pt x="573069" y="3556241"/>
                </a:cubicBezTo>
                <a:cubicBezTo>
                  <a:pt x="567937" y="3542550"/>
                  <a:pt x="557673" y="3549396"/>
                  <a:pt x="550831" y="3544262"/>
                </a:cubicBezTo>
                <a:cubicBezTo>
                  <a:pt x="549120" y="3542550"/>
                  <a:pt x="547409" y="3540839"/>
                  <a:pt x="547409" y="3537416"/>
                </a:cubicBezTo>
                <a:cubicBezTo>
                  <a:pt x="547409" y="3513457"/>
                  <a:pt x="547409" y="3510034"/>
                  <a:pt x="533724" y="3492920"/>
                </a:cubicBezTo>
                <a:cubicBezTo>
                  <a:pt x="523460" y="3480941"/>
                  <a:pt x="520039" y="3467250"/>
                  <a:pt x="525171" y="3451847"/>
                </a:cubicBezTo>
                <a:cubicBezTo>
                  <a:pt x="528592" y="3443291"/>
                  <a:pt x="530303" y="3433022"/>
                  <a:pt x="533724" y="3421043"/>
                </a:cubicBezTo>
                <a:cubicBezTo>
                  <a:pt x="523460" y="3414197"/>
                  <a:pt x="513196" y="3405640"/>
                  <a:pt x="502932" y="3398795"/>
                </a:cubicBezTo>
                <a:cubicBezTo>
                  <a:pt x="502932" y="3391949"/>
                  <a:pt x="502932" y="3385104"/>
                  <a:pt x="504643" y="3381681"/>
                </a:cubicBezTo>
                <a:cubicBezTo>
                  <a:pt x="520039" y="3350876"/>
                  <a:pt x="513196" y="3323494"/>
                  <a:pt x="501222" y="3294401"/>
                </a:cubicBezTo>
                <a:cubicBezTo>
                  <a:pt x="496090" y="3284132"/>
                  <a:pt x="490958" y="3273864"/>
                  <a:pt x="484115" y="3263596"/>
                </a:cubicBezTo>
                <a:cubicBezTo>
                  <a:pt x="487536" y="3258462"/>
                  <a:pt x="490958" y="3251616"/>
                  <a:pt x="494379" y="3246482"/>
                </a:cubicBezTo>
                <a:cubicBezTo>
                  <a:pt x="492668" y="3234503"/>
                  <a:pt x="477273" y="3231080"/>
                  <a:pt x="480694" y="3215677"/>
                </a:cubicBezTo>
                <a:cubicBezTo>
                  <a:pt x="484115" y="3203698"/>
                  <a:pt x="484115" y="3191718"/>
                  <a:pt x="485826" y="3181450"/>
                </a:cubicBezTo>
                <a:cubicBezTo>
                  <a:pt x="477273" y="3172893"/>
                  <a:pt x="472141" y="3183161"/>
                  <a:pt x="465298" y="3184873"/>
                </a:cubicBezTo>
                <a:cubicBezTo>
                  <a:pt x="463587" y="3176316"/>
                  <a:pt x="461877" y="3166047"/>
                  <a:pt x="456745" y="3159202"/>
                </a:cubicBezTo>
                <a:cubicBezTo>
                  <a:pt x="446481" y="3142088"/>
                  <a:pt x="434506" y="3126686"/>
                  <a:pt x="422532" y="3107861"/>
                </a:cubicBezTo>
                <a:cubicBezTo>
                  <a:pt x="419110" y="3112995"/>
                  <a:pt x="415689" y="3116418"/>
                  <a:pt x="413978" y="3121552"/>
                </a:cubicBezTo>
                <a:cubicBezTo>
                  <a:pt x="412268" y="3131820"/>
                  <a:pt x="410557" y="3142088"/>
                  <a:pt x="407136" y="3154068"/>
                </a:cubicBezTo>
                <a:cubicBezTo>
                  <a:pt x="412268" y="3160913"/>
                  <a:pt x="417400" y="3166047"/>
                  <a:pt x="420821" y="3174604"/>
                </a:cubicBezTo>
                <a:cubicBezTo>
                  <a:pt x="422532" y="3181450"/>
                  <a:pt x="422532" y="3190007"/>
                  <a:pt x="422532" y="3201986"/>
                </a:cubicBezTo>
                <a:cubicBezTo>
                  <a:pt x="362659" y="3178027"/>
                  <a:pt x="333578" y="3114706"/>
                  <a:pt x="294233" y="3066788"/>
                </a:cubicBezTo>
                <a:cubicBezTo>
                  <a:pt x="277126" y="3078767"/>
                  <a:pt x="271994" y="3090747"/>
                  <a:pt x="278837" y="3106149"/>
                </a:cubicBezTo>
                <a:cubicBezTo>
                  <a:pt x="283969" y="3116418"/>
                  <a:pt x="289101" y="3124974"/>
                  <a:pt x="294233" y="3133531"/>
                </a:cubicBezTo>
                <a:cubicBezTo>
                  <a:pt x="307918" y="3157491"/>
                  <a:pt x="307918" y="3162625"/>
                  <a:pt x="294233" y="3190007"/>
                </a:cubicBezTo>
                <a:cubicBezTo>
                  <a:pt x="294233" y="3191718"/>
                  <a:pt x="292522" y="3193429"/>
                  <a:pt x="290811" y="3198564"/>
                </a:cubicBezTo>
                <a:cubicBezTo>
                  <a:pt x="301075" y="3207121"/>
                  <a:pt x="313050" y="3213966"/>
                  <a:pt x="325024" y="3224234"/>
                </a:cubicBezTo>
                <a:cubicBezTo>
                  <a:pt x="319892" y="3229368"/>
                  <a:pt x="316471" y="3232791"/>
                  <a:pt x="313050" y="3236214"/>
                </a:cubicBezTo>
                <a:cubicBezTo>
                  <a:pt x="309629" y="3239637"/>
                  <a:pt x="306207" y="3243059"/>
                  <a:pt x="302786" y="3246482"/>
                </a:cubicBezTo>
                <a:cubicBezTo>
                  <a:pt x="302786" y="3249905"/>
                  <a:pt x="302786" y="3253328"/>
                  <a:pt x="304497" y="3253328"/>
                </a:cubicBezTo>
                <a:cubicBezTo>
                  <a:pt x="321603" y="3256750"/>
                  <a:pt x="333578" y="3268730"/>
                  <a:pt x="340420" y="3290978"/>
                </a:cubicBezTo>
                <a:cubicBezTo>
                  <a:pt x="340420" y="3297823"/>
                  <a:pt x="345552" y="3302958"/>
                  <a:pt x="348974" y="3308092"/>
                </a:cubicBezTo>
                <a:cubicBezTo>
                  <a:pt x="354105" y="3316649"/>
                  <a:pt x="369501" y="3306380"/>
                  <a:pt x="367791" y="3325206"/>
                </a:cubicBezTo>
                <a:cubicBezTo>
                  <a:pt x="367791" y="3337185"/>
                  <a:pt x="376344" y="3340608"/>
                  <a:pt x="378055" y="3349165"/>
                </a:cubicBezTo>
                <a:cubicBezTo>
                  <a:pt x="369501" y="3352588"/>
                  <a:pt x="360948" y="3356010"/>
                  <a:pt x="354105" y="3361144"/>
                </a:cubicBezTo>
                <a:cubicBezTo>
                  <a:pt x="348974" y="3366279"/>
                  <a:pt x="348974" y="3379970"/>
                  <a:pt x="354105" y="3383392"/>
                </a:cubicBezTo>
                <a:cubicBezTo>
                  <a:pt x="364369" y="3390238"/>
                  <a:pt x="374633" y="3395372"/>
                  <a:pt x="384897" y="3400506"/>
                </a:cubicBezTo>
                <a:cubicBezTo>
                  <a:pt x="378055" y="3421043"/>
                  <a:pt x="386608" y="3431311"/>
                  <a:pt x="400293" y="3438156"/>
                </a:cubicBezTo>
                <a:cubicBezTo>
                  <a:pt x="410557" y="3443291"/>
                  <a:pt x="419110" y="3446713"/>
                  <a:pt x="431085" y="3453559"/>
                </a:cubicBezTo>
                <a:cubicBezTo>
                  <a:pt x="429374" y="3460404"/>
                  <a:pt x="427664" y="3468961"/>
                  <a:pt x="427664" y="3475807"/>
                </a:cubicBezTo>
                <a:cubicBezTo>
                  <a:pt x="419110" y="3518591"/>
                  <a:pt x="429374" y="3539128"/>
                  <a:pt x="461877" y="3551107"/>
                </a:cubicBezTo>
                <a:cubicBezTo>
                  <a:pt x="463587" y="3552819"/>
                  <a:pt x="467009" y="3554530"/>
                  <a:pt x="475562" y="3557953"/>
                </a:cubicBezTo>
                <a:cubicBezTo>
                  <a:pt x="467009" y="3564798"/>
                  <a:pt x="460166" y="3569932"/>
                  <a:pt x="453323" y="3575067"/>
                </a:cubicBezTo>
                <a:cubicBezTo>
                  <a:pt x="470430" y="3605871"/>
                  <a:pt x="496090" y="3628119"/>
                  <a:pt x="485826" y="3672615"/>
                </a:cubicBezTo>
                <a:cubicBezTo>
                  <a:pt x="480694" y="3669192"/>
                  <a:pt x="473851" y="3669192"/>
                  <a:pt x="472141" y="3665770"/>
                </a:cubicBezTo>
                <a:cubicBezTo>
                  <a:pt x="465298" y="3657213"/>
                  <a:pt x="460166" y="3645233"/>
                  <a:pt x="455034" y="3634965"/>
                </a:cubicBezTo>
                <a:cubicBezTo>
                  <a:pt x="449902" y="3628119"/>
                  <a:pt x="443059" y="3622985"/>
                  <a:pt x="436217" y="3621274"/>
                </a:cubicBezTo>
                <a:cubicBezTo>
                  <a:pt x="425953" y="3617851"/>
                  <a:pt x="415689" y="3616140"/>
                  <a:pt x="408846" y="3628119"/>
                </a:cubicBezTo>
                <a:cubicBezTo>
                  <a:pt x="402004" y="3634965"/>
                  <a:pt x="402004" y="3638387"/>
                  <a:pt x="407136" y="3662347"/>
                </a:cubicBezTo>
                <a:cubicBezTo>
                  <a:pt x="432796" y="3676038"/>
                  <a:pt x="432796" y="3676038"/>
                  <a:pt x="441349" y="3701708"/>
                </a:cubicBezTo>
                <a:cubicBezTo>
                  <a:pt x="456745" y="3703420"/>
                  <a:pt x="470430" y="3706843"/>
                  <a:pt x="484115" y="3720534"/>
                </a:cubicBezTo>
                <a:cubicBezTo>
                  <a:pt x="484115" y="3729090"/>
                  <a:pt x="484115" y="3739359"/>
                  <a:pt x="482404" y="3749627"/>
                </a:cubicBezTo>
                <a:cubicBezTo>
                  <a:pt x="461877" y="3746204"/>
                  <a:pt x="448191" y="3734225"/>
                  <a:pt x="434506" y="3720534"/>
                </a:cubicBezTo>
                <a:cubicBezTo>
                  <a:pt x="424242" y="3711977"/>
                  <a:pt x="413978" y="3699997"/>
                  <a:pt x="405425" y="3688017"/>
                </a:cubicBezTo>
                <a:cubicBezTo>
                  <a:pt x="388319" y="3665770"/>
                  <a:pt x="371212" y="3645233"/>
                  <a:pt x="352395" y="3622985"/>
                </a:cubicBezTo>
                <a:cubicBezTo>
                  <a:pt x="354105" y="3616140"/>
                  <a:pt x="357527" y="3607583"/>
                  <a:pt x="360948" y="3597314"/>
                </a:cubicBezTo>
                <a:cubicBezTo>
                  <a:pt x="355816" y="3593892"/>
                  <a:pt x="352395" y="3592180"/>
                  <a:pt x="347263" y="3588758"/>
                </a:cubicBezTo>
                <a:cubicBezTo>
                  <a:pt x="350684" y="3580201"/>
                  <a:pt x="354105" y="3571644"/>
                  <a:pt x="359237" y="3563087"/>
                </a:cubicBezTo>
                <a:cubicBezTo>
                  <a:pt x="350684" y="3559664"/>
                  <a:pt x="343842" y="3556241"/>
                  <a:pt x="336999" y="3551107"/>
                </a:cubicBezTo>
                <a:cubicBezTo>
                  <a:pt x="340420" y="3544262"/>
                  <a:pt x="343842" y="3539128"/>
                  <a:pt x="348974" y="3528859"/>
                </a:cubicBezTo>
                <a:cubicBezTo>
                  <a:pt x="335288" y="3530571"/>
                  <a:pt x="325024" y="3532282"/>
                  <a:pt x="314761" y="3533993"/>
                </a:cubicBezTo>
                <a:cubicBezTo>
                  <a:pt x="314761" y="3527148"/>
                  <a:pt x="314761" y="3522014"/>
                  <a:pt x="314761" y="3516880"/>
                </a:cubicBezTo>
                <a:cubicBezTo>
                  <a:pt x="282258" y="3501477"/>
                  <a:pt x="278837" y="3498055"/>
                  <a:pt x="268573" y="3455270"/>
                </a:cubicBezTo>
                <a:cubicBezTo>
                  <a:pt x="263441" y="3439868"/>
                  <a:pt x="261730" y="3422754"/>
                  <a:pt x="251466" y="3410774"/>
                </a:cubicBezTo>
                <a:cubicBezTo>
                  <a:pt x="248045" y="3407352"/>
                  <a:pt x="246334" y="3400506"/>
                  <a:pt x="246334" y="3395372"/>
                </a:cubicBezTo>
                <a:cubicBezTo>
                  <a:pt x="249756" y="3374835"/>
                  <a:pt x="237781" y="3362856"/>
                  <a:pt x="227517" y="3350876"/>
                </a:cubicBezTo>
                <a:cubicBezTo>
                  <a:pt x="210411" y="3330340"/>
                  <a:pt x="210411" y="3330340"/>
                  <a:pt x="201857" y="3297823"/>
                </a:cubicBezTo>
                <a:cubicBezTo>
                  <a:pt x="195015" y="3292689"/>
                  <a:pt x="184751" y="3287555"/>
                  <a:pt x="177908" y="3280710"/>
                </a:cubicBezTo>
                <a:cubicBezTo>
                  <a:pt x="165934" y="3272153"/>
                  <a:pt x="172776" y="3256750"/>
                  <a:pt x="171066" y="3244771"/>
                </a:cubicBezTo>
                <a:cubicBezTo>
                  <a:pt x="165934" y="3243059"/>
                  <a:pt x="160802" y="3241348"/>
                  <a:pt x="155670" y="3243059"/>
                </a:cubicBezTo>
                <a:cubicBezTo>
                  <a:pt x="138563" y="3246482"/>
                  <a:pt x="128299" y="3239637"/>
                  <a:pt x="121457" y="3220812"/>
                </a:cubicBezTo>
                <a:cubicBezTo>
                  <a:pt x="104350" y="3171182"/>
                  <a:pt x="88954" y="3123263"/>
                  <a:pt x="73558" y="3077056"/>
                </a:cubicBezTo>
                <a:cubicBezTo>
                  <a:pt x="76980" y="3063365"/>
                  <a:pt x="83822" y="3059942"/>
                  <a:pt x="92376" y="3061653"/>
                </a:cubicBezTo>
                <a:cubicBezTo>
                  <a:pt x="106061" y="3066788"/>
                  <a:pt x="107772" y="3066788"/>
                  <a:pt x="116325" y="3047962"/>
                </a:cubicBezTo>
                <a:cubicBezTo>
                  <a:pt x="116325" y="3046251"/>
                  <a:pt x="114614" y="3044540"/>
                  <a:pt x="114614" y="3042828"/>
                </a:cubicBezTo>
                <a:cubicBezTo>
                  <a:pt x="88954" y="3035983"/>
                  <a:pt x="85533" y="3030849"/>
                  <a:pt x="87244" y="3001755"/>
                </a:cubicBezTo>
                <a:cubicBezTo>
                  <a:pt x="88954" y="2994910"/>
                  <a:pt x="88954" y="2988064"/>
                  <a:pt x="90665" y="2981219"/>
                </a:cubicBezTo>
                <a:cubicBezTo>
                  <a:pt x="90665" y="2974373"/>
                  <a:pt x="90665" y="2967528"/>
                  <a:pt x="92376" y="2957259"/>
                </a:cubicBezTo>
                <a:cubicBezTo>
                  <a:pt x="85533" y="2955548"/>
                  <a:pt x="78690" y="2955548"/>
                  <a:pt x="73558" y="2952125"/>
                </a:cubicBezTo>
                <a:cubicBezTo>
                  <a:pt x="63294" y="2948703"/>
                  <a:pt x="54741" y="2943568"/>
                  <a:pt x="46188" y="2936723"/>
                </a:cubicBezTo>
                <a:cubicBezTo>
                  <a:pt x="17107" y="2916186"/>
                  <a:pt x="11975" y="2897361"/>
                  <a:pt x="17107" y="2854577"/>
                </a:cubicBezTo>
                <a:cubicBezTo>
                  <a:pt x="11975" y="2851154"/>
                  <a:pt x="5132" y="2847731"/>
                  <a:pt x="0" y="2846020"/>
                </a:cubicBezTo>
                <a:cubicBezTo>
                  <a:pt x="5132" y="2837463"/>
                  <a:pt x="10264" y="2828906"/>
                  <a:pt x="15396" y="2820349"/>
                </a:cubicBezTo>
                <a:cubicBezTo>
                  <a:pt x="10264" y="2799813"/>
                  <a:pt x="11975" y="2792967"/>
                  <a:pt x="20528" y="2787833"/>
                </a:cubicBezTo>
                <a:cubicBezTo>
                  <a:pt x="25660" y="2784410"/>
                  <a:pt x="30792" y="2784410"/>
                  <a:pt x="35924" y="2779276"/>
                </a:cubicBezTo>
                <a:cubicBezTo>
                  <a:pt x="41056" y="2775854"/>
                  <a:pt x="44477" y="2769008"/>
                  <a:pt x="47898" y="2762162"/>
                </a:cubicBezTo>
                <a:cubicBezTo>
                  <a:pt x="34213" y="2753606"/>
                  <a:pt x="17107" y="2758740"/>
                  <a:pt x="10264" y="2738203"/>
                </a:cubicBezTo>
                <a:cubicBezTo>
                  <a:pt x="11975" y="2736492"/>
                  <a:pt x="13685" y="2733069"/>
                  <a:pt x="15396" y="2733069"/>
                </a:cubicBezTo>
                <a:cubicBezTo>
                  <a:pt x="34213" y="2745049"/>
                  <a:pt x="49609" y="2734781"/>
                  <a:pt x="66716" y="2721089"/>
                </a:cubicBezTo>
                <a:cubicBezTo>
                  <a:pt x="66716" y="2707398"/>
                  <a:pt x="68426" y="2695419"/>
                  <a:pt x="68426" y="2683439"/>
                </a:cubicBezTo>
                <a:cubicBezTo>
                  <a:pt x="92376" y="2669748"/>
                  <a:pt x="118035" y="2664614"/>
                  <a:pt x="141985" y="2659480"/>
                </a:cubicBezTo>
                <a:cubicBezTo>
                  <a:pt x="148827" y="2657769"/>
                  <a:pt x="155670" y="2656057"/>
                  <a:pt x="160802" y="2654346"/>
                </a:cubicBezTo>
                <a:cubicBezTo>
                  <a:pt x="165934" y="2650923"/>
                  <a:pt x="169355" y="2647500"/>
                  <a:pt x="171066" y="2638944"/>
                </a:cubicBezTo>
                <a:cubicBezTo>
                  <a:pt x="174487" y="2620118"/>
                  <a:pt x="184751" y="2606427"/>
                  <a:pt x="200147" y="2601293"/>
                </a:cubicBezTo>
                <a:cubicBezTo>
                  <a:pt x="206989" y="2597870"/>
                  <a:pt x="213832" y="2594448"/>
                  <a:pt x="220675" y="2589314"/>
                </a:cubicBezTo>
                <a:cubicBezTo>
                  <a:pt x="227517" y="2584180"/>
                  <a:pt x="234360" y="2579045"/>
                  <a:pt x="242913" y="2582468"/>
                </a:cubicBezTo>
                <a:cubicBezTo>
                  <a:pt x="246334" y="2584180"/>
                  <a:pt x="251466" y="2580757"/>
                  <a:pt x="254888" y="2579045"/>
                </a:cubicBezTo>
                <a:cubicBezTo>
                  <a:pt x="265152" y="2575622"/>
                  <a:pt x="273705" y="2568777"/>
                  <a:pt x="282258" y="2565354"/>
                </a:cubicBezTo>
                <a:cubicBezTo>
                  <a:pt x="290811" y="2563643"/>
                  <a:pt x="299365" y="2563643"/>
                  <a:pt x="304497" y="2561931"/>
                </a:cubicBezTo>
                <a:cubicBezTo>
                  <a:pt x="309629" y="2553375"/>
                  <a:pt x="311339" y="2544818"/>
                  <a:pt x="314761" y="2541395"/>
                </a:cubicBezTo>
                <a:cubicBezTo>
                  <a:pt x="326735" y="2532838"/>
                  <a:pt x="338710" y="2527704"/>
                  <a:pt x="352395" y="2520858"/>
                </a:cubicBezTo>
                <a:cubicBezTo>
                  <a:pt x="362659" y="2529415"/>
                  <a:pt x="371212" y="2537972"/>
                  <a:pt x="383187" y="2548241"/>
                </a:cubicBezTo>
                <a:cubicBezTo>
                  <a:pt x="393451" y="2546529"/>
                  <a:pt x="407136" y="2543106"/>
                  <a:pt x="419110" y="2541395"/>
                </a:cubicBezTo>
                <a:cubicBezTo>
                  <a:pt x="424242" y="2548241"/>
                  <a:pt x="427664" y="2553375"/>
                  <a:pt x="431085" y="2558509"/>
                </a:cubicBezTo>
                <a:cubicBezTo>
                  <a:pt x="429374" y="2563643"/>
                  <a:pt x="427664" y="2567066"/>
                  <a:pt x="425953" y="2570488"/>
                </a:cubicBezTo>
                <a:cubicBezTo>
                  <a:pt x="422532" y="2577334"/>
                  <a:pt x="422532" y="2584180"/>
                  <a:pt x="425953" y="2589314"/>
                </a:cubicBezTo>
                <a:cubicBezTo>
                  <a:pt x="431085" y="2594448"/>
                  <a:pt x="437927" y="2592736"/>
                  <a:pt x="441349" y="2587602"/>
                </a:cubicBezTo>
                <a:cubicBezTo>
                  <a:pt x="449902" y="2570488"/>
                  <a:pt x="461877" y="2565354"/>
                  <a:pt x="475562" y="2558509"/>
                </a:cubicBezTo>
                <a:cubicBezTo>
                  <a:pt x="485826" y="2553375"/>
                  <a:pt x="494379" y="2544818"/>
                  <a:pt x="496090" y="2529415"/>
                </a:cubicBezTo>
                <a:cubicBezTo>
                  <a:pt x="494379" y="2517436"/>
                  <a:pt x="485826" y="2522570"/>
                  <a:pt x="480694" y="2519147"/>
                </a:cubicBezTo>
                <a:cubicBezTo>
                  <a:pt x="480694" y="2517436"/>
                  <a:pt x="478983" y="2514013"/>
                  <a:pt x="480694" y="2514013"/>
                </a:cubicBezTo>
                <a:cubicBezTo>
                  <a:pt x="487536" y="2502033"/>
                  <a:pt x="492668" y="2491765"/>
                  <a:pt x="490958" y="2474651"/>
                </a:cubicBezTo>
                <a:cubicBezTo>
                  <a:pt x="489247" y="2467806"/>
                  <a:pt x="490958" y="2459249"/>
                  <a:pt x="492668" y="2450692"/>
                </a:cubicBezTo>
                <a:cubicBezTo>
                  <a:pt x="467009" y="2445558"/>
                  <a:pt x="455034" y="2447269"/>
                  <a:pt x="434506" y="2464383"/>
                </a:cubicBezTo>
                <a:cubicBezTo>
                  <a:pt x="431085" y="2467806"/>
                  <a:pt x="427664" y="2471228"/>
                  <a:pt x="424242" y="2474651"/>
                </a:cubicBezTo>
                <a:cubicBezTo>
                  <a:pt x="420821" y="2476363"/>
                  <a:pt x="415689" y="2469517"/>
                  <a:pt x="413978" y="2464383"/>
                </a:cubicBezTo>
                <a:cubicBezTo>
                  <a:pt x="413978" y="2447269"/>
                  <a:pt x="420821" y="2438713"/>
                  <a:pt x="432796" y="2440424"/>
                </a:cubicBezTo>
                <a:cubicBezTo>
                  <a:pt x="437927" y="2440424"/>
                  <a:pt x="441349" y="2442135"/>
                  <a:pt x="448191" y="2445558"/>
                </a:cubicBezTo>
                <a:cubicBezTo>
                  <a:pt x="461877" y="2425021"/>
                  <a:pt x="484115" y="2421598"/>
                  <a:pt x="497800" y="2395928"/>
                </a:cubicBezTo>
                <a:cubicBezTo>
                  <a:pt x="501222" y="2385660"/>
                  <a:pt x="513196" y="2382237"/>
                  <a:pt x="523460" y="2383948"/>
                </a:cubicBezTo>
                <a:cubicBezTo>
                  <a:pt x="532013" y="2383948"/>
                  <a:pt x="538856" y="2385660"/>
                  <a:pt x="545699" y="2387371"/>
                </a:cubicBezTo>
                <a:cubicBezTo>
                  <a:pt x="543988" y="2365123"/>
                  <a:pt x="543988" y="2365123"/>
                  <a:pt x="555963" y="2358278"/>
                </a:cubicBezTo>
                <a:cubicBezTo>
                  <a:pt x="564516" y="2378814"/>
                  <a:pt x="573069" y="2399351"/>
                  <a:pt x="583333" y="2418176"/>
                </a:cubicBezTo>
                <a:cubicBezTo>
                  <a:pt x="585044" y="2421598"/>
                  <a:pt x="591886" y="2421598"/>
                  <a:pt x="598729" y="2423310"/>
                </a:cubicBezTo>
                <a:cubicBezTo>
                  <a:pt x="597018" y="2413042"/>
                  <a:pt x="595308" y="2407908"/>
                  <a:pt x="595308" y="2401062"/>
                </a:cubicBezTo>
                <a:cubicBezTo>
                  <a:pt x="607282" y="2389082"/>
                  <a:pt x="619257" y="2377103"/>
                  <a:pt x="632942" y="2365123"/>
                </a:cubicBezTo>
                <a:cubicBezTo>
                  <a:pt x="643206" y="2373680"/>
                  <a:pt x="653470" y="2378814"/>
                  <a:pt x="663734" y="2385660"/>
                </a:cubicBezTo>
                <a:cubicBezTo>
                  <a:pt x="667155" y="2395928"/>
                  <a:pt x="668866" y="2406196"/>
                  <a:pt x="672287" y="2416464"/>
                </a:cubicBezTo>
                <a:cubicBezTo>
                  <a:pt x="675708" y="2418176"/>
                  <a:pt x="679130" y="2419887"/>
                  <a:pt x="680840" y="2419887"/>
                </a:cubicBezTo>
                <a:cubicBezTo>
                  <a:pt x="703079" y="2413042"/>
                  <a:pt x="723607" y="2414753"/>
                  <a:pt x="742424" y="2430155"/>
                </a:cubicBezTo>
                <a:cubicBezTo>
                  <a:pt x="749266" y="2435290"/>
                  <a:pt x="756109" y="2435290"/>
                  <a:pt x="764662" y="2438713"/>
                </a:cubicBezTo>
                <a:cubicBezTo>
                  <a:pt x="768084" y="2421598"/>
                  <a:pt x="754398" y="2423310"/>
                  <a:pt x="750977" y="2411330"/>
                </a:cubicBezTo>
                <a:cubicBezTo>
                  <a:pt x="752688" y="2406196"/>
                  <a:pt x="754398" y="2399351"/>
                  <a:pt x="756109" y="2390794"/>
                </a:cubicBezTo>
                <a:cubicBezTo>
                  <a:pt x="761241" y="2402774"/>
                  <a:pt x="768084" y="2406196"/>
                  <a:pt x="776637" y="2406196"/>
                </a:cubicBezTo>
                <a:cubicBezTo>
                  <a:pt x="785190" y="2404485"/>
                  <a:pt x="793743" y="2402774"/>
                  <a:pt x="804007" y="2401062"/>
                </a:cubicBezTo>
                <a:cubicBezTo>
                  <a:pt x="800586" y="2407908"/>
                  <a:pt x="797165" y="2414753"/>
                  <a:pt x="793743" y="2419887"/>
                </a:cubicBezTo>
                <a:cubicBezTo>
                  <a:pt x="804007" y="2435290"/>
                  <a:pt x="815982" y="2419887"/>
                  <a:pt x="829667" y="2425021"/>
                </a:cubicBezTo>
                <a:cubicBezTo>
                  <a:pt x="839931" y="2447269"/>
                  <a:pt x="860459" y="2440424"/>
                  <a:pt x="877565" y="2447269"/>
                </a:cubicBezTo>
                <a:cubicBezTo>
                  <a:pt x="892961" y="2431867"/>
                  <a:pt x="904936" y="2413042"/>
                  <a:pt x="913489" y="2392505"/>
                </a:cubicBezTo>
                <a:cubicBezTo>
                  <a:pt x="915200" y="2385660"/>
                  <a:pt x="913489" y="2375391"/>
                  <a:pt x="913489" y="2365123"/>
                </a:cubicBezTo>
                <a:cubicBezTo>
                  <a:pt x="928885" y="2359989"/>
                  <a:pt x="945992" y="2356566"/>
                  <a:pt x="961387" y="2348010"/>
                </a:cubicBezTo>
                <a:cubicBezTo>
                  <a:pt x="976783" y="2339452"/>
                  <a:pt x="990469" y="2324050"/>
                  <a:pt x="1005864" y="2310359"/>
                </a:cubicBezTo>
                <a:cubicBezTo>
                  <a:pt x="1000732" y="2301802"/>
                  <a:pt x="997311" y="2293245"/>
                  <a:pt x="993890" y="2282977"/>
                </a:cubicBezTo>
                <a:cubicBezTo>
                  <a:pt x="987047" y="2288111"/>
                  <a:pt x="980205" y="2291534"/>
                  <a:pt x="973362" y="2296668"/>
                </a:cubicBezTo>
                <a:cubicBezTo>
                  <a:pt x="963098" y="2282977"/>
                  <a:pt x="976783" y="2272709"/>
                  <a:pt x="975073" y="2260729"/>
                </a:cubicBezTo>
                <a:cubicBezTo>
                  <a:pt x="973362" y="2259018"/>
                  <a:pt x="973362" y="2257307"/>
                  <a:pt x="971651" y="2255595"/>
                </a:cubicBezTo>
                <a:cubicBezTo>
                  <a:pt x="959677" y="2247038"/>
                  <a:pt x="947702" y="2240193"/>
                  <a:pt x="937438" y="2231636"/>
                </a:cubicBezTo>
                <a:cubicBezTo>
                  <a:pt x="920332" y="2216234"/>
                  <a:pt x="904936" y="2202542"/>
                  <a:pt x="882697" y="2204254"/>
                </a:cubicBezTo>
                <a:cubicBezTo>
                  <a:pt x="882697" y="2197408"/>
                  <a:pt x="882697" y="2193985"/>
                  <a:pt x="882697" y="2188851"/>
                </a:cubicBezTo>
                <a:cubicBezTo>
                  <a:pt x="887829" y="2185429"/>
                  <a:pt x="892961" y="2180294"/>
                  <a:pt x="899804" y="2173449"/>
                </a:cubicBezTo>
                <a:cubicBezTo>
                  <a:pt x="886119" y="2173449"/>
                  <a:pt x="886119" y="2173449"/>
                  <a:pt x="880987" y="2185429"/>
                </a:cubicBezTo>
                <a:cubicBezTo>
                  <a:pt x="875855" y="2185429"/>
                  <a:pt x="870723" y="2183717"/>
                  <a:pt x="867301" y="2182006"/>
                </a:cubicBezTo>
                <a:cubicBezTo>
                  <a:pt x="867301" y="2178583"/>
                  <a:pt x="865591" y="2175160"/>
                  <a:pt x="867301" y="2175160"/>
                </a:cubicBezTo>
                <a:cubicBezTo>
                  <a:pt x="872433" y="2166604"/>
                  <a:pt x="882697" y="2163181"/>
                  <a:pt x="880987" y="2149490"/>
                </a:cubicBezTo>
                <a:cubicBezTo>
                  <a:pt x="880987" y="2135799"/>
                  <a:pt x="870723" y="2128953"/>
                  <a:pt x="862170" y="2122108"/>
                </a:cubicBezTo>
                <a:cubicBezTo>
                  <a:pt x="857038" y="2116973"/>
                  <a:pt x="850195" y="2113551"/>
                  <a:pt x="843352" y="2108417"/>
                </a:cubicBezTo>
                <a:cubicBezTo>
                  <a:pt x="836510" y="2104994"/>
                  <a:pt x="831378" y="2101571"/>
                  <a:pt x="824535" y="2096437"/>
                </a:cubicBezTo>
                <a:cubicBezTo>
                  <a:pt x="827956" y="2084457"/>
                  <a:pt x="831378" y="2072478"/>
                  <a:pt x="836510" y="2060498"/>
                </a:cubicBezTo>
                <a:cubicBezTo>
                  <a:pt x="827956" y="2053653"/>
                  <a:pt x="817693" y="2050230"/>
                  <a:pt x="814271" y="2041673"/>
                </a:cubicBezTo>
                <a:cubicBezTo>
                  <a:pt x="810850" y="2034827"/>
                  <a:pt x="812561" y="2024559"/>
                  <a:pt x="802297" y="2022848"/>
                </a:cubicBezTo>
                <a:cubicBezTo>
                  <a:pt x="790322" y="2033116"/>
                  <a:pt x="776637" y="2045096"/>
                  <a:pt x="764662" y="2055364"/>
                </a:cubicBezTo>
                <a:cubicBezTo>
                  <a:pt x="747556" y="2067344"/>
                  <a:pt x="747556" y="2067344"/>
                  <a:pt x="740713" y="2096437"/>
                </a:cubicBezTo>
                <a:cubicBezTo>
                  <a:pt x="720185" y="2094726"/>
                  <a:pt x="708211" y="2079323"/>
                  <a:pt x="699657" y="2058787"/>
                </a:cubicBezTo>
                <a:cubicBezTo>
                  <a:pt x="697947" y="2055364"/>
                  <a:pt x="699657" y="2048518"/>
                  <a:pt x="699657" y="2043384"/>
                </a:cubicBezTo>
                <a:cubicBezTo>
                  <a:pt x="701368" y="2033116"/>
                  <a:pt x="694525" y="2022848"/>
                  <a:pt x="703079" y="2012579"/>
                </a:cubicBezTo>
                <a:cubicBezTo>
                  <a:pt x="706500" y="2007445"/>
                  <a:pt x="706500" y="1998888"/>
                  <a:pt x="709921" y="1986909"/>
                </a:cubicBezTo>
                <a:cubicBezTo>
                  <a:pt x="721896" y="1976641"/>
                  <a:pt x="737292" y="1966372"/>
                  <a:pt x="749266" y="1950970"/>
                </a:cubicBezTo>
                <a:cubicBezTo>
                  <a:pt x="761241" y="1937279"/>
                  <a:pt x="769794" y="1920165"/>
                  <a:pt x="781769" y="1903051"/>
                </a:cubicBezTo>
                <a:cubicBezTo>
                  <a:pt x="788611" y="1901340"/>
                  <a:pt x="793743" y="1908185"/>
                  <a:pt x="793743" y="1916742"/>
                </a:cubicBezTo>
                <a:cubicBezTo>
                  <a:pt x="793743" y="1930433"/>
                  <a:pt x="792033" y="1944125"/>
                  <a:pt x="792033" y="1959527"/>
                </a:cubicBezTo>
                <a:cubicBezTo>
                  <a:pt x="798020" y="1957815"/>
                  <a:pt x="802724" y="1954393"/>
                  <a:pt x="806787" y="1950114"/>
                </a:cubicBezTo>
                <a:lnTo>
                  <a:pt x="817582" y="1935716"/>
                </a:lnTo>
                <a:lnTo>
                  <a:pt x="817672" y="1935725"/>
                </a:lnTo>
                <a:lnTo>
                  <a:pt x="816838" y="1941985"/>
                </a:lnTo>
                <a:cubicBezTo>
                  <a:pt x="816410" y="1944124"/>
                  <a:pt x="815982" y="1945836"/>
                  <a:pt x="815982" y="1945836"/>
                </a:cubicBezTo>
                <a:cubicBezTo>
                  <a:pt x="824535" y="1952681"/>
                  <a:pt x="822824" y="1968084"/>
                  <a:pt x="831378" y="1976641"/>
                </a:cubicBezTo>
                <a:cubicBezTo>
                  <a:pt x="836510" y="1971506"/>
                  <a:pt x="843352" y="1966372"/>
                  <a:pt x="848484" y="1961238"/>
                </a:cubicBezTo>
                <a:cubicBezTo>
                  <a:pt x="845918" y="1950114"/>
                  <a:pt x="842069" y="1941985"/>
                  <a:pt x="836724" y="1937493"/>
                </a:cubicBezTo>
                <a:lnTo>
                  <a:pt x="817672" y="1935725"/>
                </a:lnTo>
                <a:lnTo>
                  <a:pt x="817693" y="1935568"/>
                </a:lnTo>
                <a:lnTo>
                  <a:pt x="817582" y="1935716"/>
                </a:lnTo>
                <a:lnTo>
                  <a:pt x="815982" y="1935568"/>
                </a:lnTo>
                <a:cubicBezTo>
                  <a:pt x="819403" y="1928722"/>
                  <a:pt x="821114" y="1920165"/>
                  <a:pt x="822824" y="1913320"/>
                </a:cubicBezTo>
                <a:cubicBezTo>
                  <a:pt x="838220" y="1901340"/>
                  <a:pt x="850195" y="1913320"/>
                  <a:pt x="858748" y="1921876"/>
                </a:cubicBezTo>
                <a:cubicBezTo>
                  <a:pt x="874144" y="1915031"/>
                  <a:pt x="870723" y="1901340"/>
                  <a:pt x="872433" y="1889360"/>
                </a:cubicBezTo>
                <a:cubicBezTo>
                  <a:pt x="874144" y="1882515"/>
                  <a:pt x="877565" y="1877381"/>
                  <a:pt x="884408" y="1877381"/>
                </a:cubicBezTo>
                <a:cubicBezTo>
                  <a:pt x="891251" y="1879092"/>
                  <a:pt x="896383" y="1887649"/>
                  <a:pt x="894672" y="1896206"/>
                </a:cubicBezTo>
                <a:cubicBezTo>
                  <a:pt x="894672" y="1899629"/>
                  <a:pt x="892961" y="1903051"/>
                  <a:pt x="892961" y="1906474"/>
                </a:cubicBezTo>
                <a:cubicBezTo>
                  <a:pt x="891251" y="1909897"/>
                  <a:pt x="891251" y="1913320"/>
                  <a:pt x="889540" y="1918454"/>
                </a:cubicBezTo>
                <a:cubicBezTo>
                  <a:pt x="898093" y="1918454"/>
                  <a:pt x="906647" y="1918454"/>
                  <a:pt x="913489" y="1918454"/>
                </a:cubicBezTo>
                <a:cubicBezTo>
                  <a:pt x="920332" y="1918454"/>
                  <a:pt x="925464" y="1920165"/>
                  <a:pt x="934017" y="1920165"/>
                </a:cubicBezTo>
                <a:cubicBezTo>
                  <a:pt x="940860" y="1909897"/>
                  <a:pt x="947702" y="1899629"/>
                  <a:pt x="954545" y="1889360"/>
                </a:cubicBezTo>
                <a:cubicBezTo>
                  <a:pt x="961387" y="1877381"/>
                  <a:pt x="971651" y="1870535"/>
                  <a:pt x="981915" y="1875669"/>
                </a:cubicBezTo>
                <a:cubicBezTo>
                  <a:pt x="992179" y="1879092"/>
                  <a:pt x="1000732" y="1875669"/>
                  <a:pt x="1009286" y="1868824"/>
                </a:cubicBezTo>
                <a:cubicBezTo>
                  <a:pt x="1019550" y="1861978"/>
                  <a:pt x="1028103" y="1855133"/>
                  <a:pt x="1038367" y="1848287"/>
                </a:cubicBezTo>
                <a:cubicBezTo>
                  <a:pt x="1036656" y="1851710"/>
                  <a:pt x="1034946" y="1856844"/>
                  <a:pt x="1034946" y="1858556"/>
                </a:cubicBezTo>
                <a:cubicBezTo>
                  <a:pt x="1040077" y="1865401"/>
                  <a:pt x="1045209" y="1860267"/>
                  <a:pt x="1048631" y="1855133"/>
                </a:cubicBezTo>
                <a:cubicBezTo>
                  <a:pt x="1050341" y="1853422"/>
                  <a:pt x="1048631" y="1848287"/>
                  <a:pt x="1048631" y="1844865"/>
                </a:cubicBezTo>
                <a:cubicBezTo>
                  <a:pt x="1045209" y="1846576"/>
                  <a:pt x="1041788" y="1848287"/>
                  <a:pt x="1038367" y="1848287"/>
                </a:cubicBezTo>
                <a:cubicBezTo>
                  <a:pt x="1046920" y="1836308"/>
                  <a:pt x="1046920" y="1824328"/>
                  <a:pt x="1041788" y="1807214"/>
                </a:cubicBezTo>
                <a:cubicBezTo>
                  <a:pt x="1033235" y="1784966"/>
                  <a:pt x="1028103" y="1761007"/>
                  <a:pt x="1022971" y="1737048"/>
                </a:cubicBezTo>
                <a:cubicBezTo>
                  <a:pt x="1026392" y="1731914"/>
                  <a:pt x="1031524" y="1726780"/>
                  <a:pt x="1034946" y="1721645"/>
                </a:cubicBezTo>
                <a:cubicBezTo>
                  <a:pt x="1029814" y="1719934"/>
                  <a:pt x="1024682" y="1718223"/>
                  <a:pt x="1019550" y="1716511"/>
                </a:cubicBezTo>
                <a:cubicBezTo>
                  <a:pt x="1019550" y="1707954"/>
                  <a:pt x="1019550" y="1699397"/>
                  <a:pt x="1019550" y="1690841"/>
                </a:cubicBezTo>
                <a:cubicBezTo>
                  <a:pt x="1021260" y="1689129"/>
                  <a:pt x="1022971" y="1685706"/>
                  <a:pt x="1024682" y="1685706"/>
                </a:cubicBezTo>
                <a:cubicBezTo>
                  <a:pt x="1041788" y="1680572"/>
                  <a:pt x="1057184" y="1668593"/>
                  <a:pt x="1074291" y="1672016"/>
                </a:cubicBezTo>
                <a:cubicBezTo>
                  <a:pt x="1077712" y="1672016"/>
                  <a:pt x="1084554" y="1668593"/>
                  <a:pt x="1084554" y="1663459"/>
                </a:cubicBezTo>
                <a:cubicBezTo>
                  <a:pt x="1087976" y="1653190"/>
                  <a:pt x="1089686" y="1646345"/>
                  <a:pt x="1099950" y="1644633"/>
                </a:cubicBezTo>
                <a:cubicBezTo>
                  <a:pt x="1110214" y="1641211"/>
                  <a:pt x="1110214" y="1656613"/>
                  <a:pt x="1120478" y="1661747"/>
                </a:cubicBezTo>
                <a:lnTo>
                  <a:pt x="1176916" y="1635177"/>
                </a:lnTo>
                <a:lnTo>
                  <a:pt x="1176716" y="1646559"/>
                </a:lnTo>
                <a:cubicBezTo>
                  <a:pt x="1175219" y="1650623"/>
                  <a:pt x="1172653" y="1654902"/>
                  <a:pt x="1170087" y="1660036"/>
                </a:cubicBezTo>
                <a:cubicBezTo>
                  <a:pt x="1180351" y="1654902"/>
                  <a:pt x="1187194" y="1653190"/>
                  <a:pt x="1194036" y="1648056"/>
                </a:cubicBezTo>
                <a:cubicBezTo>
                  <a:pt x="1195747" y="1646345"/>
                  <a:pt x="1195747" y="1637788"/>
                  <a:pt x="1197458" y="1634365"/>
                </a:cubicBezTo>
                <a:cubicBezTo>
                  <a:pt x="1197458" y="1636077"/>
                  <a:pt x="1197458" y="1636077"/>
                  <a:pt x="1197458" y="1636077"/>
                </a:cubicBezTo>
                <a:cubicBezTo>
                  <a:pt x="1209432" y="1634365"/>
                  <a:pt x="1219696" y="1627520"/>
                  <a:pt x="1231671" y="1636077"/>
                </a:cubicBezTo>
                <a:cubicBezTo>
                  <a:pt x="1247066" y="1646345"/>
                  <a:pt x="1259041" y="1639499"/>
                  <a:pt x="1265884" y="1624097"/>
                </a:cubicBezTo>
                <a:cubicBezTo>
                  <a:pt x="1276148" y="1601849"/>
                  <a:pt x="1293254" y="1595003"/>
                  <a:pt x="1310361" y="1583024"/>
                </a:cubicBezTo>
                <a:cubicBezTo>
                  <a:pt x="1327467" y="1571044"/>
                  <a:pt x="1344574" y="1557353"/>
                  <a:pt x="1363391" y="1543662"/>
                </a:cubicBezTo>
                <a:cubicBezTo>
                  <a:pt x="1366812" y="1538528"/>
                  <a:pt x="1370234" y="1531683"/>
                  <a:pt x="1365102" y="1524837"/>
                </a:cubicBezTo>
                <a:cubicBezTo>
                  <a:pt x="1361680" y="1517992"/>
                  <a:pt x="1353127" y="1516280"/>
                  <a:pt x="1347995" y="1523126"/>
                </a:cubicBezTo>
                <a:cubicBezTo>
                  <a:pt x="1342863" y="1529971"/>
                  <a:pt x="1337731" y="1536817"/>
                  <a:pt x="1334310" y="1543662"/>
                </a:cubicBezTo>
                <a:cubicBezTo>
                  <a:pt x="1324046" y="1538528"/>
                  <a:pt x="1324046" y="1531683"/>
                  <a:pt x="1324046" y="1521414"/>
                </a:cubicBezTo>
                <a:cubicBezTo>
                  <a:pt x="1325757" y="1507723"/>
                  <a:pt x="1337731" y="1507723"/>
                  <a:pt x="1341152" y="1499166"/>
                </a:cubicBezTo>
                <a:cubicBezTo>
                  <a:pt x="1349706" y="1500878"/>
                  <a:pt x="1356548" y="1500878"/>
                  <a:pt x="1361680" y="1492321"/>
                </a:cubicBezTo>
                <a:cubicBezTo>
                  <a:pt x="1378787" y="1490610"/>
                  <a:pt x="1390761" y="1473496"/>
                  <a:pt x="1409579" y="1475207"/>
                </a:cubicBezTo>
                <a:cubicBezTo>
                  <a:pt x="1407868" y="1485475"/>
                  <a:pt x="1406157" y="1495744"/>
                  <a:pt x="1404447" y="1506012"/>
                </a:cubicBezTo>
                <a:cubicBezTo>
                  <a:pt x="1409579" y="1509435"/>
                  <a:pt x="1413000" y="1512857"/>
                  <a:pt x="1418132" y="1514569"/>
                </a:cubicBezTo>
                <a:cubicBezTo>
                  <a:pt x="1431817" y="1516280"/>
                  <a:pt x="1436949" y="1507723"/>
                  <a:pt x="1435238" y="1492321"/>
                </a:cubicBezTo>
                <a:cubicBezTo>
                  <a:pt x="1433528" y="1485475"/>
                  <a:pt x="1431817" y="1480341"/>
                  <a:pt x="1430106" y="1475207"/>
                </a:cubicBezTo>
                <a:cubicBezTo>
                  <a:pt x="1438660" y="1466650"/>
                  <a:pt x="1447213" y="1468362"/>
                  <a:pt x="1447213" y="1476919"/>
                </a:cubicBezTo>
                <a:cubicBezTo>
                  <a:pt x="1450634" y="1494032"/>
                  <a:pt x="1464319" y="1512857"/>
                  <a:pt x="1448924" y="1533394"/>
                </a:cubicBezTo>
                <a:cubicBezTo>
                  <a:pt x="1448924" y="1533394"/>
                  <a:pt x="1448924" y="1538528"/>
                  <a:pt x="1448924" y="1541951"/>
                </a:cubicBezTo>
                <a:cubicBezTo>
                  <a:pt x="1467741" y="1538528"/>
                  <a:pt x="1486558" y="1536817"/>
                  <a:pt x="1503665" y="1531683"/>
                </a:cubicBezTo>
                <a:cubicBezTo>
                  <a:pt x="1508796" y="1531683"/>
                  <a:pt x="1512218" y="1526549"/>
                  <a:pt x="1513928" y="1521414"/>
                </a:cubicBezTo>
                <a:cubicBezTo>
                  <a:pt x="1519060" y="1514569"/>
                  <a:pt x="1522482" y="1506012"/>
                  <a:pt x="1527614" y="1495744"/>
                </a:cubicBezTo>
                <a:cubicBezTo>
                  <a:pt x="1529324" y="1500878"/>
                  <a:pt x="1531035" y="1504301"/>
                  <a:pt x="1531035" y="1507723"/>
                </a:cubicBezTo>
                <a:cubicBezTo>
                  <a:pt x="1532746" y="1509435"/>
                  <a:pt x="1532746" y="1512857"/>
                  <a:pt x="1534456" y="1516280"/>
                </a:cubicBezTo>
                <a:cubicBezTo>
                  <a:pt x="1546431" y="1514569"/>
                  <a:pt x="1558405" y="1512857"/>
                  <a:pt x="1568669" y="1511146"/>
                </a:cubicBezTo>
                <a:cubicBezTo>
                  <a:pt x="1568669" y="1516280"/>
                  <a:pt x="1568669" y="1519703"/>
                  <a:pt x="1568669" y="1523126"/>
                </a:cubicBezTo>
                <a:cubicBezTo>
                  <a:pt x="1585776" y="1523126"/>
                  <a:pt x="1585776" y="1523126"/>
                  <a:pt x="1585776" y="1497455"/>
                </a:cubicBezTo>
                <a:cubicBezTo>
                  <a:pt x="1572091" y="1488898"/>
                  <a:pt x="1556695" y="1482053"/>
                  <a:pt x="1541299" y="1473496"/>
                </a:cubicBezTo>
                <a:cubicBezTo>
                  <a:pt x="1544720" y="1466650"/>
                  <a:pt x="1546431" y="1461516"/>
                  <a:pt x="1549852" y="1454671"/>
                </a:cubicBezTo>
                <a:cubicBezTo>
                  <a:pt x="1544720" y="1449536"/>
                  <a:pt x="1537878" y="1444402"/>
                  <a:pt x="1531035" y="1439268"/>
                </a:cubicBezTo>
                <a:cubicBezTo>
                  <a:pt x="1532746" y="1420443"/>
                  <a:pt x="1548141" y="1427289"/>
                  <a:pt x="1553273" y="1415309"/>
                </a:cubicBezTo>
                <a:cubicBezTo>
                  <a:pt x="1551563" y="1403329"/>
                  <a:pt x="1553273" y="1387927"/>
                  <a:pt x="1543010" y="1377659"/>
                </a:cubicBezTo>
                <a:cubicBezTo>
                  <a:pt x="1539588" y="1379370"/>
                  <a:pt x="1536167" y="1379370"/>
                  <a:pt x="1532746" y="1382793"/>
                </a:cubicBezTo>
                <a:cubicBezTo>
                  <a:pt x="1527614" y="1386216"/>
                  <a:pt x="1524192" y="1389638"/>
                  <a:pt x="1519060" y="1394772"/>
                </a:cubicBezTo>
                <a:cubicBezTo>
                  <a:pt x="1527614" y="1406752"/>
                  <a:pt x="1536167" y="1382793"/>
                  <a:pt x="1543010" y="1396484"/>
                </a:cubicBezTo>
                <a:cubicBezTo>
                  <a:pt x="1531035" y="1410175"/>
                  <a:pt x="1517350" y="1410175"/>
                  <a:pt x="1501954" y="1411886"/>
                </a:cubicBezTo>
                <a:cubicBezTo>
                  <a:pt x="1500243" y="1413598"/>
                  <a:pt x="1496822" y="1408463"/>
                  <a:pt x="1495111" y="1405041"/>
                </a:cubicBezTo>
                <a:cubicBezTo>
                  <a:pt x="1495111" y="1401618"/>
                  <a:pt x="1495111" y="1398195"/>
                  <a:pt x="1496822" y="1391350"/>
                </a:cubicBezTo>
                <a:cubicBezTo>
                  <a:pt x="1488269" y="1393061"/>
                  <a:pt x="1481426" y="1394772"/>
                  <a:pt x="1472873" y="1394772"/>
                </a:cubicBezTo>
                <a:cubicBezTo>
                  <a:pt x="1472873" y="1372524"/>
                  <a:pt x="1471162" y="1369102"/>
                  <a:pt x="1457477" y="1370813"/>
                </a:cubicBezTo>
                <a:cubicBezTo>
                  <a:pt x="1448924" y="1372524"/>
                  <a:pt x="1440370" y="1372524"/>
                  <a:pt x="1431817" y="1374236"/>
                </a:cubicBezTo>
                <a:cubicBezTo>
                  <a:pt x="1426685" y="1363968"/>
                  <a:pt x="1430106" y="1360545"/>
                  <a:pt x="1436949" y="1360545"/>
                </a:cubicBezTo>
                <a:cubicBezTo>
                  <a:pt x="1438660" y="1360545"/>
                  <a:pt x="1440370" y="1362256"/>
                  <a:pt x="1445502" y="1363968"/>
                </a:cubicBezTo>
                <a:cubicBezTo>
                  <a:pt x="1452345" y="1353699"/>
                  <a:pt x="1460898" y="1343431"/>
                  <a:pt x="1471162" y="1331451"/>
                </a:cubicBezTo>
                <a:cubicBezTo>
                  <a:pt x="1478005" y="1331451"/>
                  <a:pt x="1486558" y="1333163"/>
                  <a:pt x="1496822" y="1334874"/>
                </a:cubicBezTo>
                <a:cubicBezTo>
                  <a:pt x="1496822" y="1341720"/>
                  <a:pt x="1495111" y="1348565"/>
                  <a:pt x="1495111" y="1358833"/>
                </a:cubicBezTo>
                <a:cubicBezTo>
                  <a:pt x="1500243" y="1357122"/>
                  <a:pt x="1508796" y="1357122"/>
                  <a:pt x="1508796" y="1353699"/>
                </a:cubicBezTo>
                <a:cubicBezTo>
                  <a:pt x="1512218" y="1338297"/>
                  <a:pt x="1522482" y="1333163"/>
                  <a:pt x="1531035" y="1324606"/>
                </a:cubicBezTo>
                <a:cubicBezTo>
                  <a:pt x="1534456" y="1322895"/>
                  <a:pt x="1536167" y="1317760"/>
                  <a:pt x="1539588" y="1309204"/>
                </a:cubicBezTo>
                <a:cubicBezTo>
                  <a:pt x="1532746" y="1307492"/>
                  <a:pt x="1527614" y="1305781"/>
                  <a:pt x="1522482" y="1304069"/>
                </a:cubicBezTo>
                <a:cubicBezTo>
                  <a:pt x="1522482" y="1300647"/>
                  <a:pt x="1522482" y="1295513"/>
                  <a:pt x="1522482" y="1292090"/>
                </a:cubicBezTo>
                <a:cubicBezTo>
                  <a:pt x="1515639" y="1278399"/>
                  <a:pt x="1496822" y="1290378"/>
                  <a:pt x="1493401" y="1268130"/>
                </a:cubicBezTo>
                <a:cubicBezTo>
                  <a:pt x="1498533" y="1266419"/>
                  <a:pt x="1503665" y="1266419"/>
                  <a:pt x="1507086" y="1264708"/>
                </a:cubicBezTo>
                <a:cubicBezTo>
                  <a:pt x="1512218" y="1262996"/>
                  <a:pt x="1515639" y="1259574"/>
                  <a:pt x="1524192" y="1256151"/>
                </a:cubicBezTo>
                <a:cubicBezTo>
                  <a:pt x="1500243" y="1233903"/>
                  <a:pt x="1479715" y="1216789"/>
                  <a:pt x="1459188" y="1196253"/>
                </a:cubicBezTo>
                <a:cubicBezTo>
                  <a:pt x="1462609" y="1187696"/>
                  <a:pt x="1466030" y="1177427"/>
                  <a:pt x="1471162" y="1165448"/>
                </a:cubicBezTo>
                <a:cubicBezTo>
                  <a:pt x="1483137" y="1165448"/>
                  <a:pt x="1495111" y="1167159"/>
                  <a:pt x="1505375" y="1168871"/>
                </a:cubicBezTo>
                <a:cubicBezTo>
                  <a:pt x="1513928" y="1165448"/>
                  <a:pt x="1515639" y="1143200"/>
                  <a:pt x="1529324" y="1156891"/>
                </a:cubicBezTo>
                <a:cubicBezTo>
                  <a:pt x="1531035" y="1156891"/>
                  <a:pt x="1536167" y="1153468"/>
                  <a:pt x="1537878" y="1151757"/>
                </a:cubicBezTo>
                <a:cubicBezTo>
                  <a:pt x="1539588" y="1146623"/>
                  <a:pt x="1543010" y="1141489"/>
                  <a:pt x="1543010" y="1136354"/>
                </a:cubicBezTo>
                <a:cubicBezTo>
                  <a:pt x="1543010" y="1132932"/>
                  <a:pt x="1537878" y="1127798"/>
                  <a:pt x="1534456" y="1126086"/>
                </a:cubicBezTo>
                <a:cubicBezTo>
                  <a:pt x="1529324" y="1122663"/>
                  <a:pt x="1524192" y="1122663"/>
                  <a:pt x="1519060" y="1120952"/>
                </a:cubicBezTo>
                <a:cubicBezTo>
                  <a:pt x="1503665" y="1120952"/>
                  <a:pt x="1489979" y="1122663"/>
                  <a:pt x="1478005" y="1131220"/>
                </a:cubicBezTo>
                <a:cubicBezTo>
                  <a:pt x="1464319" y="1141489"/>
                  <a:pt x="1448924" y="1141489"/>
                  <a:pt x="1436949" y="1153468"/>
                </a:cubicBezTo>
                <a:cubicBezTo>
                  <a:pt x="1430106" y="1160314"/>
                  <a:pt x="1419842" y="1158602"/>
                  <a:pt x="1411289" y="1155180"/>
                </a:cubicBezTo>
                <a:cubicBezTo>
                  <a:pt x="1406157" y="1153468"/>
                  <a:pt x="1402736" y="1144911"/>
                  <a:pt x="1397604" y="1139777"/>
                </a:cubicBezTo>
                <a:cubicBezTo>
                  <a:pt x="1401025" y="1120952"/>
                  <a:pt x="1426685" y="1122663"/>
                  <a:pt x="1416421" y="1095281"/>
                </a:cubicBezTo>
                <a:cubicBezTo>
                  <a:pt x="1407868" y="1095281"/>
                  <a:pt x="1397604" y="1096993"/>
                  <a:pt x="1387340" y="1098704"/>
                </a:cubicBezTo>
                <a:cubicBezTo>
                  <a:pt x="1383919" y="1091859"/>
                  <a:pt x="1380497" y="1083302"/>
                  <a:pt x="1377076" y="1073034"/>
                </a:cubicBezTo>
                <a:cubicBezTo>
                  <a:pt x="1387340" y="1066188"/>
                  <a:pt x="1399315" y="1062765"/>
                  <a:pt x="1406157" y="1052497"/>
                </a:cubicBezTo>
                <a:cubicBezTo>
                  <a:pt x="1419842" y="1028538"/>
                  <a:pt x="1440370" y="1023404"/>
                  <a:pt x="1462609" y="1019981"/>
                </a:cubicBezTo>
                <a:cubicBezTo>
                  <a:pt x="1474583" y="978908"/>
                  <a:pt x="1500243" y="954948"/>
                  <a:pt x="1529324" y="934412"/>
                </a:cubicBezTo>
                <a:cubicBezTo>
                  <a:pt x="1537878" y="929278"/>
                  <a:pt x="1546431" y="922432"/>
                  <a:pt x="1554984" y="917298"/>
                </a:cubicBezTo>
                <a:cubicBezTo>
                  <a:pt x="1566959" y="912164"/>
                  <a:pt x="1575512" y="903607"/>
                  <a:pt x="1566959" y="879648"/>
                </a:cubicBezTo>
                <a:cubicBezTo>
                  <a:pt x="1582355" y="884782"/>
                  <a:pt x="1590908" y="888205"/>
                  <a:pt x="1601172" y="891628"/>
                </a:cubicBezTo>
                <a:cubicBezTo>
                  <a:pt x="1608014" y="895050"/>
                  <a:pt x="1613146" y="895050"/>
                  <a:pt x="1618278" y="888205"/>
                </a:cubicBezTo>
                <a:cubicBezTo>
                  <a:pt x="1616568" y="889916"/>
                  <a:pt x="1616568" y="889916"/>
                  <a:pt x="1616568" y="889916"/>
                </a:cubicBezTo>
                <a:cubicBezTo>
                  <a:pt x="1626832" y="889916"/>
                  <a:pt x="1635385" y="889916"/>
                  <a:pt x="1642227" y="876225"/>
                </a:cubicBezTo>
                <a:lnTo>
                  <a:pt x="1625405" y="863985"/>
                </a:lnTo>
                <a:lnTo>
                  <a:pt x="1640945" y="849699"/>
                </a:lnTo>
                <a:cubicBezTo>
                  <a:pt x="1646932" y="847132"/>
                  <a:pt x="1653347" y="846276"/>
                  <a:pt x="1659334" y="845420"/>
                </a:cubicBezTo>
                <a:cubicBezTo>
                  <a:pt x="1664466" y="843709"/>
                  <a:pt x="1669598" y="841998"/>
                  <a:pt x="1671309" y="838575"/>
                </a:cubicBezTo>
                <a:cubicBezTo>
                  <a:pt x="1674730" y="821461"/>
                  <a:pt x="1681572" y="818038"/>
                  <a:pt x="1690126" y="828307"/>
                </a:cubicBezTo>
                <a:cubicBezTo>
                  <a:pt x="1700390" y="840286"/>
                  <a:pt x="1708943" y="821461"/>
                  <a:pt x="1717496" y="828307"/>
                </a:cubicBezTo>
                <a:cubicBezTo>
                  <a:pt x="1724339" y="838575"/>
                  <a:pt x="1712364" y="843709"/>
                  <a:pt x="1717496" y="855689"/>
                </a:cubicBezTo>
                <a:cubicBezTo>
                  <a:pt x="1722628" y="860823"/>
                  <a:pt x="1731181" y="836863"/>
                  <a:pt x="1739735" y="852266"/>
                </a:cubicBezTo>
                <a:cubicBezTo>
                  <a:pt x="1736313" y="859111"/>
                  <a:pt x="1732892" y="867668"/>
                  <a:pt x="1726049" y="881359"/>
                </a:cubicBezTo>
                <a:cubicBezTo>
                  <a:pt x="1738024" y="879648"/>
                  <a:pt x="1744867" y="877937"/>
                  <a:pt x="1753420" y="876225"/>
                </a:cubicBezTo>
                <a:cubicBezTo>
                  <a:pt x="1755131" y="886493"/>
                  <a:pt x="1751709" y="893339"/>
                  <a:pt x="1744867" y="896762"/>
                </a:cubicBezTo>
                <a:cubicBezTo>
                  <a:pt x="1736313" y="901896"/>
                  <a:pt x="1724339" y="903607"/>
                  <a:pt x="1717496" y="910453"/>
                </a:cubicBezTo>
                <a:cubicBezTo>
                  <a:pt x="1708943" y="924144"/>
                  <a:pt x="1702100" y="934412"/>
                  <a:pt x="1686704" y="934412"/>
                </a:cubicBezTo>
                <a:cubicBezTo>
                  <a:pt x="1683283" y="934412"/>
                  <a:pt x="1684994" y="944680"/>
                  <a:pt x="1691836" y="953237"/>
                </a:cubicBezTo>
                <a:cubicBezTo>
                  <a:pt x="1679862" y="963505"/>
                  <a:pt x="1679862" y="963505"/>
                  <a:pt x="1669598" y="953237"/>
                </a:cubicBezTo>
                <a:cubicBezTo>
                  <a:pt x="1666177" y="948103"/>
                  <a:pt x="1661045" y="948103"/>
                  <a:pt x="1657623" y="946392"/>
                </a:cubicBezTo>
                <a:cubicBezTo>
                  <a:pt x="1649070" y="953237"/>
                  <a:pt x="1654202" y="956660"/>
                  <a:pt x="1655913" y="961794"/>
                </a:cubicBezTo>
                <a:cubicBezTo>
                  <a:pt x="1655913" y="966928"/>
                  <a:pt x="1655913" y="972062"/>
                  <a:pt x="1657623" y="980619"/>
                </a:cubicBezTo>
                <a:cubicBezTo>
                  <a:pt x="1667887" y="978908"/>
                  <a:pt x="1678151" y="978908"/>
                  <a:pt x="1691836" y="977196"/>
                </a:cubicBezTo>
                <a:cubicBezTo>
                  <a:pt x="1703811" y="996021"/>
                  <a:pt x="1719207" y="1016558"/>
                  <a:pt x="1727760" y="1043940"/>
                </a:cubicBezTo>
                <a:cubicBezTo>
                  <a:pt x="1736313" y="1042229"/>
                  <a:pt x="1744867" y="1040517"/>
                  <a:pt x="1755131" y="1038806"/>
                </a:cubicBezTo>
                <a:cubicBezTo>
                  <a:pt x="1758552" y="1045651"/>
                  <a:pt x="1761973" y="1055920"/>
                  <a:pt x="1767105" y="1066188"/>
                </a:cubicBezTo>
                <a:cubicBezTo>
                  <a:pt x="1785922" y="1054208"/>
                  <a:pt x="1804739" y="1043940"/>
                  <a:pt x="1823557" y="1033672"/>
                </a:cubicBezTo>
                <a:cubicBezTo>
                  <a:pt x="1830399" y="1035383"/>
                  <a:pt x="1833821" y="1049074"/>
                  <a:pt x="1844085" y="1040517"/>
                </a:cubicBezTo>
                <a:cubicBezTo>
                  <a:pt x="1852638" y="1033672"/>
                  <a:pt x="1842374" y="1026826"/>
                  <a:pt x="1844085" y="1018269"/>
                </a:cubicBezTo>
                <a:cubicBezTo>
                  <a:pt x="1849216" y="1011424"/>
                  <a:pt x="1856059" y="1004578"/>
                  <a:pt x="1866323" y="1009713"/>
                </a:cubicBezTo>
                <a:cubicBezTo>
                  <a:pt x="1880008" y="1014847"/>
                  <a:pt x="1893693" y="1011424"/>
                  <a:pt x="1905668" y="1002867"/>
                </a:cubicBezTo>
                <a:cubicBezTo>
                  <a:pt x="1903957" y="985753"/>
                  <a:pt x="1888562" y="994310"/>
                  <a:pt x="1883430" y="980619"/>
                </a:cubicBezTo>
                <a:cubicBezTo>
                  <a:pt x="1880008" y="973774"/>
                  <a:pt x="1886851" y="970351"/>
                  <a:pt x="1890272" y="966928"/>
                </a:cubicBezTo>
                <a:cubicBezTo>
                  <a:pt x="1893693" y="961794"/>
                  <a:pt x="1898825" y="956660"/>
                  <a:pt x="1902247" y="951526"/>
                </a:cubicBezTo>
                <a:cubicBezTo>
                  <a:pt x="1903957" y="944680"/>
                  <a:pt x="1905668" y="937835"/>
                  <a:pt x="1905668" y="932701"/>
                </a:cubicBezTo>
                <a:cubicBezTo>
                  <a:pt x="1903957" y="924144"/>
                  <a:pt x="1898825" y="924144"/>
                  <a:pt x="1891983" y="922432"/>
                </a:cubicBezTo>
                <a:cubicBezTo>
                  <a:pt x="1888562" y="922432"/>
                  <a:pt x="1883430" y="922432"/>
                  <a:pt x="1878298" y="922432"/>
                </a:cubicBezTo>
                <a:cubicBezTo>
                  <a:pt x="1881719" y="903607"/>
                  <a:pt x="1897115" y="900184"/>
                  <a:pt x="1905668" y="883071"/>
                </a:cubicBezTo>
                <a:cubicBezTo>
                  <a:pt x="1907379" y="876225"/>
                  <a:pt x="1897115" y="876225"/>
                  <a:pt x="1895404" y="867668"/>
                </a:cubicBezTo>
                <a:cubicBezTo>
                  <a:pt x="1893693" y="860823"/>
                  <a:pt x="1893693" y="852266"/>
                  <a:pt x="1893693" y="843709"/>
                </a:cubicBezTo>
                <a:cubicBezTo>
                  <a:pt x="1914221" y="833441"/>
                  <a:pt x="1934749" y="823172"/>
                  <a:pt x="1955277" y="814616"/>
                </a:cubicBezTo>
                <a:cubicBezTo>
                  <a:pt x="1962120" y="811193"/>
                  <a:pt x="1967252" y="807770"/>
                  <a:pt x="1974094" y="807770"/>
                </a:cubicBezTo>
                <a:cubicBezTo>
                  <a:pt x="2011729" y="807770"/>
                  <a:pt x="2044231" y="787234"/>
                  <a:pt x="2078444" y="775254"/>
                </a:cubicBezTo>
                <a:cubicBezTo>
                  <a:pt x="2081865" y="773543"/>
                  <a:pt x="2083576" y="773543"/>
                  <a:pt x="2086997" y="773543"/>
                </a:cubicBezTo>
                <a:cubicBezTo>
                  <a:pt x="2098972" y="783811"/>
                  <a:pt x="2088708" y="797502"/>
                  <a:pt x="2090419" y="807770"/>
                </a:cubicBezTo>
                <a:cubicBezTo>
                  <a:pt x="2093840" y="809481"/>
                  <a:pt x="2097261" y="811193"/>
                  <a:pt x="2102393" y="812904"/>
                </a:cubicBezTo>
                <a:cubicBezTo>
                  <a:pt x="2107525" y="831729"/>
                  <a:pt x="2095551" y="843709"/>
                  <a:pt x="2088708" y="860823"/>
                </a:cubicBezTo>
                <a:cubicBezTo>
                  <a:pt x="2100682" y="865957"/>
                  <a:pt x="2110946" y="869380"/>
                  <a:pt x="2124632" y="876225"/>
                </a:cubicBezTo>
                <a:cubicBezTo>
                  <a:pt x="2143449" y="865957"/>
                  <a:pt x="2169109" y="860823"/>
                  <a:pt x="2174241" y="821461"/>
                </a:cubicBezTo>
                <a:cubicBezTo>
                  <a:pt x="2196479" y="819750"/>
                  <a:pt x="2213586" y="800925"/>
                  <a:pt x="2232403" y="792368"/>
                </a:cubicBezTo>
                <a:cubicBezTo>
                  <a:pt x="2230692" y="776965"/>
                  <a:pt x="2227271" y="764986"/>
                  <a:pt x="2225560" y="753006"/>
                </a:cubicBezTo>
                <a:cubicBezTo>
                  <a:pt x="2225560" y="751295"/>
                  <a:pt x="2227271" y="747872"/>
                  <a:pt x="2228981" y="746160"/>
                </a:cubicBezTo>
                <a:cubicBezTo>
                  <a:pt x="2230692" y="746160"/>
                  <a:pt x="2234113" y="746160"/>
                  <a:pt x="2235824" y="747872"/>
                </a:cubicBezTo>
                <a:cubicBezTo>
                  <a:pt x="2242667" y="761563"/>
                  <a:pt x="2251220" y="771831"/>
                  <a:pt x="2264905" y="775254"/>
                </a:cubicBezTo>
                <a:cubicBezTo>
                  <a:pt x="2270037" y="776965"/>
                  <a:pt x="2273458" y="788945"/>
                  <a:pt x="2278590" y="797502"/>
                </a:cubicBezTo>
                <a:cubicBezTo>
                  <a:pt x="2317935" y="800925"/>
                  <a:pt x="2347017" y="783811"/>
                  <a:pt x="2369255" y="742738"/>
                </a:cubicBezTo>
                <a:cubicBezTo>
                  <a:pt x="2377808" y="723913"/>
                  <a:pt x="2389783" y="706799"/>
                  <a:pt x="2400047" y="689685"/>
                </a:cubicBezTo>
                <a:cubicBezTo>
                  <a:pt x="2401757" y="687974"/>
                  <a:pt x="2405179" y="686262"/>
                  <a:pt x="2405179" y="682840"/>
                </a:cubicBezTo>
                <a:cubicBezTo>
                  <a:pt x="2408600" y="658880"/>
                  <a:pt x="2420575" y="648612"/>
                  <a:pt x="2439392" y="652035"/>
                </a:cubicBezTo>
                <a:cubicBezTo>
                  <a:pt x="2442813" y="652035"/>
                  <a:pt x="2446234" y="648612"/>
                  <a:pt x="2447945" y="646901"/>
                </a:cubicBezTo>
                <a:cubicBezTo>
                  <a:pt x="2456498" y="638344"/>
                  <a:pt x="2465052" y="631498"/>
                  <a:pt x="2475316" y="622941"/>
                </a:cubicBezTo>
                <a:cubicBezTo>
                  <a:pt x="2477026" y="614384"/>
                  <a:pt x="2470184" y="610962"/>
                  <a:pt x="2466762" y="605828"/>
                </a:cubicBezTo>
                <a:cubicBezTo>
                  <a:pt x="2459920" y="590425"/>
                  <a:pt x="2459920" y="581868"/>
                  <a:pt x="2470184" y="568177"/>
                </a:cubicBezTo>
                <a:cubicBezTo>
                  <a:pt x="2475316" y="559620"/>
                  <a:pt x="2489001" y="556198"/>
                  <a:pt x="2487290" y="537373"/>
                </a:cubicBezTo>
                <a:cubicBezTo>
                  <a:pt x="2495843" y="528816"/>
                  <a:pt x="2506107" y="521970"/>
                  <a:pt x="2512950" y="511702"/>
                </a:cubicBezTo>
                <a:cubicBezTo>
                  <a:pt x="2523214" y="499722"/>
                  <a:pt x="2533478" y="491165"/>
                  <a:pt x="2547163" y="487743"/>
                </a:cubicBezTo>
                <a:cubicBezTo>
                  <a:pt x="2571112" y="480897"/>
                  <a:pt x="2596772" y="474052"/>
                  <a:pt x="2620721" y="468917"/>
                </a:cubicBezTo>
                <a:cubicBezTo>
                  <a:pt x="2639538" y="465495"/>
                  <a:pt x="2660066" y="463783"/>
                  <a:pt x="2678883" y="460361"/>
                </a:cubicBezTo>
                <a:cubicBezTo>
                  <a:pt x="2690858" y="458649"/>
                  <a:pt x="2702832" y="455226"/>
                  <a:pt x="2713096" y="451804"/>
                </a:cubicBezTo>
                <a:cubicBezTo>
                  <a:pt x="2719939" y="436401"/>
                  <a:pt x="2713096" y="427844"/>
                  <a:pt x="2706254" y="420999"/>
                </a:cubicBezTo>
                <a:cubicBezTo>
                  <a:pt x="2692569" y="412442"/>
                  <a:pt x="2678883" y="403885"/>
                  <a:pt x="2663487" y="393617"/>
                </a:cubicBezTo>
                <a:cubicBezTo>
                  <a:pt x="2646381" y="397040"/>
                  <a:pt x="2634406" y="417576"/>
                  <a:pt x="2613878" y="426133"/>
                </a:cubicBezTo>
                <a:cubicBezTo>
                  <a:pt x="2615589" y="415865"/>
                  <a:pt x="2617300" y="407308"/>
                  <a:pt x="2619010" y="400462"/>
                </a:cubicBezTo>
                <a:cubicBezTo>
                  <a:pt x="2617300" y="402174"/>
                  <a:pt x="2617300" y="402174"/>
                  <a:pt x="2617300" y="402174"/>
                </a:cubicBezTo>
                <a:cubicBezTo>
                  <a:pt x="2641249" y="395328"/>
                  <a:pt x="2639538" y="373080"/>
                  <a:pt x="2637828" y="349121"/>
                </a:cubicBezTo>
                <a:cubicBezTo>
                  <a:pt x="2649802" y="343987"/>
                  <a:pt x="2660066" y="338853"/>
                  <a:pt x="2672041" y="332007"/>
                </a:cubicBezTo>
                <a:cubicBezTo>
                  <a:pt x="2672041" y="328585"/>
                  <a:pt x="2673751" y="323450"/>
                  <a:pt x="2672041" y="320028"/>
                </a:cubicBezTo>
                <a:cubicBezTo>
                  <a:pt x="2661777" y="287511"/>
                  <a:pt x="2668619" y="256707"/>
                  <a:pt x="2684015" y="229325"/>
                </a:cubicBezTo>
                <a:cubicBezTo>
                  <a:pt x="2690858" y="217345"/>
                  <a:pt x="2697700" y="207077"/>
                  <a:pt x="2704543" y="196809"/>
                </a:cubicBezTo>
                <a:cubicBezTo>
                  <a:pt x="2713096" y="184829"/>
                  <a:pt x="2719939" y="174561"/>
                  <a:pt x="2723360" y="159158"/>
                </a:cubicBezTo>
                <a:cubicBezTo>
                  <a:pt x="2725071" y="145467"/>
                  <a:pt x="2733624" y="135199"/>
                  <a:pt x="2742177" y="124931"/>
                </a:cubicBezTo>
                <a:cubicBezTo>
                  <a:pt x="2754152" y="112951"/>
                  <a:pt x="2766127" y="100971"/>
                  <a:pt x="2779812" y="92415"/>
                </a:cubicBezTo>
                <a:cubicBezTo>
                  <a:pt x="2848238" y="42785"/>
                  <a:pt x="2921796" y="13691"/>
                  <a:pt x="3000486" y="3423"/>
                </a:cubicBezTo>
                <a:cubicBezTo>
                  <a:pt x="3003907" y="3423"/>
                  <a:pt x="3005618" y="5134"/>
                  <a:pt x="3010750" y="6846"/>
                </a:cubicBezTo>
                <a:cubicBezTo>
                  <a:pt x="3003907" y="23959"/>
                  <a:pt x="2990222" y="22248"/>
                  <a:pt x="2979958" y="32516"/>
                </a:cubicBezTo>
                <a:cubicBezTo>
                  <a:pt x="2976537" y="42785"/>
                  <a:pt x="2971405" y="56476"/>
                  <a:pt x="2966273" y="71878"/>
                </a:cubicBezTo>
                <a:cubicBezTo>
                  <a:pt x="2971405" y="73589"/>
                  <a:pt x="2974826" y="77012"/>
                  <a:pt x="2979958" y="78723"/>
                </a:cubicBezTo>
                <a:cubicBezTo>
                  <a:pt x="2995354" y="85569"/>
                  <a:pt x="3003907" y="99260"/>
                  <a:pt x="3005618" y="119796"/>
                </a:cubicBezTo>
                <a:cubicBezTo>
                  <a:pt x="3005618" y="131776"/>
                  <a:pt x="3010750" y="143756"/>
                  <a:pt x="3014171" y="155735"/>
                </a:cubicBezTo>
                <a:cubicBezTo>
                  <a:pt x="3010750" y="160870"/>
                  <a:pt x="3009039" y="166004"/>
                  <a:pt x="3005618" y="172849"/>
                </a:cubicBezTo>
                <a:cubicBezTo>
                  <a:pt x="3010750" y="189963"/>
                  <a:pt x="3017593" y="207077"/>
                  <a:pt x="3022725" y="225902"/>
                </a:cubicBezTo>
                <a:cubicBezTo>
                  <a:pt x="3027857" y="227613"/>
                  <a:pt x="3034699" y="231036"/>
                  <a:pt x="3041542" y="234459"/>
                </a:cubicBezTo>
                <a:cubicBezTo>
                  <a:pt x="3039831" y="239593"/>
                  <a:pt x="3038121" y="243016"/>
                  <a:pt x="3036410" y="244727"/>
                </a:cubicBezTo>
                <a:cubicBezTo>
                  <a:pt x="3034699" y="248150"/>
                  <a:pt x="3031278" y="251573"/>
                  <a:pt x="3029567" y="253284"/>
                </a:cubicBezTo>
                <a:cubicBezTo>
                  <a:pt x="3029567" y="254995"/>
                  <a:pt x="3027857" y="256707"/>
                  <a:pt x="3027857" y="256707"/>
                </a:cubicBezTo>
                <a:cubicBezTo>
                  <a:pt x="3032989" y="270398"/>
                  <a:pt x="3038121" y="282377"/>
                  <a:pt x="3043252" y="294357"/>
                </a:cubicBezTo>
                <a:cubicBezTo>
                  <a:pt x="3053516" y="296068"/>
                  <a:pt x="3063780" y="296068"/>
                  <a:pt x="3072334" y="297780"/>
                </a:cubicBezTo>
                <a:cubicBezTo>
                  <a:pt x="3075755" y="304625"/>
                  <a:pt x="3077466" y="309759"/>
                  <a:pt x="3079176" y="316605"/>
                </a:cubicBezTo>
                <a:cubicBezTo>
                  <a:pt x="3070623" y="328585"/>
                  <a:pt x="3060359" y="328585"/>
                  <a:pt x="3051806" y="323450"/>
                </a:cubicBezTo>
                <a:cubicBezTo>
                  <a:pt x="3022725" y="308048"/>
                  <a:pt x="2995354" y="316605"/>
                  <a:pt x="2967984" y="323450"/>
                </a:cubicBezTo>
                <a:cubicBezTo>
                  <a:pt x="2906400" y="342276"/>
                  <a:pt x="2855081" y="379926"/>
                  <a:pt x="2803761" y="426133"/>
                </a:cubicBezTo>
                <a:cubicBezTo>
                  <a:pt x="2800340" y="439824"/>
                  <a:pt x="2798629" y="455226"/>
                  <a:pt x="2795208" y="468917"/>
                </a:cubicBezTo>
                <a:cubicBezTo>
                  <a:pt x="2807182" y="479186"/>
                  <a:pt x="2815736" y="467206"/>
                  <a:pt x="2826000" y="470629"/>
                </a:cubicBezTo>
                <a:cubicBezTo>
                  <a:pt x="2824289" y="460361"/>
                  <a:pt x="2822578" y="455226"/>
                  <a:pt x="2820868" y="448381"/>
                </a:cubicBezTo>
                <a:cubicBezTo>
                  <a:pt x="2824289" y="434690"/>
                  <a:pt x="2834553" y="427844"/>
                  <a:pt x="2843106" y="420999"/>
                </a:cubicBezTo>
                <a:cubicBezTo>
                  <a:pt x="2870476" y="402174"/>
                  <a:pt x="2897847" y="386771"/>
                  <a:pt x="2928639" y="383349"/>
                </a:cubicBezTo>
                <a:cubicBezTo>
                  <a:pt x="2942324" y="403885"/>
                  <a:pt x="2945745" y="403885"/>
                  <a:pt x="2959430" y="397040"/>
                </a:cubicBezTo>
                <a:cubicBezTo>
                  <a:pt x="2971405" y="388483"/>
                  <a:pt x="2983380" y="381637"/>
                  <a:pt x="2995354" y="374792"/>
                </a:cubicBezTo>
                <a:cubicBezTo>
                  <a:pt x="3000486" y="371369"/>
                  <a:pt x="3007329" y="367946"/>
                  <a:pt x="3012461" y="369658"/>
                </a:cubicBezTo>
                <a:cubicBezTo>
                  <a:pt x="3022725" y="371369"/>
                  <a:pt x="3029567" y="364523"/>
                  <a:pt x="3036410" y="357678"/>
                </a:cubicBezTo>
                <a:cubicBezTo>
                  <a:pt x="3050095" y="343987"/>
                  <a:pt x="3065491" y="338853"/>
                  <a:pt x="3082598" y="337141"/>
                </a:cubicBezTo>
                <a:cubicBezTo>
                  <a:pt x="3104836" y="333719"/>
                  <a:pt x="3125364" y="332007"/>
                  <a:pt x="3147602" y="330296"/>
                </a:cubicBezTo>
                <a:cubicBezTo>
                  <a:pt x="3152734" y="330296"/>
                  <a:pt x="3157866" y="335430"/>
                  <a:pt x="3162998" y="335430"/>
                </a:cubicBezTo>
                <a:cubicBezTo>
                  <a:pt x="3169841" y="337141"/>
                  <a:pt x="3174973" y="335430"/>
                  <a:pt x="3183526" y="335430"/>
                </a:cubicBezTo>
                <a:cubicBezTo>
                  <a:pt x="3181815" y="328585"/>
                  <a:pt x="3181815" y="321739"/>
                  <a:pt x="3180105" y="313182"/>
                </a:cubicBezTo>
                <a:cubicBezTo>
                  <a:pt x="3185237" y="311471"/>
                  <a:pt x="3192079" y="306337"/>
                  <a:pt x="3197211" y="309759"/>
                </a:cubicBezTo>
                <a:cubicBezTo>
                  <a:pt x="3204054" y="311471"/>
                  <a:pt x="3207475" y="320028"/>
                  <a:pt x="3212607" y="326873"/>
                </a:cubicBezTo>
                <a:cubicBezTo>
                  <a:pt x="3216028" y="325162"/>
                  <a:pt x="3221160" y="323450"/>
                  <a:pt x="3224582" y="321739"/>
                </a:cubicBezTo>
                <a:cubicBezTo>
                  <a:pt x="3239978" y="308048"/>
                  <a:pt x="3255373" y="299491"/>
                  <a:pt x="3275901" y="301202"/>
                </a:cubicBezTo>
                <a:cubicBezTo>
                  <a:pt x="3293008" y="301202"/>
                  <a:pt x="3310114" y="290934"/>
                  <a:pt x="3327221" y="284089"/>
                </a:cubicBezTo>
                <a:cubicBezTo>
                  <a:pt x="3330642" y="282377"/>
                  <a:pt x="3334064" y="278955"/>
                  <a:pt x="3335774" y="273820"/>
                </a:cubicBezTo>
                <a:cubicBezTo>
                  <a:pt x="3342617" y="256707"/>
                  <a:pt x="3354591" y="251573"/>
                  <a:pt x="3368277" y="246438"/>
                </a:cubicBezTo>
                <a:cubicBezTo>
                  <a:pt x="3399068" y="231036"/>
                  <a:pt x="3431571" y="217345"/>
                  <a:pt x="3464073" y="203654"/>
                </a:cubicBezTo>
                <a:cubicBezTo>
                  <a:pt x="3469205" y="200231"/>
                  <a:pt x="3474337" y="196809"/>
                  <a:pt x="3479469" y="196809"/>
                </a:cubicBezTo>
                <a:cubicBezTo>
                  <a:pt x="3491444" y="200231"/>
                  <a:pt x="3501708" y="201943"/>
                  <a:pt x="3513682" y="186540"/>
                </a:cubicBezTo>
                <a:cubicBezTo>
                  <a:pt x="3522235" y="176272"/>
                  <a:pt x="3539342" y="183117"/>
                  <a:pt x="3551317" y="191674"/>
                </a:cubicBezTo>
                <a:cubicBezTo>
                  <a:pt x="3575266" y="171138"/>
                  <a:pt x="3602636" y="157447"/>
                  <a:pt x="3638560" y="152313"/>
                </a:cubicBezTo>
                <a:cubicBezTo>
                  <a:pt x="3619743" y="177983"/>
                  <a:pt x="3597504" y="171138"/>
                  <a:pt x="3582108" y="188252"/>
                </a:cubicBezTo>
                <a:cubicBezTo>
                  <a:pt x="3606057" y="196809"/>
                  <a:pt x="3628296" y="195097"/>
                  <a:pt x="3641981" y="177983"/>
                </a:cubicBezTo>
                <a:cubicBezTo>
                  <a:pt x="3662509" y="157447"/>
                  <a:pt x="3683037" y="147179"/>
                  <a:pt x="3708697" y="150601"/>
                </a:cubicBezTo>
                <a:cubicBezTo>
                  <a:pt x="3727514" y="152313"/>
                  <a:pt x="3741199" y="135199"/>
                  <a:pt x="3753174" y="119796"/>
                </a:cubicBezTo>
                <a:cubicBezTo>
                  <a:pt x="3756595" y="114662"/>
                  <a:pt x="3758306" y="109528"/>
                  <a:pt x="3761727" y="106106"/>
                </a:cubicBezTo>
                <a:cubicBezTo>
                  <a:pt x="3763438" y="104394"/>
                  <a:pt x="3768570" y="102683"/>
                  <a:pt x="3770280" y="102683"/>
                </a:cubicBezTo>
                <a:cubicBezTo>
                  <a:pt x="3777123" y="114662"/>
                  <a:pt x="3783965" y="109528"/>
                  <a:pt x="3792519" y="104394"/>
                </a:cubicBezTo>
                <a:cubicBezTo>
                  <a:pt x="3799361" y="100971"/>
                  <a:pt x="3811336" y="104394"/>
                  <a:pt x="3814757" y="99260"/>
                </a:cubicBezTo>
                <a:cubicBezTo>
                  <a:pt x="3823310" y="82146"/>
                  <a:pt x="3836996" y="82146"/>
                  <a:pt x="3850681" y="77012"/>
                </a:cubicBezTo>
                <a:cubicBezTo>
                  <a:pt x="3864366" y="71878"/>
                  <a:pt x="3879762" y="66744"/>
                  <a:pt x="3893447" y="61610"/>
                </a:cubicBezTo>
                <a:cubicBezTo>
                  <a:pt x="3907132" y="56476"/>
                  <a:pt x="3920818" y="51341"/>
                  <a:pt x="3934503" y="46207"/>
                </a:cubicBezTo>
                <a:cubicBezTo>
                  <a:pt x="3949899" y="41073"/>
                  <a:pt x="3963584" y="35939"/>
                  <a:pt x="3980691" y="42785"/>
                </a:cubicBezTo>
                <a:cubicBezTo>
                  <a:pt x="3990954" y="49630"/>
                  <a:pt x="3999508" y="39362"/>
                  <a:pt x="4006350" y="32516"/>
                </a:cubicBezTo>
                <a:cubicBezTo>
                  <a:pt x="4011482" y="29094"/>
                  <a:pt x="4016614" y="23959"/>
                  <a:pt x="4021746" y="22248"/>
                </a:cubicBezTo>
                <a:cubicBezTo>
                  <a:pt x="4042274" y="15403"/>
                  <a:pt x="4062802" y="6846"/>
                  <a:pt x="4083330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39" tIns="45719" rIns="91439" bIns="45719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1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904B404-4560-456E-AA87-CA60AB756D8D}"/>
              </a:ext>
            </a:extLst>
          </p:cNvPr>
          <p:cNvSpPr>
            <a:spLocks/>
          </p:cNvSpPr>
          <p:nvPr userDrawn="1"/>
        </p:nvSpPr>
        <p:spPr bwMode="auto">
          <a:xfrm>
            <a:off x="2115186" y="226847"/>
            <a:ext cx="8836155" cy="4648126"/>
          </a:xfrm>
          <a:custGeom>
            <a:avLst/>
            <a:gdLst>
              <a:gd name="T0" fmla="*/ 3061 w 4987"/>
              <a:gd name="T1" fmla="*/ 1068 h 2620"/>
              <a:gd name="T2" fmla="*/ 3199 w 4987"/>
              <a:gd name="T3" fmla="*/ 973 h 2620"/>
              <a:gd name="T4" fmla="*/ 3186 w 4987"/>
              <a:gd name="T5" fmla="*/ 867 h 2620"/>
              <a:gd name="T6" fmla="*/ 3489 w 4987"/>
              <a:gd name="T7" fmla="*/ 874 h 2620"/>
              <a:gd name="T8" fmla="*/ 3322 w 4987"/>
              <a:gd name="T9" fmla="*/ 995 h 2620"/>
              <a:gd name="T10" fmla="*/ 3675 w 4987"/>
              <a:gd name="T11" fmla="*/ 1111 h 2620"/>
              <a:gd name="T12" fmla="*/ 3860 w 4987"/>
              <a:gd name="T13" fmla="*/ 1172 h 2620"/>
              <a:gd name="T14" fmla="*/ 4095 w 4987"/>
              <a:gd name="T15" fmla="*/ 1251 h 2620"/>
              <a:gd name="T16" fmla="*/ 4071 w 4987"/>
              <a:gd name="T17" fmla="*/ 1309 h 2620"/>
              <a:gd name="T18" fmla="*/ 4138 w 4987"/>
              <a:gd name="T19" fmla="*/ 1379 h 2620"/>
              <a:gd name="T20" fmla="*/ 4447 w 4987"/>
              <a:gd name="T21" fmla="*/ 1396 h 2620"/>
              <a:gd name="T22" fmla="*/ 4653 w 4987"/>
              <a:gd name="T23" fmla="*/ 1493 h 2620"/>
              <a:gd name="T24" fmla="*/ 4987 w 4987"/>
              <a:gd name="T25" fmla="*/ 1569 h 2620"/>
              <a:gd name="T26" fmla="*/ 4470 w 4987"/>
              <a:gd name="T27" fmla="*/ 1671 h 2620"/>
              <a:gd name="T28" fmla="*/ 4572 w 4987"/>
              <a:gd name="T29" fmla="*/ 1685 h 2620"/>
              <a:gd name="T30" fmla="*/ 4558 w 4987"/>
              <a:gd name="T31" fmla="*/ 1753 h 2620"/>
              <a:gd name="T32" fmla="*/ 2820 w 4987"/>
              <a:gd name="T33" fmla="*/ 2413 h 2620"/>
              <a:gd name="T34" fmla="*/ 1471 w 4987"/>
              <a:gd name="T35" fmla="*/ 2604 h 2620"/>
              <a:gd name="T36" fmla="*/ 211 w 4987"/>
              <a:gd name="T37" fmla="*/ 2079 h 2620"/>
              <a:gd name="T38" fmla="*/ 78 w 4987"/>
              <a:gd name="T39" fmla="*/ 1483 h 2620"/>
              <a:gd name="T40" fmla="*/ 354 w 4987"/>
              <a:gd name="T41" fmla="*/ 1269 h 2620"/>
              <a:gd name="T42" fmla="*/ 592 w 4987"/>
              <a:gd name="T43" fmla="*/ 1150 h 2620"/>
              <a:gd name="T44" fmla="*/ 902 w 4987"/>
              <a:gd name="T45" fmla="*/ 899 h 2620"/>
              <a:gd name="T46" fmla="*/ 1171 w 4987"/>
              <a:gd name="T47" fmla="*/ 781 h 2620"/>
              <a:gd name="T48" fmla="*/ 1327 w 4987"/>
              <a:gd name="T49" fmla="*/ 705 h 2620"/>
              <a:gd name="T50" fmla="*/ 1513 w 4987"/>
              <a:gd name="T51" fmla="*/ 585 h 2620"/>
              <a:gd name="T52" fmla="*/ 1621 w 4987"/>
              <a:gd name="T53" fmla="*/ 611 h 2620"/>
              <a:gd name="T54" fmla="*/ 1704 w 4987"/>
              <a:gd name="T55" fmla="*/ 518 h 2620"/>
              <a:gd name="T56" fmla="*/ 1747 w 4987"/>
              <a:gd name="T57" fmla="*/ 395 h 2620"/>
              <a:gd name="T58" fmla="*/ 1948 w 4987"/>
              <a:gd name="T59" fmla="*/ 360 h 2620"/>
              <a:gd name="T60" fmla="*/ 2230 w 4987"/>
              <a:gd name="T61" fmla="*/ 177 h 2620"/>
              <a:gd name="T62" fmla="*/ 2248 w 4987"/>
              <a:gd name="T63" fmla="*/ 248 h 2620"/>
              <a:gd name="T64" fmla="*/ 2071 w 4987"/>
              <a:gd name="T65" fmla="*/ 339 h 2620"/>
              <a:gd name="T66" fmla="*/ 2126 w 4987"/>
              <a:gd name="T67" fmla="*/ 353 h 2620"/>
              <a:gd name="T68" fmla="*/ 2273 w 4987"/>
              <a:gd name="T69" fmla="*/ 328 h 2620"/>
              <a:gd name="T70" fmla="*/ 2239 w 4987"/>
              <a:gd name="T71" fmla="*/ 459 h 2620"/>
              <a:gd name="T72" fmla="*/ 2003 w 4987"/>
              <a:gd name="T73" fmla="*/ 429 h 2620"/>
              <a:gd name="T74" fmla="*/ 1941 w 4987"/>
              <a:gd name="T75" fmla="*/ 537 h 2620"/>
              <a:gd name="T76" fmla="*/ 1712 w 4987"/>
              <a:gd name="T77" fmla="*/ 676 h 2620"/>
              <a:gd name="T78" fmla="*/ 1578 w 4987"/>
              <a:gd name="T79" fmla="*/ 794 h 2620"/>
              <a:gd name="T80" fmla="*/ 1497 w 4987"/>
              <a:gd name="T81" fmla="*/ 953 h 2620"/>
              <a:gd name="T82" fmla="*/ 1723 w 4987"/>
              <a:gd name="T83" fmla="*/ 812 h 2620"/>
              <a:gd name="T84" fmla="*/ 1980 w 4987"/>
              <a:gd name="T85" fmla="*/ 681 h 2620"/>
              <a:gd name="T86" fmla="*/ 2200 w 4987"/>
              <a:gd name="T87" fmla="*/ 723 h 2620"/>
              <a:gd name="T88" fmla="*/ 2348 w 4987"/>
              <a:gd name="T89" fmla="*/ 686 h 2620"/>
              <a:gd name="T90" fmla="*/ 2569 w 4987"/>
              <a:gd name="T91" fmla="*/ 606 h 2620"/>
              <a:gd name="T92" fmla="*/ 2737 w 4987"/>
              <a:gd name="T93" fmla="*/ 585 h 2620"/>
              <a:gd name="T94" fmla="*/ 2391 w 4987"/>
              <a:gd name="T95" fmla="*/ 521 h 2620"/>
              <a:gd name="T96" fmla="*/ 2726 w 4987"/>
              <a:gd name="T97" fmla="*/ 381 h 2620"/>
              <a:gd name="T98" fmla="*/ 3015 w 4987"/>
              <a:gd name="T99" fmla="*/ 347 h 2620"/>
              <a:gd name="T100" fmla="*/ 2805 w 4987"/>
              <a:gd name="T101" fmla="*/ 442 h 2620"/>
              <a:gd name="T102" fmla="*/ 2622 w 4987"/>
              <a:gd name="T103" fmla="*/ 525 h 2620"/>
              <a:gd name="T104" fmla="*/ 2919 w 4987"/>
              <a:gd name="T105" fmla="*/ 533 h 2620"/>
              <a:gd name="T106" fmla="*/ 2849 w 4987"/>
              <a:gd name="T107" fmla="*/ 707 h 2620"/>
              <a:gd name="T108" fmla="*/ 2722 w 4987"/>
              <a:gd name="T109" fmla="*/ 752 h 2620"/>
              <a:gd name="T110" fmla="*/ 2686 w 4987"/>
              <a:gd name="T111" fmla="*/ 860 h 2620"/>
              <a:gd name="T112" fmla="*/ 2598 w 4987"/>
              <a:gd name="T113" fmla="*/ 922 h 2620"/>
              <a:gd name="T114" fmla="*/ 2889 w 4987"/>
              <a:gd name="T115" fmla="*/ 1014 h 2620"/>
              <a:gd name="T116" fmla="*/ 2806 w 4987"/>
              <a:gd name="T117" fmla="*/ 1031 h 2620"/>
              <a:gd name="T118" fmla="*/ 2738 w 4987"/>
              <a:gd name="T119" fmla="*/ 1075 h 2620"/>
              <a:gd name="T120" fmla="*/ 2803 w 4987"/>
              <a:gd name="T121" fmla="*/ 1086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7" h="2620">
                <a:moveTo>
                  <a:pt x="2777" y="1076"/>
                </a:moveTo>
                <a:cubicBezTo>
                  <a:pt x="2778" y="1074"/>
                  <a:pt x="2779" y="1071"/>
                  <a:pt x="2782" y="1071"/>
                </a:cubicBezTo>
                <a:cubicBezTo>
                  <a:pt x="2794" y="1069"/>
                  <a:pt x="2808" y="1067"/>
                  <a:pt x="2821" y="1065"/>
                </a:cubicBezTo>
                <a:cubicBezTo>
                  <a:pt x="2839" y="1063"/>
                  <a:pt x="2857" y="1060"/>
                  <a:pt x="2871" y="1069"/>
                </a:cubicBezTo>
                <a:cubicBezTo>
                  <a:pt x="2865" y="1071"/>
                  <a:pt x="2860" y="1072"/>
                  <a:pt x="2854" y="1073"/>
                </a:cubicBezTo>
                <a:cubicBezTo>
                  <a:pt x="2848" y="1074"/>
                  <a:pt x="2842" y="1074"/>
                  <a:pt x="2835" y="1075"/>
                </a:cubicBezTo>
                <a:cubicBezTo>
                  <a:pt x="2853" y="1084"/>
                  <a:pt x="2873" y="1084"/>
                  <a:pt x="2889" y="1077"/>
                </a:cubicBezTo>
                <a:cubicBezTo>
                  <a:pt x="2899" y="1071"/>
                  <a:pt x="2909" y="1070"/>
                  <a:pt x="2925" y="1072"/>
                </a:cubicBezTo>
                <a:cubicBezTo>
                  <a:pt x="2939" y="1075"/>
                  <a:pt x="2954" y="1075"/>
                  <a:pt x="2969" y="1076"/>
                </a:cubicBezTo>
                <a:cubicBezTo>
                  <a:pt x="2982" y="1077"/>
                  <a:pt x="2998" y="1077"/>
                  <a:pt x="3006" y="1083"/>
                </a:cubicBezTo>
                <a:cubicBezTo>
                  <a:pt x="2995" y="1090"/>
                  <a:pt x="2975" y="1085"/>
                  <a:pt x="2962" y="1089"/>
                </a:cubicBezTo>
                <a:cubicBezTo>
                  <a:pt x="2967" y="1092"/>
                  <a:pt x="2967" y="1092"/>
                  <a:pt x="3023" y="1094"/>
                </a:cubicBezTo>
                <a:cubicBezTo>
                  <a:pt x="3035" y="1085"/>
                  <a:pt x="3018" y="1078"/>
                  <a:pt x="3006" y="1070"/>
                </a:cubicBezTo>
                <a:cubicBezTo>
                  <a:pt x="3026" y="1071"/>
                  <a:pt x="3043" y="1072"/>
                  <a:pt x="3064" y="1073"/>
                </a:cubicBezTo>
                <a:cubicBezTo>
                  <a:pt x="3063" y="1072"/>
                  <a:pt x="3062" y="1070"/>
                  <a:pt x="3061" y="1068"/>
                </a:cubicBezTo>
                <a:cubicBezTo>
                  <a:pt x="3067" y="1068"/>
                  <a:pt x="3074" y="1067"/>
                  <a:pt x="3083" y="1067"/>
                </a:cubicBezTo>
                <a:cubicBezTo>
                  <a:pt x="3070" y="1063"/>
                  <a:pt x="3059" y="1059"/>
                  <a:pt x="3047" y="1055"/>
                </a:cubicBezTo>
                <a:cubicBezTo>
                  <a:pt x="3064" y="1046"/>
                  <a:pt x="3080" y="1037"/>
                  <a:pt x="3097" y="1028"/>
                </a:cubicBezTo>
                <a:cubicBezTo>
                  <a:pt x="3088" y="1026"/>
                  <a:pt x="3075" y="1024"/>
                  <a:pt x="3062" y="1021"/>
                </a:cubicBezTo>
                <a:cubicBezTo>
                  <a:pt x="3078" y="1010"/>
                  <a:pt x="3078" y="1010"/>
                  <a:pt x="3114" y="1013"/>
                </a:cubicBezTo>
                <a:cubicBezTo>
                  <a:pt x="3105" y="1006"/>
                  <a:pt x="3087" y="1005"/>
                  <a:pt x="3071" y="1003"/>
                </a:cubicBezTo>
                <a:cubicBezTo>
                  <a:pt x="3046" y="999"/>
                  <a:pt x="3021" y="995"/>
                  <a:pt x="2992" y="991"/>
                </a:cubicBezTo>
                <a:cubicBezTo>
                  <a:pt x="2990" y="992"/>
                  <a:pt x="2985" y="994"/>
                  <a:pt x="2980" y="996"/>
                </a:cubicBezTo>
                <a:cubicBezTo>
                  <a:pt x="2965" y="996"/>
                  <a:pt x="2957" y="990"/>
                  <a:pt x="2955" y="980"/>
                </a:cubicBezTo>
                <a:cubicBezTo>
                  <a:pt x="3005" y="985"/>
                  <a:pt x="3052" y="995"/>
                  <a:pt x="3113" y="992"/>
                </a:cubicBezTo>
                <a:cubicBezTo>
                  <a:pt x="3101" y="988"/>
                  <a:pt x="3094" y="986"/>
                  <a:pt x="3087" y="983"/>
                </a:cubicBezTo>
                <a:cubicBezTo>
                  <a:pt x="3088" y="983"/>
                  <a:pt x="3088" y="983"/>
                  <a:pt x="3089" y="983"/>
                </a:cubicBezTo>
                <a:cubicBezTo>
                  <a:pt x="3106" y="982"/>
                  <a:pt x="3124" y="981"/>
                  <a:pt x="3141" y="982"/>
                </a:cubicBezTo>
                <a:cubicBezTo>
                  <a:pt x="3150" y="982"/>
                  <a:pt x="3158" y="984"/>
                  <a:pt x="3166" y="984"/>
                </a:cubicBezTo>
                <a:cubicBezTo>
                  <a:pt x="3184" y="985"/>
                  <a:pt x="3193" y="982"/>
                  <a:pt x="3199" y="973"/>
                </a:cubicBezTo>
                <a:cubicBezTo>
                  <a:pt x="3180" y="969"/>
                  <a:pt x="3168" y="976"/>
                  <a:pt x="3151" y="978"/>
                </a:cubicBezTo>
                <a:cubicBezTo>
                  <a:pt x="3131" y="971"/>
                  <a:pt x="3111" y="963"/>
                  <a:pt x="3084" y="953"/>
                </a:cubicBezTo>
                <a:cubicBezTo>
                  <a:pt x="3106" y="954"/>
                  <a:pt x="3122" y="956"/>
                  <a:pt x="3136" y="957"/>
                </a:cubicBezTo>
                <a:cubicBezTo>
                  <a:pt x="3149" y="945"/>
                  <a:pt x="3162" y="934"/>
                  <a:pt x="3176" y="921"/>
                </a:cubicBezTo>
                <a:cubicBezTo>
                  <a:pt x="3192" y="926"/>
                  <a:pt x="3205" y="930"/>
                  <a:pt x="3217" y="934"/>
                </a:cubicBezTo>
                <a:cubicBezTo>
                  <a:pt x="3220" y="933"/>
                  <a:pt x="3222" y="933"/>
                  <a:pt x="3224" y="932"/>
                </a:cubicBezTo>
                <a:cubicBezTo>
                  <a:pt x="3202" y="917"/>
                  <a:pt x="3198" y="901"/>
                  <a:pt x="3217" y="885"/>
                </a:cubicBezTo>
                <a:cubicBezTo>
                  <a:pt x="3210" y="883"/>
                  <a:pt x="3205" y="883"/>
                  <a:pt x="3198" y="882"/>
                </a:cubicBezTo>
                <a:cubicBezTo>
                  <a:pt x="3196" y="886"/>
                  <a:pt x="3195" y="889"/>
                  <a:pt x="3194" y="893"/>
                </a:cubicBezTo>
                <a:cubicBezTo>
                  <a:pt x="3178" y="896"/>
                  <a:pt x="3157" y="888"/>
                  <a:pt x="3153" y="879"/>
                </a:cubicBezTo>
                <a:cubicBezTo>
                  <a:pt x="3153" y="879"/>
                  <a:pt x="3153" y="879"/>
                  <a:pt x="3153" y="879"/>
                </a:cubicBezTo>
                <a:cubicBezTo>
                  <a:pt x="3160" y="879"/>
                  <a:pt x="3170" y="880"/>
                  <a:pt x="3172" y="879"/>
                </a:cubicBezTo>
                <a:cubicBezTo>
                  <a:pt x="3183" y="873"/>
                  <a:pt x="3194" y="875"/>
                  <a:pt x="3206" y="877"/>
                </a:cubicBezTo>
                <a:cubicBezTo>
                  <a:pt x="3220" y="880"/>
                  <a:pt x="3234" y="882"/>
                  <a:pt x="3252" y="885"/>
                </a:cubicBezTo>
                <a:cubicBezTo>
                  <a:pt x="3217" y="870"/>
                  <a:pt x="3217" y="870"/>
                  <a:pt x="3186" y="867"/>
                </a:cubicBezTo>
                <a:cubicBezTo>
                  <a:pt x="3200" y="859"/>
                  <a:pt x="3214" y="850"/>
                  <a:pt x="3228" y="841"/>
                </a:cubicBezTo>
                <a:cubicBezTo>
                  <a:pt x="3230" y="842"/>
                  <a:pt x="3234" y="845"/>
                  <a:pt x="3236" y="847"/>
                </a:cubicBezTo>
                <a:cubicBezTo>
                  <a:pt x="3244" y="855"/>
                  <a:pt x="3258" y="859"/>
                  <a:pt x="3275" y="862"/>
                </a:cubicBezTo>
                <a:cubicBezTo>
                  <a:pt x="3301" y="867"/>
                  <a:pt x="3314" y="863"/>
                  <a:pt x="3313" y="851"/>
                </a:cubicBezTo>
                <a:cubicBezTo>
                  <a:pt x="3313" y="850"/>
                  <a:pt x="3311" y="849"/>
                  <a:pt x="3310" y="847"/>
                </a:cubicBezTo>
                <a:cubicBezTo>
                  <a:pt x="3319" y="847"/>
                  <a:pt x="3327" y="846"/>
                  <a:pt x="3336" y="845"/>
                </a:cubicBezTo>
                <a:cubicBezTo>
                  <a:pt x="3356" y="844"/>
                  <a:pt x="3370" y="840"/>
                  <a:pt x="3370" y="831"/>
                </a:cubicBezTo>
                <a:cubicBezTo>
                  <a:pt x="3370" y="821"/>
                  <a:pt x="3389" y="823"/>
                  <a:pt x="3403" y="822"/>
                </a:cubicBezTo>
                <a:cubicBezTo>
                  <a:pt x="3411" y="812"/>
                  <a:pt x="3411" y="812"/>
                  <a:pt x="3387" y="803"/>
                </a:cubicBezTo>
                <a:cubicBezTo>
                  <a:pt x="3399" y="801"/>
                  <a:pt x="3410" y="799"/>
                  <a:pt x="3420" y="797"/>
                </a:cubicBezTo>
                <a:cubicBezTo>
                  <a:pt x="3433" y="800"/>
                  <a:pt x="3445" y="804"/>
                  <a:pt x="3457" y="807"/>
                </a:cubicBezTo>
                <a:cubicBezTo>
                  <a:pt x="3469" y="810"/>
                  <a:pt x="3479" y="810"/>
                  <a:pt x="3490" y="805"/>
                </a:cubicBezTo>
                <a:cubicBezTo>
                  <a:pt x="3512" y="795"/>
                  <a:pt x="3536" y="797"/>
                  <a:pt x="3554" y="808"/>
                </a:cubicBezTo>
                <a:cubicBezTo>
                  <a:pt x="3557" y="811"/>
                  <a:pt x="3564" y="813"/>
                  <a:pt x="3571" y="816"/>
                </a:cubicBezTo>
                <a:cubicBezTo>
                  <a:pt x="3527" y="831"/>
                  <a:pt x="3508" y="852"/>
                  <a:pt x="3489" y="874"/>
                </a:cubicBezTo>
                <a:cubicBezTo>
                  <a:pt x="3475" y="890"/>
                  <a:pt x="3459" y="906"/>
                  <a:pt x="3427" y="918"/>
                </a:cubicBezTo>
                <a:cubicBezTo>
                  <a:pt x="3416" y="922"/>
                  <a:pt x="3407" y="928"/>
                  <a:pt x="3386" y="926"/>
                </a:cubicBezTo>
                <a:cubicBezTo>
                  <a:pt x="3387" y="923"/>
                  <a:pt x="3387" y="920"/>
                  <a:pt x="3388" y="916"/>
                </a:cubicBezTo>
                <a:cubicBezTo>
                  <a:pt x="3374" y="915"/>
                  <a:pt x="3359" y="914"/>
                  <a:pt x="3344" y="913"/>
                </a:cubicBezTo>
                <a:cubicBezTo>
                  <a:pt x="3364" y="922"/>
                  <a:pt x="3383" y="931"/>
                  <a:pt x="3400" y="940"/>
                </a:cubicBezTo>
                <a:cubicBezTo>
                  <a:pt x="3387" y="945"/>
                  <a:pt x="3374" y="950"/>
                  <a:pt x="3358" y="956"/>
                </a:cubicBezTo>
                <a:cubicBezTo>
                  <a:pt x="3351" y="955"/>
                  <a:pt x="3342" y="952"/>
                  <a:pt x="3331" y="950"/>
                </a:cubicBezTo>
                <a:cubicBezTo>
                  <a:pt x="3318" y="949"/>
                  <a:pt x="3304" y="948"/>
                  <a:pt x="3291" y="948"/>
                </a:cubicBezTo>
                <a:cubicBezTo>
                  <a:pt x="3287" y="948"/>
                  <a:pt x="3283" y="951"/>
                  <a:pt x="3279" y="953"/>
                </a:cubicBezTo>
                <a:cubicBezTo>
                  <a:pt x="3279" y="953"/>
                  <a:pt x="3282" y="955"/>
                  <a:pt x="3283" y="955"/>
                </a:cubicBezTo>
                <a:cubicBezTo>
                  <a:pt x="3288" y="954"/>
                  <a:pt x="3293" y="953"/>
                  <a:pt x="3304" y="951"/>
                </a:cubicBezTo>
                <a:cubicBezTo>
                  <a:pt x="3320" y="960"/>
                  <a:pt x="3338" y="969"/>
                  <a:pt x="3357" y="979"/>
                </a:cubicBezTo>
                <a:cubicBezTo>
                  <a:pt x="3358" y="978"/>
                  <a:pt x="3353" y="980"/>
                  <a:pt x="3348" y="981"/>
                </a:cubicBezTo>
                <a:cubicBezTo>
                  <a:pt x="3350" y="985"/>
                  <a:pt x="3352" y="989"/>
                  <a:pt x="3355" y="994"/>
                </a:cubicBezTo>
                <a:cubicBezTo>
                  <a:pt x="3344" y="994"/>
                  <a:pt x="3336" y="994"/>
                  <a:pt x="3322" y="995"/>
                </a:cubicBezTo>
                <a:cubicBezTo>
                  <a:pt x="3346" y="1000"/>
                  <a:pt x="3355" y="1013"/>
                  <a:pt x="3387" y="1006"/>
                </a:cubicBezTo>
                <a:cubicBezTo>
                  <a:pt x="3417" y="1018"/>
                  <a:pt x="3417" y="1022"/>
                  <a:pt x="3386" y="1033"/>
                </a:cubicBezTo>
                <a:cubicBezTo>
                  <a:pt x="3380" y="1035"/>
                  <a:pt x="3375" y="1037"/>
                  <a:pt x="3366" y="1040"/>
                </a:cubicBezTo>
                <a:cubicBezTo>
                  <a:pt x="3381" y="1042"/>
                  <a:pt x="3393" y="1043"/>
                  <a:pt x="3407" y="1045"/>
                </a:cubicBezTo>
                <a:cubicBezTo>
                  <a:pt x="3405" y="1048"/>
                  <a:pt x="3402" y="1051"/>
                  <a:pt x="3399" y="1054"/>
                </a:cubicBezTo>
                <a:cubicBezTo>
                  <a:pt x="3385" y="1052"/>
                  <a:pt x="3373" y="1050"/>
                  <a:pt x="3359" y="1048"/>
                </a:cubicBezTo>
                <a:cubicBezTo>
                  <a:pt x="3352" y="1056"/>
                  <a:pt x="3346" y="1064"/>
                  <a:pt x="3339" y="1072"/>
                </a:cubicBezTo>
                <a:cubicBezTo>
                  <a:pt x="3362" y="1073"/>
                  <a:pt x="3380" y="1069"/>
                  <a:pt x="3396" y="1062"/>
                </a:cubicBezTo>
                <a:cubicBezTo>
                  <a:pt x="3424" y="1073"/>
                  <a:pt x="3455" y="1080"/>
                  <a:pt x="3489" y="1081"/>
                </a:cubicBezTo>
                <a:cubicBezTo>
                  <a:pt x="3497" y="1087"/>
                  <a:pt x="3501" y="1093"/>
                  <a:pt x="3511" y="1096"/>
                </a:cubicBezTo>
                <a:cubicBezTo>
                  <a:pt x="3518" y="1098"/>
                  <a:pt x="3532" y="1097"/>
                  <a:pt x="3542" y="1097"/>
                </a:cubicBezTo>
                <a:cubicBezTo>
                  <a:pt x="3573" y="1095"/>
                  <a:pt x="3586" y="1097"/>
                  <a:pt x="3602" y="1112"/>
                </a:cubicBezTo>
                <a:cubicBezTo>
                  <a:pt x="3582" y="1109"/>
                  <a:pt x="3565" y="1107"/>
                  <a:pt x="3546" y="1105"/>
                </a:cubicBezTo>
                <a:cubicBezTo>
                  <a:pt x="3548" y="1108"/>
                  <a:pt x="3549" y="1111"/>
                  <a:pt x="3550" y="1115"/>
                </a:cubicBezTo>
                <a:cubicBezTo>
                  <a:pt x="3590" y="1114"/>
                  <a:pt x="3630" y="1113"/>
                  <a:pt x="3675" y="1111"/>
                </a:cubicBezTo>
                <a:cubicBezTo>
                  <a:pt x="3661" y="1105"/>
                  <a:pt x="3647" y="1098"/>
                  <a:pt x="3633" y="1092"/>
                </a:cubicBezTo>
                <a:cubicBezTo>
                  <a:pt x="3634" y="1091"/>
                  <a:pt x="3635" y="1090"/>
                  <a:pt x="3636" y="1089"/>
                </a:cubicBezTo>
                <a:cubicBezTo>
                  <a:pt x="3659" y="1090"/>
                  <a:pt x="3681" y="1091"/>
                  <a:pt x="3709" y="1093"/>
                </a:cubicBezTo>
                <a:cubicBezTo>
                  <a:pt x="3703" y="1088"/>
                  <a:pt x="3698" y="1086"/>
                  <a:pt x="3693" y="1083"/>
                </a:cubicBezTo>
                <a:cubicBezTo>
                  <a:pt x="3717" y="1086"/>
                  <a:pt x="3729" y="1094"/>
                  <a:pt x="3725" y="1104"/>
                </a:cubicBezTo>
                <a:cubicBezTo>
                  <a:pt x="3724" y="1106"/>
                  <a:pt x="3721" y="1109"/>
                  <a:pt x="3720" y="1112"/>
                </a:cubicBezTo>
                <a:cubicBezTo>
                  <a:pt x="3715" y="1121"/>
                  <a:pt x="3722" y="1125"/>
                  <a:pt x="3746" y="1127"/>
                </a:cubicBezTo>
                <a:cubicBezTo>
                  <a:pt x="3752" y="1127"/>
                  <a:pt x="3758" y="1129"/>
                  <a:pt x="3764" y="1129"/>
                </a:cubicBezTo>
                <a:cubicBezTo>
                  <a:pt x="3770" y="1131"/>
                  <a:pt x="3777" y="1133"/>
                  <a:pt x="3783" y="1135"/>
                </a:cubicBezTo>
                <a:cubicBezTo>
                  <a:pt x="3783" y="1135"/>
                  <a:pt x="3784" y="1137"/>
                  <a:pt x="3785" y="1137"/>
                </a:cubicBezTo>
                <a:cubicBezTo>
                  <a:pt x="3797" y="1140"/>
                  <a:pt x="3812" y="1142"/>
                  <a:pt x="3819" y="1147"/>
                </a:cubicBezTo>
                <a:cubicBezTo>
                  <a:pt x="3825" y="1150"/>
                  <a:pt x="3829" y="1155"/>
                  <a:pt x="3839" y="1156"/>
                </a:cubicBezTo>
                <a:cubicBezTo>
                  <a:pt x="3838" y="1158"/>
                  <a:pt x="3837" y="1158"/>
                  <a:pt x="3837" y="1159"/>
                </a:cubicBezTo>
                <a:cubicBezTo>
                  <a:pt x="3835" y="1163"/>
                  <a:pt x="3830" y="1168"/>
                  <a:pt x="3834" y="1170"/>
                </a:cubicBezTo>
                <a:cubicBezTo>
                  <a:pt x="3838" y="1172"/>
                  <a:pt x="3851" y="1172"/>
                  <a:pt x="3860" y="1172"/>
                </a:cubicBezTo>
                <a:cubicBezTo>
                  <a:pt x="3870" y="1172"/>
                  <a:pt x="3880" y="1171"/>
                  <a:pt x="3888" y="1170"/>
                </a:cubicBezTo>
                <a:cubicBezTo>
                  <a:pt x="3891" y="1163"/>
                  <a:pt x="3894" y="1156"/>
                  <a:pt x="3897" y="1147"/>
                </a:cubicBezTo>
                <a:cubicBezTo>
                  <a:pt x="3942" y="1160"/>
                  <a:pt x="3967" y="1178"/>
                  <a:pt x="4016" y="1189"/>
                </a:cubicBezTo>
                <a:cubicBezTo>
                  <a:pt x="3991" y="1192"/>
                  <a:pt x="3971" y="1194"/>
                  <a:pt x="3947" y="1196"/>
                </a:cubicBezTo>
                <a:cubicBezTo>
                  <a:pt x="3956" y="1199"/>
                  <a:pt x="3962" y="1201"/>
                  <a:pt x="3968" y="1203"/>
                </a:cubicBezTo>
                <a:cubicBezTo>
                  <a:pt x="3968" y="1209"/>
                  <a:pt x="3967" y="1215"/>
                  <a:pt x="3966" y="1222"/>
                </a:cubicBezTo>
                <a:cubicBezTo>
                  <a:pt x="3988" y="1222"/>
                  <a:pt x="4008" y="1222"/>
                  <a:pt x="4021" y="1230"/>
                </a:cubicBezTo>
                <a:cubicBezTo>
                  <a:pt x="4021" y="1227"/>
                  <a:pt x="4021" y="1224"/>
                  <a:pt x="4021" y="1218"/>
                </a:cubicBezTo>
                <a:cubicBezTo>
                  <a:pt x="4039" y="1223"/>
                  <a:pt x="4050" y="1228"/>
                  <a:pt x="4065" y="1232"/>
                </a:cubicBezTo>
                <a:cubicBezTo>
                  <a:pt x="4079" y="1235"/>
                  <a:pt x="4095" y="1236"/>
                  <a:pt x="4111" y="1238"/>
                </a:cubicBezTo>
                <a:cubicBezTo>
                  <a:pt x="4102" y="1245"/>
                  <a:pt x="4089" y="1244"/>
                  <a:pt x="4072" y="1242"/>
                </a:cubicBezTo>
                <a:cubicBezTo>
                  <a:pt x="4045" y="1238"/>
                  <a:pt x="4018" y="1235"/>
                  <a:pt x="3990" y="1232"/>
                </a:cubicBezTo>
                <a:cubicBezTo>
                  <a:pt x="3974" y="1230"/>
                  <a:pt x="3957" y="1229"/>
                  <a:pt x="3941" y="1234"/>
                </a:cubicBezTo>
                <a:cubicBezTo>
                  <a:pt x="3966" y="1236"/>
                  <a:pt x="3991" y="1237"/>
                  <a:pt x="4015" y="1240"/>
                </a:cubicBezTo>
                <a:cubicBezTo>
                  <a:pt x="4040" y="1242"/>
                  <a:pt x="4064" y="1247"/>
                  <a:pt x="4095" y="1251"/>
                </a:cubicBezTo>
                <a:cubicBezTo>
                  <a:pt x="4072" y="1254"/>
                  <a:pt x="4060" y="1247"/>
                  <a:pt x="4041" y="1249"/>
                </a:cubicBezTo>
                <a:cubicBezTo>
                  <a:pt x="4059" y="1257"/>
                  <a:pt x="4086" y="1255"/>
                  <a:pt x="4107" y="1262"/>
                </a:cubicBezTo>
                <a:cubicBezTo>
                  <a:pt x="4078" y="1268"/>
                  <a:pt x="4054" y="1262"/>
                  <a:pt x="4023" y="1262"/>
                </a:cubicBezTo>
                <a:cubicBezTo>
                  <a:pt x="4034" y="1260"/>
                  <a:pt x="4039" y="1258"/>
                  <a:pt x="4044" y="1257"/>
                </a:cubicBezTo>
                <a:cubicBezTo>
                  <a:pt x="4014" y="1249"/>
                  <a:pt x="4008" y="1250"/>
                  <a:pt x="3987" y="1260"/>
                </a:cubicBezTo>
                <a:cubicBezTo>
                  <a:pt x="3988" y="1265"/>
                  <a:pt x="3990" y="1271"/>
                  <a:pt x="3992" y="1278"/>
                </a:cubicBezTo>
                <a:cubicBezTo>
                  <a:pt x="4014" y="1280"/>
                  <a:pt x="4039" y="1281"/>
                  <a:pt x="4063" y="1284"/>
                </a:cubicBezTo>
                <a:cubicBezTo>
                  <a:pt x="4075" y="1285"/>
                  <a:pt x="4089" y="1287"/>
                  <a:pt x="4097" y="1290"/>
                </a:cubicBezTo>
                <a:cubicBezTo>
                  <a:pt x="4109" y="1296"/>
                  <a:pt x="4122" y="1298"/>
                  <a:pt x="4140" y="1297"/>
                </a:cubicBezTo>
                <a:cubicBezTo>
                  <a:pt x="4143" y="1296"/>
                  <a:pt x="4148" y="1297"/>
                  <a:pt x="4159" y="1298"/>
                </a:cubicBezTo>
                <a:cubicBezTo>
                  <a:pt x="4145" y="1300"/>
                  <a:pt x="4137" y="1301"/>
                  <a:pt x="4128" y="1302"/>
                </a:cubicBezTo>
                <a:cubicBezTo>
                  <a:pt x="4130" y="1304"/>
                  <a:pt x="4131" y="1306"/>
                  <a:pt x="4132" y="1308"/>
                </a:cubicBezTo>
                <a:cubicBezTo>
                  <a:pt x="4124" y="1311"/>
                  <a:pt x="4115" y="1314"/>
                  <a:pt x="4108" y="1317"/>
                </a:cubicBezTo>
                <a:cubicBezTo>
                  <a:pt x="4101" y="1320"/>
                  <a:pt x="4094" y="1324"/>
                  <a:pt x="4081" y="1321"/>
                </a:cubicBezTo>
                <a:cubicBezTo>
                  <a:pt x="4067" y="1319"/>
                  <a:pt x="4065" y="1315"/>
                  <a:pt x="4071" y="1309"/>
                </a:cubicBezTo>
                <a:cubicBezTo>
                  <a:pt x="4072" y="1308"/>
                  <a:pt x="4072" y="1306"/>
                  <a:pt x="4073" y="1302"/>
                </a:cubicBezTo>
                <a:cubicBezTo>
                  <a:pt x="4051" y="1300"/>
                  <a:pt x="4030" y="1296"/>
                  <a:pt x="4008" y="1296"/>
                </a:cubicBezTo>
                <a:cubicBezTo>
                  <a:pt x="3986" y="1295"/>
                  <a:pt x="3965" y="1295"/>
                  <a:pt x="3946" y="1290"/>
                </a:cubicBezTo>
                <a:cubicBezTo>
                  <a:pt x="3944" y="1289"/>
                  <a:pt x="3940" y="1290"/>
                  <a:pt x="3937" y="1290"/>
                </a:cubicBezTo>
                <a:cubicBezTo>
                  <a:pt x="3937" y="1304"/>
                  <a:pt x="3973" y="1295"/>
                  <a:pt x="3985" y="1302"/>
                </a:cubicBezTo>
                <a:cubicBezTo>
                  <a:pt x="3972" y="1306"/>
                  <a:pt x="3972" y="1306"/>
                  <a:pt x="3941" y="1305"/>
                </a:cubicBezTo>
                <a:cubicBezTo>
                  <a:pt x="3952" y="1309"/>
                  <a:pt x="3958" y="1311"/>
                  <a:pt x="3965" y="1313"/>
                </a:cubicBezTo>
                <a:cubicBezTo>
                  <a:pt x="3980" y="1318"/>
                  <a:pt x="3996" y="1323"/>
                  <a:pt x="4011" y="1328"/>
                </a:cubicBezTo>
                <a:cubicBezTo>
                  <a:pt x="4025" y="1332"/>
                  <a:pt x="4047" y="1334"/>
                  <a:pt x="4059" y="1329"/>
                </a:cubicBezTo>
                <a:cubicBezTo>
                  <a:pt x="4077" y="1323"/>
                  <a:pt x="4095" y="1324"/>
                  <a:pt x="4117" y="1328"/>
                </a:cubicBezTo>
                <a:cubicBezTo>
                  <a:pt x="4116" y="1333"/>
                  <a:pt x="4116" y="1339"/>
                  <a:pt x="4115" y="1345"/>
                </a:cubicBezTo>
                <a:cubicBezTo>
                  <a:pt x="4095" y="1347"/>
                  <a:pt x="4086" y="1342"/>
                  <a:pt x="4074" y="1340"/>
                </a:cubicBezTo>
                <a:cubicBezTo>
                  <a:pt x="4062" y="1337"/>
                  <a:pt x="4051" y="1334"/>
                  <a:pt x="4037" y="1338"/>
                </a:cubicBezTo>
                <a:cubicBezTo>
                  <a:pt x="4050" y="1347"/>
                  <a:pt x="4050" y="1347"/>
                  <a:pt x="4083" y="1350"/>
                </a:cubicBezTo>
                <a:cubicBezTo>
                  <a:pt x="4103" y="1360"/>
                  <a:pt x="4120" y="1369"/>
                  <a:pt x="4138" y="1379"/>
                </a:cubicBezTo>
                <a:cubicBezTo>
                  <a:pt x="4126" y="1381"/>
                  <a:pt x="4107" y="1374"/>
                  <a:pt x="4094" y="1381"/>
                </a:cubicBezTo>
                <a:cubicBezTo>
                  <a:pt x="4135" y="1389"/>
                  <a:pt x="4135" y="1389"/>
                  <a:pt x="4126" y="1402"/>
                </a:cubicBezTo>
                <a:cubicBezTo>
                  <a:pt x="4164" y="1404"/>
                  <a:pt x="4205" y="1402"/>
                  <a:pt x="4239" y="1411"/>
                </a:cubicBezTo>
                <a:cubicBezTo>
                  <a:pt x="4241" y="1412"/>
                  <a:pt x="4239" y="1415"/>
                  <a:pt x="4239" y="1416"/>
                </a:cubicBezTo>
                <a:cubicBezTo>
                  <a:pt x="4248" y="1420"/>
                  <a:pt x="4270" y="1414"/>
                  <a:pt x="4271" y="1424"/>
                </a:cubicBezTo>
                <a:cubicBezTo>
                  <a:pt x="4286" y="1426"/>
                  <a:pt x="4303" y="1428"/>
                  <a:pt x="4315" y="1432"/>
                </a:cubicBezTo>
                <a:cubicBezTo>
                  <a:pt x="4340" y="1439"/>
                  <a:pt x="4367" y="1439"/>
                  <a:pt x="4398" y="1440"/>
                </a:cubicBezTo>
                <a:cubicBezTo>
                  <a:pt x="4384" y="1431"/>
                  <a:pt x="4365" y="1436"/>
                  <a:pt x="4350" y="1433"/>
                </a:cubicBezTo>
                <a:cubicBezTo>
                  <a:pt x="4353" y="1430"/>
                  <a:pt x="4356" y="1428"/>
                  <a:pt x="4360" y="1425"/>
                </a:cubicBezTo>
                <a:cubicBezTo>
                  <a:pt x="4348" y="1424"/>
                  <a:pt x="4337" y="1422"/>
                  <a:pt x="4327" y="1422"/>
                </a:cubicBezTo>
                <a:cubicBezTo>
                  <a:pt x="4314" y="1423"/>
                  <a:pt x="4319" y="1417"/>
                  <a:pt x="4313" y="1416"/>
                </a:cubicBezTo>
                <a:cubicBezTo>
                  <a:pt x="4304" y="1414"/>
                  <a:pt x="4291" y="1416"/>
                  <a:pt x="4286" y="1409"/>
                </a:cubicBezTo>
                <a:cubicBezTo>
                  <a:pt x="4300" y="1406"/>
                  <a:pt x="4315" y="1408"/>
                  <a:pt x="4329" y="1409"/>
                </a:cubicBezTo>
                <a:cubicBezTo>
                  <a:pt x="4349" y="1410"/>
                  <a:pt x="4367" y="1411"/>
                  <a:pt x="4386" y="1405"/>
                </a:cubicBezTo>
                <a:cubicBezTo>
                  <a:pt x="4402" y="1399"/>
                  <a:pt x="4426" y="1398"/>
                  <a:pt x="4447" y="1396"/>
                </a:cubicBezTo>
                <a:cubicBezTo>
                  <a:pt x="4453" y="1395"/>
                  <a:pt x="4462" y="1398"/>
                  <a:pt x="4473" y="1399"/>
                </a:cubicBezTo>
                <a:cubicBezTo>
                  <a:pt x="4464" y="1402"/>
                  <a:pt x="4459" y="1404"/>
                  <a:pt x="4453" y="1406"/>
                </a:cubicBezTo>
                <a:cubicBezTo>
                  <a:pt x="4475" y="1410"/>
                  <a:pt x="4496" y="1413"/>
                  <a:pt x="4518" y="1416"/>
                </a:cubicBezTo>
                <a:cubicBezTo>
                  <a:pt x="4526" y="1417"/>
                  <a:pt x="4535" y="1417"/>
                  <a:pt x="4543" y="1417"/>
                </a:cubicBezTo>
                <a:cubicBezTo>
                  <a:pt x="4562" y="1417"/>
                  <a:pt x="4562" y="1416"/>
                  <a:pt x="4581" y="1424"/>
                </a:cubicBezTo>
                <a:cubicBezTo>
                  <a:pt x="4560" y="1428"/>
                  <a:pt x="4542" y="1431"/>
                  <a:pt x="4521" y="1425"/>
                </a:cubicBezTo>
                <a:cubicBezTo>
                  <a:pt x="4512" y="1423"/>
                  <a:pt x="4504" y="1424"/>
                  <a:pt x="4505" y="1430"/>
                </a:cubicBezTo>
                <a:cubicBezTo>
                  <a:pt x="4540" y="1432"/>
                  <a:pt x="4574" y="1435"/>
                  <a:pt x="4608" y="1438"/>
                </a:cubicBezTo>
                <a:cubicBezTo>
                  <a:pt x="4608" y="1439"/>
                  <a:pt x="4608" y="1439"/>
                  <a:pt x="4608" y="1440"/>
                </a:cubicBezTo>
                <a:cubicBezTo>
                  <a:pt x="4596" y="1441"/>
                  <a:pt x="4584" y="1441"/>
                  <a:pt x="4571" y="1441"/>
                </a:cubicBezTo>
                <a:cubicBezTo>
                  <a:pt x="4579" y="1455"/>
                  <a:pt x="4576" y="1470"/>
                  <a:pt x="4610" y="1478"/>
                </a:cubicBezTo>
                <a:cubicBezTo>
                  <a:pt x="4596" y="1478"/>
                  <a:pt x="4583" y="1478"/>
                  <a:pt x="4565" y="1478"/>
                </a:cubicBezTo>
                <a:cubicBezTo>
                  <a:pt x="4579" y="1484"/>
                  <a:pt x="4589" y="1486"/>
                  <a:pt x="4604" y="1484"/>
                </a:cubicBezTo>
                <a:cubicBezTo>
                  <a:pt x="4606" y="1482"/>
                  <a:pt x="4607" y="1480"/>
                  <a:pt x="4609" y="1478"/>
                </a:cubicBezTo>
                <a:cubicBezTo>
                  <a:pt x="4637" y="1476"/>
                  <a:pt x="4645" y="1484"/>
                  <a:pt x="4653" y="1493"/>
                </a:cubicBezTo>
                <a:cubicBezTo>
                  <a:pt x="4643" y="1493"/>
                  <a:pt x="4633" y="1493"/>
                  <a:pt x="4622" y="1494"/>
                </a:cubicBezTo>
                <a:cubicBezTo>
                  <a:pt x="4634" y="1496"/>
                  <a:pt x="4645" y="1498"/>
                  <a:pt x="4656" y="1501"/>
                </a:cubicBezTo>
                <a:cubicBezTo>
                  <a:pt x="4667" y="1504"/>
                  <a:pt x="4670" y="1507"/>
                  <a:pt x="4660" y="1512"/>
                </a:cubicBezTo>
                <a:cubicBezTo>
                  <a:pt x="4652" y="1511"/>
                  <a:pt x="4653" y="1504"/>
                  <a:pt x="4639" y="1506"/>
                </a:cubicBezTo>
                <a:cubicBezTo>
                  <a:pt x="4641" y="1512"/>
                  <a:pt x="4652" y="1511"/>
                  <a:pt x="4661" y="1511"/>
                </a:cubicBezTo>
                <a:cubicBezTo>
                  <a:pt x="4675" y="1514"/>
                  <a:pt x="4690" y="1516"/>
                  <a:pt x="4706" y="1519"/>
                </a:cubicBezTo>
                <a:cubicBezTo>
                  <a:pt x="4705" y="1522"/>
                  <a:pt x="4704" y="1525"/>
                  <a:pt x="4702" y="1528"/>
                </a:cubicBezTo>
                <a:cubicBezTo>
                  <a:pt x="4698" y="1536"/>
                  <a:pt x="4705" y="1541"/>
                  <a:pt x="4725" y="1541"/>
                </a:cubicBezTo>
                <a:cubicBezTo>
                  <a:pt x="4738" y="1542"/>
                  <a:pt x="4751" y="1541"/>
                  <a:pt x="4764" y="1541"/>
                </a:cubicBezTo>
                <a:cubicBezTo>
                  <a:pt x="4779" y="1541"/>
                  <a:pt x="4793" y="1541"/>
                  <a:pt x="4806" y="1546"/>
                </a:cubicBezTo>
                <a:cubicBezTo>
                  <a:pt x="4813" y="1549"/>
                  <a:pt x="4827" y="1550"/>
                  <a:pt x="4838" y="1552"/>
                </a:cubicBezTo>
                <a:cubicBezTo>
                  <a:pt x="4862" y="1554"/>
                  <a:pt x="4886" y="1557"/>
                  <a:pt x="4915" y="1560"/>
                </a:cubicBezTo>
                <a:cubicBezTo>
                  <a:pt x="4906" y="1563"/>
                  <a:pt x="4901" y="1565"/>
                  <a:pt x="4896" y="1567"/>
                </a:cubicBezTo>
                <a:cubicBezTo>
                  <a:pt x="4907" y="1570"/>
                  <a:pt x="4917" y="1571"/>
                  <a:pt x="4929" y="1568"/>
                </a:cubicBezTo>
                <a:cubicBezTo>
                  <a:pt x="4948" y="1563"/>
                  <a:pt x="4966" y="1566"/>
                  <a:pt x="4987" y="1569"/>
                </a:cubicBezTo>
                <a:cubicBezTo>
                  <a:pt x="4961" y="1578"/>
                  <a:pt x="4931" y="1570"/>
                  <a:pt x="4908" y="1577"/>
                </a:cubicBezTo>
                <a:cubicBezTo>
                  <a:pt x="4929" y="1576"/>
                  <a:pt x="4949" y="1576"/>
                  <a:pt x="4973" y="1575"/>
                </a:cubicBezTo>
                <a:cubicBezTo>
                  <a:pt x="4965" y="1585"/>
                  <a:pt x="4948" y="1584"/>
                  <a:pt x="4935" y="1584"/>
                </a:cubicBezTo>
                <a:cubicBezTo>
                  <a:pt x="4920" y="1583"/>
                  <a:pt x="4905" y="1582"/>
                  <a:pt x="4887" y="1581"/>
                </a:cubicBezTo>
                <a:cubicBezTo>
                  <a:pt x="4878" y="1593"/>
                  <a:pt x="4845" y="1583"/>
                  <a:pt x="4826" y="1590"/>
                </a:cubicBezTo>
                <a:cubicBezTo>
                  <a:pt x="4841" y="1595"/>
                  <a:pt x="4855" y="1599"/>
                  <a:pt x="4871" y="1604"/>
                </a:cubicBezTo>
                <a:cubicBezTo>
                  <a:pt x="4846" y="1613"/>
                  <a:pt x="4808" y="1604"/>
                  <a:pt x="4793" y="1618"/>
                </a:cubicBezTo>
                <a:cubicBezTo>
                  <a:pt x="4797" y="1619"/>
                  <a:pt x="4803" y="1620"/>
                  <a:pt x="4809" y="1621"/>
                </a:cubicBezTo>
                <a:cubicBezTo>
                  <a:pt x="4792" y="1624"/>
                  <a:pt x="4776" y="1629"/>
                  <a:pt x="4765" y="1618"/>
                </a:cubicBezTo>
                <a:cubicBezTo>
                  <a:pt x="4748" y="1632"/>
                  <a:pt x="4706" y="1622"/>
                  <a:pt x="4686" y="1634"/>
                </a:cubicBezTo>
                <a:cubicBezTo>
                  <a:pt x="4719" y="1639"/>
                  <a:pt x="4750" y="1631"/>
                  <a:pt x="4784" y="1633"/>
                </a:cubicBezTo>
                <a:cubicBezTo>
                  <a:pt x="4778" y="1640"/>
                  <a:pt x="4766" y="1643"/>
                  <a:pt x="4749" y="1644"/>
                </a:cubicBezTo>
                <a:cubicBezTo>
                  <a:pt x="4723" y="1646"/>
                  <a:pt x="4698" y="1650"/>
                  <a:pt x="4673" y="1651"/>
                </a:cubicBezTo>
                <a:cubicBezTo>
                  <a:pt x="4635" y="1652"/>
                  <a:pt x="4597" y="1652"/>
                  <a:pt x="4559" y="1651"/>
                </a:cubicBezTo>
                <a:cubicBezTo>
                  <a:pt x="4528" y="1651"/>
                  <a:pt x="4483" y="1659"/>
                  <a:pt x="4470" y="1671"/>
                </a:cubicBezTo>
                <a:cubicBezTo>
                  <a:pt x="4467" y="1673"/>
                  <a:pt x="4469" y="1676"/>
                  <a:pt x="4468" y="1679"/>
                </a:cubicBezTo>
                <a:cubicBezTo>
                  <a:pt x="4440" y="1672"/>
                  <a:pt x="4414" y="1678"/>
                  <a:pt x="4386" y="1681"/>
                </a:cubicBezTo>
                <a:cubicBezTo>
                  <a:pt x="4395" y="1687"/>
                  <a:pt x="4405" y="1685"/>
                  <a:pt x="4416" y="1684"/>
                </a:cubicBezTo>
                <a:cubicBezTo>
                  <a:pt x="4433" y="1682"/>
                  <a:pt x="4451" y="1681"/>
                  <a:pt x="4469" y="1679"/>
                </a:cubicBezTo>
                <a:cubicBezTo>
                  <a:pt x="4479" y="1678"/>
                  <a:pt x="4488" y="1676"/>
                  <a:pt x="4499" y="1675"/>
                </a:cubicBezTo>
                <a:cubicBezTo>
                  <a:pt x="4512" y="1674"/>
                  <a:pt x="4524" y="1673"/>
                  <a:pt x="4532" y="1667"/>
                </a:cubicBezTo>
                <a:cubicBezTo>
                  <a:pt x="4537" y="1663"/>
                  <a:pt x="4553" y="1661"/>
                  <a:pt x="4563" y="1661"/>
                </a:cubicBezTo>
                <a:cubicBezTo>
                  <a:pt x="4609" y="1664"/>
                  <a:pt x="4653" y="1658"/>
                  <a:pt x="4698" y="1657"/>
                </a:cubicBezTo>
                <a:cubicBezTo>
                  <a:pt x="4721" y="1657"/>
                  <a:pt x="4743" y="1656"/>
                  <a:pt x="4768" y="1656"/>
                </a:cubicBezTo>
                <a:cubicBezTo>
                  <a:pt x="4763" y="1659"/>
                  <a:pt x="4761" y="1661"/>
                  <a:pt x="4758" y="1663"/>
                </a:cubicBezTo>
                <a:cubicBezTo>
                  <a:pt x="4758" y="1663"/>
                  <a:pt x="4758" y="1663"/>
                  <a:pt x="4758" y="1663"/>
                </a:cubicBezTo>
                <a:cubicBezTo>
                  <a:pt x="4755" y="1662"/>
                  <a:pt x="4749" y="1661"/>
                  <a:pt x="4747" y="1662"/>
                </a:cubicBezTo>
                <a:cubicBezTo>
                  <a:pt x="4729" y="1669"/>
                  <a:pt x="4704" y="1667"/>
                  <a:pt x="4683" y="1669"/>
                </a:cubicBezTo>
                <a:cubicBezTo>
                  <a:pt x="4660" y="1672"/>
                  <a:pt x="4636" y="1674"/>
                  <a:pt x="4612" y="1674"/>
                </a:cubicBezTo>
                <a:cubicBezTo>
                  <a:pt x="4593" y="1675"/>
                  <a:pt x="4589" y="1681"/>
                  <a:pt x="4572" y="1685"/>
                </a:cubicBezTo>
                <a:cubicBezTo>
                  <a:pt x="4601" y="1691"/>
                  <a:pt x="4624" y="1683"/>
                  <a:pt x="4647" y="1687"/>
                </a:cubicBezTo>
                <a:cubicBezTo>
                  <a:pt x="4636" y="1696"/>
                  <a:pt x="4614" y="1697"/>
                  <a:pt x="4590" y="1700"/>
                </a:cubicBezTo>
                <a:cubicBezTo>
                  <a:pt x="4602" y="1703"/>
                  <a:pt x="4611" y="1706"/>
                  <a:pt x="4624" y="1709"/>
                </a:cubicBezTo>
                <a:cubicBezTo>
                  <a:pt x="4578" y="1722"/>
                  <a:pt x="4525" y="1722"/>
                  <a:pt x="4479" y="1730"/>
                </a:cubicBezTo>
                <a:cubicBezTo>
                  <a:pt x="4524" y="1730"/>
                  <a:pt x="4568" y="1728"/>
                  <a:pt x="4609" y="1718"/>
                </a:cubicBezTo>
                <a:cubicBezTo>
                  <a:pt x="4610" y="1719"/>
                  <a:pt x="4611" y="1720"/>
                  <a:pt x="4612" y="1721"/>
                </a:cubicBezTo>
                <a:cubicBezTo>
                  <a:pt x="4611" y="1723"/>
                  <a:pt x="4609" y="1725"/>
                  <a:pt x="4605" y="1728"/>
                </a:cubicBezTo>
                <a:cubicBezTo>
                  <a:pt x="4639" y="1725"/>
                  <a:pt x="4671" y="1722"/>
                  <a:pt x="4703" y="1720"/>
                </a:cubicBezTo>
                <a:cubicBezTo>
                  <a:pt x="4703" y="1721"/>
                  <a:pt x="4704" y="1722"/>
                  <a:pt x="4704" y="1723"/>
                </a:cubicBezTo>
                <a:cubicBezTo>
                  <a:pt x="4655" y="1727"/>
                  <a:pt x="4607" y="1731"/>
                  <a:pt x="4558" y="1734"/>
                </a:cubicBezTo>
                <a:cubicBezTo>
                  <a:pt x="4542" y="1736"/>
                  <a:pt x="4525" y="1736"/>
                  <a:pt x="4515" y="1744"/>
                </a:cubicBezTo>
                <a:cubicBezTo>
                  <a:pt x="4550" y="1742"/>
                  <a:pt x="4582" y="1733"/>
                  <a:pt x="4623" y="1737"/>
                </a:cubicBezTo>
                <a:cubicBezTo>
                  <a:pt x="4585" y="1743"/>
                  <a:pt x="4551" y="1748"/>
                  <a:pt x="4516" y="1753"/>
                </a:cubicBezTo>
                <a:cubicBezTo>
                  <a:pt x="4516" y="1753"/>
                  <a:pt x="4517" y="1754"/>
                  <a:pt x="4517" y="1754"/>
                </a:cubicBezTo>
                <a:cubicBezTo>
                  <a:pt x="4530" y="1754"/>
                  <a:pt x="4544" y="1753"/>
                  <a:pt x="4558" y="1753"/>
                </a:cubicBezTo>
                <a:cubicBezTo>
                  <a:pt x="4558" y="1753"/>
                  <a:pt x="4559" y="1754"/>
                  <a:pt x="4560" y="1755"/>
                </a:cubicBezTo>
                <a:cubicBezTo>
                  <a:pt x="4540" y="1759"/>
                  <a:pt x="4521" y="1764"/>
                  <a:pt x="4501" y="1768"/>
                </a:cubicBezTo>
                <a:cubicBezTo>
                  <a:pt x="4270" y="1809"/>
                  <a:pt x="4076" y="1872"/>
                  <a:pt x="3899" y="1944"/>
                </a:cubicBezTo>
                <a:cubicBezTo>
                  <a:pt x="3765" y="1998"/>
                  <a:pt x="3636" y="2054"/>
                  <a:pt x="3504" y="2109"/>
                </a:cubicBezTo>
                <a:cubicBezTo>
                  <a:pt x="3503" y="2110"/>
                  <a:pt x="3502" y="2111"/>
                  <a:pt x="3500" y="2112"/>
                </a:cubicBezTo>
                <a:cubicBezTo>
                  <a:pt x="3504" y="2113"/>
                  <a:pt x="3508" y="2113"/>
                  <a:pt x="3515" y="2114"/>
                </a:cubicBezTo>
                <a:cubicBezTo>
                  <a:pt x="3508" y="2118"/>
                  <a:pt x="3502" y="2121"/>
                  <a:pt x="3495" y="2124"/>
                </a:cubicBezTo>
                <a:cubicBezTo>
                  <a:pt x="3484" y="2130"/>
                  <a:pt x="3469" y="2133"/>
                  <a:pt x="3471" y="2143"/>
                </a:cubicBezTo>
                <a:cubicBezTo>
                  <a:pt x="3473" y="2147"/>
                  <a:pt x="3461" y="2152"/>
                  <a:pt x="3452" y="2156"/>
                </a:cubicBezTo>
                <a:cubicBezTo>
                  <a:pt x="3425" y="2169"/>
                  <a:pt x="3397" y="2181"/>
                  <a:pt x="3369" y="2194"/>
                </a:cubicBezTo>
                <a:cubicBezTo>
                  <a:pt x="3311" y="2221"/>
                  <a:pt x="3254" y="2247"/>
                  <a:pt x="3195" y="2274"/>
                </a:cubicBezTo>
                <a:cubicBezTo>
                  <a:pt x="3155" y="2291"/>
                  <a:pt x="3115" y="2309"/>
                  <a:pt x="3073" y="2326"/>
                </a:cubicBezTo>
                <a:cubicBezTo>
                  <a:pt x="3036" y="2340"/>
                  <a:pt x="2995" y="2353"/>
                  <a:pt x="2945" y="2359"/>
                </a:cubicBezTo>
                <a:cubicBezTo>
                  <a:pt x="2938" y="2360"/>
                  <a:pt x="2932" y="2363"/>
                  <a:pt x="2928" y="2365"/>
                </a:cubicBezTo>
                <a:cubicBezTo>
                  <a:pt x="2892" y="2381"/>
                  <a:pt x="2856" y="2397"/>
                  <a:pt x="2820" y="2413"/>
                </a:cubicBezTo>
                <a:cubicBezTo>
                  <a:pt x="2809" y="2411"/>
                  <a:pt x="2802" y="2409"/>
                  <a:pt x="2794" y="2407"/>
                </a:cubicBezTo>
                <a:cubicBezTo>
                  <a:pt x="2792" y="2408"/>
                  <a:pt x="2789" y="2409"/>
                  <a:pt x="2788" y="2410"/>
                </a:cubicBezTo>
                <a:cubicBezTo>
                  <a:pt x="2741" y="2448"/>
                  <a:pt x="2665" y="2474"/>
                  <a:pt x="2573" y="2492"/>
                </a:cubicBezTo>
                <a:cubicBezTo>
                  <a:pt x="2528" y="2502"/>
                  <a:pt x="2482" y="2510"/>
                  <a:pt x="2438" y="2519"/>
                </a:cubicBezTo>
                <a:cubicBezTo>
                  <a:pt x="2400" y="2528"/>
                  <a:pt x="2363" y="2537"/>
                  <a:pt x="2327" y="2547"/>
                </a:cubicBezTo>
                <a:cubicBezTo>
                  <a:pt x="2292" y="2556"/>
                  <a:pt x="2274" y="2556"/>
                  <a:pt x="2243" y="2544"/>
                </a:cubicBezTo>
                <a:cubicBezTo>
                  <a:pt x="2236" y="2546"/>
                  <a:pt x="2230" y="2547"/>
                  <a:pt x="2223" y="2549"/>
                </a:cubicBezTo>
                <a:cubicBezTo>
                  <a:pt x="2125" y="2574"/>
                  <a:pt x="2018" y="2582"/>
                  <a:pt x="1904" y="2577"/>
                </a:cubicBezTo>
                <a:cubicBezTo>
                  <a:pt x="1845" y="2574"/>
                  <a:pt x="1787" y="2571"/>
                  <a:pt x="1729" y="2569"/>
                </a:cubicBezTo>
                <a:cubicBezTo>
                  <a:pt x="1664" y="2566"/>
                  <a:pt x="1600" y="2567"/>
                  <a:pt x="1537" y="2573"/>
                </a:cubicBezTo>
                <a:cubicBezTo>
                  <a:pt x="1533" y="2573"/>
                  <a:pt x="1528" y="2573"/>
                  <a:pt x="1524" y="2574"/>
                </a:cubicBezTo>
                <a:cubicBezTo>
                  <a:pt x="1502" y="2577"/>
                  <a:pt x="1498" y="2583"/>
                  <a:pt x="1514" y="2590"/>
                </a:cubicBezTo>
                <a:cubicBezTo>
                  <a:pt x="1520" y="2592"/>
                  <a:pt x="1528" y="2594"/>
                  <a:pt x="1534" y="2596"/>
                </a:cubicBezTo>
                <a:cubicBezTo>
                  <a:pt x="1544" y="2600"/>
                  <a:pt x="1554" y="2603"/>
                  <a:pt x="1564" y="2606"/>
                </a:cubicBezTo>
                <a:cubicBezTo>
                  <a:pt x="1529" y="2620"/>
                  <a:pt x="1494" y="2619"/>
                  <a:pt x="1471" y="2604"/>
                </a:cubicBezTo>
                <a:cubicBezTo>
                  <a:pt x="1461" y="2597"/>
                  <a:pt x="1454" y="2589"/>
                  <a:pt x="1445" y="2581"/>
                </a:cubicBezTo>
                <a:cubicBezTo>
                  <a:pt x="1412" y="2583"/>
                  <a:pt x="1382" y="2579"/>
                  <a:pt x="1352" y="2573"/>
                </a:cubicBezTo>
                <a:cubicBezTo>
                  <a:pt x="1322" y="2567"/>
                  <a:pt x="1292" y="2566"/>
                  <a:pt x="1261" y="2573"/>
                </a:cubicBezTo>
                <a:cubicBezTo>
                  <a:pt x="1176" y="2545"/>
                  <a:pt x="1077" y="2528"/>
                  <a:pt x="979" y="2511"/>
                </a:cubicBezTo>
                <a:cubicBezTo>
                  <a:pt x="923" y="2501"/>
                  <a:pt x="866" y="2490"/>
                  <a:pt x="812" y="2478"/>
                </a:cubicBezTo>
                <a:cubicBezTo>
                  <a:pt x="736" y="2461"/>
                  <a:pt x="672" y="2439"/>
                  <a:pt x="631" y="2407"/>
                </a:cubicBezTo>
                <a:cubicBezTo>
                  <a:pt x="627" y="2404"/>
                  <a:pt x="619" y="2402"/>
                  <a:pt x="612" y="2400"/>
                </a:cubicBezTo>
                <a:cubicBezTo>
                  <a:pt x="598" y="2396"/>
                  <a:pt x="582" y="2392"/>
                  <a:pt x="568" y="2387"/>
                </a:cubicBezTo>
                <a:cubicBezTo>
                  <a:pt x="552" y="2381"/>
                  <a:pt x="537" y="2375"/>
                  <a:pt x="523" y="2368"/>
                </a:cubicBezTo>
                <a:cubicBezTo>
                  <a:pt x="518" y="2366"/>
                  <a:pt x="514" y="2362"/>
                  <a:pt x="513" y="2359"/>
                </a:cubicBezTo>
                <a:cubicBezTo>
                  <a:pt x="509" y="2339"/>
                  <a:pt x="485" y="2324"/>
                  <a:pt x="451" y="2310"/>
                </a:cubicBezTo>
                <a:cubicBezTo>
                  <a:pt x="444" y="2307"/>
                  <a:pt x="436" y="2304"/>
                  <a:pt x="427" y="2301"/>
                </a:cubicBezTo>
                <a:cubicBezTo>
                  <a:pt x="349" y="2278"/>
                  <a:pt x="316" y="2244"/>
                  <a:pt x="301" y="2207"/>
                </a:cubicBezTo>
                <a:cubicBezTo>
                  <a:pt x="293" y="2188"/>
                  <a:pt x="290" y="2169"/>
                  <a:pt x="290" y="2151"/>
                </a:cubicBezTo>
                <a:cubicBezTo>
                  <a:pt x="290" y="2122"/>
                  <a:pt x="261" y="2098"/>
                  <a:pt x="211" y="2079"/>
                </a:cubicBezTo>
                <a:cubicBezTo>
                  <a:pt x="191" y="2071"/>
                  <a:pt x="190" y="2070"/>
                  <a:pt x="205" y="2060"/>
                </a:cubicBezTo>
                <a:cubicBezTo>
                  <a:pt x="211" y="2055"/>
                  <a:pt x="218" y="2050"/>
                  <a:pt x="224" y="2046"/>
                </a:cubicBezTo>
                <a:cubicBezTo>
                  <a:pt x="216" y="2041"/>
                  <a:pt x="209" y="2037"/>
                  <a:pt x="202" y="2033"/>
                </a:cubicBezTo>
                <a:cubicBezTo>
                  <a:pt x="129" y="1992"/>
                  <a:pt x="77" y="1947"/>
                  <a:pt x="56" y="1896"/>
                </a:cubicBezTo>
                <a:cubicBezTo>
                  <a:pt x="46" y="1874"/>
                  <a:pt x="41" y="1852"/>
                  <a:pt x="48" y="1830"/>
                </a:cubicBezTo>
                <a:cubicBezTo>
                  <a:pt x="53" y="1815"/>
                  <a:pt x="37" y="1805"/>
                  <a:pt x="17" y="1795"/>
                </a:cubicBezTo>
                <a:cubicBezTo>
                  <a:pt x="11" y="1793"/>
                  <a:pt x="5" y="1789"/>
                  <a:pt x="5" y="1785"/>
                </a:cubicBezTo>
                <a:cubicBezTo>
                  <a:pt x="3" y="1765"/>
                  <a:pt x="0" y="1745"/>
                  <a:pt x="1" y="1724"/>
                </a:cubicBezTo>
                <a:cubicBezTo>
                  <a:pt x="2" y="1710"/>
                  <a:pt x="8" y="1695"/>
                  <a:pt x="14" y="1681"/>
                </a:cubicBezTo>
                <a:cubicBezTo>
                  <a:pt x="20" y="1667"/>
                  <a:pt x="28" y="1666"/>
                  <a:pt x="62" y="1666"/>
                </a:cubicBezTo>
                <a:cubicBezTo>
                  <a:pt x="66" y="1666"/>
                  <a:pt x="70" y="1667"/>
                  <a:pt x="78" y="1667"/>
                </a:cubicBezTo>
                <a:cubicBezTo>
                  <a:pt x="76" y="1653"/>
                  <a:pt x="101" y="1648"/>
                  <a:pt x="120" y="1640"/>
                </a:cubicBezTo>
                <a:cubicBezTo>
                  <a:pt x="119" y="1639"/>
                  <a:pt x="120" y="1638"/>
                  <a:pt x="118" y="1637"/>
                </a:cubicBezTo>
                <a:cubicBezTo>
                  <a:pt x="65" y="1610"/>
                  <a:pt x="61" y="1579"/>
                  <a:pt x="73" y="1546"/>
                </a:cubicBezTo>
                <a:cubicBezTo>
                  <a:pt x="80" y="1526"/>
                  <a:pt x="88" y="1506"/>
                  <a:pt x="78" y="1483"/>
                </a:cubicBezTo>
                <a:cubicBezTo>
                  <a:pt x="100" y="1487"/>
                  <a:pt x="117" y="1490"/>
                  <a:pt x="135" y="1494"/>
                </a:cubicBezTo>
                <a:cubicBezTo>
                  <a:pt x="173" y="1484"/>
                  <a:pt x="186" y="1472"/>
                  <a:pt x="174" y="1454"/>
                </a:cubicBezTo>
                <a:cubicBezTo>
                  <a:pt x="170" y="1448"/>
                  <a:pt x="163" y="1442"/>
                  <a:pt x="157" y="1436"/>
                </a:cubicBezTo>
                <a:cubicBezTo>
                  <a:pt x="150" y="1430"/>
                  <a:pt x="143" y="1424"/>
                  <a:pt x="137" y="1417"/>
                </a:cubicBezTo>
                <a:cubicBezTo>
                  <a:pt x="122" y="1402"/>
                  <a:pt x="125" y="1395"/>
                  <a:pt x="153" y="1379"/>
                </a:cubicBezTo>
                <a:cubicBezTo>
                  <a:pt x="142" y="1376"/>
                  <a:pt x="132" y="1374"/>
                  <a:pt x="120" y="1371"/>
                </a:cubicBezTo>
                <a:cubicBezTo>
                  <a:pt x="125" y="1367"/>
                  <a:pt x="130" y="1364"/>
                  <a:pt x="134" y="1360"/>
                </a:cubicBezTo>
                <a:cubicBezTo>
                  <a:pt x="179" y="1360"/>
                  <a:pt x="209" y="1370"/>
                  <a:pt x="235" y="1384"/>
                </a:cubicBezTo>
                <a:cubicBezTo>
                  <a:pt x="239" y="1368"/>
                  <a:pt x="243" y="1353"/>
                  <a:pt x="247" y="1339"/>
                </a:cubicBezTo>
                <a:cubicBezTo>
                  <a:pt x="253" y="1320"/>
                  <a:pt x="243" y="1303"/>
                  <a:pt x="196" y="1292"/>
                </a:cubicBezTo>
                <a:cubicBezTo>
                  <a:pt x="199" y="1284"/>
                  <a:pt x="201" y="1277"/>
                  <a:pt x="203" y="1269"/>
                </a:cubicBezTo>
                <a:cubicBezTo>
                  <a:pt x="226" y="1268"/>
                  <a:pt x="237" y="1272"/>
                  <a:pt x="246" y="1279"/>
                </a:cubicBezTo>
                <a:cubicBezTo>
                  <a:pt x="260" y="1288"/>
                  <a:pt x="282" y="1290"/>
                  <a:pt x="305" y="1285"/>
                </a:cubicBezTo>
                <a:cubicBezTo>
                  <a:pt x="326" y="1280"/>
                  <a:pt x="326" y="1280"/>
                  <a:pt x="349" y="1283"/>
                </a:cubicBezTo>
                <a:cubicBezTo>
                  <a:pt x="364" y="1279"/>
                  <a:pt x="363" y="1274"/>
                  <a:pt x="354" y="1269"/>
                </a:cubicBezTo>
                <a:cubicBezTo>
                  <a:pt x="347" y="1265"/>
                  <a:pt x="337" y="1262"/>
                  <a:pt x="329" y="1259"/>
                </a:cubicBezTo>
                <a:cubicBezTo>
                  <a:pt x="318" y="1255"/>
                  <a:pt x="306" y="1251"/>
                  <a:pt x="297" y="1247"/>
                </a:cubicBezTo>
                <a:cubicBezTo>
                  <a:pt x="282" y="1241"/>
                  <a:pt x="284" y="1237"/>
                  <a:pt x="305" y="1234"/>
                </a:cubicBezTo>
                <a:cubicBezTo>
                  <a:pt x="315" y="1232"/>
                  <a:pt x="325" y="1231"/>
                  <a:pt x="336" y="1229"/>
                </a:cubicBezTo>
                <a:cubicBezTo>
                  <a:pt x="336" y="1229"/>
                  <a:pt x="336" y="1229"/>
                  <a:pt x="338" y="1227"/>
                </a:cubicBezTo>
                <a:cubicBezTo>
                  <a:pt x="323" y="1224"/>
                  <a:pt x="308" y="1222"/>
                  <a:pt x="293" y="1220"/>
                </a:cubicBezTo>
                <a:cubicBezTo>
                  <a:pt x="306" y="1210"/>
                  <a:pt x="320" y="1210"/>
                  <a:pt x="339" y="1217"/>
                </a:cubicBezTo>
                <a:cubicBezTo>
                  <a:pt x="350" y="1221"/>
                  <a:pt x="363" y="1224"/>
                  <a:pt x="376" y="1227"/>
                </a:cubicBezTo>
                <a:cubicBezTo>
                  <a:pt x="385" y="1229"/>
                  <a:pt x="394" y="1228"/>
                  <a:pt x="402" y="1224"/>
                </a:cubicBezTo>
                <a:cubicBezTo>
                  <a:pt x="410" y="1219"/>
                  <a:pt x="421" y="1215"/>
                  <a:pt x="430" y="1211"/>
                </a:cubicBezTo>
                <a:cubicBezTo>
                  <a:pt x="454" y="1200"/>
                  <a:pt x="454" y="1198"/>
                  <a:pt x="432" y="1188"/>
                </a:cubicBezTo>
                <a:cubicBezTo>
                  <a:pt x="451" y="1187"/>
                  <a:pt x="472" y="1186"/>
                  <a:pt x="500" y="1184"/>
                </a:cubicBezTo>
                <a:cubicBezTo>
                  <a:pt x="501" y="1185"/>
                  <a:pt x="509" y="1187"/>
                  <a:pt x="517" y="1189"/>
                </a:cubicBezTo>
                <a:cubicBezTo>
                  <a:pt x="519" y="1189"/>
                  <a:pt x="521" y="1189"/>
                  <a:pt x="522" y="1189"/>
                </a:cubicBezTo>
                <a:cubicBezTo>
                  <a:pt x="545" y="1176"/>
                  <a:pt x="569" y="1163"/>
                  <a:pt x="592" y="1150"/>
                </a:cubicBezTo>
                <a:cubicBezTo>
                  <a:pt x="607" y="1141"/>
                  <a:pt x="619" y="1132"/>
                  <a:pt x="610" y="1121"/>
                </a:cubicBezTo>
                <a:cubicBezTo>
                  <a:pt x="624" y="1115"/>
                  <a:pt x="636" y="1108"/>
                  <a:pt x="651" y="1103"/>
                </a:cubicBezTo>
                <a:cubicBezTo>
                  <a:pt x="666" y="1098"/>
                  <a:pt x="663" y="1088"/>
                  <a:pt x="686" y="1085"/>
                </a:cubicBezTo>
                <a:cubicBezTo>
                  <a:pt x="682" y="1083"/>
                  <a:pt x="679" y="1081"/>
                  <a:pt x="676" y="1079"/>
                </a:cubicBezTo>
                <a:cubicBezTo>
                  <a:pt x="742" y="1059"/>
                  <a:pt x="754" y="1030"/>
                  <a:pt x="745" y="1000"/>
                </a:cubicBezTo>
                <a:cubicBezTo>
                  <a:pt x="764" y="992"/>
                  <a:pt x="784" y="998"/>
                  <a:pt x="803" y="997"/>
                </a:cubicBezTo>
                <a:cubicBezTo>
                  <a:pt x="803" y="989"/>
                  <a:pt x="787" y="988"/>
                  <a:pt x="775" y="986"/>
                </a:cubicBezTo>
                <a:cubicBezTo>
                  <a:pt x="761" y="983"/>
                  <a:pt x="747" y="981"/>
                  <a:pt x="747" y="972"/>
                </a:cubicBezTo>
                <a:cubicBezTo>
                  <a:pt x="766" y="973"/>
                  <a:pt x="784" y="973"/>
                  <a:pt x="804" y="974"/>
                </a:cubicBezTo>
                <a:cubicBezTo>
                  <a:pt x="821" y="958"/>
                  <a:pt x="838" y="940"/>
                  <a:pt x="857" y="922"/>
                </a:cubicBezTo>
                <a:cubicBezTo>
                  <a:pt x="868" y="924"/>
                  <a:pt x="880" y="926"/>
                  <a:pt x="892" y="928"/>
                </a:cubicBezTo>
                <a:cubicBezTo>
                  <a:pt x="898" y="920"/>
                  <a:pt x="898" y="920"/>
                  <a:pt x="863" y="914"/>
                </a:cubicBezTo>
                <a:cubicBezTo>
                  <a:pt x="892" y="907"/>
                  <a:pt x="915" y="920"/>
                  <a:pt x="942" y="917"/>
                </a:cubicBezTo>
                <a:cubicBezTo>
                  <a:pt x="933" y="910"/>
                  <a:pt x="915" y="912"/>
                  <a:pt x="902" y="909"/>
                </a:cubicBezTo>
                <a:cubicBezTo>
                  <a:pt x="902" y="906"/>
                  <a:pt x="902" y="903"/>
                  <a:pt x="902" y="899"/>
                </a:cubicBezTo>
                <a:cubicBezTo>
                  <a:pt x="910" y="897"/>
                  <a:pt x="918" y="895"/>
                  <a:pt x="930" y="893"/>
                </a:cubicBezTo>
                <a:cubicBezTo>
                  <a:pt x="919" y="890"/>
                  <a:pt x="910" y="888"/>
                  <a:pt x="899" y="885"/>
                </a:cubicBezTo>
                <a:cubicBezTo>
                  <a:pt x="917" y="884"/>
                  <a:pt x="931" y="883"/>
                  <a:pt x="946" y="882"/>
                </a:cubicBezTo>
                <a:cubicBezTo>
                  <a:pt x="952" y="882"/>
                  <a:pt x="959" y="885"/>
                  <a:pt x="962" y="888"/>
                </a:cubicBezTo>
                <a:cubicBezTo>
                  <a:pt x="968" y="891"/>
                  <a:pt x="969" y="896"/>
                  <a:pt x="986" y="895"/>
                </a:cubicBezTo>
                <a:cubicBezTo>
                  <a:pt x="991" y="887"/>
                  <a:pt x="972" y="883"/>
                  <a:pt x="964" y="876"/>
                </a:cubicBezTo>
                <a:cubicBezTo>
                  <a:pt x="1011" y="864"/>
                  <a:pt x="1015" y="845"/>
                  <a:pt x="1011" y="824"/>
                </a:cubicBezTo>
                <a:cubicBezTo>
                  <a:pt x="1010" y="817"/>
                  <a:pt x="1009" y="809"/>
                  <a:pt x="1011" y="802"/>
                </a:cubicBezTo>
                <a:cubicBezTo>
                  <a:pt x="1014" y="786"/>
                  <a:pt x="1029" y="779"/>
                  <a:pt x="1066" y="776"/>
                </a:cubicBezTo>
                <a:cubicBezTo>
                  <a:pt x="1081" y="774"/>
                  <a:pt x="1098" y="774"/>
                  <a:pt x="1115" y="774"/>
                </a:cubicBezTo>
                <a:cubicBezTo>
                  <a:pt x="1117" y="782"/>
                  <a:pt x="1105" y="787"/>
                  <a:pt x="1095" y="792"/>
                </a:cubicBezTo>
                <a:cubicBezTo>
                  <a:pt x="1085" y="798"/>
                  <a:pt x="1077" y="803"/>
                  <a:pt x="1086" y="811"/>
                </a:cubicBezTo>
                <a:cubicBezTo>
                  <a:pt x="1120" y="807"/>
                  <a:pt x="1125" y="804"/>
                  <a:pt x="1123" y="791"/>
                </a:cubicBezTo>
                <a:cubicBezTo>
                  <a:pt x="1138" y="786"/>
                  <a:pt x="1148" y="792"/>
                  <a:pt x="1160" y="794"/>
                </a:cubicBezTo>
                <a:cubicBezTo>
                  <a:pt x="1164" y="789"/>
                  <a:pt x="1165" y="784"/>
                  <a:pt x="1171" y="781"/>
                </a:cubicBezTo>
                <a:cubicBezTo>
                  <a:pt x="1187" y="775"/>
                  <a:pt x="1192" y="768"/>
                  <a:pt x="1179" y="759"/>
                </a:cubicBezTo>
                <a:cubicBezTo>
                  <a:pt x="1215" y="759"/>
                  <a:pt x="1246" y="751"/>
                  <a:pt x="1281" y="759"/>
                </a:cubicBezTo>
                <a:cubicBezTo>
                  <a:pt x="1279" y="753"/>
                  <a:pt x="1278" y="747"/>
                  <a:pt x="1278" y="742"/>
                </a:cubicBezTo>
                <a:cubicBezTo>
                  <a:pt x="1228" y="735"/>
                  <a:pt x="1238" y="739"/>
                  <a:pt x="1243" y="717"/>
                </a:cubicBezTo>
                <a:cubicBezTo>
                  <a:pt x="1233" y="718"/>
                  <a:pt x="1224" y="720"/>
                  <a:pt x="1215" y="720"/>
                </a:cubicBezTo>
                <a:cubicBezTo>
                  <a:pt x="1203" y="720"/>
                  <a:pt x="1190" y="719"/>
                  <a:pt x="1178" y="718"/>
                </a:cubicBezTo>
                <a:cubicBezTo>
                  <a:pt x="1178" y="706"/>
                  <a:pt x="1149" y="708"/>
                  <a:pt x="1132" y="703"/>
                </a:cubicBezTo>
                <a:cubicBezTo>
                  <a:pt x="1136" y="698"/>
                  <a:pt x="1140" y="694"/>
                  <a:pt x="1145" y="687"/>
                </a:cubicBezTo>
                <a:cubicBezTo>
                  <a:pt x="1165" y="689"/>
                  <a:pt x="1184" y="691"/>
                  <a:pt x="1203" y="693"/>
                </a:cubicBezTo>
                <a:cubicBezTo>
                  <a:pt x="1222" y="695"/>
                  <a:pt x="1240" y="697"/>
                  <a:pt x="1259" y="699"/>
                </a:cubicBezTo>
                <a:cubicBezTo>
                  <a:pt x="1285" y="701"/>
                  <a:pt x="1287" y="704"/>
                  <a:pt x="1275" y="714"/>
                </a:cubicBezTo>
                <a:cubicBezTo>
                  <a:pt x="1273" y="715"/>
                  <a:pt x="1271" y="717"/>
                  <a:pt x="1266" y="720"/>
                </a:cubicBezTo>
                <a:cubicBezTo>
                  <a:pt x="1274" y="722"/>
                  <a:pt x="1282" y="726"/>
                  <a:pt x="1289" y="725"/>
                </a:cubicBezTo>
                <a:cubicBezTo>
                  <a:pt x="1298" y="725"/>
                  <a:pt x="1308" y="721"/>
                  <a:pt x="1314" y="718"/>
                </a:cubicBezTo>
                <a:cubicBezTo>
                  <a:pt x="1320" y="715"/>
                  <a:pt x="1322" y="710"/>
                  <a:pt x="1327" y="705"/>
                </a:cubicBezTo>
                <a:cubicBezTo>
                  <a:pt x="1292" y="692"/>
                  <a:pt x="1295" y="677"/>
                  <a:pt x="1322" y="661"/>
                </a:cubicBezTo>
                <a:cubicBezTo>
                  <a:pt x="1317" y="659"/>
                  <a:pt x="1313" y="658"/>
                  <a:pt x="1306" y="655"/>
                </a:cubicBezTo>
                <a:cubicBezTo>
                  <a:pt x="1316" y="651"/>
                  <a:pt x="1325" y="647"/>
                  <a:pt x="1339" y="641"/>
                </a:cubicBezTo>
                <a:cubicBezTo>
                  <a:pt x="1328" y="638"/>
                  <a:pt x="1319" y="635"/>
                  <a:pt x="1307" y="632"/>
                </a:cubicBezTo>
                <a:cubicBezTo>
                  <a:pt x="1323" y="627"/>
                  <a:pt x="1338" y="629"/>
                  <a:pt x="1352" y="631"/>
                </a:cubicBezTo>
                <a:cubicBezTo>
                  <a:pt x="1362" y="631"/>
                  <a:pt x="1372" y="632"/>
                  <a:pt x="1382" y="633"/>
                </a:cubicBezTo>
                <a:cubicBezTo>
                  <a:pt x="1380" y="645"/>
                  <a:pt x="1354" y="650"/>
                  <a:pt x="1337" y="657"/>
                </a:cubicBezTo>
                <a:cubicBezTo>
                  <a:pt x="1345" y="662"/>
                  <a:pt x="1351" y="666"/>
                  <a:pt x="1358" y="671"/>
                </a:cubicBezTo>
                <a:cubicBezTo>
                  <a:pt x="1392" y="664"/>
                  <a:pt x="1376" y="648"/>
                  <a:pt x="1397" y="640"/>
                </a:cubicBezTo>
                <a:cubicBezTo>
                  <a:pt x="1391" y="637"/>
                  <a:pt x="1386" y="635"/>
                  <a:pt x="1382" y="633"/>
                </a:cubicBezTo>
                <a:cubicBezTo>
                  <a:pt x="1385" y="629"/>
                  <a:pt x="1386" y="624"/>
                  <a:pt x="1390" y="621"/>
                </a:cubicBezTo>
                <a:cubicBezTo>
                  <a:pt x="1397" y="614"/>
                  <a:pt x="1403" y="608"/>
                  <a:pt x="1387" y="601"/>
                </a:cubicBezTo>
                <a:cubicBezTo>
                  <a:pt x="1413" y="597"/>
                  <a:pt x="1435" y="594"/>
                  <a:pt x="1464" y="590"/>
                </a:cubicBezTo>
                <a:cubicBezTo>
                  <a:pt x="1450" y="586"/>
                  <a:pt x="1442" y="584"/>
                  <a:pt x="1430" y="581"/>
                </a:cubicBezTo>
                <a:cubicBezTo>
                  <a:pt x="1461" y="576"/>
                  <a:pt x="1487" y="577"/>
                  <a:pt x="1513" y="585"/>
                </a:cubicBezTo>
                <a:cubicBezTo>
                  <a:pt x="1460" y="608"/>
                  <a:pt x="1437" y="636"/>
                  <a:pt x="1412" y="664"/>
                </a:cubicBezTo>
                <a:cubicBezTo>
                  <a:pt x="1394" y="684"/>
                  <a:pt x="1375" y="703"/>
                  <a:pt x="1354" y="724"/>
                </a:cubicBezTo>
                <a:cubicBezTo>
                  <a:pt x="1360" y="726"/>
                  <a:pt x="1369" y="729"/>
                  <a:pt x="1384" y="735"/>
                </a:cubicBezTo>
                <a:cubicBezTo>
                  <a:pt x="1382" y="729"/>
                  <a:pt x="1381" y="725"/>
                  <a:pt x="1379" y="719"/>
                </a:cubicBezTo>
                <a:cubicBezTo>
                  <a:pt x="1396" y="724"/>
                  <a:pt x="1410" y="728"/>
                  <a:pt x="1426" y="732"/>
                </a:cubicBezTo>
                <a:cubicBezTo>
                  <a:pt x="1432" y="720"/>
                  <a:pt x="1436" y="708"/>
                  <a:pt x="1420" y="696"/>
                </a:cubicBezTo>
                <a:cubicBezTo>
                  <a:pt x="1433" y="696"/>
                  <a:pt x="1443" y="696"/>
                  <a:pt x="1456" y="696"/>
                </a:cubicBezTo>
                <a:cubicBezTo>
                  <a:pt x="1457" y="691"/>
                  <a:pt x="1458" y="686"/>
                  <a:pt x="1459" y="682"/>
                </a:cubicBezTo>
                <a:cubicBezTo>
                  <a:pt x="1469" y="683"/>
                  <a:pt x="1480" y="685"/>
                  <a:pt x="1499" y="688"/>
                </a:cubicBezTo>
                <a:cubicBezTo>
                  <a:pt x="1490" y="678"/>
                  <a:pt x="1484" y="672"/>
                  <a:pt x="1478" y="665"/>
                </a:cubicBezTo>
                <a:cubicBezTo>
                  <a:pt x="1491" y="665"/>
                  <a:pt x="1501" y="664"/>
                  <a:pt x="1512" y="664"/>
                </a:cubicBezTo>
                <a:cubicBezTo>
                  <a:pt x="1512" y="652"/>
                  <a:pt x="1473" y="650"/>
                  <a:pt x="1477" y="637"/>
                </a:cubicBezTo>
                <a:cubicBezTo>
                  <a:pt x="1504" y="634"/>
                  <a:pt x="1533" y="632"/>
                  <a:pt x="1545" y="620"/>
                </a:cubicBezTo>
                <a:cubicBezTo>
                  <a:pt x="1566" y="622"/>
                  <a:pt x="1585" y="625"/>
                  <a:pt x="1604" y="627"/>
                </a:cubicBezTo>
                <a:cubicBezTo>
                  <a:pt x="1611" y="621"/>
                  <a:pt x="1618" y="617"/>
                  <a:pt x="1621" y="611"/>
                </a:cubicBezTo>
                <a:cubicBezTo>
                  <a:pt x="1625" y="606"/>
                  <a:pt x="1623" y="601"/>
                  <a:pt x="1624" y="594"/>
                </a:cubicBezTo>
                <a:cubicBezTo>
                  <a:pt x="1629" y="593"/>
                  <a:pt x="1648" y="598"/>
                  <a:pt x="1649" y="589"/>
                </a:cubicBezTo>
                <a:cubicBezTo>
                  <a:pt x="1654" y="590"/>
                  <a:pt x="1658" y="591"/>
                  <a:pt x="1662" y="591"/>
                </a:cubicBezTo>
                <a:cubicBezTo>
                  <a:pt x="1673" y="593"/>
                  <a:pt x="1686" y="598"/>
                  <a:pt x="1698" y="593"/>
                </a:cubicBezTo>
                <a:cubicBezTo>
                  <a:pt x="1710" y="589"/>
                  <a:pt x="1705" y="583"/>
                  <a:pt x="1702" y="577"/>
                </a:cubicBezTo>
                <a:cubicBezTo>
                  <a:pt x="1667" y="580"/>
                  <a:pt x="1635" y="583"/>
                  <a:pt x="1602" y="586"/>
                </a:cubicBezTo>
                <a:cubicBezTo>
                  <a:pt x="1593" y="587"/>
                  <a:pt x="1584" y="588"/>
                  <a:pt x="1582" y="583"/>
                </a:cubicBezTo>
                <a:cubicBezTo>
                  <a:pt x="1579" y="577"/>
                  <a:pt x="1588" y="576"/>
                  <a:pt x="1598" y="575"/>
                </a:cubicBezTo>
                <a:cubicBezTo>
                  <a:pt x="1607" y="575"/>
                  <a:pt x="1617" y="576"/>
                  <a:pt x="1623" y="574"/>
                </a:cubicBezTo>
                <a:cubicBezTo>
                  <a:pt x="1635" y="571"/>
                  <a:pt x="1645" y="566"/>
                  <a:pt x="1656" y="561"/>
                </a:cubicBezTo>
                <a:cubicBezTo>
                  <a:pt x="1647" y="557"/>
                  <a:pt x="1640" y="554"/>
                  <a:pt x="1632" y="550"/>
                </a:cubicBezTo>
                <a:cubicBezTo>
                  <a:pt x="1642" y="548"/>
                  <a:pt x="1652" y="545"/>
                  <a:pt x="1664" y="542"/>
                </a:cubicBezTo>
                <a:cubicBezTo>
                  <a:pt x="1678" y="548"/>
                  <a:pt x="1691" y="555"/>
                  <a:pt x="1717" y="554"/>
                </a:cubicBezTo>
                <a:cubicBezTo>
                  <a:pt x="1709" y="552"/>
                  <a:pt x="1702" y="549"/>
                  <a:pt x="1694" y="547"/>
                </a:cubicBezTo>
                <a:cubicBezTo>
                  <a:pt x="1694" y="538"/>
                  <a:pt x="1741" y="533"/>
                  <a:pt x="1704" y="518"/>
                </a:cubicBezTo>
                <a:cubicBezTo>
                  <a:pt x="1698" y="523"/>
                  <a:pt x="1692" y="526"/>
                  <a:pt x="1687" y="529"/>
                </a:cubicBezTo>
                <a:cubicBezTo>
                  <a:pt x="1665" y="527"/>
                  <a:pt x="1644" y="524"/>
                  <a:pt x="1623" y="522"/>
                </a:cubicBezTo>
                <a:cubicBezTo>
                  <a:pt x="1594" y="520"/>
                  <a:pt x="1572" y="525"/>
                  <a:pt x="1556" y="535"/>
                </a:cubicBezTo>
                <a:cubicBezTo>
                  <a:pt x="1549" y="539"/>
                  <a:pt x="1543" y="544"/>
                  <a:pt x="1536" y="549"/>
                </a:cubicBezTo>
                <a:cubicBezTo>
                  <a:pt x="1524" y="556"/>
                  <a:pt x="1508" y="559"/>
                  <a:pt x="1486" y="557"/>
                </a:cubicBezTo>
                <a:cubicBezTo>
                  <a:pt x="1489" y="547"/>
                  <a:pt x="1574" y="469"/>
                  <a:pt x="1605" y="449"/>
                </a:cubicBezTo>
                <a:cubicBezTo>
                  <a:pt x="1611" y="450"/>
                  <a:pt x="1618" y="450"/>
                  <a:pt x="1626" y="451"/>
                </a:cubicBezTo>
                <a:cubicBezTo>
                  <a:pt x="1602" y="436"/>
                  <a:pt x="1602" y="436"/>
                  <a:pt x="1617" y="426"/>
                </a:cubicBezTo>
                <a:cubicBezTo>
                  <a:pt x="1648" y="434"/>
                  <a:pt x="1680" y="442"/>
                  <a:pt x="1723" y="438"/>
                </a:cubicBezTo>
                <a:cubicBezTo>
                  <a:pt x="1700" y="429"/>
                  <a:pt x="1671" y="429"/>
                  <a:pt x="1641" y="425"/>
                </a:cubicBezTo>
                <a:cubicBezTo>
                  <a:pt x="1640" y="420"/>
                  <a:pt x="1639" y="414"/>
                  <a:pt x="1638" y="408"/>
                </a:cubicBezTo>
                <a:cubicBezTo>
                  <a:pt x="1661" y="411"/>
                  <a:pt x="1679" y="414"/>
                  <a:pt x="1696" y="417"/>
                </a:cubicBezTo>
                <a:cubicBezTo>
                  <a:pt x="1704" y="412"/>
                  <a:pt x="1711" y="408"/>
                  <a:pt x="1719" y="403"/>
                </a:cubicBezTo>
                <a:cubicBezTo>
                  <a:pt x="1708" y="399"/>
                  <a:pt x="1695" y="395"/>
                  <a:pt x="1678" y="389"/>
                </a:cubicBezTo>
                <a:cubicBezTo>
                  <a:pt x="1707" y="387"/>
                  <a:pt x="1726" y="394"/>
                  <a:pt x="1747" y="395"/>
                </a:cubicBezTo>
                <a:cubicBezTo>
                  <a:pt x="1766" y="386"/>
                  <a:pt x="1766" y="385"/>
                  <a:pt x="1740" y="376"/>
                </a:cubicBezTo>
                <a:cubicBezTo>
                  <a:pt x="1727" y="381"/>
                  <a:pt x="1712" y="384"/>
                  <a:pt x="1697" y="377"/>
                </a:cubicBezTo>
                <a:cubicBezTo>
                  <a:pt x="1713" y="367"/>
                  <a:pt x="1729" y="357"/>
                  <a:pt x="1748" y="346"/>
                </a:cubicBezTo>
                <a:cubicBezTo>
                  <a:pt x="1755" y="351"/>
                  <a:pt x="1762" y="353"/>
                  <a:pt x="1764" y="355"/>
                </a:cubicBezTo>
                <a:cubicBezTo>
                  <a:pt x="1775" y="366"/>
                  <a:pt x="1775" y="367"/>
                  <a:pt x="1803" y="366"/>
                </a:cubicBezTo>
                <a:cubicBezTo>
                  <a:pt x="1806" y="365"/>
                  <a:pt x="1809" y="365"/>
                  <a:pt x="1812" y="365"/>
                </a:cubicBezTo>
                <a:cubicBezTo>
                  <a:pt x="1811" y="362"/>
                  <a:pt x="1809" y="361"/>
                  <a:pt x="1807" y="358"/>
                </a:cubicBezTo>
                <a:cubicBezTo>
                  <a:pt x="1829" y="356"/>
                  <a:pt x="1846" y="360"/>
                  <a:pt x="1870" y="363"/>
                </a:cubicBezTo>
                <a:cubicBezTo>
                  <a:pt x="1842" y="367"/>
                  <a:pt x="1836" y="375"/>
                  <a:pt x="1838" y="384"/>
                </a:cubicBezTo>
                <a:cubicBezTo>
                  <a:pt x="1839" y="390"/>
                  <a:pt x="1838" y="396"/>
                  <a:pt x="1818" y="398"/>
                </a:cubicBezTo>
                <a:cubicBezTo>
                  <a:pt x="1834" y="406"/>
                  <a:pt x="1858" y="407"/>
                  <a:pt x="1880" y="413"/>
                </a:cubicBezTo>
                <a:cubicBezTo>
                  <a:pt x="1885" y="409"/>
                  <a:pt x="1892" y="405"/>
                  <a:pt x="1893" y="401"/>
                </a:cubicBezTo>
                <a:cubicBezTo>
                  <a:pt x="1897" y="393"/>
                  <a:pt x="1904" y="387"/>
                  <a:pt x="1929" y="386"/>
                </a:cubicBezTo>
                <a:cubicBezTo>
                  <a:pt x="1915" y="382"/>
                  <a:pt x="1905" y="379"/>
                  <a:pt x="1895" y="375"/>
                </a:cubicBezTo>
                <a:cubicBezTo>
                  <a:pt x="1905" y="366"/>
                  <a:pt x="1932" y="367"/>
                  <a:pt x="1948" y="360"/>
                </a:cubicBezTo>
                <a:cubicBezTo>
                  <a:pt x="1940" y="356"/>
                  <a:pt x="1933" y="352"/>
                  <a:pt x="1924" y="348"/>
                </a:cubicBezTo>
                <a:cubicBezTo>
                  <a:pt x="1962" y="343"/>
                  <a:pt x="1991" y="334"/>
                  <a:pt x="1995" y="316"/>
                </a:cubicBezTo>
                <a:cubicBezTo>
                  <a:pt x="2007" y="318"/>
                  <a:pt x="2015" y="319"/>
                  <a:pt x="2027" y="321"/>
                </a:cubicBezTo>
                <a:cubicBezTo>
                  <a:pt x="2025" y="315"/>
                  <a:pt x="2022" y="309"/>
                  <a:pt x="2020" y="303"/>
                </a:cubicBezTo>
                <a:cubicBezTo>
                  <a:pt x="2030" y="305"/>
                  <a:pt x="2037" y="307"/>
                  <a:pt x="2045" y="308"/>
                </a:cubicBezTo>
                <a:cubicBezTo>
                  <a:pt x="2046" y="308"/>
                  <a:pt x="2048" y="308"/>
                  <a:pt x="2049" y="307"/>
                </a:cubicBezTo>
                <a:cubicBezTo>
                  <a:pt x="2047" y="305"/>
                  <a:pt x="2045" y="304"/>
                  <a:pt x="2042" y="302"/>
                </a:cubicBezTo>
                <a:cubicBezTo>
                  <a:pt x="2025" y="291"/>
                  <a:pt x="2029" y="280"/>
                  <a:pt x="2047" y="270"/>
                </a:cubicBezTo>
                <a:cubicBezTo>
                  <a:pt x="2064" y="259"/>
                  <a:pt x="2081" y="249"/>
                  <a:pt x="2100" y="238"/>
                </a:cubicBezTo>
                <a:cubicBezTo>
                  <a:pt x="2104" y="238"/>
                  <a:pt x="2112" y="240"/>
                  <a:pt x="2121" y="241"/>
                </a:cubicBezTo>
                <a:cubicBezTo>
                  <a:pt x="2129" y="239"/>
                  <a:pt x="2138" y="236"/>
                  <a:pt x="2148" y="233"/>
                </a:cubicBezTo>
                <a:cubicBezTo>
                  <a:pt x="2146" y="231"/>
                  <a:pt x="2145" y="229"/>
                  <a:pt x="2143" y="227"/>
                </a:cubicBezTo>
                <a:cubicBezTo>
                  <a:pt x="2169" y="222"/>
                  <a:pt x="2169" y="222"/>
                  <a:pt x="2196" y="227"/>
                </a:cubicBezTo>
                <a:cubicBezTo>
                  <a:pt x="2204" y="215"/>
                  <a:pt x="2213" y="203"/>
                  <a:pt x="2221" y="191"/>
                </a:cubicBezTo>
                <a:cubicBezTo>
                  <a:pt x="2224" y="187"/>
                  <a:pt x="2227" y="182"/>
                  <a:pt x="2230" y="177"/>
                </a:cubicBezTo>
                <a:cubicBezTo>
                  <a:pt x="2239" y="164"/>
                  <a:pt x="2255" y="154"/>
                  <a:pt x="2288" y="148"/>
                </a:cubicBezTo>
                <a:cubicBezTo>
                  <a:pt x="2280" y="138"/>
                  <a:pt x="2261" y="134"/>
                  <a:pt x="2243" y="129"/>
                </a:cubicBezTo>
                <a:cubicBezTo>
                  <a:pt x="2241" y="115"/>
                  <a:pt x="2264" y="111"/>
                  <a:pt x="2291" y="108"/>
                </a:cubicBezTo>
                <a:cubicBezTo>
                  <a:pt x="2279" y="105"/>
                  <a:pt x="2267" y="102"/>
                  <a:pt x="2249" y="98"/>
                </a:cubicBezTo>
                <a:cubicBezTo>
                  <a:pt x="2355" y="83"/>
                  <a:pt x="2441" y="63"/>
                  <a:pt x="2496" y="23"/>
                </a:cubicBezTo>
                <a:cubicBezTo>
                  <a:pt x="2510" y="30"/>
                  <a:pt x="2521" y="35"/>
                  <a:pt x="2534" y="40"/>
                </a:cubicBezTo>
                <a:cubicBezTo>
                  <a:pt x="2551" y="34"/>
                  <a:pt x="2548" y="27"/>
                  <a:pt x="2543" y="20"/>
                </a:cubicBezTo>
                <a:cubicBezTo>
                  <a:pt x="2539" y="14"/>
                  <a:pt x="2531" y="7"/>
                  <a:pt x="2544" y="0"/>
                </a:cubicBezTo>
                <a:cubicBezTo>
                  <a:pt x="2580" y="10"/>
                  <a:pt x="2587" y="21"/>
                  <a:pt x="2567" y="35"/>
                </a:cubicBezTo>
                <a:cubicBezTo>
                  <a:pt x="2541" y="53"/>
                  <a:pt x="2541" y="53"/>
                  <a:pt x="2565" y="72"/>
                </a:cubicBezTo>
                <a:cubicBezTo>
                  <a:pt x="2508" y="79"/>
                  <a:pt x="2508" y="79"/>
                  <a:pt x="2491" y="87"/>
                </a:cubicBezTo>
                <a:cubicBezTo>
                  <a:pt x="2501" y="90"/>
                  <a:pt x="2512" y="93"/>
                  <a:pt x="2525" y="96"/>
                </a:cubicBezTo>
                <a:cubicBezTo>
                  <a:pt x="2517" y="101"/>
                  <a:pt x="2513" y="104"/>
                  <a:pt x="2507" y="107"/>
                </a:cubicBezTo>
                <a:cubicBezTo>
                  <a:pt x="2472" y="123"/>
                  <a:pt x="2438" y="140"/>
                  <a:pt x="2402" y="156"/>
                </a:cubicBezTo>
                <a:cubicBezTo>
                  <a:pt x="2338" y="184"/>
                  <a:pt x="2284" y="213"/>
                  <a:pt x="2248" y="248"/>
                </a:cubicBezTo>
                <a:cubicBezTo>
                  <a:pt x="2246" y="250"/>
                  <a:pt x="2244" y="251"/>
                  <a:pt x="2241" y="253"/>
                </a:cubicBezTo>
                <a:cubicBezTo>
                  <a:pt x="2211" y="250"/>
                  <a:pt x="2182" y="247"/>
                  <a:pt x="2144" y="251"/>
                </a:cubicBezTo>
                <a:cubicBezTo>
                  <a:pt x="2167" y="256"/>
                  <a:pt x="2185" y="260"/>
                  <a:pt x="2202" y="264"/>
                </a:cubicBezTo>
                <a:cubicBezTo>
                  <a:pt x="2172" y="269"/>
                  <a:pt x="2155" y="258"/>
                  <a:pt x="2129" y="255"/>
                </a:cubicBezTo>
                <a:cubicBezTo>
                  <a:pt x="2133" y="269"/>
                  <a:pt x="2143" y="280"/>
                  <a:pt x="2170" y="289"/>
                </a:cubicBezTo>
                <a:cubicBezTo>
                  <a:pt x="2138" y="293"/>
                  <a:pt x="2136" y="279"/>
                  <a:pt x="2116" y="277"/>
                </a:cubicBezTo>
                <a:cubicBezTo>
                  <a:pt x="2110" y="283"/>
                  <a:pt x="2103" y="289"/>
                  <a:pt x="2096" y="295"/>
                </a:cubicBezTo>
                <a:cubicBezTo>
                  <a:pt x="2100" y="297"/>
                  <a:pt x="2108" y="299"/>
                  <a:pt x="2116" y="302"/>
                </a:cubicBezTo>
                <a:cubicBezTo>
                  <a:pt x="2103" y="314"/>
                  <a:pt x="2077" y="317"/>
                  <a:pt x="2045" y="318"/>
                </a:cubicBezTo>
                <a:cubicBezTo>
                  <a:pt x="2054" y="323"/>
                  <a:pt x="2061" y="327"/>
                  <a:pt x="2068" y="331"/>
                </a:cubicBezTo>
                <a:cubicBezTo>
                  <a:pt x="2076" y="329"/>
                  <a:pt x="2082" y="327"/>
                  <a:pt x="2088" y="326"/>
                </a:cubicBezTo>
                <a:cubicBezTo>
                  <a:pt x="2093" y="325"/>
                  <a:pt x="2102" y="326"/>
                  <a:pt x="2105" y="327"/>
                </a:cubicBezTo>
                <a:cubicBezTo>
                  <a:pt x="2107" y="328"/>
                  <a:pt x="2107" y="332"/>
                  <a:pt x="2104" y="334"/>
                </a:cubicBezTo>
                <a:cubicBezTo>
                  <a:pt x="2097" y="337"/>
                  <a:pt x="2088" y="339"/>
                  <a:pt x="2077" y="343"/>
                </a:cubicBezTo>
                <a:cubicBezTo>
                  <a:pt x="2075" y="342"/>
                  <a:pt x="2073" y="340"/>
                  <a:pt x="2071" y="339"/>
                </a:cubicBezTo>
                <a:cubicBezTo>
                  <a:pt x="2069" y="338"/>
                  <a:pt x="2068" y="337"/>
                  <a:pt x="2066" y="336"/>
                </a:cubicBezTo>
                <a:cubicBezTo>
                  <a:pt x="2036" y="340"/>
                  <a:pt x="2033" y="342"/>
                  <a:pt x="2038" y="353"/>
                </a:cubicBezTo>
                <a:cubicBezTo>
                  <a:pt x="2043" y="361"/>
                  <a:pt x="2047" y="370"/>
                  <a:pt x="2052" y="381"/>
                </a:cubicBezTo>
                <a:cubicBezTo>
                  <a:pt x="2061" y="381"/>
                  <a:pt x="2076" y="382"/>
                  <a:pt x="2092" y="383"/>
                </a:cubicBezTo>
                <a:cubicBezTo>
                  <a:pt x="2088" y="388"/>
                  <a:pt x="2085" y="391"/>
                  <a:pt x="2080" y="397"/>
                </a:cubicBezTo>
                <a:cubicBezTo>
                  <a:pt x="2067" y="393"/>
                  <a:pt x="2054" y="389"/>
                  <a:pt x="2038" y="385"/>
                </a:cubicBezTo>
                <a:cubicBezTo>
                  <a:pt x="2033" y="388"/>
                  <a:pt x="2027" y="391"/>
                  <a:pt x="2020" y="396"/>
                </a:cubicBezTo>
                <a:cubicBezTo>
                  <a:pt x="2047" y="398"/>
                  <a:pt x="2069" y="400"/>
                  <a:pt x="2085" y="409"/>
                </a:cubicBezTo>
                <a:cubicBezTo>
                  <a:pt x="2090" y="412"/>
                  <a:pt x="2108" y="411"/>
                  <a:pt x="2123" y="412"/>
                </a:cubicBezTo>
                <a:cubicBezTo>
                  <a:pt x="2126" y="390"/>
                  <a:pt x="2180" y="390"/>
                  <a:pt x="2213" y="378"/>
                </a:cubicBezTo>
                <a:cubicBezTo>
                  <a:pt x="2196" y="378"/>
                  <a:pt x="2185" y="378"/>
                  <a:pt x="2171" y="378"/>
                </a:cubicBezTo>
                <a:cubicBezTo>
                  <a:pt x="2173" y="373"/>
                  <a:pt x="2174" y="370"/>
                  <a:pt x="2175" y="366"/>
                </a:cubicBezTo>
                <a:cubicBezTo>
                  <a:pt x="2173" y="365"/>
                  <a:pt x="2170" y="364"/>
                  <a:pt x="2167" y="364"/>
                </a:cubicBezTo>
                <a:cubicBezTo>
                  <a:pt x="2159" y="363"/>
                  <a:pt x="2150" y="364"/>
                  <a:pt x="2145" y="362"/>
                </a:cubicBezTo>
                <a:cubicBezTo>
                  <a:pt x="2137" y="360"/>
                  <a:pt x="2128" y="356"/>
                  <a:pt x="2126" y="353"/>
                </a:cubicBezTo>
                <a:cubicBezTo>
                  <a:pt x="2125" y="350"/>
                  <a:pt x="2134" y="346"/>
                  <a:pt x="2141" y="344"/>
                </a:cubicBezTo>
                <a:cubicBezTo>
                  <a:pt x="2150" y="341"/>
                  <a:pt x="2161" y="340"/>
                  <a:pt x="2172" y="338"/>
                </a:cubicBezTo>
                <a:cubicBezTo>
                  <a:pt x="2189" y="343"/>
                  <a:pt x="2207" y="349"/>
                  <a:pt x="2236" y="348"/>
                </a:cubicBezTo>
                <a:cubicBezTo>
                  <a:pt x="2231" y="345"/>
                  <a:pt x="2228" y="342"/>
                  <a:pt x="2224" y="340"/>
                </a:cubicBezTo>
                <a:cubicBezTo>
                  <a:pt x="2218" y="338"/>
                  <a:pt x="2212" y="336"/>
                  <a:pt x="2206" y="334"/>
                </a:cubicBezTo>
                <a:cubicBezTo>
                  <a:pt x="2197" y="331"/>
                  <a:pt x="2182" y="327"/>
                  <a:pt x="2190" y="321"/>
                </a:cubicBezTo>
                <a:cubicBezTo>
                  <a:pt x="2199" y="315"/>
                  <a:pt x="2211" y="322"/>
                  <a:pt x="2222" y="322"/>
                </a:cubicBezTo>
                <a:cubicBezTo>
                  <a:pt x="2224" y="330"/>
                  <a:pt x="2233" y="335"/>
                  <a:pt x="2255" y="338"/>
                </a:cubicBezTo>
                <a:cubicBezTo>
                  <a:pt x="2254" y="328"/>
                  <a:pt x="2240" y="324"/>
                  <a:pt x="2221" y="322"/>
                </a:cubicBezTo>
                <a:cubicBezTo>
                  <a:pt x="2210" y="318"/>
                  <a:pt x="2199" y="315"/>
                  <a:pt x="2189" y="311"/>
                </a:cubicBezTo>
                <a:cubicBezTo>
                  <a:pt x="2198" y="308"/>
                  <a:pt x="2207" y="305"/>
                  <a:pt x="2213" y="301"/>
                </a:cubicBezTo>
                <a:cubicBezTo>
                  <a:pt x="2221" y="296"/>
                  <a:pt x="2228" y="291"/>
                  <a:pt x="2246" y="292"/>
                </a:cubicBezTo>
                <a:cubicBezTo>
                  <a:pt x="2264" y="294"/>
                  <a:pt x="2282" y="296"/>
                  <a:pt x="2287" y="307"/>
                </a:cubicBezTo>
                <a:cubicBezTo>
                  <a:pt x="2269" y="308"/>
                  <a:pt x="2253" y="308"/>
                  <a:pt x="2237" y="309"/>
                </a:cubicBezTo>
                <a:cubicBezTo>
                  <a:pt x="2235" y="320"/>
                  <a:pt x="2247" y="326"/>
                  <a:pt x="2273" y="328"/>
                </a:cubicBezTo>
                <a:cubicBezTo>
                  <a:pt x="2291" y="328"/>
                  <a:pt x="2310" y="328"/>
                  <a:pt x="2330" y="329"/>
                </a:cubicBezTo>
                <a:cubicBezTo>
                  <a:pt x="2327" y="320"/>
                  <a:pt x="2300" y="315"/>
                  <a:pt x="2304" y="305"/>
                </a:cubicBezTo>
                <a:cubicBezTo>
                  <a:pt x="2337" y="304"/>
                  <a:pt x="2353" y="316"/>
                  <a:pt x="2374" y="321"/>
                </a:cubicBezTo>
                <a:cubicBezTo>
                  <a:pt x="2418" y="309"/>
                  <a:pt x="2461" y="298"/>
                  <a:pt x="2503" y="287"/>
                </a:cubicBezTo>
                <a:cubicBezTo>
                  <a:pt x="2537" y="298"/>
                  <a:pt x="2542" y="302"/>
                  <a:pt x="2532" y="314"/>
                </a:cubicBezTo>
                <a:cubicBezTo>
                  <a:pt x="2523" y="313"/>
                  <a:pt x="2514" y="311"/>
                  <a:pt x="2503" y="309"/>
                </a:cubicBezTo>
                <a:cubicBezTo>
                  <a:pt x="2503" y="313"/>
                  <a:pt x="2502" y="316"/>
                  <a:pt x="2501" y="320"/>
                </a:cubicBezTo>
                <a:cubicBezTo>
                  <a:pt x="2493" y="318"/>
                  <a:pt x="2486" y="316"/>
                  <a:pt x="2479" y="315"/>
                </a:cubicBezTo>
                <a:cubicBezTo>
                  <a:pt x="2457" y="322"/>
                  <a:pt x="2451" y="332"/>
                  <a:pt x="2447" y="342"/>
                </a:cubicBezTo>
                <a:cubicBezTo>
                  <a:pt x="2445" y="348"/>
                  <a:pt x="2444" y="354"/>
                  <a:pt x="2442" y="360"/>
                </a:cubicBezTo>
                <a:cubicBezTo>
                  <a:pt x="2436" y="379"/>
                  <a:pt x="2417" y="394"/>
                  <a:pt x="2367" y="400"/>
                </a:cubicBezTo>
                <a:cubicBezTo>
                  <a:pt x="2381" y="420"/>
                  <a:pt x="2353" y="434"/>
                  <a:pt x="2331" y="451"/>
                </a:cubicBezTo>
                <a:cubicBezTo>
                  <a:pt x="2322" y="447"/>
                  <a:pt x="2315" y="444"/>
                  <a:pt x="2307" y="441"/>
                </a:cubicBezTo>
                <a:cubicBezTo>
                  <a:pt x="2282" y="446"/>
                  <a:pt x="2307" y="455"/>
                  <a:pt x="2297" y="462"/>
                </a:cubicBezTo>
                <a:cubicBezTo>
                  <a:pt x="2278" y="467"/>
                  <a:pt x="2260" y="459"/>
                  <a:pt x="2239" y="459"/>
                </a:cubicBezTo>
                <a:cubicBezTo>
                  <a:pt x="2208" y="478"/>
                  <a:pt x="2201" y="503"/>
                  <a:pt x="2159" y="520"/>
                </a:cubicBezTo>
                <a:cubicBezTo>
                  <a:pt x="2135" y="509"/>
                  <a:pt x="2131" y="496"/>
                  <a:pt x="2152" y="483"/>
                </a:cubicBezTo>
                <a:cubicBezTo>
                  <a:pt x="2165" y="476"/>
                  <a:pt x="2185" y="469"/>
                  <a:pt x="2202" y="463"/>
                </a:cubicBezTo>
                <a:cubicBezTo>
                  <a:pt x="2212" y="460"/>
                  <a:pt x="2225" y="458"/>
                  <a:pt x="2237" y="455"/>
                </a:cubicBezTo>
                <a:cubicBezTo>
                  <a:pt x="2231" y="452"/>
                  <a:pt x="2225" y="450"/>
                  <a:pt x="2219" y="448"/>
                </a:cubicBezTo>
                <a:cubicBezTo>
                  <a:pt x="2196" y="440"/>
                  <a:pt x="2194" y="434"/>
                  <a:pt x="2210" y="423"/>
                </a:cubicBezTo>
                <a:cubicBezTo>
                  <a:pt x="2217" y="419"/>
                  <a:pt x="2225" y="415"/>
                  <a:pt x="2231" y="411"/>
                </a:cubicBezTo>
                <a:cubicBezTo>
                  <a:pt x="2236" y="407"/>
                  <a:pt x="2238" y="403"/>
                  <a:pt x="2239" y="399"/>
                </a:cubicBezTo>
                <a:cubicBezTo>
                  <a:pt x="2188" y="408"/>
                  <a:pt x="2157" y="423"/>
                  <a:pt x="2138" y="445"/>
                </a:cubicBezTo>
                <a:cubicBezTo>
                  <a:pt x="2120" y="441"/>
                  <a:pt x="2105" y="438"/>
                  <a:pt x="2089" y="436"/>
                </a:cubicBezTo>
                <a:cubicBezTo>
                  <a:pt x="2075" y="434"/>
                  <a:pt x="2060" y="432"/>
                  <a:pt x="2046" y="430"/>
                </a:cubicBezTo>
                <a:cubicBezTo>
                  <a:pt x="2036" y="428"/>
                  <a:pt x="2026" y="426"/>
                  <a:pt x="2013" y="423"/>
                </a:cubicBezTo>
                <a:cubicBezTo>
                  <a:pt x="2025" y="418"/>
                  <a:pt x="2033" y="415"/>
                  <a:pt x="2041" y="412"/>
                </a:cubicBezTo>
                <a:cubicBezTo>
                  <a:pt x="2020" y="407"/>
                  <a:pt x="2007" y="407"/>
                  <a:pt x="1996" y="414"/>
                </a:cubicBezTo>
                <a:cubicBezTo>
                  <a:pt x="1986" y="419"/>
                  <a:pt x="1987" y="423"/>
                  <a:pt x="2003" y="429"/>
                </a:cubicBezTo>
                <a:cubicBezTo>
                  <a:pt x="2006" y="430"/>
                  <a:pt x="2011" y="432"/>
                  <a:pt x="2015" y="433"/>
                </a:cubicBezTo>
                <a:cubicBezTo>
                  <a:pt x="2019" y="434"/>
                  <a:pt x="2024" y="436"/>
                  <a:pt x="2029" y="437"/>
                </a:cubicBezTo>
                <a:cubicBezTo>
                  <a:pt x="2014" y="447"/>
                  <a:pt x="1987" y="452"/>
                  <a:pt x="1991" y="465"/>
                </a:cubicBezTo>
                <a:cubicBezTo>
                  <a:pt x="1980" y="452"/>
                  <a:pt x="1947" y="461"/>
                  <a:pt x="1932" y="452"/>
                </a:cubicBezTo>
                <a:cubicBezTo>
                  <a:pt x="1927" y="455"/>
                  <a:pt x="1924" y="458"/>
                  <a:pt x="1920" y="460"/>
                </a:cubicBezTo>
                <a:cubicBezTo>
                  <a:pt x="1934" y="465"/>
                  <a:pt x="1949" y="468"/>
                  <a:pt x="1966" y="470"/>
                </a:cubicBezTo>
                <a:cubicBezTo>
                  <a:pt x="1985" y="472"/>
                  <a:pt x="1999" y="483"/>
                  <a:pt x="1991" y="490"/>
                </a:cubicBezTo>
                <a:cubicBezTo>
                  <a:pt x="1987" y="493"/>
                  <a:pt x="1977" y="496"/>
                  <a:pt x="1969" y="497"/>
                </a:cubicBezTo>
                <a:cubicBezTo>
                  <a:pt x="1962" y="498"/>
                  <a:pt x="1953" y="497"/>
                  <a:pt x="1944" y="497"/>
                </a:cubicBezTo>
                <a:cubicBezTo>
                  <a:pt x="1946" y="510"/>
                  <a:pt x="1967" y="519"/>
                  <a:pt x="1994" y="519"/>
                </a:cubicBezTo>
                <a:cubicBezTo>
                  <a:pt x="1998" y="520"/>
                  <a:pt x="2003" y="519"/>
                  <a:pt x="2007" y="520"/>
                </a:cubicBezTo>
                <a:cubicBezTo>
                  <a:pt x="2021" y="520"/>
                  <a:pt x="2029" y="524"/>
                  <a:pt x="2029" y="529"/>
                </a:cubicBezTo>
                <a:cubicBezTo>
                  <a:pt x="2029" y="534"/>
                  <a:pt x="2016" y="536"/>
                  <a:pt x="2001" y="535"/>
                </a:cubicBezTo>
                <a:cubicBezTo>
                  <a:pt x="1997" y="535"/>
                  <a:pt x="1992" y="534"/>
                  <a:pt x="1989" y="533"/>
                </a:cubicBezTo>
                <a:cubicBezTo>
                  <a:pt x="1969" y="528"/>
                  <a:pt x="1955" y="531"/>
                  <a:pt x="1941" y="537"/>
                </a:cubicBezTo>
                <a:cubicBezTo>
                  <a:pt x="1917" y="547"/>
                  <a:pt x="1900" y="559"/>
                  <a:pt x="1888" y="572"/>
                </a:cubicBezTo>
                <a:cubicBezTo>
                  <a:pt x="1877" y="585"/>
                  <a:pt x="1867" y="598"/>
                  <a:pt x="1855" y="610"/>
                </a:cubicBezTo>
                <a:cubicBezTo>
                  <a:pt x="1844" y="622"/>
                  <a:pt x="1829" y="633"/>
                  <a:pt x="1805" y="643"/>
                </a:cubicBezTo>
                <a:cubicBezTo>
                  <a:pt x="1798" y="641"/>
                  <a:pt x="1791" y="639"/>
                  <a:pt x="1783" y="636"/>
                </a:cubicBezTo>
                <a:cubicBezTo>
                  <a:pt x="1792" y="632"/>
                  <a:pt x="1800" y="629"/>
                  <a:pt x="1810" y="623"/>
                </a:cubicBezTo>
                <a:cubicBezTo>
                  <a:pt x="1792" y="622"/>
                  <a:pt x="1777" y="620"/>
                  <a:pt x="1757" y="618"/>
                </a:cubicBezTo>
                <a:cubicBezTo>
                  <a:pt x="1759" y="624"/>
                  <a:pt x="1759" y="627"/>
                  <a:pt x="1761" y="630"/>
                </a:cubicBezTo>
                <a:cubicBezTo>
                  <a:pt x="1767" y="640"/>
                  <a:pt x="1767" y="640"/>
                  <a:pt x="1744" y="647"/>
                </a:cubicBezTo>
                <a:cubicBezTo>
                  <a:pt x="1758" y="648"/>
                  <a:pt x="1769" y="647"/>
                  <a:pt x="1778" y="649"/>
                </a:cubicBezTo>
                <a:cubicBezTo>
                  <a:pt x="1786" y="650"/>
                  <a:pt x="1797" y="653"/>
                  <a:pt x="1799" y="656"/>
                </a:cubicBezTo>
                <a:cubicBezTo>
                  <a:pt x="1800" y="658"/>
                  <a:pt x="1792" y="662"/>
                  <a:pt x="1787" y="665"/>
                </a:cubicBezTo>
                <a:cubicBezTo>
                  <a:pt x="1779" y="669"/>
                  <a:pt x="1770" y="673"/>
                  <a:pt x="1761" y="677"/>
                </a:cubicBezTo>
                <a:cubicBezTo>
                  <a:pt x="1720" y="671"/>
                  <a:pt x="1716" y="667"/>
                  <a:pt x="1737" y="655"/>
                </a:cubicBezTo>
                <a:cubicBezTo>
                  <a:pt x="1710" y="651"/>
                  <a:pt x="1695" y="654"/>
                  <a:pt x="1688" y="662"/>
                </a:cubicBezTo>
                <a:cubicBezTo>
                  <a:pt x="1682" y="670"/>
                  <a:pt x="1688" y="673"/>
                  <a:pt x="1712" y="676"/>
                </a:cubicBezTo>
                <a:cubicBezTo>
                  <a:pt x="1710" y="684"/>
                  <a:pt x="1698" y="691"/>
                  <a:pt x="1686" y="698"/>
                </a:cubicBezTo>
                <a:cubicBezTo>
                  <a:pt x="1670" y="708"/>
                  <a:pt x="1660" y="718"/>
                  <a:pt x="1672" y="731"/>
                </a:cubicBezTo>
                <a:cubicBezTo>
                  <a:pt x="1654" y="731"/>
                  <a:pt x="1639" y="731"/>
                  <a:pt x="1624" y="731"/>
                </a:cubicBezTo>
                <a:cubicBezTo>
                  <a:pt x="1622" y="737"/>
                  <a:pt x="1621" y="742"/>
                  <a:pt x="1619" y="748"/>
                </a:cubicBezTo>
                <a:cubicBezTo>
                  <a:pt x="1636" y="750"/>
                  <a:pt x="1656" y="753"/>
                  <a:pt x="1675" y="756"/>
                </a:cubicBezTo>
                <a:cubicBezTo>
                  <a:pt x="1680" y="750"/>
                  <a:pt x="1680" y="750"/>
                  <a:pt x="1668" y="742"/>
                </a:cubicBezTo>
                <a:cubicBezTo>
                  <a:pt x="1684" y="741"/>
                  <a:pt x="1688" y="746"/>
                  <a:pt x="1695" y="750"/>
                </a:cubicBezTo>
                <a:cubicBezTo>
                  <a:pt x="1703" y="753"/>
                  <a:pt x="1706" y="759"/>
                  <a:pt x="1724" y="758"/>
                </a:cubicBezTo>
                <a:cubicBezTo>
                  <a:pt x="1735" y="758"/>
                  <a:pt x="1740" y="765"/>
                  <a:pt x="1732" y="769"/>
                </a:cubicBezTo>
                <a:cubicBezTo>
                  <a:pt x="1728" y="772"/>
                  <a:pt x="1720" y="774"/>
                  <a:pt x="1714" y="777"/>
                </a:cubicBezTo>
                <a:cubicBezTo>
                  <a:pt x="1705" y="781"/>
                  <a:pt x="1696" y="784"/>
                  <a:pt x="1685" y="789"/>
                </a:cubicBezTo>
                <a:cubicBezTo>
                  <a:pt x="1671" y="790"/>
                  <a:pt x="1652" y="791"/>
                  <a:pt x="1631" y="792"/>
                </a:cubicBezTo>
                <a:cubicBezTo>
                  <a:pt x="1632" y="789"/>
                  <a:pt x="1632" y="787"/>
                  <a:pt x="1632" y="784"/>
                </a:cubicBezTo>
                <a:cubicBezTo>
                  <a:pt x="1619" y="780"/>
                  <a:pt x="1591" y="784"/>
                  <a:pt x="1596" y="771"/>
                </a:cubicBezTo>
                <a:cubicBezTo>
                  <a:pt x="1571" y="776"/>
                  <a:pt x="1571" y="776"/>
                  <a:pt x="1578" y="794"/>
                </a:cubicBezTo>
                <a:cubicBezTo>
                  <a:pt x="1559" y="794"/>
                  <a:pt x="1540" y="794"/>
                  <a:pt x="1517" y="794"/>
                </a:cubicBezTo>
                <a:cubicBezTo>
                  <a:pt x="1515" y="806"/>
                  <a:pt x="1521" y="819"/>
                  <a:pt x="1529" y="834"/>
                </a:cubicBezTo>
                <a:cubicBezTo>
                  <a:pt x="1523" y="834"/>
                  <a:pt x="1517" y="835"/>
                  <a:pt x="1511" y="835"/>
                </a:cubicBezTo>
                <a:cubicBezTo>
                  <a:pt x="1483" y="837"/>
                  <a:pt x="1476" y="842"/>
                  <a:pt x="1483" y="853"/>
                </a:cubicBezTo>
                <a:cubicBezTo>
                  <a:pt x="1485" y="856"/>
                  <a:pt x="1489" y="859"/>
                  <a:pt x="1493" y="862"/>
                </a:cubicBezTo>
                <a:cubicBezTo>
                  <a:pt x="1513" y="876"/>
                  <a:pt x="1509" y="889"/>
                  <a:pt x="1494" y="902"/>
                </a:cubicBezTo>
                <a:cubicBezTo>
                  <a:pt x="1487" y="909"/>
                  <a:pt x="1477" y="915"/>
                  <a:pt x="1469" y="921"/>
                </a:cubicBezTo>
                <a:cubicBezTo>
                  <a:pt x="1455" y="931"/>
                  <a:pt x="1453" y="941"/>
                  <a:pt x="1464" y="952"/>
                </a:cubicBezTo>
                <a:cubicBezTo>
                  <a:pt x="1474" y="961"/>
                  <a:pt x="1473" y="962"/>
                  <a:pt x="1452" y="968"/>
                </a:cubicBezTo>
                <a:cubicBezTo>
                  <a:pt x="1438" y="972"/>
                  <a:pt x="1425" y="976"/>
                  <a:pt x="1411" y="980"/>
                </a:cubicBezTo>
                <a:cubicBezTo>
                  <a:pt x="1419" y="989"/>
                  <a:pt x="1433" y="992"/>
                  <a:pt x="1448" y="993"/>
                </a:cubicBezTo>
                <a:cubicBezTo>
                  <a:pt x="1456" y="987"/>
                  <a:pt x="1471" y="982"/>
                  <a:pt x="1469" y="978"/>
                </a:cubicBezTo>
                <a:cubicBezTo>
                  <a:pt x="1468" y="972"/>
                  <a:pt x="1477" y="973"/>
                  <a:pt x="1481" y="973"/>
                </a:cubicBezTo>
                <a:cubicBezTo>
                  <a:pt x="1500" y="969"/>
                  <a:pt x="1509" y="963"/>
                  <a:pt x="1516" y="955"/>
                </a:cubicBezTo>
                <a:cubicBezTo>
                  <a:pt x="1509" y="954"/>
                  <a:pt x="1503" y="954"/>
                  <a:pt x="1497" y="953"/>
                </a:cubicBezTo>
                <a:cubicBezTo>
                  <a:pt x="1491" y="952"/>
                  <a:pt x="1485" y="952"/>
                  <a:pt x="1478" y="951"/>
                </a:cubicBezTo>
                <a:cubicBezTo>
                  <a:pt x="1479" y="943"/>
                  <a:pt x="1503" y="945"/>
                  <a:pt x="1510" y="938"/>
                </a:cubicBezTo>
                <a:cubicBezTo>
                  <a:pt x="1497" y="937"/>
                  <a:pt x="1485" y="935"/>
                  <a:pt x="1467" y="933"/>
                </a:cubicBezTo>
                <a:cubicBezTo>
                  <a:pt x="1478" y="929"/>
                  <a:pt x="1485" y="927"/>
                  <a:pt x="1492" y="924"/>
                </a:cubicBezTo>
                <a:cubicBezTo>
                  <a:pt x="1498" y="926"/>
                  <a:pt x="1503" y="928"/>
                  <a:pt x="1508" y="929"/>
                </a:cubicBezTo>
                <a:cubicBezTo>
                  <a:pt x="1513" y="930"/>
                  <a:pt x="1524" y="930"/>
                  <a:pt x="1525" y="929"/>
                </a:cubicBezTo>
                <a:cubicBezTo>
                  <a:pt x="1527" y="927"/>
                  <a:pt x="1528" y="923"/>
                  <a:pt x="1525" y="921"/>
                </a:cubicBezTo>
                <a:cubicBezTo>
                  <a:pt x="1521" y="918"/>
                  <a:pt x="1512" y="917"/>
                  <a:pt x="1503" y="914"/>
                </a:cubicBezTo>
                <a:cubicBezTo>
                  <a:pt x="1510" y="911"/>
                  <a:pt x="1515" y="908"/>
                  <a:pt x="1522" y="905"/>
                </a:cubicBezTo>
                <a:cubicBezTo>
                  <a:pt x="1534" y="901"/>
                  <a:pt x="1547" y="896"/>
                  <a:pt x="1558" y="892"/>
                </a:cubicBezTo>
                <a:cubicBezTo>
                  <a:pt x="1578" y="882"/>
                  <a:pt x="1579" y="877"/>
                  <a:pt x="1566" y="866"/>
                </a:cubicBezTo>
                <a:cubicBezTo>
                  <a:pt x="1564" y="865"/>
                  <a:pt x="1563" y="863"/>
                  <a:pt x="1560" y="861"/>
                </a:cubicBezTo>
                <a:cubicBezTo>
                  <a:pt x="1618" y="849"/>
                  <a:pt x="1645" y="831"/>
                  <a:pt x="1638" y="805"/>
                </a:cubicBezTo>
                <a:cubicBezTo>
                  <a:pt x="1685" y="803"/>
                  <a:pt x="1692" y="805"/>
                  <a:pt x="1712" y="820"/>
                </a:cubicBezTo>
                <a:cubicBezTo>
                  <a:pt x="1716" y="817"/>
                  <a:pt x="1719" y="814"/>
                  <a:pt x="1723" y="812"/>
                </a:cubicBezTo>
                <a:cubicBezTo>
                  <a:pt x="1727" y="810"/>
                  <a:pt x="1732" y="808"/>
                  <a:pt x="1738" y="806"/>
                </a:cubicBezTo>
                <a:cubicBezTo>
                  <a:pt x="1733" y="802"/>
                  <a:pt x="1727" y="798"/>
                  <a:pt x="1719" y="792"/>
                </a:cubicBezTo>
                <a:cubicBezTo>
                  <a:pt x="1739" y="793"/>
                  <a:pt x="1758" y="795"/>
                  <a:pt x="1777" y="797"/>
                </a:cubicBezTo>
                <a:cubicBezTo>
                  <a:pt x="1782" y="787"/>
                  <a:pt x="1764" y="781"/>
                  <a:pt x="1759" y="773"/>
                </a:cubicBezTo>
                <a:cubicBezTo>
                  <a:pt x="1776" y="765"/>
                  <a:pt x="1799" y="768"/>
                  <a:pt x="1820" y="765"/>
                </a:cubicBezTo>
                <a:cubicBezTo>
                  <a:pt x="1826" y="761"/>
                  <a:pt x="1823" y="758"/>
                  <a:pt x="1815" y="755"/>
                </a:cubicBezTo>
                <a:cubicBezTo>
                  <a:pt x="1815" y="755"/>
                  <a:pt x="1815" y="755"/>
                  <a:pt x="1815" y="755"/>
                </a:cubicBezTo>
                <a:cubicBezTo>
                  <a:pt x="1817" y="753"/>
                  <a:pt x="1819" y="750"/>
                  <a:pt x="1821" y="750"/>
                </a:cubicBezTo>
                <a:cubicBezTo>
                  <a:pt x="1831" y="750"/>
                  <a:pt x="1841" y="750"/>
                  <a:pt x="1850" y="750"/>
                </a:cubicBezTo>
                <a:cubicBezTo>
                  <a:pt x="1864" y="733"/>
                  <a:pt x="1864" y="733"/>
                  <a:pt x="1827" y="721"/>
                </a:cubicBezTo>
                <a:cubicBezTo>
                  <a:pt x="1841" y="718"/>
                  <a:pt x="1857" y="714"/>
                  <a:pt x="1838" y="704"/>
                </a:cubicBezTo>
                <a:cubicBezTo>
                  <a:pt x="1871" y="711"/>
                  <a:pt x="1905" y="701"/>
                  <a:pt x="1925" y="714"/>
                </a:cubicBezTo>
                <a:cubicBezTo>
                  <a:pt x="1944" y="706"/>
                  <a:pt x="1944" y="705"/>
                  <a:pt x="1932" y="691"/>
                </a:cubicBezTo>
                <a:cubicBezTo>
                  <a:pt x="1945" y="691"/>
                  <a:pt x="1957" y="691"/>
                  <a:pt x="1971" y="691"/>
                </a:cubicBezTo>
                <a:cubicBezTo>
                  <a:pt x="1974" y="687"/>
                  <a:pt x="1977" y="684"/>
                  <a:pt x="1980" y="681"/>
                </a:cubicBezTo>
                <a:cubicBezTo>
                  <a:pt x="2000" y="682"/>
                  <a:pt x="2020" y="684"/>
                  <a:pt x="2041" y="686"/>
                </a:cubicBezTo>
                <a:cubicBezTo>
                  <a:pt x="2044" y="681"/>
                  <a:pt x="2046" y="678"/>
                  <a:pt x="2047" y="676"/>
                </a:cubicBezTo>
                <a:cubicBezTo>
                  <a:pt x="2083" y="679"/>
                  <a:pt x="2118" y="681"/>
                  <a:pt x="2153" y="683"/>
                </a:cubicBezTo>
                <a:cubicBezTo>
                  <a:pt x="2154" y="682"/>
                  <a:pt x="2154" y="681"/>
                  <a:pt x="2155" y="680"/>
                </a:cubicBezTo>
                <a:cubicBezTo>
                  <a:pt x="2138" y="679"/>
                  <a:pt x="2122" y="677"/>
                  <a:pt x="2105" y="675"/>
                </a:cubicBezTo>
                <a:cubicBezTo>
                  <a:pt x="2103" y="669"/>
                  <a:pt x="2112" y="669"/>
                  <a:pt x="2121" y="669"/>
                </a:cubicBezTo>
                <a:cubicBezTo>
                  <a:pt x="2147" y="669"/>
                  <a:pt x="2173" y="670"/>
                  <a:pt x="2199" y="671"/>
                </a:cubicBezTo>
                <a:cubicBezTo>
                  <a:pt x="2209" y="671"/>
                  <a:pt x="2218" y="672"/>
                  <a:pt x="2229" y="673"/>
                </a:cubicBezTo>
                <a:cubicBezTo>
                  <a:pt x="2232" y="669"/>
                  <a:pt x="2233" y="666"/>
                  <a:pt x="2235" y="664"/>
                </a:cubicBezTo>
                <a:cubicBezTo>
                  <a:pt x="2251" y="667"/>
                  <a:pt x="2265" y="671"/>
                  <a:pt x="2282" y="674"/>
                </a:cubicBezTo>
                <a:cubicBezTo>
                  <a:pt x="2270" y="683"/>
                  <a:pt x="2228" y="679"/>
                  <a:pt x="2229" y="694"/>
                </a:cubicBezTo>
                <a:cubicBezTo>
                  <a:pt x="2205" y="690"/>
                  <a:pt x="2187" y="692"/>
                  <a:pt x="2171" y="699"/>
                </a:cubicBezTo>
                <a:cubicBezTo>
                  <a:pt x="2160" y="704"/>
                  <a:pt x="2158" y="703"/>
                  <a:pt x="2130" y="700"/>
                </a:cubicBezTo>
                <a:cubicBezTo>
                  <a:pt x="2132" y="708"/>
                  <a:pt x="2149" y="710"/>
                  <a:pt x="2162" y="713"/>
                </a:cubicBezTo>
                <a:cubicBezTo>
                  <a:pt x="2174" y="716"/>
                  <a:pt x="2187" y="720"/>
                  <a:pt x="2200" y="723"/>
                </a:cubicBezTo>
                <a:cubicBezTo>
                  <a:pt x="2187" y="739"/>
                  <a:pt x="2132" y="741"/>
                  <a:pt x="2131" y="759"/>
                </a:cubicBezTo>
                <a:cubicBezTo>
                  <a:pt x="2149" y="765"/>
                  <a:pt x="2170" y="763"/>
                  <a:pt x="2195" y="763"/>
                </a:cubicBezTo>
                <a:cubicBezTo>
                  <a:pt x="2177" y="755"/>
                  <a:pt x="2185" y="748"/>
                  <a:pt x="2198" y="742"/>
                </a:cubicBezTo>
                <a:cubicBezTo>
                  <a:pt x="2202" y="740"/>
                  <a:pt x="2206" y="738"/>
                  <a:pt x="2210" y="736"/>
                </a:cubicBezTo>
                <a:cubicBezTo>
                  <a:pt x="2231" y="724"/>
                  <a:pt x="2229" y="719"/>
                  <a:pt x="2203" y="708"/>
                </a:cubicBezTo>
                <a:cubicBezTo>
                  <a:pt x="2200" y="707"/>
                  <a:pt x="2197" y="706"/>
                  <a:pt x="2193" y="704"/>
                </a:cubicBezTo>
                <a:cubicBezTo>
                  <a:pt x="2214" y="703"/>
                  <a:pt x="2214" y="703"/>
                  <a:pt x="2244" y="714"/>
                </a:cubicBezTo>
                <a:cubicBezTo>
                  <a:pt x="2247" y="712"/>
                  <a:pt x="2249" y="710"/>
                  <a:pt x="2253" y="706"/>
                </a:cubicBezTo>
                <a:cubicBezTo>
                  <a:pt x="2265" y="717"/>
                  <a:pt x="2288" y="717"/>
                  <a:pt x="2309" y="718"/>
                </a:cubicBezTo>
                <a:cubicBezTo>
                  <a:pt x="2313" y="707"/>
                  <a:pt x="2313" y="707"/>
                  <a:pt x="2262" y="703"/>
                </a:cubicBezTo>
                <a:cubicBezTo>
                  <a:pt x="2266" y="693"/>
                  <a:pt x="2297" y="693"/>
                  <a:pt x="2304" y="685"/>
                </a:cubicBezTo>
                <a:cubicBezTo>
                  <a:pt x="2326" y="689"/>
                  <a:pt x="2326" y="689"/>
                  <a:pt x="2327" y="699"/>
                </a:cubicBezTo>
                <a:cubicBezTo>
                  <a:pt x="2340" y="698"/>
                  <a:pt x="2354" y="697"/>
                  <a:pt x="2372" y="695"/>
                </a:cubicBezTo>
                <a:cubicBezTo>
                  <a:pt x="2361" y="692"/>
                  <a:pt x="2354" y="690"/>
                  <a:pt x="2346" y="687"/>
                </a:cubicBezTo>
                <a:cubicBezTo>
                  <a:pt x="2347" y="687"/>
                  <a:pt x="2347" y="686"/>
                  <a:pt x="2348" y="686"/>
                </a:cubicBezTo>
                <a:cubicBezTo>
                  <a:pt x="2369" y="683"/>
                  <a:pt x="2380" y="677"/>
                  <a:pt x="2387" y="669"/>
                </a:cubicBezTo>
                <a:cubicBezTo>
                  <a:pt x="2399" y="655"/>
                  <a:pt x="2426" y="652"/>
                  <a:pt x="2459" y="660"/>
                </a:cubicBezTo>
                <a:cubicBezTo>
                  <a:pt x="2494" y="669"/>
                  <a:pt x="2530" y="677"/>
                  <a:pt x="2571" y="681"/>
                </a:cubicBezTo>
                <a:cubicBezTo>
                  <a:pt x="2587" y="683"/>
                  <a:pt x="2603" y="683"/>
                  <a:pt x="2619" y="683"/>
                </a:cubicBezTo>
                <a:cubicBezTo>
                  <a:pt x="2628" y="683"/>
                  <a:pt x="2637" y="682"/>
                  <a:pt x="2644" y="681"/>
                </a:cubicBezTo>
                <a:cubicBezTo>
                  <a:pt x="2663" y="678"/>
                  <a:pt x="2673" y="672"/>
                  <a:pt x="2677" y="664"/>
                </a:cubicBezTo>
                <a:cubicBezTo>
                  <a:pt x="2682" y="656"/>
                  <a:pt x="2664" y="654"/>
                  <a:pt x="2653" y="648"/>
                </a:cubicBezTo>
                <a:cubicBezTo>
                  <a:pt x="2644" y="652"/>
                  <a:pt x="2636" y="656"/>
                  <a:pt x="2630" y="658"/>
                </a:cubicBezTo>
                <a:cubicBezTo>
                  <a:pt x="2607" y="659"/>
                  <a:pt x="2585" y="660"/>
                  <a:pt x="2564" y="659"/>
                </a:cubicBezTo>
                <a:cubicBezTo>
                  <a:pt x="2543" y="658"/>
                  <a:pt x="2525" y="652"/>
                  <a:pt x="2509" y="647"/>
                </a:cubicBezTo>
                <a:cubicBezTo>
                  <a:pt x="2541" y="647"/>
                  <a:pt x="2572" y="645"/>
                  <a:pt x="2599" y="638"/>
                </a:cubicBezTo>
                <a:cubicBezTo>
                  <a:pt x="2568" y="625"/>
                  <a:pt x="2548" y="622"/>
                  <a:pt x="2505" y="626"/>
                </a:cubicBezTo>
                <a:cubicBezTo>
                  <a:pt x="2485" y="613"/>
                  <a:pt x="2487" y="610"/>
                  <a:pt x="2515" y="602"/>
                </a:cubicBezTo>
                <a:cubicBezTo>
                  <a:pt x="2531" y="598"/>
                  <a:pt x="2546" y="593"/>
                  <a:pt x="2562" y="588"/>
                </a:cubicBezTo>
                <a:cubicBezTo>
                  <a:pt x="2580" y="592"/>
                  <a:pt x="2580" y="592"/>
                  <a:pt x="2569" y="606"/>
                </a:cubicBezTo>
                <a:cubicBezTo>
                  <a:pt x="2573" y="607"/>
                  <a:pt x="2578" y="609"/>
                  <a:pt x="2584" y="610"/>
                </a:cubicBezTo>
                <a:cubicBezTo>
                  <a:pt x="2611" y="615"/>
                  <a:pt x="2639" y="620"/>
                  <a:pt x="2666" y="625"/>
                </a:cubicBezTo>
                <a:cubicBezTo>
                  <a:pt x="2690" y="630"/>
                  <a:pt x="2691" y="633"/>
                  <a:pt x="2676" y="643"/>
                </a:cubicBezTo>
                <a:cubicBezTo>
                  <a:pt x="2674" y="644"/>
                  <a:pt x="2673" y="645"/>
                  <a:pt x="2671" y="646"/>
                </a:cubicBezTo>
                <a:cubicBezTo>
                  <a:pt x="2701" y="649"/>
                  <a:pt x="2705" y="649"/>
                  <a:pt x="2711" y="639"/>
                </a:cubicBezTo>
                <a:cubicBezTo>
                  <a:pt x="2718" y="627"/>
                  <a:pt x="2718" y="627"/>
                  <a:pt x="2747" y="626"/>
                </a:cubicBezTo>
                <a:cubicBezTo>
                  <a:pt x="2729" y="618"/>
                  <a:pt x="2713" y="610"/>
                  <a:pt x="2693" y="603"/>
                </a:cubicBezTo>
                <a:cubicBezTo>
                  <a:pt x="2684" y="601"/>
                  <a:pt x="2668" y="601"/>
                  <a:pt x="2649" y="600"/>
                </a:cubicBezTo>
                <a:cubicBezTo>
                  <a:pt x="2642" y="593"/>
                  <a:pt x="2624" y="586"/>
                  <a:pt x="2625" y="573"/>
                </a:cubicBezTo>
                <a:cubicBezTo>
                  <a:pt x="2639" y="573"/>
                  <a:pt x="2651" y="574"/>
                  <a:pt x="2670" y="574"/>
                </a:cubicBezTo>
                <a:cubicBezTo>
                  <a:pt x="2660" y="579"/>
                  <a:pt x="2654" y="581"/>
                  <a:pt x="2648" y="584"/>
                </a:cubicBezTo>
                <a:cubicBezTo>
                  <a:pt x="2658" y="589"/>
                  <a:pt x="2669" y="590"/>
                  <a:pt x="2679" y="587"/>
                </a:cubicBezTo>
                <a:cubicBezTo>
                  <a:pt x="2685" y="585"/>
                  <a:pt x="2684" y="580"/>
                  <a:pt x="2687" y="576"/>
                </a:cubicBezTo>
                <a:cubicBezTo>
                  <a:pt x="2701" y="580"/>
                  <a:pt x="2717" y="583"/>
                  <a:pt x="2733" y="587"/>
                </a:cubicBezTo>
                <a:cubicBezTo>
                  <a:pt x="2735" y="587"/>
                  <a:pt x="2736" y="586"/>
                  <a:pt x="2737" y="585"/>
                </a:cubicBezTo>
                <a:cubicBezTo>
                  <a:pt x="2728" y="580"/>
                  <a:pt x="2718" y="575"/>
                  <a:pt x="2709" y="570"/>
                </a:cubicBezTo>
                <a:cubicBezTo>
                  <a:pt x="2726" y="570"/>
                  <a:pt x="2742" y="570"/>
                  <a:pt x="2757" y="570"/>
                </a:cubicBezTo>
                <a:cubicBezTo>
                  <a:pt x="2773" y="569"/>
                  <a:pt x="2789" y="567"/>
                  <a:pt x="2805" y="565"/>
                </a:cubicBezTo>
                <a:cubicBezTo>
                  <a:pt x="2788" y="558"/>
                  <a:pt x="2771" y="551"/>
                  <a:pt x="2754" y="545"/>
                </a:cubicBezTo>
                <a:cubicBezTo>
                  <a:pt x="2750" y="544"/>
                  <a:pt x="2741" y="544"/>
                  <a:pt x="2735" y="544"/>
                </a:cubicBezTo>
                <a:cubicBezTo>
                  <a:pt x="2714" y="547"/>
                  <a:pt x="2694" y="550"/>
                  <a:pt x="2674" y="553"/>
                </a:cubicBezTo>
                <a:cubicBezTo>
                  <a:pt x="2663" y="555"/>
                  <a:pt x="2653" y="558"/>
                  <a:pt x="2643" y="560"/>
                </a:cubicBezTo>
                <a:cubicBezTo>
                  <a:pt x="2626" y="565"/>
                  <a:pt x="2610" y="564"/>
                  <a:pt x="2595" y="559"/>
                </a:cubicBezTo>
                <a:cubicBezTo>
                  <a:pt x="2582" y="554"/>
                  <a:pt x="2569" y="550"/>
                  <a:pt x="2555" y="547"/>
                </a:cubicBezTo>
                <a:cubicBezTo>
                  <a:pt x="2525" y="540"/>
                  <a:pt x="2504" y="543"/>
                  <a:pt x="2487" y="556"/>
                </a:cubicBezTo>
                <a:cubicBezTo>
                  <a:pt x="2484" y="558"/>
                  <a:pt x="2482" y="560"/>
                  <a:pt x="2480" y="563"/>
                </a:cubicBezTo>
                <a:cubicBezTo>
                  <a:pt x="2446" y="562"/>
                  <a:pt x="2444" y="561"/>
                  <a:pt x="2435" y="545"/>
                </a:cubicBezTo>
                <a:cubicBezTo>
                  <a:pt x="2411" y="540"/>
                  <a:pt x="2381" y="551"/>
                  <a:pt x="2358" y="541"/>
                </a:cubicBezTo>
                <a:cubicBezTo>
                  <a:pt x="2365" y="537"/>
                  <a:pt x="2372" y="532"/>
                  <a:pt x="2379" y="528"/>
                </a:cubicBezTo>
                <a:cubicBezTo>
                  <a:pt x="2383" y="526"/>
                  <a:pt x="2386" y="523"/>
                  <a:pt x="2391" y="521"/>
                </a:cubicBezTo>
                <a:cubicBezTo>
                  <a:pt x="2396" y="519"/>
                  <a:pt x="2404" y="518"/>
                  <a:pt x="2409" y="519"/>
                </a:cubicBezTo>
                <a:cubicBezTo>
                  <a:pt x="2412" y="520"/>
                  <a:pt x="2414" y="523"/>
                  <a:pt x="2415" y="526"/>
                </a:cubicBezTo>
                <a:cubicBezTo>
                  <a:pt x="2415" y="527"/>
                  <a:pt x="2413" y="529"/>
                  <a:pt x="2412" y="531"/>
                </a:cubicBezTo>
                <a:cubicBezTo>
                  <a:pt x="2433" y="531"/>
                  <a:pt x="2433" y="531"/>
                  <a:pt x="2442" y="520"/>
                </a:cubicBezTo>
                <a:cubicBezTo>
                  <a:pt x="2472" y="523"/>
                  <a:pt x="2507" y="519"/>
                  <a:pt x="2535" y="530"/>
                </a:cubicBezTo>
                <a:cubicBezTo>
                  <a:pt x="2531" y="532"/>
                  <a:pt x="2528" y="534"/>
                  <a:pt x="2525" y="536"/>
                </a:cubicBezTo>
                <a:cubicBezTo>
                  <a:pt x="2556" y="543"/>
                  <a:pt x="2556" y="543"/>
                  <a:pt x="2602" y="536"/>
                </a:cubicBezTo>
                <a:cubicBezTo>
                  <a:pt x="2601" y="532"/>
                  <a:pt x="2601" y="528"/>
                  <a:pt x="2599" y="525"/>
                </a:cubicBezTo>
                <a:cubicBezTo>
                  <a:pt x="2592" y="515"/>
                  <a:pt x="2573" y="510"/>
                  <a:pt x="2547" y="511"/>
                </a:cubicBezTo>
                <a:cubicBezTo>
                  <a:pt x="2514" y="513"/>
                  <a:pt x="2506" y="509"/>
                  <a:pt x="2512" y="496"/>
                </a:cubicBezTo>
                <a:cubicBezTo>
                  <a:pt x="2515" y="490"/>
                  <a:pt x="2513" y="483"/>
                  <a:pt x="2513" y="476"/>
                </a:cubicBezTo>
                <a:cubicBezTo>
                  <a:pt x="2536" y="476"/>
                  <a:pt x="2557" y="482"/>
                  <a:pt x="2580" y="488"/>
                </a:cubicBezTo>
                <a:cubicBezTo>
                  <a:pt x="2590" y="470"/>
                  <a:pt x="2561" y="451"/>
                  <a:pt x="2603" y="438"/>
                </a:cubicBezTo>
                <a:cubicBezTo>
                  <a:pt x="2616" y="438"/>
                  <a:pt x="2631" y="438"/>
                  <a:pt x="2648" y="439"/>
                </a:cubicBezTo>
                <a:cubicBezTo>
                  <a:pt x="2645" y="413"/>
                  <a:pt x="2677" y="396"/>
                  <a:pt x="2726" y="381"/>
                </a:cubicBezTo>
                <a:cubicBezTo>
                  <a:pt x="2741" y="386"/>
                  <a:pt x="2752" y="393"/>
                  <a:pt x="2777" y="394"/>
                </a:cubicBezTo>
                <a:cubicBezTo>
                  <a:pt x="2777" y="389"/>
                  <a:pt x="2777" y="384"/>
                  <a:pt x="2777" y="378"/>
                </a:cubicBezTo>
                <a:cubicBezTo>
                  <a:pt x="2762" y="378"/>
                  <a:pt x="2747" y="378"/>
                  <a:pt x="2731" y="378"/>
                </a:cubicBezTo>
                <a:cubicBezTo>
                  <a:pt x="2724" y="367"/>
                  <a:pt x="2717" y="357"/>
                  <a:pt x="2710" y="347"/>
                </a:cubicBezTo>
                <a:cubicBezTo>
                  <a:pt x="2712" y="347"/>
                  <a:pt x="2714" y="346"/>
                  <a:pt x="2716" y="345"/>
                </a:cubicBezTo>
                <a:cubicBezTo>
                  <a:pt x="2736" y="349"/>
                  <a:pt x="2756" y="354"/>
                  <a:pt x="2776" y="358"/>
                </a:cubicBezTo>
                <a:cubicBezTo>
                  <a:pt x="2798" y="356"/>
                  <a:pt x="2801" y="348"/>
                  <a:pt x="2809" y="341"/>
                </a:cubicBezTo>
                <a:cubicBezTo>
                  <a:pt x="2840" y="340"/>
                  <a:pt x="2861" y="349"/>
                  <a:pt x="2883" y="356"/>
                </a:cubicBezTo>
                <a:cubicBezTo>
                  <a:pt x="2891" y="347"/>
                  <a:pt x="2872" y="343"/>
                  <a:pt x="2870" y="337"/>
                </a:cubicBezTo>
                <a:cubicBezTo>
                  <a:pt x="2867" y="331"/>
                  <a:pt x="2868" y="325"/>
                  <a:pt x="2857" y="323"/>
                </a:cubicBezTo>
                <a:cubicBezTo>
                  <a:pt x="2863" y="317"/>
                  <a:pt x="2868" y="312"/>
                  <a:pt x="2874" y="306"/>
                </a:cubicBezTo>
                <a:cubicBezTo>
                  <a:pt x="2898" y="304"/>
                  <a:pt x="2916" y="313"/>
                  <a:pt x="2938" y="315"/>
                </a:cubicBezTo>
                <a:cubicBezTo>
                  <a:pt x="2961" y="317"/>
                  <a:pt x="2983" y="321"/>
                  <a:pt x="3007" y="325"/>
                </a:cubicBezTo>
                <a:cubicBezTo>
                  <a:pt x="3002" y="329"/>
                  <a:pt x="2998" y="332"/>
                  <a:pt x="2993" y="336"/>
                </a:cubicBezTo>
                <a:cubicBezTo>
                  <a:pt x="3000" y="340"/>
                  <a:pt x="3008" y="343"/>
                  <a:pt x="3015" y="347"/>
                </a:cubicBezTo>
                <a:cubicBezTo>
                  <a:pt x="2997" y="347"/>
                  <a:pt x="2997" y="347"/>
                  <a:pt x="2954" y="337"/>
                </a:cubicBezTo>
                <a:cubicBezTo>
                  <a:pt x="2934" y="332"/>
                  <a:pt x="2916" y="326"/>
                  <a:pt x="2889" y="328"/>
                </a:cubicBezTo>
                <a:cubicBezTo>
                  <a:pt x="2909" y="344"/>
                  <a:pt x="2942" y="355"/>
                  <a:pt x="2970" y="368"/>
                </a:cubicBezTo>
                <a:cubicBezTo>
                  <a:pt x="2950" y="385"/>
                  <a:pt x="2950" y="385"/>
                  <a:pt x="2907" y="382"/>
                </a:cubicBezTo>
                <a:cubicBezTo>
                  <a:pt x="2906" y="389"/>
                  <a:pt x="2920" y="391"/>
                  <a:pt x="2930" y="395"/>
                </a:cubicBezTo>
                <a:cubicBezTo>
                  <a:pt x="2939" y="398"/>
                  <a:pt x="2952" y="400"/>
                  <a:pt x="2947" y="408"/>
                </a:cubicBezTo>
                <a:cubicBezTo>
                  <a:pt x="2945" y="410"/>
                  <a:pt x="2961" y="414"/>
                  <a:pt x="2966" y="416"/>
                </a:cubicBezTo>
                <a:cubicBezTo>
                  <a:pt x="2947" y="418"/>
                  <a:pt x="2926" y="420"/>
                  <a:pt x="2904" y="421"/>
                </a:cubicBezTo>
                <a:cubicBezTo>
                  <a:pt x="2891" y="422"/>
                  <a:pt x="2878" y="421"/>
                  <a:pt x="2866" y="420"/>
                </a:cubicBezTo>
                <a:cubicBezTo>
                  <a:pt x="2858" y="419"/>
                  <a:pt x="2850" y="417"/>
                  <a:pt x="2841" y="416"/>
                </a:cubicBezTo>
                <a:cubicBezTo>
                  <a:pt x="2835" y="429"/>
                  <a:pt x="2858" y="431"/>
                  <a:pt x="2882" y="435"/>
                </a:cubicBezTo>
                <a:cubicBezTo>
                  <a:pt x="2868" y="437"/>
                  <a:pt x="2860" y="438"/>
                  <a:pt x="2847" y="440"/>
                </a:cubicBezTo>
                <a:cubicBezTo>
                  <a:pt x="2835" y="431"/>
                  <a:pt x="2823" y="422"/>
                  <a:pt x="2810" y="413"/>
                </a:cubicBezTo>
                <a:cubicBezTo>
                  <a:pt x="2787" y="413"/>
                  <a:pt x="2778" y="416"/>
                  <a:pt x="2777" y="423"/>
                </a:cubicBezTo>
                <a:cubicBezTo>
                  <a:pt x="2776" y="430"/>
                  <a:pt x="2793" y="443"/>
                  <a:pt x="2805" y="442"/>
                </a:cubicBezTo>
                <a:cubicBezTo>
                  <a:pt x="2838" y="441"/>
                  <a:pt x="2855" y="449"/>
                  <a:pt x="2873" y="458"/>
                </a:cubicBezTo>
                <a:cubicBezTo>
                  <a:pt x="2893" y="457"/>
                  <a:pt x="2915" y="450"/>
                  <a:pt x="2931" y="462"/>
                </a:cubicBezTo>
                <a:cubicBezTo>
                  <a:pt x="2924" y="469"/>
                  <a:pt x="2909" y="469"/>
                  <a:pt x="2894" y="468"/>
                </a:cubicBezTo>
                <a:cubicBezTo>
                  <a:pt x="2867" y="466"/>
                  <a:pt x="2841" y="463"/>
                  <a:pt x="2814" y="460"/>
                </a:cubicBezTo>
                <a:cubicBezTo>
                  <a:pt x="2792" y="458"/>
                  <a:pt x="2770" y="456"/>
                  <a:pt x="2748" y="454"/>
                </a:cubicBezTo>
                <a:cubicBezTo>
                  <a:pt x="2729" y="453"/>
                  <a:pt x="2711" y="453"/>
                  <a:pt x="2694" y="460"/>
                </a:cubicBezTo>
                <a:cubicBezTo>
                  <a:pt x="2711" y="470"/>
                  <a:pt x="2725" y="482"/>
                  <a:pt x="2763" y="483"/>
                </a:cubicBezTo>
                <a:cubicBezTo>
                  <a:pt x="2764" y="476"/>
                  <a:pt x="2765" y="471"/>
                  <a:pt x="2766" y="463"/>
                </a:cubicBezTo>
                <a:cubicBezTo>
                  <a:pt x="2783" y="466"/>
                  <a:pt x="2796" y="469"/>
                  <a:pt x="2810" y="472"/>
                </a:cubicBezTo>
                <a:cubicBezTo>
                  <a:pt x="2797" y="485"/>
                  <a:pt x="2788" y="499"/>
                  <a:pt x="2758" y="509"/>
                </a:cubicBezTo>
                <a:cubicBezTo>
                  <a:pt x="2748" y="506"/>
                  <a:pt x="2739" y="503"/>
                  <a:pt x="2730" y="500"/>
                </a:cubicBezTo>
                <a:cubicBezTo>
                  <a:pt x="2718" y="502"/>
                  <a:pt x="2707" y="505"/>
                  <a:pt x="2696" y="506"/>
                </a:cubicBezTo>
                <a:cubicBezTo>
                  <a:pt x="2683" y="506"/>
                  <a:pt x="2670" y="505"/>
                  <a:pt x="2654" y="504"/>
                </a:cubicBezTo>
                <a:cubicBezTo>
                  <a:pt x="2654" y="510"/>
                  <a:pt x="2653" y="516"/>
                  <a:pt x="2637" y="518"/>
                </a:cubicBezTo>
                <a:cubicBezTo>
                  <a:pt x="2631" y="519"/>
                  <a:pt x="2625" y="522"/>
                  <a:pt x="2622" y="525"/>
                </a:cubicBezTo>
                <a:cubicBezTo>
                  <a:pt x="2617" y="530"/>
                  <a:pt x="2627" y="535"/>
                  <a:pt x="2639" y="533"/>
                </a:cubicBezTo>
                <a:cubicBezTo>
                  <a:pt x="2656" y="529"/>
                  <a:pt x="2668" y="532"/>
                  <a:pt x="2682" y="535"/>
                </a:cubicBezTo>
                <a:cubicBezTo>
                  <a:pt x="2688" y="533"/>
                  <a:pt x="2695" y="531"/>
                  <a:pt x="2702" y="528"/>
                </a:cubicBezTo>
                <a:cubicBezTo>
                  <a:pt x="2730" y="532"/>
                  <a:pt x="2758" y="543"/>
                  <a:pt x="2789" y="527"/>
                </a:cubicBezTo>
                <a:cubicBezTo>
                  <a:pt x="2799" y="533"/>
                  <a:pt x="2808" y="539"/>
                  <a:pt x="2816" y="544"/>
                </a:cubicBezTo>
                <a:cubicBezTo>
                  <a:pt x="2828" y="552"/>
                  <a:pt x="2838" y="560"/>
                  <a:pt x="2851" y="568"/>
                </a:cubicBezTo>
                <a:cubicBezTo>
                  <a:pt x="2861" y="575"/>
                  <a:pt x="2874" y="579"/>
                  <a:pt x="2897" y="582"/>
                </a:cubicBezTo>
                <a:cubicBezTo>
                  <a:pt x="2891" y="578"/>
                  <a:pt x="2886" y="575"/>
                  <a:pt x="2880" y="571"/>
                </a:cubicBezTo>
                <a:cubicBezTo>
                  <a:pt x="2890" y="570"/>
                  <a:pt x="2897" y="570"/>
                  <a:pt x="2907" y="569"/>
                </a:cubicBezTo>
                <a:cubicBezTo>
                  <a:pt x="2880" y="559"/>
                  <a:pt x="2865" y="547"/>
                  <a:pt x="2865" y="531"/>
                </a:cubicBezTo>
                <a:cubicBezTo>
                  <a:pt x="2872" y="533"/>
                  <a:pt x="2878" y="535"/>
                  <a:pt x="2882" y="537"/>
                </a:cubicBezTo>
                <a:cubicBezTo>
                  <a:pt x="2885" y="538"/>
                  <a:pt x="2887" y="541"/>
                  <a:pt x="2891" y="542"/>
                </a:cubicBezTo>
                <a:cubicBezTo>
                  <a:pt x="2895" y="544"/>
                  <a:pt x="2904" y="546"/>
                  <a:pt x="2907" y="545"/>
                </a:cubicBezTo>
                <a:cubicBezTo>
                  <a:pt x="2912" y="544"/>
                  <a:pt x="2914" y="540"/>
                  <a:pt x="2916" y="538"/>
                </a:cubicBezTo>
                <a:cubicBezTo>
                  <a:pt x="2917" y="537"/>
                  <a:pt x="2918" y="536"/>
                  <a:pt x="2919" y="533"/>
                </a:cubicBezTo>
                <a:cubicBezTo>
                  <a:pt x="2944" y="537"/>
                  <a:pt x="2968" y="540"/>
                  <a:pt x="2991" y="544"/>
                </a:cubicBezTo>
                <a:cubicBezTo>
                  <a:pt x="2993" y="564"/>
                  <a:pt x="2980" y="573"/>
                  <a:pt x="2940" y="578"/>
                </a:cubicBezTo>
                <a:cubicBezTo>
                  <a:pt x="2966" y="589"/>
                  <a:pt x="3003" y="592"/>
                  <a:pt x="3031" y="601"/>
                </a:cubicBezTo>
                <a:cubicBezTo>
                  <a:pt x="3030" y="602"/>
                  <a:pt x="3031" y="603"/>
                  <a:pt x="3030" y="603"/>
                </a:cubicBezTo>
                <a:cubicBezTo>
                  <a:pt x="3017" y="610"/>
                  <a:pt x="3007" y="620"/>
                  <a:pt x="2990" y="622"/>
                </a:cubicBezTo>
                <a:cubicBezTo>
                  <a:pt x="2974" y="625"/>
                  <a:pt x="2951" y="620"/>
                  <a:pt x="2931" y="619"/>
                </a:cubicBezTo>
                <a:cubicBezTo>
                  <a:pt x="2926" y="618"/>
                  <a:pt x="2921" y="618"/>
                  <a:pt x="2916" y="618"/>
                </a:cubicBezTo>
                <a:cubicBezTo>
                  <a:pt x="2909" y="637"/>
                  <a:pt x="2910" y="638"/>
                  <a:pt x="2955" y="661"/>
                </a:cubicBezTo>
                <a:cubicBezTo>
                  <a:pt x="2945" y="664"/>
                  <a:pt x="2936" y="667"/>
                  <a:pt x="2926" y="669"/>
                </a:cubicBezTo>
                <a:cubicBezTo>
                  <a:pt x="2914" y="672"/>
                  <a:pt x="2901" y="675"/>
                  <a:pt x="2891" y="677"/>
                </a:cubicBezTo>
                <a:cubicBezTo>
                  <a:pt x="2872" y="673"/>
                  <a:pt x="2856" y="669"/>
                  <a:pt x="2836" y="665"/>
                </a:cubicBezTo>
                <a:cubicBezTo>
                  <a:pt x="2836" y="671"/>
                  <a:pt x="2838" y="674"/>
                  <a:pt x="2836" y="677"/>
                </a:cubicBezTo>
                <a:cubicBezTo>
                  <a:pt x="2834" y="680"/>
                  <a:pt x="2827" y="682"/>
                  <a:pt x="2821" y="684"/>
                </a:cubicBezTo>
                <a:cubicBezTo>
                  <a:pt x="2825" y="692"/>
                  <a:pt x="2848" y="690"/>
                  <a:pt x="2865" y="695"/>
                </a:cubicBezTo>
                <a:cubicBezTo>
                  <a:pt x="2860" y="698"/>
                  <a:pt x="2855" y="702"/>
                  <a:pt x="2849" y="707"/>
                </a:cubicBezTo>
                <a:cubicBezTo>
                  <a:pt x="2829" y="695"/>
                  <a:pt x="2793" y="691"/>
                  <a:pt x="2791" y="675"/>
                </a:cubicBezTo>
                <a:cubicBezTo>
                  <a:pt x="2774" y="673"/>
                  <a:pt x="2757" y="671"/>
                  <a:pt x="2740" y="669"/>
                </a:cubicBezTo>
                <a:cubicBezTo>
                  <a:pt x="2739" y="670"/>
                  <a:pt x="2737" y="671"/>
                  <a:pt x="2736" y="672"/>
                </a:cubicBezTo>
                <a:cubicBezTo>
                  <a:pt x="2749" y="677"/>
                  <a:pt x="2763" y="681"/>
                  <a:pt x="2776" y="686"/>
                </a:cubicBezTo>
                <a:cubicBezTo>
                  <a:pt x="2775" y="687"/>
                  <a:pt x="2774" y="688"/>
                  <a:pt x="2773" y="688"/>
                </a:cubicBezTo>
                <a:cubicBezTo>
                  <a:pt x="2762" y="687"/>
                  <a:pt x="2751" y="685"/>
                  <a:pt x="2739" y="683"/>
                </a:cubicBezTo>
                <a:cubicBezTo>
                  <a:pt x="2724" y="687"/>
                  <a:pt x="2712" y="697"/>
                  <a:pt x="2690" y="690"/>
                </a:cubicBezTo>
                <a:cubicBezTo>
                  <a:pt x="2673" y="694"/>
                  <a:pt x="2658" y="698"/>
                  <a:pt x="2641" y="702"/>
                </a:cubicBezTo>
                <a:cubicBezTo>
                  <a:pt x="2616" y="691"/>
                  <a:pt x="2584" y="691"/>
                  <a:pt x="2545" y="692"/>
                </a:cubicBezTo>
                <a:cubicBezTo>
                  <a:pt x="2554" y="695"/>
                  <a:pt x="2559" y="697"/>
                  <a:pt x="2565" y="697"/>
                </a:cubicBezTo>
                <a:cubicBezTo>
                  <a:pt x="2599" y="702"/>
                  <a:pt x="2633" y="708"/>
                  <a:pt x="2667" y="711"/>
                </a:cubicBezTo>
                <a:cubicBezTo>
                  <a:pt x="2702" y="715"/>
                  <a:pt x="2715" y="712"/>
                  <a:pt x="2734" y="699"/>
                </a:cubicBezTo>
                <a:cubicBezTo>
                  <a:pt x="2753" y="708"/>
                  <a:pt x="2753" y="709"/>
                  <a:pt x="2730" y="725"/>
                </a:cubicBezTo>
                <a:cubicBezTo>
                  <a:pt x="2712" y="724"/>
                  <a:pt x="2694" y="723"/>
                  <a:pt x="2667" y="722"/>
                </a:cubicBezTo>
                <a:cubicBezTo>
                  <a:pt x="2689" y="734"/>
                  <a:pt x="2729" y="736"/>
                  <a:pt x="2722" y="752"/>
                </a:cubicBezTo>
                <a:cubicBezTo>
                  <a:pt x="2733" y="753"/>
                  <a:pt x="2743" y="753"/>
                  <a:pt x="2754" y="753"/>
                </a:cubicBezTo>
                <a:cubicBezTo>
                  <a:pt x="2754" y="751"/>
                  <a:pt x="2755" y="749"/>
                  <a:pt x="2755" y="748"/>
                </a:cubicBezTo>
                <a:cubicBezTo>
                  <a:pt x="2756" y="743"/>
                  <a:pt x="2758" y="739"/>
                  <a:pt x="2770" y="739"/>
                </a:cubicBezTo>
                <a:cubicBezTo>
                  <a:pt x="2778" y="740"/>
                  <a:pt x="2787" y="743"/>
                  <a:pt x="2792" y="746"/>
                </a:cubicBezTo>
                <a:cubicBezTo>
                  <a:pt x="2804" y="753"/>
                  <a:pt x="2802" y="762"/>
                  <a:pt x="2786" y="769"/>
                </a:cubicBezTo>
                <a:cubicBezTo>
                  <a:pt x="2775" y="774"/>
                  <a:pt x="2761" y="777"/>
                  <a:pt x="2747" y="781"/>
                </a:cubicBezTo>
                <a:cubicBezTo>
                  <a:pt x="2737" y="784"/>
                  <a:pt x="2726" y="785"/>
                  <a:pt x="2711" y="788"/>
                </a:cubicBezTo>
                <a:cubicBezTo>
                  <a:pt x="2730" y="795"/>
                  <a:pt x="2747" y="800"/>
                  <a:pt x="2764" y="805"/>
                </a:cubicBezTo>
                <a:cubicBezTo>
                  <a:pt x="2763" y="806"/>
                  <a:pt x="2762" y="807"/>
                  <a:pt x="2762" y="807"/>
                </a:cubicBezTo>
                <a:cubicBezTo>
                  <a:pt x="2747" y="805"/>
                  <a:pt x="2733" y="803"/>
                  <a:pt x="2716" y="801"/>
                </a:cubicBezTo>
                <a:cubicBezTo>
                  <a:pt x="2709" y="815"/>
                  <a:pt x="2691" y="828"/>
                  <a:pt x="2719" y="842"/>
                </a:cubicBezTo>
                <a:cubicBezTo>
                  <a:pt x="2706" y="844"/>
                  <a:pt x="2698" y="840"/>
                  <a:pt x="2688" y="839"/>
                </a:cubicBezTo>
                <a:cubicBezTo>
                  <a:pt x="2682" y="839"/>
                  <a:pt x="2674" y="839"/>
                  <a:pt x="2671" y="840"/>
                </a:cubicBezTo>
                <a:cubicBezTo>
                  <a:pt x="2668" y="842"/>
                  <a:pt x="2668" y="845"/>
                  <a:pt x="2670" y="847"/>
                </a:cubicBezTo>
                <a:cubicBezTo>
                  <a:pt x="2674" y="852"/>
                  <a:pt x="2680" y="856"/>
                  <a:pt x="2686" y="860"/>
                </a:cubicBezTo>
                <a:cubicBezTo>
                  <a:pt x="2653" y="862"/>
                  <a:pt x="2628" y="857"/>
                  <a:pt x="2602" y="853"/>
                </a:cubicBezTo>
                <a:cubicBezTo>
                  <a:pt x="2602" y="852"/>
                  <a:pt x="2600" y="852"/>
                  <a:pt x="2600" y="851"/>
                </a:cubicBezTo>
                <a:cubicBezTo>
                  <a:pt x="2599" y="847"/>
                  <a:pt x="2605" y="842"/>
                  <a:pt x="2591" y="841"/>
                </a:cubicBezTo>
                <a:cubicBezTo>
                  <a:pt x="2578" y="841"/>
                  <a:pt x="2573" y="845"/>
                  <a:pt x="2570" y="850"/>
                </a:cubicBezTo>
                <a:cubicBezTo>
                  <a:pt x="2569" y="852"/>
                  <a:pt x="2568" y="854"/>
                  <a:pt x="2569" y="856"/>
                </a:cubicBezTo>
                <a:cubicBezTo>
                  <a:pt x="2571" y="867"/>
                  <a:pt x="2566" y="875"/>
                  <a:pt x="2535" y="876"/>
                </a:cubicBezTo>
                <a:cubicBezTo>
                  <a:pt x="2562" y="888"/>
                  <a:pt x="2581" y="887"/>
                  <a:pt x="2644" y="871"/>
                </a:cubicBezTo>
                <a:cubicBezTo>
                  <a:pt x="2633" y="878"/>
                  <a:pt x="2625" y="884"/>
                  <a:pt x="2616" y="890"/>
                </a:cubicBezTo>
                <a:cubicBezTo>
                  <a:pt x="2586" y="887"/>
                  <a:pt x="2555" y="883"/>
                  <a:pt x="2524" y="891"/>
                </a:cubicBezTo>
                <a:cubicBezTo>
                  <a:pt x="2505" y="895"/>
                  <a:pt x="2493" y="903"/>
                  <a:pt x="2482" y="910"/>
                </a:cubicBezTo>
                <a:cubicBezTo>
                  <a:pt x="2504" y="921"/>
                  <a:pt x="2511" y="921"/>
                  <a:pt x="2538" y="911"/>
                </a:cubicBezTo>
                <a:cubicBezTo>
                  <a:pt x="2533" y="908"/>
                  <a:pt x="2527" y="905"/>
                  <a:pt x="2517" y="899"/>
                </a:cubicBezTo>
                <a:cubicBezTo>
                  <a:pt x="2540" y="902"/>
                  <a:pt x="2554" y="902"/>
                  <a:pt x="2571" y="898"/>
                </a:cubicBezTo>
                <a:cubicBezTo>
                  <a:pt x="2588" y="893"/>
                  <a:pt x="2606" y="899"/>
                  <a:pt x="2604" y="907"/>
                </a:cubicBezTo>
                <a:cubicBezTo>
                  <a:pt x="2602" y="912"/>
                  <a:pt x="2600" y="917"/>
                  <a:pt x="2598" y="922"/>
                </a:cubicBezTo>
                <a:cubicBezTo>
                  <a:pt x="2590" y="921"/>
                  <a:pt x="2582" y="920"/>
                  <a:pt x="2572" y="919"/>
                </a:cubicBezTo>
                <a:cubicBezTo>
                  <a:pt x="2570" y="922"/>
                  <a:pt x="2568" y="925"/>
                  <a:pt x="2566" y="928"/>
                </a:cubicBezTo>
                <a:cubicBezTo>
                  <a:pt x="2588" y="931"/>
                  <a:pt x="2614" y="924"/>
                  <a:pt x="2632" y="934"/>
                </a:cubicBezTo>
                <a:cubicBezTo>
                  <a:pt x="2627" y="936"/>
                  <a:pt x="2623" y="939"/>
                  <a:pt x="2616" y="942"/>
                </a:cubicBezTo>
                <a:cubicBezTo>
                  <a:pt x="2628" y="943"/>
                  <a:pt x="2638" y="944"/>
                  <a:pt x="2650" y="945"/>
                </a:cubicBezTo>
                <a:cubicBezTo>
                  <a:pt x="2652" y="940"/>
                  <a:pt x="2654" y="936"/>
                  <a:pt x="2658" y="929"/>
                </a:cubicBezTo>
                <a:cubicBezTo>
                  <a:pt x="2668" y="934"/>
                  <a:pt x="2675" y="937"/>
                  <a:pt x="2681" y="940"/>
                </a:cubicBezTo>
                <a:cubicBezTo>
                  <a:pt x="2690" y="946"/>
                  <a:pt x="2699" y="952"/>
                  <a:pt x="2708" y="957"/>
                </a:cubicBezTo>
                <a:cubicBezTo>
                  <a:pt x="2715" y="961"/>
                  <a:pt x="2725" y="963"/>
                  <a:pt x="2737" y="964"/>
                </a:cubicBezTo>
                <a:cubicBezTo>
                  <a:pt x="2766" y="968"/>
                  <a:pt x="2794" y="975"/>
                  <a:pt x="2825" y="980"/>
                </a:cubicBezTo>
                <a:cubicBezTo>
                  <a:pt x="2800" y="990"/>
                  <a:pt x="2771" y="986"/>
                  <a:pt x="2745" y="988"/>
                </a:cubicBezTo>
                <a:cubicBezTo>
                  <a:pt x="2778" y="999"/>
                  <a:pt x="2792" y="1000"/>
                  <a:pt x="2820" y="991"/>
                </a:cubicBezTo>
                <a:cubicBezTo>
                  <a:pt x="2834" y="994"/>
                  <a:pt x="2848" y="996"/>
                  <a:pt x="2866" y="1000"/>
                </a:cubicBezTo>
                <a:cubicBezTo>
                  <a:pt x="2861" y="1001"/>
                  <a:pt x="2857" y="1002"/>
                  <a:pt x="2853" y="1003"/>
                </a:cubicBezTo>
                <a:cubicBezTo>
                  <a:pt x="2862" y="1009"/>
                  <a:pt x="2885" y="1006"/>
                  <a:pt x="2889" y="1014"/>
                </a:cubicBezTo>
                <a:cubicBezTo>
                  <a:pt x="2865" y="1018"/>
                  <a:pt x="2850" y="1015"/>
                  <a:pt x="2822" y="1004"/>
                </a:cubicBezTo>
                <a:cubicBezTo>
                  <a:pt x="2812" y="1005"/>
                  <a:pt x="2802" y="1006"/>
                  <a:pt x="2785" y="1006"/>
                </a:cubicBezTo>
                <a:cubicBezTo>
                  <a:pt x="2833" y="1018"/>
                  <a:pt x="2876" y="1029"/>
                  <a:pt x="2921" y="1041"/>
                </a:cubicBezTo>
                <a:cubicBezTo>
                  <a:pt x="2934" y="1039"/>
                  <a:pt x="2939" y="1034"/>
                  <a:pt x="2942" y="1028"/>
                </a:cubicBezTo>
                <a:cubicBezTo>
                  <a:pt x="2943" y="1022"/>
                  <a:pt x="2944" y="1017"/>
                  <a:pt x="2948" y="1011"/>
                </a:cubicBezTo>
                <a:cubicBezTo>
                  <a:pt x="2951" y="1007"/>
                  <a:pt x="2957" y="1003"/>
                  <a:pt x="2963" y="997"/>
                </a:cubicBezTo>
                <a:cubicBezTo>
                  <a:pt x="2999" y="1007"/>
                  <a:pt x="2967" y="1019"/>
                  <a:pt x="2974" y="1028"/>
                </a:cubicBezTo>
                <a:cubicBezTo>
                  <a:pt x="2992" y="1038"/>
                  <a:pt x="3020" y="1029"/>
                  <a:pt x="3042" y="1035"/>
                </a:cubicBezTo>
                <a:cubicBezTo>
                  <a:pt x="3036" y="1042"/>
                  <a:pt x="3029" y="1049"/>
                  <a:pt x="3023" y="1056"/>
                </a:cubicBezTo>
                <a:cubicBezTo>
                  <a:pt x="3003" y="1053"/>
                  <a:pt x="3003" y="1053"/>
                  <a:pt x="3001" y="1041"/>
                </a:cubicBezTo>
                <a:cubicBezTo>
                  <a:pt x="2976" y="1047"/>
                  <a:pt x="2976" y="1049"/>
                  <a:pt x="2998" y="1065"/>
                </a:cubicBezTo>
                <a:cubicBezTo>
                  <a:pt x="2969" y="1062"/>
                  <a:pt x="2944" y="1059"/>
                  <a:pt x="2919" y="1056"/>
                </a:cubicBezTo>
                <a:cubicBezTo>
                  <a:pt x="2918" y="1056"/>
                  <a:pt x="2916" y="1056"/>
                  <a:pt x="2916" y="1055"/>
                </a:cubicBezTo>
                <a:cubicBezTo>
                  <a:pt x="2909" y="1041"/>
                  <a:pt x="2878" y="1042"/>
                  <a:pt x="2854" y="1040"/>
                </a:cubicBezTo>
                <a:cubicBezTo>
                  <a:pt x="2836" y="1038"/>
                  <a:pt x="2819" y="1037"/>
                  <a:pt x="2806" y="1031"/>
                </a:cubicBezTo>
                <a:cubicBezTo>
                  <a:pt x="2797" y="1027"/>
                  <a:pt x="2782" y="1025"/>
                  <a:pt x="2767" y="1022"/>
                </a:cubicBezTo>
                <a:cubicBezTo>
                  <a:pt x="2776" y="1020"/>
                  <a:pt x="2783" y="1019"/>
                  <a:pt x="2792" y="1018"/>
                </a:cubicBezTo>
                <a:cubicBezTo>
                  <a:pt x="2769" y="1008"/>
                  <a:pt x="2742" y="1002"/>
                  <a:pt x="2717" y="995"/>
                </a:cubicBezTo>
                <a:cubicBezTo>
                  <a:pt x="2715" y="996"/>
                  <a:pt x="2713" y="996"/>
                  <a:pt x="2711" y="997"/>
                </a:cubicBezTo>
                <a:cubicBezTo>
                  <a:pt x="2718" y="1004"/>
                  <a:pt x="2725" y="1010"/>
                  <a:pt x="2736" y="1020"/>
                </a:cubicBezTo>
                <a:cubicBezTo>
                  <a:pt x="2708" y="1016"/>
                  <a:pt x="2687" y="1014"/>
                  <a:pt x="2661" y="1010"/>
                </a:cubicBezTo>
                <a:cubicBezTo>
                  <a:pt x="2664" y="1016"/>
                  <a:pt x="2665" y="1020"/>
                  <a:pt x="2666" y="1022"/>
                </a:cubicBezTo>
                <a:cubicBezTo>
                  <a:pt x="2724" y="1029"/>
                  <a:pt x="2781" y="1035"/>
                  <a:pt x="2843" y="1042"/>
                </a:cubicBezTo>
                <a:cubicBezTo>
                  <a:pt x="2832" y="1045"/>
                  <a:pt x="2828" y="1047"/>
                  <a:pt x="2823" y="1048"/>
                </a:cubicBezTo>
                <a:cubicBezTo>
                  <a:pt x="2826" y="1051"/>
                  <a:pt x="2830" y="1053"/>
                  <a:pt x="2834" y="1056"/>
                </a:cubicBezTo>
                <a:cubicBezTo>
                  <a:pt x="2829" y="1056"/>
                  <a:pt x="2826" y="1056"/>
                  <a:pt x="2823" y="1056"/>
                </a:cubicBezTo>
                <a:cubicBezTo>
                  <a:pt x="2793" y="1051"/>
                  <a:pt x="2764" y="1045"/>
                  <a:pt x="2734" y="1040"/>
                </a:cubicBezTo>
                <a:cubicBezTo>
                  <a:pt x="2720" y="1038"/>
                  <a:pt x="2704" y="1037"/>
                  <a:pt x="2684" y="1043"/>
                </a:cubicBezTo>
                <a:cubicBezTo>
                  <a:pt x="2721" y="1048"/>
                  <a:pt x="2753" y="1052"/>
                  <a:pt x="2785" y="1056"/>
                </a:cubicBezTo>
                <a:cubicBezTo>
                  <a:pt x="2765" y="1061"/>
                  <a:pt x="2747" y="1064"/>
                  <a:pt x="2738" y="1075"/>
                </a:cubicBezTo>
                <a:cubicBezTo>
                  <a:pt x="2753" y="1075"/>
                  <a:pt x="2765" y="1075"/>
                  <a:pt x="2777" y="1076"/>
                </a:cubicBezTo>
                <a:cubicBezTo>
                  <a:pt x="2779" y="1078"/>
                  <a:pt x="2781" y="1079"/>
                  <a:pt x="2786" y="1083"/>
                </a:cubicBezTo>
                <a:cubicBezTo>
                  <a:pt x="2753" y="1081"/>
                  <a:pt x="2724" y="1078"/>
                  <a:pt x="2696" y="1076"/>
                </a:cubicBezTo>
                <a:cubicBezTo>
                  <a:pt x="2695" y="1075"/>
                  <a:pt x="2695" y="1074"/>
                  <a:pt x="2694" y="1073"/>
                </a:cubicBezTo>
                <a:cubicBezTo>
                  <a:pt x="2706" y="1071"/>
                  <a:pt x="2718" y="1068"/>
                  <a:pt x="2730" y="1066"/>
                </a:cubicBezTo>
                <a:cubicBezTo>
                  <a:pt x="2727" y="1064"/>
                  <a:pt x="2724" y="1062"/>
                  <a:pt x="2720" y="1059"/>
                </a:cubicBezTo>
                <a:cubicBezTo>
                  <a:pt x="2718" y="1058"/>
                  <a:pt x="2716" y="1056"/>
                  <a:pt x="2713" y="1055"/>
                </a:cubicBezTo>
                <a:cubicBezTo>
                  <a:pt x="2704" y="1050"/>
                  <a:pt x="2685" y="1048"/>
                  <a:pt x="2677" y="1053"/>
                </a:cubicBezTo>
                <a:cubicBezTo>
                  <a:pt x="2672" y="1057"/>
                  <a:pt x="2674" y="1062"/>
                  <a:pt x="2674" y="1067"/>
                </a:cubicBezTo>
                <a:cubicBezTo>
                  <a:pt x="2674" y="1070"/>
                  <a:pt x="2679" y="1074"/>
                  <a:pt x="2677" y="1077"/>
                </a:cubicBezTo>
                <a:cubicBezTo>
                  <a:pt x="2675" y="1080"/>
                  <a:pt x="2666" y="1081"/>
                  <a:pt x="2659" y="1083"/>
                </a:cubicBezTo>
                <a:cubicBezTo>
                  <a:pt x="2671" y="1086"/>
                  <a:pt x="2681" y="1087"/>
                  <a:pt x="2685" y="1090"/>
                </a:cubicBezTo>
                <a:cubicBezTo>
                  <a:pt x="2699" y="1101"/>
                  <a:pt x="2725" y="1101"/>
                  <a:pt x="2749" y="1102"/>
                </a:cubicBezTo>
                <a:cubicBezTo>
                  <a:pt x="2777" y="1103"/>
                  <a:pt x="2806" y="1101"/>
                  <a:pt x="2841" y="1099"/>
                </a:cubicBezTo>
                <a:cubicBezTo>
                  <a:pt x="2824" y="1094"/>
                  <a:pt x="2813" y="1090"/>
                  <a:pt x="2803" y="1086"/>
                </a:cubicBezTo>
                <a:cubicBezTo>
                  <a:pt x="2807" y="1083"/>
                  <a:pt x="2810" y="1082"/>
                  <a:pt x="2815" y="1079"/>
                </a:cubicBezTo>
                <a:cubicBezTo>
                  <a:pt x="2800" y="1078"/>
                  <a:pt x="2788" y="1077"/>
                  <a:pt x="2777" y="10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1" name="Picture Placeholder 18">
            <a:extLst>
              <a:ext uri="{FF2B5EF4-FFF2-40B4-BE49-F238E27FC236}">
                <a16:creationId xmlns:a16="http://schemas.microsoft.com/office/drawing/2014/main" id="{709DB14E-D136-4D9C-9056-1ECE21A28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16606" y="234115"/>
            <a:ext cx="8834735" cy="4640859"/>
          </a:xfrm>
          <a:custGeom>
            <a:avLst/>
            <a:gdLst>
              <a:gd name="connsiteX0" fmla="*/ 4506136 w 8834735"/>
              <a:gd name="connsiteY0" fmla="*/ 0 h 4640859"/>
              <a:gd name="connsiteX1" fmla="*/ 4546888 w 8834735"/>
              <a:gd name="connsiteY1" fmla="*/ 62093 h 4640859"/>
              <a:gd name="connsiteX2" fmla="*/ 4543344 w 8834735"/>
              <a:gd name="connsiteY2" fmla="*/ 127735 h 4640859"/>
              <a:gd name="connsiteX3" fmla="*/ 4412228 w 8834735"/>
              <a:gd name="connsiteY3" fmla="*/ 154346 h 4640859"/>
              <a:gd name="connsiteX4" fmla="*/ 4472471 w 8834735"/>
              <a:gd name="connsiteY4" fmla="*/ 170313 h 4640859"/>
              <a:gd name="connsiteX5" fmla="*/ 4440578 w 8834735"/>
              <a:gd name="connsiteY5" fmla="*/ 189828 h 4640859"/>
              <a:gd name="connsiteX6" fmla="*/ 4254535 w 8834735"/>
              <a:gd name="connsiteY6" fmla="*/ 276759 h 4640859"/>
              <a:gd name="connsiteX7" fmla="*/ 3981671 w 8834735"/>
              <a:gd name="connsiteY7" fmla="*/ 439975 h 4640859"/>
              <a:gd name="connsiteX8" fmla="*/ 3969269 w 8834735"/>
              <a:gd name="connsiteY8" fmla="*/ 448846 h 4640859"/>
              <a:gd name="connsiteX9" fmla="*/ 3797400 w 8834735"/>
              <a:gd name="connsiteY9" fmla="*/ 445298 h 4640859"/>
              <a:gd name="connsiteX10" fmla="*/ 3900167 w 8834735"/>
              <a:gd name="connsiteY10" fmla="*/ 468361 h 4640859"/>
              <a:gd name="connsiteX11" fmla="*/ 3770823 w 8834735"/>
              <a:gd name="connsiteY11" fmla="*/ 452394 h 4640859"/>
              <a:gd name="connsiteX12" fmla="*/ 3843468 w 8834735"/>
              <a:gd name="connsiteY12" fmla="*/ 512713 h 4640859"/>
              <a:gd name="connsiteX13" fmla="*/ 3747789 w 8834735"/>
              <a:gd name="connsiteY13" fmla="*/ 491424 h 4640859"/>
              <a:gd name="connsiteX14" fmla="*/ 3712352 w 8834735"/>
              <a:gd name="connsiteY14" fmla="*/ 523358 h 4640859"/>
              <a:gd name="connsiteX15" fmla="*/ 3747789 w 8834735"/>
              <a:gd name="connsiteY15" fmla="*/ 535777 h 4640859"/>
              <a:gd name="connsiteX16" fmla="*/ 3621988 w 8834735"/>
              <a:gd name="connsiteY16" fmla="*/ 564162 h 4640859"/>
              <a:gd name="connsiteX17" fmla="*/ 3662741 w 8834735"/>
              <a:gd name="connsiteY17" fmla="*/ 587225 h 4640859"/>
              <a:gd name="connsiteX18" fmla="*/ 3698177 w 8834735"/>
              <a:gd name="connsiteY18" fmla="*/ 578355 h 4640859"/>
              <a:gd name="connsiteX19" fmla="*/ 3728299 w 8834735"/>
              <a:gd name="connsiteY19" fmla="*/ 580129 h 4640859"/>
              <a:gd name="connsiteX20" fmla="*/ 3726527 w 8834735"/>
              <a:gd name="connsiteY20" fmla="*/ 592548 h 4640859"/>
              <a:gd name="connsiteX21" fmla="*/ 3678687 w 8834735"/>
              <a:gd name="connsiteY21" fmla="*/ 608514 h 4640859"/>
              <a:gd name="connsiteX22" fmla="*/ 3668056 w 8834735"/>
              <a:gd name="connsiteY22" fmla="*/ 601418 h 4640859"/>
              <a:gd name="connsiteX23" fmla="*/ 3659197 w 8834735"/>
              <a:gd name="connsiteY23" fmla="*/ 596096 h 4640859"/>
              <a:gd name="connsiteX24" fmla="*/ 3609586 w 8834735"/>
              <a:gd name="connsiteY24" fmla="*/ 626255 h 4640859"/>
              <a:gd name="connsiteX25" fmla="*/ 3634391 w 8834735"/>
              <a:gd name="connsiteY25" fmla="*/ 675930 h 4640859"/>
              <a:gd name="connsiteX26" fmla="*/ 3705265 w 8834735"/>
              <a:gd name="connsiteY26" fmla="*/ 679478 h 4640859"/>
              <a:gd name="connsiteX27" fmla="*/ 3684003 w 8834735"/>
              <a:gd name="connsiteY27" fmla="*/ 704315 h 4640859"/>
              <a:gd name="connsiteX28" fmla="*/ 3609586 w 8834735"/>
              <a:gd name="connsiteY28" fmla="*/ 683026 h 4640859"/>
              <a:gd name="connsiteX29" fmla="*/ 3577692 w 8834735"/>
              <a:gd name="connsiteY29" fmla="*/ 702541 h 4640859"/>
              <a:gd name="connsiteX30" fmla="*/ 3692862 w 8834735"/>
              <a:gd name="connsiteY30" fmla="*/ 725605 h 4640859"/>
              <a:gd name="connsiteX31" fmla="*/ 3760192 w 8834735"/>
              <a:gd name="connsiteY31" fmla="*/ 730927 h 4640859"/>
              <a:gd name="connsiteX32" fmla="*/ 3919657 w 8834735"/>
              <a:gd name="connsiteY32" fmla="*/ 670608 h 4640859"/>
              <a:gd name="connsiteX33" fmla="*/ 3845240 w 8834735"/>
              <a:gd name="connsiteY33" fmla="*/ 670608 h 4640859"/>
              <a:gd name="connsiteX34" fmla="*/ 3852327 w 8834735"/>
              <a:gd name="connsiteY34" fmla="*/ 649319 h 4640859"/>
              <a:gd name="connsiteX35" fmla="*/ 3838153 w 8834735"/>
              <a:gd name="connsiteY35" fmla="*/ 645770 h 4640859"/>
              <a:gd name="connsiteX36" fmla="*/ 3799172 w 8834735"/>
              <a:gd name="connsiteY36" fmla="*/ 642222 h 4640859"/>
              <a:gd name="connsiteX37" fmla="*/ 3765507 w 8834735"/>
              <a:gd name="connsiteY37" fmla="*/ 626255 h 4640859"/>
              <a:gd name="connsiteX38" fmla="*/ 3792085 w 8834735"/>
              <a:gd name="connsiteY38" fmla="*/ 610288 h 4640859"/>
              <a:gd name="connsiteX39" fmla="*/ 3847012 w 8834735"/>
              <a:gd name="connsiteY39" fmla="*/ 599644 h 4640859"/>
              <a:gd name="connsiteX40" fmla="*/ 3960410 w 8834735"/>
              <a:gd name="connsiteY40" fmla="*/ 617385 h 4640859"/>
              <a:gd name="connsiteX41" fmla="*/ 3939147 w 8834735"/>
              <a:gd name="connsiteY41" fmla="*/ 603192 h 4640859"/>
              <a:gd name="connsiteX42" fmla="*/ 3907254 w 8834735"/>
              <a:gd name="connsiteY42" fmla="*/ 592548 h 4640859"/>
              <a:gd name="connsiteX43" fmla="*/ 3878905 w 8834735"/>
              <a:gd name="connsiteY43" fmla="*/ 569484 h 4640859"/>
              <a:gd name="connsiteX44" fmla="*/ 3905926 w 8834735"/>
              <a:gd name="connsiteY44" fmla="*/ 566380 h 4640859"/>
              <a:gd name="connsiteX45" fmla="*/ 3932213 w 8834735"/>
              <a:gd name="connsiteY45" fmla="*/ 570701 h 4640859"/>
              <a:gd name="connsiteX46" fmla="*/ 3933832 w 8834735"/>
              <a:gd name="connsiteY46" fmla="*/ 571258 h 4640859"/>
              <a:gd name="connsiteX47" fmla="*/ 3936025 w 8834735"/>
              <a:gd name="connsiteY47" fmla="*/ 571720 h 4640859"/>
              <a:gd name="connsiteX48" fmla="*/ 3951550 w 8834735"/>
              <a:gd name="connsiteY48" fmla="*/ 588778 h 4640859"/>
              <a:gd name="connsiteX49" fmla="*/ 3994074 w 8834735"/>
              <a:gd name="connsiteY49" fmla="*/ 599644 h 4640859"/>
              <a:gd name="connsiteX50" fmla="*/ 3975913 w 8834735"/>
              <a:gd name="connsiteY50" fmla="*/ 580129 h 4640859"/>
              <a:gd name="connsiteX51" fmla="*/ 3936025 w 8834735"/>
              <a:gd name="connsiteY51" fmla="*/ 571720 h 4640859"/>
              <a:gd name="connsiteX52" fmla="*/ 3935604 w 8834735"/>
              <a:gd name="connsiteY52" fmla="*/ 571258 h 4640859"/>
              <a:gd name="connsiteX53" fmla="*/ 3932213 w 8834735"/>
              <a:gd name="connsiteY53" fmla="*/ 570701 h 4640859"/>
              <a:gd name="connsiteX54" fmla="*/ 3877133 w 8834735"/>
              <a:gd name="connsiteY54" fmla="*/ 551743 h 4640859"/>
              <a:gd name="connsiteX55" fmla="*/ 3919657 w 8834735"/>
              <a:gd name="connsiteY55" fmla="*/ 534002 h 4640859"/>
              <a:gd name="connsiteX56" fmla="*/ 3978128 w 8834735"/>
              <a:gd name="connsiteY56" fmla="*/ 518036 h 4640859"/>
              <a:gd name="connsiteX57" fmla="*/ 4050773 w 8834735"/>
              <a:gd name="connsiteY57" fmla="*/ 544647 h 4640859"/>
              <a:gd name="connsiteX58" fmla="*/ 3962181 w 8834735"/>
              <a:gd name="connsiteY58" fmla="*/ 548195 h 4640859"/>
              <a:gd name="connsiteX59" fmla="*/ 4025967 w 8834735"/>
              <a:gd name="connsiteY59" fmla="*/ 581903 h 4640859"/>
              <a:gd name="connsiteX60" fmla="*/ 4126962 w 8834735"/>
              <a:gd name="connsiteY60" fmla="*/ 583677 h 4640859"/>
              <a:gd name="connsiteX61" fmla="*/ 4080894 w 8834735"/>
              <a:gd name="connsiteY61" fmla="*/ 541099 h 4640859"/>
              <a:gd name="connsiteX62" fmla="*/ 4204924 w 8834735"/>
              <a:gd name="connsiteY62" fmla="*/ 569484 h 4640859"/>
              <a:gd name="connsiteX63" fmla="*/ 4433490 w 8834735"/>
              <a:gd name="connsiteY63" fmla="*/ 509165 h 4640859"/>
              <a:gd name="connsiteX64" fmla="*/ 4484874 w 8834735"/>
              <a:gd name="connsiteY64" fmla="*/ 557066 h 4640859"/>
              <a:gd name="connsiteX65" fmla="*/ 4433490 w 8834735"/>
              <a:gd name="connsiteY65" fmla="*/ 548195 h 4640859"/>
              <a:gd name="connsiteX66" fmla="*/ 4429947 w 8834735"/>
              <a:gd name="connsiteY66" fmla="*/ 567710 h 4640859"/>
              <a:gd name="connsiteX67" fmla="*/ 4390966 w 8834735"/>
              <a:gd name="connsiteY67" fmla="*/ 558840 h 4640859"/>
              <a:gd name="connsiteX68" fmla="*/ 4334267 w 8834735"/>
              <a:gd name="connsiteY68" fmla="*/ 606740 h 4640859"/>
              <a:gd name="connsiteX69" fmla="*/ 4325408 w 8834735"/>
              <a:gd name="connsiteY69" fmla="*/ 638674 h 4640859"/>
              <a:gd name="connsiteX70" fmla="*/ 4192520 w 8834735"/>
              <a:gd name="connsiteY70" fmla="*/ 709638 h 4640859"/>
              <a:gd name="connsiteX71" fmla="*/ 4128734 w 8834735"/>
              <a:gd name="connsiteY71" fmla="*/ 800117 h 4640859"/>
              <a:gd name="connsiteX72" fmla="*/ 4086210 w 8834735"/>
              <a:gd name="connsiteY72" fmla="*/ 782376 h 4640859"/>
              <a:gd name="connsiteX73" fmla="*/ 4068492 w 8834735"/>
              <a:gd name="connsiteY73" fmla="*/ 819632 h 4640859"/>
              <a:gd name="connsiteX74" fmla="*/ 3965725 w 8834735"/>
              <a:gd name="connsiteY74" fmla="*/ 814309 h 4640859"/>
              <a:gd name="connsiteX75" fmla="*/ 3823978 w 8834735"/>
              <a:gd name="connsiteY75" fmla="*/ 922529 h 4640859"/>
              <a:gd name="connsiteX76" fmla="*/ 3811575 w 8834735"/>
              <a:gd name="connsiteY76" fmla="*/ 856888 h 4640859"/>
              <a:gd name="connsiteX77" fmla="*/ 3900167 w 8834735"/>
              <a:gd name="connsiteY77" fmla="*/ 821406 h 4640859"/>
              <a:gd name="connsiteX78" fmla="*/ 3962181 w 8834735"/>
              <a:gd name="connsiteY78" fmla="*/ 807213 h 4640859"/>
              <a:gd name="connsiteX79" fmla="*/ 3930288 w 8834735"/>
              <a:gd name="connsiteY79" fmla="*/ 794794 h 4640859"/>
              <a:gd name="connsiteX80" fmla="*/ 3914342 w 8834735"/>
              <a:gd name="connsiteY80" fmla="*/ 750442 h 4640859"/>
              <a:gd name="connsiteX81" fmla="*/ 3951550 w 8834735"/>
              <a:gd name="connsiteY81" fmla="*/ 729153 h 4640859"/>
              <a:gd name="connsiteX82" fmla="*/ 3965725 w 8834735"/>
              <a:gd name="connsiteY82" fmla="*/ 707864 h 4640859"/>
              <a:gd name="connsiteX83" fmla="*/ 3786769 w 8834735"/>
              <a:gd name="connsiteY83" fmla="*/ 789472 h 4640859"/>
              <a:gd name="connsiteX84" fmla="*/ 3699949 w 8834735"/>
              <a:gd name="connsiteY84" fmla="*/ 773505 h 4640859"/>
              <a:gd name="connsiteX85" fmla="*/ 3623760 w 8834735"/>
              <a:gd name="connsiteY85" fmla="*/ 762860 h 4640859"/>
              <a:gd name="connsiteX86" fmla="*/ 3565290 w 8834735"/>
              <a:gd name="connsiteY86" fmla="*/ 750442 h 4640859"/>
              <a:gd name="connsiteX87" fmla="*/ 3614901 w 8834735"/>
              <a:gd name="connsiteY87" fmla="*/ 730927 h 4640859"/>
              <a:gd name="connsiteX88" fmla="*/ 3535169 w 8834735"/>
              <a:gd name="connsiteY88" fmla="*/ 734475 h 4640859"/>
              <a:gd name="connsiteX89" fmla="*/ 3547571 w 8834735"/>
              <a:gd name="connsiteY89" fmla="*/ 761086 h 4640859"/>
              <a:gd name="connsiteX90" fmla="*/ 3568834 w 8834735"/>
              <a:gd name="connsiteY90" fmla="*/ 768183 h 4640859"/>
              <a:gd name="connsiteX91" fmla="*/ 3593639 w 8834735"/>
              <a:gd name="connsiteY91" fmla="*/ 775279 h 4640859"/>
              <a:gd name="connsiteX92" fmla="*/ 3526309 w 8834735"/>
              <a:gd name="connsiteY92" fmla="*/ 824954 h 4640859"/>
              <a:gd name="connsiteX93" fmla="*/ 3421771 w 8834735"/>
              <a:gd name="connsiteY93" fmla="*/ 801891 h 4640859"/>
              <a:gd name="connsiteX94" fmla="*/ 3400509 w 8834735"/>
              <a:gd name="connsiteY94" fmla="*/ 816083 h 4640859"/>
              <a:gd name="connsiteX95" fmla="*/ 3482013 w 8834735"/>
              <a:gd name="connsiteY95" fmla="*/ 833824 h 4640859"/>
              <a:gd name="connsiteX96" fmla="*/ 3526309 w 8834735"/>
              <a:gd name="connsiteY96" fmla="*/ 869306 h 4640859"/>
              <a:gd name="connsiteX97" fmla="*/ 3487329 w 8834735"/>
              <a:gd name="connsiteY97" fmla="*/ 881725 h 4640859"/>
              <a:gd name="connsiteX98" fmla="*/ 3443033 w 8834735"/>
              <a:gd name="connsiteY98" fmla="*/ 881725 h 4640859"/>
              <a:gd name="connsiteX99" fmla="*/ 3531625 w 8834735"/>
              <a:gd name="connsiteY99" fmla="*/ 920755 h 4640859"/>
              <a:gd name="connsiteX100" fmla="*/ 3554659 w 8834735"/>
              <a:gd name="connsiteY100" fmla="*/ 922529 h 4640859"/>
              <a:gd name="connsiteX101" fmla="*/ 3593639 w 8834735"/>
              <a:gd name="connsiteY101" fmla="*/ 938496 h 4640859"/>
              <a:gd name="connsiteX102" fmla="*/ 3544028 w 8834735"/>
              <a:gd name="connsiteY102" fmla="*/ 949140 h 4640859"/>
              <a:gd name="connsiteX103" fmla="*/ 3522765 w 8834735"/>
              <a:gd name="connsiteY103" fmla="*/ 945592 h 4640859"/>
              <a:gd name="connsiteX104" fmla="*/ 3437717 w 8834735"/>
              <a:gd name="connsiteY104" fmla="*/ 952689 h 4640859"/>
              <a:gd name="connsiteX105" fmla="*/ 3343810 w 8834735"/>
              <a:gd name="connsiteY105" fmla="*/ 1014782 h 4640859"/>
              <a:gd name="connsiteX106" fmla="*/ 3285340 w 8834735"/>
              <a:gd name="connsiteY106" fmla="*/ 1082197 h 4640859"/>
              <a:gd name="connsiteX107" fmla="*/ 3196747 w 8834735"/>
              <a:gd name="connsiteY107" fmla="*/ 1140743 h 4640859"/>
              <a:gd name="connsiteX108" fmla="*/ 3157767 w 8834735"/>
              <a:gd name="connsiteY108" fmla="*/ 1128324 h 4640859"/>
              <a:gd name="connsiteX109" fmla="*/ 3205607 w 8834735"/>
              <a:gd name="connsiteY109" fmla="*/ 1105261 h 4640859"/>
              <a:gd name="connsiteX110" fmla="*/ 3111699 w 8834735"/>
              <a:gd name="connsiteY110" fmla="*/ 1096390 h 4640859"/>
              <a:gd name="connsiteX111" fmla="*/ 3118786 w 8834735"/>
              <a:gd name="connsiteY111" fmla="*/ 1117679 h 4640859"/>
              <a:gd name="connsiteX112" fmla="*/ 3088665 w 8834735"/>
              <a:gd name="connsiteY112" fmla="*/ 1147839 h 4640859"/>
              <a:gd name="connsiteX113" fmla="*/ 3148908 w 8834735"/>
              <a:gd name="connsiteY113" fmla="*/ 1151387 h 4640859"/>
              <a:gd name="connsiteX114" fmla="*/ 3186116 w 8834735"/>
              <a:gd name="connsiteY114" fmla="*/ 1163806 h 4640859"/>
              <a:gd name="connsiteX115" fmla="*/ 3164854 w 8834735"/>
              <a:gd name="connsiteY115" fmla="*/ 1179773 h 4640859"/>
              <a:gd name="connsiteX116" fmla="*/ 3118786 w 8834735"/>
              <a:gd name="connsiteY116" fmla="*/ 1201062 h 4640859"/>
              <a:gd name="connsiteX117" fmla="*/ 3076262 w 8834735"/>
              <a:gd name="connsiteY117" fmla="*/ 1162032 h 4640859"/>
              <a:gd name="connsiteX118" fmla="*/ 2989442 w 8834735"/>
              <a:gd name="connsiteY118" fmla="*/ 1174450 h 4640859"/>
              <a:gd name="connsiteX119" fmla="*/ 3031966 w 8834735"/>
              <a:gd name="connsiteY119" fmla="*/ 1199288 h 4640859"/>
              <a:gd name="connsiteX120" fmla="*/ 2985899 w 8834735"/>
              <a:gd name="connsiteY120" fmla="*/ 1238318 h 4640859"/>
              <a:gd name="connsiteX121" fmla="*/ 2961093 w 8834735"/>
              <a:gd name="connsiteY121" fmla="*/ 1296863 h 4640859"/>
              <a:gd name="connsiteX122" fmla="*/ 2876045 w 8834735"/>
              <a:gd name="connsiteY122" fmla="*/ 1296863 h 4640859"/>
              <a:gd name="connsiteX123" fmla="*/ 2867185 w 8834735"/>
              <a:gd name="connsiteY123" fmla="*/ 1327022 h 4640859"/>
              <a:gd name="connsiteX124" fmla="*/ 2966408 w 8834735"/>
              <a:gd name="connsiteY124" fmla="*/ 1341215 h 4640859"/>
              <a:gd name="connsiteX125" fmla="*/ 2954006 w 8834735"/>
              <a:gd name="connsiteY125" fmla="*/ 1316378 h 4640859"/>
              <a:gd name="connsiteX126" fmla="*/ 3001846 w 8834735"/>
              <a:gd name="connsiteY126" fmla="*/ 1330571 h 4640859"/>
              <a:gd name="connsiteX127" fmla="*/ 3053228 w 8834735"/>
              <a:gd name="connsiteY127" fmla="*/ 1344763 h 4640859"/>
              <a:gd name="connsiteX128" fmla="*/ 3067403 w 8834735"/>
              <a:gd name="connsiteY128" fmla="*/ 1364278 h 4640859"/>
              <a:gd name="connsiteX129" fmla="*/ 3035510 w 8834735"/>
              <a:gd name="connsiteY129" fmla="*/ 1378471 h 4640859"/>
              <a:gd name="connsiteX130" fmla="*/ 2984127 w 8834735"/>
              <a:gd name="connsiteY130" fmla="*/ 1399760 h 4640859"/>
              <a:gd name="connsiteX131" fmla="*/ 2888448 w 8834735"/>
              <a:gd name="connsiteY131" fmla="*/ 1405083 h 4640859"/>
              <a:gd name="connsiteX132" fmla="*/ 2890219 w 8834735"/>
              <a:gd name="connsiteY132" fmla="*/ 1390890 h 4640859"/>
              <a:gd name="connsiteX133" fmla="*/ 2826433 w 8834735"/>
              <a:gd name="connsiteY133" fmla="*/ 1367827 h 4640859"/>
              <a:gd name="connsiteX134" fmla="*/ 2794540 w 8834735"/>
              <a:gd name="connsiteY134" fmla="*/ 1408631 h 4640859"/>
              <a:gd name="connsiteX135" fmla="*/ 2686458 w 8834735"/>
              <a:gd name="connsiteY135" fmla="*/ 1408631 h 4640859"/>
              <a:gd name="connsiteX136" fmla="*/ 2707720 w 8834735"/>
              <a:gd name="connsiteY136" fmla="*/ 1479595 h 4640859"/>
              <a:gd name="connsiteX137" fmla="*/ 2675827 w 8834735"/>
              <a:gd name="connsiteY137" fmla="*/ 1481369 h 4640859"/>
              <a:gd name="connsiteX138" fmla="*/ 2626216 w 8834735"/>
              <a:gd name="connsiteY138" fmla="*/ 1513302 h 4640859"/>
              <a:gd name="connsiteX139" fmla="*/ 2643934 w 8834735"/>
              <a:gd name="connsiteY139" fmla="*/ 1529269 h 4640859"/>
              <a:gd name="connsiteX140" fmla="*/ 2645707 w 8834735"/>
              <a:gd name="connsiteY140" fmla="*/ 1600233 h 4640859"/>
              <a:gd name="connsiteX141" fmla="*/ 2601410 w 8834735"/>
              <a:gd name="connsiteY141" fmla="*/ 1633941 h 4640859"/>
              <a:gd name="connsiteX142" fmla="*/ 2592551 w 8834735"/>
              <a:gd name="connsiteY142" fmla="*/ 1688938 h 4640859"/>
              <a:gd name="connsiteX143" fmla="*/ 2571289 w 8834735"/>
              <a:gd name="connsiteY143" fmla="*/ 1717323 h 4640859"/>
              <a:gd name="connsiteX144" fmla="*/ 2498643 w 8834735"/>
              <a:gd name="connsiteY144" fmla="*/ 1738612 h 4640859"/>
              <a:gd name="connsiteX145" fmla="*/ 2564201 w 8834735"/>
              <a:gd name="connsiteY145" fmla="*/ 1761675 h 4640859"/>
              <a:gd name="connsiteX146" fmla="*/ 2601410 w 8834735"/>
              <a:gd name="connsiteY146" fmla="*/ 1735064 h 4640859"/>
              <a:gd name="connsiteX147" fmla="*/ 2622672 w 8834735"/>
              <a:gd name="connsiteY147" fmla="*/ 1726194 h 4640859"/>
              <a:gd name="connsiteX148" fmla="*/ 2684686 w 8834735"/>
              <a:gd name="connsiteY148" fmla="*/ 1694260 h 4640859"/>
              <a:gd name="connsiteX149" fmla="*/ 2651021 w 8834735"/>
              <a:gd name="connsiteY149" fmla="*/ 1690712 h 4640859"/>
              <a:gd name="connsiteX150" fmla="*/ 2617356 w 8834735"/>
              <a:gd name="connsiteY150" fmla="*/ 1687163 h 4640859"/>
              <a:gd name="connsiteX151" fmla="*/ 2674055 w 8834735"/>
              <a:gd name="connsiteY151" fmla="*/ 1664100 h 4640859"/>
              <a:gd name="connsiteX152" fmla="*/ 2597866 w 8834735"/>
              <a:gd name="connsiteY152" fmla="*/ 1655230 h 4640859"/>
              <a:gd name="connsiteX153" fmla="*/ 2642162 w 8834735"/>
              <a:gd name="connsiteY153" fmla="*/ 1639263 h 4640859"/>
              <a:gd name="connsiteX154" fmla="*/ 2670511 w 8834735"/>
              <a:gd name="connsiteY154" fmla="*/ 1648134 h 4640859"/>
              <a:gd name="connsiteX155" fmla="*/ 2700633 w 8834735"/>
              <a:gd name="connsiteY155" fmla="*/ 1648134 h 4640859"/>
              <a:gd name="connsiteX156" fmla="*/ 2700633 w 8834735"/>
              <a:gd name="connsiteY156" fmla="*/ 1633941 h 4640859"/>
              <a:gd name="connsiteX157" fmla="*/ 2661652 w 8834735"/>
              <a:gd name="connsiteY157" fmla="*/ 1621522 h 4640859"/>
              <a:gd name="connsiteX158" fmla="*/ 2695317 w 8834735"/>
              <a:gd name="connsiteY158" fmla="*/ 1605555 h 4640859"/>
              <a:gd name="connsiteX159" fmla="*/ 2759103 w 8834735"/>
              <a:gd name="connsiteY159" fmla="*/ 1582492 h 4640859"/>
              <a:gd name="connsiteX160" fmla="*/ 2773278 w 8834735"/>
              <a:gd name="connsiteY160" fmla="*/ 1536365 h 4640859"/>
              <a:gd name="connsiteX161" fmla="*/ 2762647 w 8834735"/>
              <a:gd name="connsiteY161" fmla="*/ 1527495 h 4640859"/>
              <a:gd name="connsiteX162" fmla="*/ 2900850 w 8834735"/>
              <a:gd name="connsiteY162" fmla="*/ 1428146 h 4640859"/>
              <a:gd name="connsiteX163" fmla="*/ 3031966 w 8834735"/>
              <a:gd name="connsiteY163" fmla="*/ 1454757 h 4640859"/>
              <a:gd name="connsiteX164" fmla="*/ 3051457 w 8834735"/>
              <a:gd name="connsiteY164" fmla="*/ 1440564 h 4640859"/>
              <a:gd name="connsiteX165" fmla="*/ 3078034 w 8834735"/>
              <a:gd name="connsiteY165" fmla="*/ 1429920 h 4640859"/>
              <a:gd name="connsiteX166" fmla="*/ 3044369 w 8834735"/>
              <a:gd name="connsiteY166" fmla="*/ 1405083 h 4640859"/>
              <a:gd name="connsiteX167" fmla="*/ 3147136 w 8834735"/>
              <a:gd name="connsiteY167" fmla="*/ 1413953 h 4640859"/>
              <a:gd name="connsiteX168" fmla="*/ 3115243 w 8834735"/>
              <a:gd name="connsiteY168" fmla="*/ 1371375 h 4640859"/>
              <a:gd name="connsiteX169" fmla="*/ 3223325 w 8834735"/>
              <a:gd name="connsiteY169" fmla="*/ 1357182 h 4640859"/>
              <a:gd name="connsiteX170" fmla="*/ 3214466 w 8834735"/>
              <a:gd name="connsiteY170" fmla="*/ 1339441 h 4640859"/>
              <a:gd name="connsiteX171" fmla="*/ 3225097 w 8834735"/>
              <a:gd name="connsiteY171" fmla="*/ 1330571 h 4640859"/>
              <a:gd name="connsiteX172" fmla="*/ 3276480 w 8834735"/>
              <a:gd name="connsiteY172" fmla="*/ 1330571 h 4640859"/>
              <a:gd name="connsiteX173" fmla="*/ 3235728 w 8834735"/>
              <a:gd name="connsiteY173" fmla="*/ 1279122 h 4640859"/>
              <a:gd name="connsiteX174" fmla="*/ 3255218 w 8834735"/>
              <a:gd name="connsiteY174" fmla="*/ 1248962 h 4640859"/>
              <a:gd name="connsiteX175" fmla="*/ 3409368 w 8834735"/>
              <a:gd name="connsiteY175" fmla="*/ 1266703 h 4640859"/>
              <a:gd name="connsiteX176" fmla="*/ 3421771 w 8834735"/>
              <a:gd name="connsiteY176" fmla="*/ 1225899 h 4640859"/>
              <a:gd name="connsiteX177" fmla="*/ 3490872 w 8834735"/>
              <a:gd name="connsiteY177" fmla="*/ 1225899 h 4640859"/>
              <a:gd name="connsiteX178" fmla="*/ 3506819 w 8834735"/>
              <a:gd name="connsiteY178" fmla="*/ 1208158 h 4640859"/>
              <a:gd name="connsiteX179" fmla="*/ 3614901 w 8834735"/>
              <a:gd name="connsiteY179" fmla="*/ 1217029 h 4640859"/>
              <a:gd name="connsiteX180" fmla="*/ 3625532 w 8834735"/>
              <a:gd name="connsiteY180" fmla="*/ 1199288 h 4640859"/>
              <a:gd name="connsiteX181" fmla="*/ 3813347 w 8834735"/>
              <a:gd name="connsiteY181" fmla="*/ 1211706 h 4640859"/>
              <a:gd name="connsiteX182" fmla="*/ 3816891 w 8834735"/>
              <a:gd name="connsiteY182" fmla="*/ 1206384 h 4640859"/>
              <a:gd name="connsiteX183" fmla="*/ 3728299 w 8834735"/>
              <a:gd name="connsiteY183" fmla="*/ 1197514 h 4640859"/>
              <a:gd name="connsiteX184" fmla="*/ 3756648 w 8834735"/>
              <a:gd name="connsiteY184" fmla="*/ 1186869 h 4640859"/>
              <a:gd name="connsiteX185" fmla="*/ 3894851 w 8834735"/>
              <a:gd name="connsiteY185" fmla="*/ 1190417 h 4640859"/>
              <a:gd name="connsiteX186" fmla="*/ 3948007 w 8834735"/>
              <a:gd name="connsiteY186" fmla="*/ 1193965 h 4640859"/>
              <a:gd name="connsiteX187" fmla="*/ 3958638 w 8834735"/>
              <a:gd name="connsiteY187" fmla="*/ 1177999 h 4640859"/>
              <a:gd name="connsiteX188" fmla="*/ 4041914 w 8834735"/>
              <a:gd name="connsiteY188" fmla="*/ 1195739 h 4640859"/>
              <a:gd name="connsiteX189" fmla="*/ 3948007 w 8834735"/>
              <a:gd name="connsiteY189" fmla="*/ 1231221 h 4640859"/>
              <a:gd name="connsiteX190" fmla="*/ 3845240 w 8834735"/>
              <a:gd name="connsiteY190" fmla="*/ 1240092 h 4640859"/>
              <a:gd name="connsiteX191" fmla="*/ 3772595 w 8834735"/>
              <a:gd name="connsiteY191" fmla="*/ 1241866 h 4640859"/>
              <a:gd name="connsiteX192" fmla="*/ 3829293 w 8834735"/>
              <a:gd name="connsiteY192" fmla="*/ 1264929 h 4640859"/>
              <a:gd name="connsiteX193" fmla="*/ 3896623 w 8834735"/>
              <a:gd name="connsiteY193" fmla="*/ 1282670 h 4640859"/>
              <a:gd name="connsiteX194" fmla="*/ 3774366 w 8834735"/>
              <a:gd name="connsiteY194" fmla="*/ 1346538 h 4640859"/>
              <a:gd name="connsiteX195" fmla="*/ 3887765 w 8834735"/>
              <a:gd name="connsiteY195" fmla="*/ 1353634 h 4640859"/>
              <a:gd name="connsiteX196" fmla="*/ 3893080 w 8834735"/>
              <a:gd name="connsiteY196" fmla="*/ 1316378 h 4640859"/>
              <a:gd name="connsiteX197" fmla="*/ 3914342 w 8834735"/>
              <a:gd name="connsiteY197" fmla="*/ 1305733 h 4640859"/>
              <a:gd name="connsiteX198" fmla="*/ 3901939 w 8834735"/>
              <a:gd name="connsiteY198" fmla="*/ 1256059 h 4640859"/>
              <a:gd name="connsiteX199" fmla="*/ 3884220 w 8834735"/>
              <a:gd name="connsiteY199" fmla="*/ 1248962 h 4640859"/>
              <a:gd name="connsiteX200" fmla="*/ 3974584 w 8834735"/>
              <a:gd name="connsiteY200" fmla="*/ 1266703 h 4640859"/>
              <a:gd name="connsiteX201" fmla="*/ 3990531 w 8834735"/>
              <a:gd name="connsiteY201" fmla="*/ 1252510 h 4640859"/>
              <a:gd name="connsiteX202" fmla="*/ 4089754 w 8834735"/>
              <a:gd name="connsiteY202" fmla="*/ 1273800 h 4640859"/>
              <a:gd name="connsiteX203" fmla="*/ 4006477 w 8834735"/>
              <a:gd name="connsiteY203" fmla="*/ 1247188 h 4640859"/>
              <a:gd name="connsiteX204" fmla="*/ 4080894 w 8834735"/>
              <a:gd name="connsiteY204" fmla="*/ 1215255 h 4640859"/>
              <a:gd name="connsiteX205" fmla="*/ 4121647 w 8834735"/>
              <a:gd name="connsiteY205" fmla="*/ 1240092 h 4640859"/>
              <a:gd name="connsiteX206" fmla="*/ 4201379 w 8834735"/>
              <a:gd name="connsiteY206" fmla="*/ 1232995 h 4640859"/>
              <a:gd name="connsiteX207" fmla="*/ 4155312 w 8834735"/>
              <a:gd name="connsiteY207" fmla="*/ 1218803 h 4640859"/>
              <a:gd name="connsiteX208" fmla="*/ 4158855 w 8834735"/>
              <a:gd name="connsiteY208" fmla="*/ 1217029 h 4640859"/>
              <a:gd name="connsiteX209" fmla="*/ 4227957 w 8834735"/>
              <a:gd name="connsiteY209" fmla="*/ 1186869 h 4640859"/>
              <a:gd name="connsiteX210" fmla="*/ 4355529 w 8834735"/>
              <a:gd name="connsiteY210" fmla="*/ 1170902 h 4640859"/>
              <a:gd name="connsiteX211" fmla="*/ 4553975 w 8834735"/>
              <a:gd name="connsiteY211" fmla="*/ 1208158 h 4640859"/>
              <a:gd name="connsiteX212" fmla="*/ 4639023 w 8834735"/>
              <a:gd name="connsiteY212" fmla="*/ 1211706 h 4640859"/>
              <a:gd name="connsiteX213" fmla="*/ 4683319 w 8834735"/>
              <a:gd name="connsiteY213" fmla="*/ 1208158 h 4640859"/>
              <a:gd name="connsiteX214" fmla="*/ 4741790 w 8834735"/>
              <a:gd name="connsiteY214" fmla="*/ 1177999 h 4640859"/>
              <a:gd name="connsiteX215" fmla="*/ 4699266 w 8834735"/>
              <a:gd name="connsiteY215" fmla="*/ 1149613 h 4640859"/>
              <a:gd name="connsiteX216" fmla="*/ 4658514 w 8834735"/>
              <a:gd name="connsiteY216" fmla="*/ 1167354 h 4640859"/>
              <a:gd name="connsiteX217" fmla="*/ 4541572 w 8834735"/>
              <a:gd name="connsiteY217" fmla="*/ 1169128 h 4640859"/>
              <a:gd name="connsiteX218" fmla="*/ 4444121 w 8834735"/>
              <a:gd name="connsiteY218" fmla="*/ 1147839 h 4640859"/>
              <a:gd name="connsiteX219" fmla="*/ 4603587 w 8834735"/>
              <a:gd name="connsiteY219" fmla="*/ 1131872 h 4640859"/>
              <a:gd name="connsiteX220" fmla="*/ 4437034 w 8834735"/>
              <a:gd name="connsiteY220" fmla="*/ 1110583 h 4640859"/>
              <a:gd name="connsiteX221" fmla="*/ 4454753 w 8834735"/>
              <a:gd name="connsiteY221" fmla="*/ 1068005 h 4640859"/>
              <a:gd name="connsiteX222" fmla="*/ 4538029 w 8834735"/>
              <a:gd name="connsiteY222" fmla="*/ 1043167 h 4640859"/>
              <a:gd name="connsiteX223" fmla="*/ 4550432 w 8834735"/>
              <a:gd name="connsiteY223" fmla="*/ 1075101 h 4640859"/>
              <a:gd name="connsiteX224" fmla="*/ 4577009 w 8834735"/>
              <a:gd name="connsiteY224" fmla="*/ 1082197 h 4640859"/>
              <a:gd name="connsiteX225" fmla="*/ 4722300 w 8834735"/>
              <a:gd name="connsiteY225" fmla="*/ 1108809 h 4640859"/>
              <a:gd name="connsiteX226" fmla="*/ 4740018 w 8834735"/>
              <a:gd name="connsiteY226" fmla="*/ 1140743 h 4640859"/>
              <a:gd name="connsiteX227" fmla="*/ 4731159 w 8834735"/>
              <a:gd name="connsiteY227" fmla="*/ 1146065 h 4640859"/>
              <a:gd name="connsiteX228" fmla="*/ 4802032 w 8834735"/>
              <a:gd name="connsiteY228" fmla="*/ 1133646 h 4640859"/>
              <a:gd name="connsiteX229" fmla="*/ 4865819 w 8834735"/>
              <a:gd name="connsiteY229" fmla="*/ 1110583 h 4640859"/>
              <a:gd name="connsiteX230" fmla="*/ 4770139 w 8834735"/>
              <a:gd name="connsiteY230" fmla="*/ 1069779 h 4640859"/>
              <a:gd name="connsiteX231" fmla="*/ 4692179 w 8834735"/>
              <a:gd name="connsiteY231" fmla="*/ 1064456 h 4640859"/>
              <a:gd name="connsiteX232" fmla="*/ 4649654 w 8834735"/>
              <a:gd name="connsiteY232" fmla="*/ 1016556 h 4640859"/>
              <a:gd name="connsiteX233" fmla="*/ 4729387 w 8834735"/>
              <a:gd name="connsiteY233" fmla="*/ 1018330 h 4640859"/>
              <a:gd name="connsiteX234" fmla="*/ 4690407 w 8834735"/>
              <a:gd name="connsiteY234" fmla="*/ 1036071 h 4640859"/>
              <a:gd name="connsiteX235" fmla="*/ 4745334 w 8834735"/>
              <a:gd name="connsiteY235" fmla="*/ 1041393 h 4640859"/>
              <a:gd name="connsiteX236" fmla="*/ 4759508 w 8834735"/>
              <a:gd name="connsiteY236" fmla="*/ 1021878 h 4640859"/>
              <a:gd name="connsiteX237" fmla="*/ 4841013 w 8834735"/>
              <a:gd name="connsiteY237" fmla="*/ 1041393 h 4640859"/>
              <a:gd name="connsiteX238" fmla="*/ 4848100 w 8834735"/>
              <a:gd name="connsiteY238" fmla="*/ 1037845 h 4640859"/>
              <a:gd name="connsiteX239" fmla="*/ 4798489 w 8834735"/>
              <a:gd name="connsiteY239" fmla="*/ 1011234 h 4640859"/>
              <a:gd name="connsiteX240" fmla="*/ 4883537 w 8834735"/>
              <a:gd name="connsiteY240" fmla="*/ 1011234 h 4640859"/>
              <a:gd name="connsiteX241" fmla="*/ 4968585 w 8834735"/>
              <a:gd name="connsiteY241" fmla="*/ 1002363 h 4640859"/>
              <a:gd name="connsiteX242" fmla="*/ 4878221 w 8834735"/>
              <a:gd name="connsiteY242" fmla="*/ 966881 h 4640859"/>
              <a:gd name="connsiteX243" fmla="*/ 4844557 w 8834735"/>
              <a:gd name="connsiteY243" fmla="*/ 965107 h 4640859"/>
              <a:gd name="connsiteX244" fmla="*/ 4736474 w 8834735"/>
              <a:gd name="connsiteY244" fmla="*/ 981074 h 4640859"/>
              <a:gd name="connsiteX245" fmla="*/ 4681547 w 8834735"/>
              <a:gd name="connsiteY245" fmla="*/ 993493 h 4640859"/>
              <a:gd name="connsiteX246" fmla="*/ 4596499 w 8834735"/>
              <a:gd name="connsiteY246" fmla="*/ 991719 h 4640859"/>
              <a:gd name="connsiteX247" fmla="*/ 4525626 w 8834735"/>
              <a:gd name="connsiteY247" fmla="*/ 970430 h 4640859"/>
              <a:gd name="connsiteX248" fmla="*/ 4405141 w 8834735"/>
              <a:gd name="connsiteY248" fmla="*/ 986396 h 4640859"/>
              <a:gd name="connsiteX249" fmla="*/ 4392738 w 8834735"/>
              <a:gd name="connsiteY249" fmla="*/ 998815 h 4640859"/>
              <a:gd name="connsiteX250" fmla="*/ 4313006 w 8834735"/>
              <a:gd name="connsiteY250" fmla="*/ 966881 h 4640859"/>
              <a:gd name="connsiteX251" fmla="*/ 4176574 w 8834735"/>
              <a:gd name="connsiteY251" fmla="*/ 959785 h 4640859"/>
              <a:gd name="connsiteX252" fmla="*/ 4213782 w 8834735"/>
              <a:gd name="connsiteY252" fmla="*/ 936722 h 4640859"/>
              <a:gd name="connsiteX253" fmla="*/ 4235044 w 8834735"/>
              <a:gd name="connsiteY253" fmla="*/ 924303 h 4640859"/>
              <a:gd name="connsiteX254" fmla="*/ 4266937 w 8834735"/>
              <a:gd name="connsiteY254" fmla="*/ 920755 h 4640859"/>
              <a:gd name="connsiteX255" fmla="*/ 4277568 w 8834735"/>
              <a:gd name="connsiteY255" fmla="*/ 933174 h 4640859"/>
              <a:gd name="connsiteX256" fmla="*/ 4272253 w 8834735"/>
              <a:gd name="connsiteY256" fmla="*/ 942044 h 4640859"/>
              <a:gd name="connsiteX257" fmla="*/ 4325408 w 8834735"/>
              <a:gd name="connsiteY257" fmla="*/ 922529 h 4640859"/>
              <a:gd name="connsiteX258" fmla="*/ 4490189 w 8834735"/>
              <a:gd name="connsiteY258" fmla="*/ 940270 h 4640859"/>
              <a:gd name="connsiteX259" fmla="*/ 4472471 w 8834735"/>
              <a:gd name="connsiteY259" fmla="*/ 950914 h 4640859"/>
              <a:gd name="connsiteX260" fmla="*/ 4608902 w 8834735"/>
              <a:gd name="connsiteY260" fmla="*/ 950914 h 4640859"/>
              <a:gd name="connsiteX261" fmla="*/ 4603587 w 8834735"/>
              <a:gd name="connsiteY261" fmla="*/ 931399 h 4640859"/>
              <a:gd name="connsiteX262" fmla="*/ 4511451 w 8834735"/>
              <a:gd name="connsiteY262" fmla="*/ 906562 h 4640859"/>
              <a:gd name="connsiteX263" fmla="*/ 4449437 w 8834735"/>
              <a:gd name="connsiteY263" fmla="*/ 879951 h 4640859"/>
              <a:gd name="connsiteX264" fmla="*/ 4451209 w 8834735"/>
              <a:gd name="connsiteY264" fmla="*/ 844469 h 4640859"/>
              <a:gd name="connsiteX265" fmla="*/ 4569922 w 8834735"/>
              <a:gd name="connsiteY265" fmla="*/ 865758 h 4640859"/>
              <a:gd name="connsiteX266" fmla="*/ 4610674 w 8834735"/>
              <a:gd name="connsiteY266" fmla="*/ 777053 h 4640859"/>
              <a:gd name="connsiteX267" fmla="*/ 4690407 w 8834735"/>
              <a:gd name="connsiteY267" fmla="*/ 778827 h 4640859"/>
              <a:gd name="connsiteX268" fmla="*/ 4828610 w 8834735"/>
              <a:gd name="connsiteY268" fmla="*/ 675930 h 4640859"/>
              <a:gd name="connsiteX269" fmla="*/ 4918974 w 8834735"/>
              <a:gd name="connsiteY269" fmla="*/ 698993 h 4640859"/>
              <a:gd name="connsiteX270" fmla="*/ 4918974 w 8834735"/>
              <a:gd name="connsiteY270" fmla="*/ 670608 h 4640859"/>
              <a:gd name="connsiteX271" fmla="*/ 4837469 w 8834735"/>
              <a:gd name="connsiteY271" fmla="*/ 670608 h 4640859"/>
              <a:gd name="connsiteX272" fmla="*/ 4800261 w 8834735"/>
              <a:gd name="connsiteY272" fmla="*/ 615611 h 4640859"/>
              <a:gd name="connsiteX273" fmla="*/ 4810892 w 8834735"/>
              <a:gd name="connsiteY273" fmla="*/ 612063 h 4640859"/>
              <a:gd name="connsiteX274" fmla="*/ 4917202 w 8834735"/>
              <a:gd name="connsiteY274" fmla="*/ 635126 h 4640859"/>
              <a:gd name="connsiteX275" fmla="*/ 4975673 w 8834735"/>
              <a:gd name="connsiteY275" fmla="*/ 604966 h 4640859"/>
              <a:gd name="connsiteX276" fmla="*/ 5106789 w 8834735"/>
              <a:gd name="connsiteY276" fmla="*/ 631578 h 4640859"/>
              <a:gd name="connsiteX277" fmla="*/ 5083755 w 8834735"/>
              <a:gd name="connsiteY277" fmla="*/ 597870 h 4640859"/>
              <a:gd name="connsiteX278" fmla="*/ 5060721 w 8834735"/>
              <a:gd name="connsiteY278" fmla="*/ 573032 h 4640859"/>
              <a:gd name="connsiteX279" fmla="*/ 5090842 w 8834735"/>
              <a:gd name="connsiteY279" fmla="*/ 542873 h 4640859"/>
              <a:gd name="connsiteX280" fmla="*/ 5204240 w 8834735"/>
              <a:gd name="connsiteY280" fmla="*/ 558840 h 4640859"/>
              <a:gd name="connsiteX281" fmla="*/ 5326496 w 8834735"/>
              <a:gd name="connsiteY281" fmla="*/ 576581 h 4640859"/>
              <a:gd name="connsiteX282" fmla="*/ 5301691 w 8834735"/>
              <a:gd name="connsiteY282" fmla="*/ 596096 h 4640859"/>
              <a:gd name="connsiteX283" fmla="*/ 5340671 w 8834735"/>
              <a:gd name="connsiteY283" fmla="*/ 615611 h 4640859"/>
              <a:gd name="connsiteX284" fmla="*/ 5232589 w 8834735"/>
              <a:gd name="connsiteY284" fmla="*/ 597870 h 4640859"/>
              <a:gd name="connsiteX285" fmla="*/ 5117420 w 8834735"/>
              <a:gd name="connsiteY285" fmla="*/ 581903 h 4640859"/>
              <a:gd name="connsiteX286" fmla="*/ 5260938 w 8834735"/>
              <a:gd name="connsiteY286" fmla="*/ 652867 h 4640859"/>
              <a:gd name="connsiteX287" fmla="*/ 5149313 w 8834735"/>
              <a:gd name="connsiteY287" fmla="*/ 677704 h 4640859"/>
              <a:gd name="connsiteX288" fmla="*/ 5190065 w 8834735"/>
              <a:gd name="connsiteY288" fmla="*/ 700767 h 4640859"/>
              <a:gd name="connsiteX289" fmla="*/ 5220186 w 8834735"/>
              <a:gd name="connsiteY289" fmla="*/ 723830 h 4640859"/>
              <a:gd name="connsiteX290" fmla="*/ 5253851 w 8834735"/>
              <a:gd name="connsiteY290" fmla="*/ 738023 h 4640859"/>
              <a:gd name="connsiteX291" fmla="*/ 5143997 w 8834735"/>
              <a:gd name="connsiteY291" fmla="*/ 746894 h 4640859"/>
              <a:gd name="connsiteX292" fmla="*/ 5076667 w 8834735"/>
              <a:gd name="connsiteY292" fmla="*/ 745120 h 4640859"/>
              <a:gd name="connsiteX293" fmla="*/ 5032371 w 8834735"/>
              <a:gd name="connsiteY293" fmla="*/ 738023 h 4640859"/>
              <a:gd name="connsiteX294" fmla="*/ 5105017 w 8834735"/>
              <a:gd name="connsiteY294" fmla="*/ 771731 h 4640859"/>
              <a:gd name="connsiteX295" fmla="*/ 5043002 w 8834735"/>
              <a:gd name="connsiteY295" fmla="*/ 780601 h 4640859"/>
              <a:gd name="connsiteX296" fmla="*/ 4977444 w 8834735"/>
              <a:gd name="connsiteY296" fmla="*/ 732701 h 4640859"/>
              <a:gd name="connsiteX297" fmla="*/ 4918974 w 8834735"/>
              <a:gd name="connsiteY297" fmla="*/ 750442 h 4640859"/>
              <a:gd name="connsiteX298" fmla="*/ 4968585 w 8834735"/>
              <a:gd name="connsiteY298" fmla="*/ 784150 h 4640859"/>
              <a:gd name="connsiteX299" fmla="*/ 5089070 w 8834735"/>
              <a:gd name="connsiteY299" fmla="*/ 812535 h 4640859"/>
              <a:gd name="connsiteX300" fmla="*/ 5191837 w 8834735"/>
              <a:gd name="connsiteY300" fmla="*/ 819632 h 4640859"/>
              <a:gd name="connsiteX301" fmla="*/ 5126279 w 8834735"/>
              <a:gd name="connsiteY301" fmla="*/ 830276 h 4640859"/>
              <a:gd name="connsiteX302" fmla="*/ 4984532 w 8834735"/>
              <a:gd name="connsiteY302" fmla="*/ 816083 h 4640859"/>
              <a:gd name="connsiteX303" fmla="*/ 4867590 w 8834735"/>
              <a:gd name="connsiteY303" fmla="*/ 805439 h 4640859"/>
              <a:gd name="connsiteX304" fmla="*/ 4771911 w 8834735"/>
              <a:gd name="connsiteY304" fmla="*/ 816083 h 4640859"/>
              <a:gd name="connsiteX305" fmla="*/ 4894168 w 8834735"/>
              <a:gd name="connsiteY305" fmla="*/ 856888 h 4640859"/>
              <a:gd name="connsiteX306" fmla="*/ 4899484 w 8834735"/>
              <a:gd name="connsiteY306" fmla="*/ 821406 h 4640859"/>
              <a:gd name="connsiteX307" fmla="*/ 4977444 w 8834735"/>
              <a:gd name="connsiteY307" fmla="*/ 837372 h 4640859"/>
              <a:gd name="connsiteX308" fmla="*/ 4885309 w 8834735"/>
              <a:gd name="connsiteY308" fmla="*/ 903014 h 4640859"/>
              <a:gd name="connsiteX309" fmla="*/ 4835697 w 8834735"/>
              <a:gd name="connsiteY309" fmla="*/ 887047 h 4640859"/>
              <a:gd name="connsiteX310" fmla="*/ 4775455 w 8834735"/>
              <a:gd name="connsiteY310" fmla="*/ 897692 h 4640859"/>
              <a:gd name="connsiteX311" fmla="*/ 4701038 w 8834735"/>
              <a:gd name="connsiteY311" fmla="*/ 894143 h 4640859"/>
              <a:gd name="connsiteX312" fmla="*/ 4670916 w 8834735"/>
              <a:gd name="connsiteY312" fmla="*/ 918981 h 4640859"/>
              <a:gd name="connsiteX313" fmla="*/ 4644339 w 8834735"/>
              <a:gd name="connsiteY313" fmla="*/ 931399 h 4640859"/>
              <a:gd name="connsiteX314" fmla="*/ 4674460 w 8834735"/>
              <a:gd name="connsiteY314" fmla="*/ 945592 h 4640859"/>
              <a:gd name="connsiteX315" fmla="*/ 4750649 w 8834735"/>
              <a:gd name="connsiteY315" fmla="*/ 949140 h 4640859"/>
              <a:gd name="connsiteX316" fmla="*/ 4786086 w 8834735"/>
              <a:gd name="connsiteY316" fmla="*/ 936722 h 4640859"/>
              <a:gd name="connsiteX317" fmla="*/ 4940236 w 8834735"/>
              <a:gd name="connsiteY317" fmla="*/ 934948 h 4640859"/>
              <a:gd name="connsiteX318" fmla="*/ 4988075 w 8834735"/>
              <a:gd name="connsiteY318" fmla="*/ 965107 h 4640859"/>
              <a:gd name="connsiteX319" fmla="*/ 5050090 w 8834735"/>
              <a:gd name="connsiteY319" fmla="*/ 1007685 h 4640859"/>
              <a:gd name="connsiteX320" fmla="*/ 5131594 w 8834735"/>
              <a:gd name="connsiteY320" fmla="*/ 1032523 h 4640859"/>
              <a:gd name="connsiteX321" fmla="*/ 5101473 w 8834735"/>
              <a:gd name="connsiteY321" fmla="*/ 1013008 h 4640859"/>
              <a:gd name="connsiteX322" fmla="*/ 5149313 w 8834735"/>
              <a:gd name="connsiteY322" fmla="*/ 1009460 h 4640859"/>
              <a:gd name="connsiteX323" fmla="*/ 5074895 w 8834735"/>
              <a:gd name="connsiteY323" fmla="*/ 942044 h 4640859"/>
              <a:gd name="connsiteX324" fmla="*/ 5105017 w 8834735"/>
              <a:gd name="connsiteY324" fmla="*/ 952689 h 4640859"/>
              <a:gd name="connsiteX325" fmla="*/ 5120963 w 8834735"/>
              <a:gd name="connsiteY325" fmla="*/ 961559 h 4640859"/>
              <a:gd name="connsiteX326" fmla="*/ 5149313 w 8834735"/>
              <a:gd name="connsiteY326" fmla="*/ 966881 h 4640859"/>
              <a:gd name="connsiteX327" fmla="*/ 5165259 w 8834735"/>
              <a:gd name="connsiteY327" fmla="*/ 954463 h 4640859"/>
              <a:gd name="connsiteX328" fmla="*/ 5170575 w 8834735"/>
              <a:gd name="connsiteY328" fmla="*/ 945592 h 4640859"/>
              <a:gd name="connsiteX329" fmla="*/ 5298147 w 8834735"/>
              <a:gd name="connsiteY329" fmla="*/ 965107 h 4640859"/>
              <a:gd name="connsiteX330" fmla="*/ 5207783 w 8834735"/>
              <a:gd name="connsiteY330" fmla="*/ 1025426 h 4640859"/>
              <a:gd name="connsiteX331" fmla="*/ 5369021 w 8834735"/>
              <a:gd name="connsiteY331" fmla="*/ 1066231 h 4640859"/>
              <a:gd name="connsiteX332" fmla="*/ 5367249 w 8834735"/>
              <a:gd name="connsiteY332" fmla="*/ 1069779 h 4640859"/>
              <a:gd name="connsiteX333" fmla="*/ 5296375 w 8834735"/>
              <a:gd name="connsiteY333" fmla="*/ 1103487 h 4640859"/>
              <a:gd name="connsiteX334" fmla="*/ 5191837 w 8834735"/>
              <a:gd name="connsiteY334" fmla="*/ 1098164 h 4640859"/>
              <a:gd name="connsiteX335" fmla="*/ 5165259 w 8834735"/>
              <a:gd name="connsiteY335" fmla="*/ 1096390 h 4640859"/>
              <a:gd name="connsiteX336" fmla="*/ 5234361 w 8834735"/>
              <a:gd name="connsiteY336" fmla="*/ 1172676 h 4640859"/>
              <a:gd name="connsiteX337" fmla="*/ 5182978 w 8834735"/>
              <a:gd name="connsiteY337" fmla="*/ 1186869 h 4640859"/>
              <a:gd name="connsiteX338" fmla="*/ 5120963 w 8834735"/>
              <a:gd name="connsiteY338" fmla="*/ 1201062 h 4640859"/>
              <a:gd name="connsiteX339" fmla="*/ 5023512 w 8834735"/>
              <a:gd name="connsiteY339" fmla="*/ 1179773 h 4640859"/>
              <a:gd name="connsiteX340" fmla="*/ 5023512 w 8834735"/>
              <a:gd name="connsiteY340" fmla="*/ 1201062 h 4640859"/>
              <a:gd name="connsiteX341" fmla="*/ 4996935 w 8834735"/>
              <a:gd name="connsiteY341" fmla="*/ 1213480 h 4640859"/>
              <a:gd name="connsiteX342" fmla="*/ 5074895 w 8834735"/>
              <a:gd name="connsiteY342" fmla="*/ 1232995 h 4640859"/>
              <a:gd name="connsiteX343" fmla="*/ 5046546 w 8834735"/>
              <a:gd name="connsiteY343" fmla="*/ 1254285 h 4640859"/>
              <a:gd name="connsiteX344" fmla="*/ 4943779 w 8834735"/>
              <a:gd name="connsiteY344" fmla="*/ 1197514 h 4640859"/>
              <a:gd name="connsiteX345" fmla="*/ 4853416 w 8834735"/>
              <a:gd name="connsiteY345" fmla="*/ 1186869 h 4640859"/>
              <a:gd name="connsiteX346" fmla="*/ 4846328 w 8834735"/>
              <a:gd name="connsiteY346" fmla="*/ 1192191 h 4640859"/>
              <a:gd name="connsiteX347" fmla="*/ 4917202 w 8834735"/>
              <a:gd name="connsiteY347" fmla="*/ 1217029 h 4640859"/>
              <a:gd name="connsiteX348" fmla="*/ 4911886 w 8834735"/>
              <a:gd name="connsiteY348" fmla="*/ 1220577 h 4640859"/>
              <a:gd name="connsiteX349" fmla="*/ 4851644 w 8834735"/>
              <a:gd name="connsiteY349" fmla="*/ 1211706 h 4640859"/>
              <a:gd name="connsiteX350" fmla="*/ 4764824 w 8834735"/>
              <a:gd name="connsiteY350" fmla="*/ 1224125 h 4640859"/>
              <a:gd name="connsiteX351" fmla="*/ 4678004 w 8834735"/>
              <a:gd name="connsiteY351" fmla="*/ 1245414 h 4640859"/>
              <a:gd name="connsiteX352" fmla="*/ 4507907 w 8834735"/>
              <a:gd name="connsiteY352" fmla="*/ 1227673 h 4640859"/>
              <a:gd name="connsiteX353" fmla="*/ 4543344 w 8834735"/>
              <a:gd name="connsiteY353" fmla="*/ 1236544 h 4640859"/>
              <a:gd name="connsiteX354" fmla="*/ 4724072 w 8834735"/>
              <a:gd name="connsiteY354" fmla="*/ 1261381 h 4640859"/>
              <a:gd name="connsiteX355" fmla="*/ 4842785 w 8834735"/>
              <a:gd name="connsiteY355" fmla="*/ 1240092 h 4640859"/>
              <a:gd name="connsiteX356" fmla="*/ 4835697 w 8834735"/>
              <a:gd name="connsiteY356" fmla="*/ 1286218 h 4640859"/>
              <a:gd name="connsiteX357" fmla="*/ 4724072 w 8834735"/>
              <a:gd name="connsiteY357" fmla="*/ 1280896 h 4640859"/>
              <a:gd name="connsiteX358" fmla="*/ 4821523 w 8834735"/>
              <a:gd name="connsiteY358" fmla="*/ 1334119 h 4640859"/>
              <a:gd name="connsiteX359" fmla="*/ 4878221 w 8834735"/>
              <a:gd name="connsiteY359" fmla="*/ 1335893 h 4640859"/>
              <a:gd name="connsiteX360" fmla="*/ 4879993 w 8834735"/>
              <a:gd name="connsiteY360" fmla="*/ 1327022 h 4640859"/>
              <a:gd name="connsiteX361" fmla="*/ 4906571 w 8834735"/>
              <a:gd name="connsiteY361" fmla="*/ 1311056 h 4640859"/>
              <a:gd name="connsiteX362" fmla="*/ 4945551 w 8834735"/>
              <a:gd name="connsiteY362" fmla="*/ 1323474 h 4640859"/>
              <a:gd name="connsiteX363" fmla="*/ 4934920 w 8834735"/>
              <a:gd name="connsiteY363" fmla="*/ 1364278 h 4640859"/>
              <a:gd name="connsiteX364" fmla="*/ 4865819 w 8834735"/>
              <a:gd name="connsiteY364" fmla="*/ 1385568 h 4640859"/>
              <a:gd name="connsiteX365" fmla="*/ 4802032 w 8834735"/>
              <a:gd name="connsiteY365" fmla="*/ 1397986 h 4640859"/>
              <a:gd name="connsiteX366" fmla="*/ 4895940 w 8834735"/>
              <a:gd name="connsiteY366" fmla="*/ 1428146 h 4640859"/>
              <a:gd name="connsiteX367" fmla="*/ 4892396 w 8834735"/>
              <a:gd name="connsiteY367" fmla="*/ 1431694 h 4640859"/>
              <a:gd name="connsiteX368" fmla="*/ 4810892 w 8834735"/>
              <a:gd name="connsiteY368" fmla="*/ 1421050 h 4640859"/>
              <a:gd name="connsiteX369" fmla="*/ 4816207 w 8834735"/>
              <a:gd name="connsiteY369" fmla="*/ 1493787 h 4640859"/>
              <a:gd name="connsiteX370" fmla="*/ 4761280 w 8834735"/>
              <a:gd name="connsiteY370" fmla="*/ 1488465 h 4640859"/>
              <a:gd name="connsiteX371" fmla="*/ 4731159 w 8834735"/>
              <a:gd name="connsiteY371" fmla="*/ 1490239 h 4640859"/>
              <a:gd name="connsiteX372" fmla="*/ 4729387 w 8834735"/>
              <a:gd name="connsiteY372" fmla="*/ 1502658 h 4640859"/>
              <a:gd name="connsiteX373" fmla="*/ 4757737 w 8834735"/>
              <a:gd name="connsiteY373" fmla="*/ 1525721 h 4640859"/>
              <a:gd name="connsiteX374" fmla="*/ 4608902 w 8834735"/>
              <a:gd name="connsiteY374" fmla="*/ 1513302 h 4640859"/>
              <a:gd name="connsiteX375" fmla="*/ 4605358 w 8834735"/>
              <a:gd name="connsiteY375" fmla="*/ 1509754 h 4640859"/>
              <a:gd name="connsiteX376" fmla="*/ 4589412 w 8834735"/>
              <a:gd name="connsiteY376" fmla="*/ 1492013 h 4640859"/>
              <a:gd name="connsiteX377" fmla="*/ 4552203 w 8834735"/>
              <a:gd name="connsiteY377" fmla="*/ 1507980 h 4640859"/>
              <a:gd name="connsiteX378" fmla="*/ 4550432 w 8834735"/>
              <a:gd name="connsiteY378" fmla="*/ 1518625 h 4640859"/>
              <a:gd name="connsiteX379" fmla="*/ 4490189 w 8834735"/>
              <a:gd name="connsiteY379" fmla="*/ 1554107 h 4640859"/>
              <a:gd name="connsiteX380" fmla="*/ 4683319 w 8834735"/>
              <a:gd name="connsiteY380" fmla="*/ 1545236 h 4640859"/>
              <a:gd name="connsiteX381" fmla="*/ 4633708 w 8834735"/>
              <a:gd name="connsiteY381" fmla="*/ 1578944 h 4640859"/>
              <a:gd name="connsiteX382" fmla="*/ 4470699 w 8834735"/>
              <a:gd name="connsiteY382" fmla="*/ 1580718 h 4640859"/>
              <a:gd name="connsiteX383" fmla="*/ 4396282 w 8834735"/>
              <a:gd name="connsiteY383" fmla="*/ 1614426 h 4640859"/>
              <a:gd name="connsiteX384" fmla="*/ 4495505 w 8834735"/>
              <a:gd name="connsiteY384" fmla="*/ 1616200 h 4640859"/>
              <a:gd name="connsiteX385" fmla="*/ 4458296 w 8834735"/>
              <a:gd name="connsiteY385" fmla="*/ 1594911 h 4640859"/>
              <a:gd name="connsiteX386" fmla="*/ 4553975 w 8834735"/>
              <a:gd name="connsiteY386" fmla="*/ 1593137 h 4640859"/>
              <a:gd name="connsiteX387" fmla="*/ 4612446 w 8834735"/>
              <a:gd name="connsiteY387" fmla="*/ 1609103 h 4640859"/>
              <a:gd name="connsiteX388" fmla="*/ 4601815 w 8834735"/>
              <a:gd name="connsiteY388" fmla="*/ 1635715 h 4640859"/>
              <a:gd name="connsiteX389" fmla="*/ 4555747 w 8834735"/>
              <a:gd name="connsiteY389" fmla="*/ 1630392 h 4640859"/>
              <a:gd name="connsiteX390" fmla="*/ 4545116 w 8834735"/>
              <a:gd name="connsiteY390" fmla="*/ 1646359 h 4640859"/>
              <a:gd name="connsiteX391" fmla="*/ 4662057 w 8834735"/>
              <a:gd name="connsiteY391" fmla="*/ 1657004 h 4640859"/>
              <a:gd name="connsiteX392" fmla="*/ 4633708 w 8834735"/>
              <a:gd name="connsiteY392" fmla="*/ 1671197 h 4640859"/>
              <a:gd name="connsiteX393" fmla="*/ 4693950 w 8834735"/>
              <a:gd name="connsiteY393" fmla="*/ 1676519 h 4640859"/>
              <a:gd name="connsiteX394" fmla="*/ 4708125 w 8834735"/>
              <a:gd name="connsiteY394" fmla="*/ 1648134 h 4640859"/>
              <a:gd name="connsiteX395" fmla="*/ 4748877 w 8834735"/>
              <a:gd name="connsiteY395" fmla="*/ 1667648 h 4640859"/>
              <a:gd name="connsiteX396" fmla="*/ 4796717 w 8834735"/>
              <a:gd name="connsiteY396" fmla="*/ 1697808 h 4640859"/>
              <a:gd name="connsiteX397" fmla="*/ 4848100 w 8834735"/>
              <a:gd name="connsiteY397" fmla="*/ 1710227 h 4640859"/>
              <a:gd name="connsiteX398" fmla="*/ 5004022 w 8834735"/>
              <a:gd name="connsiteY398" fmla="*/ 1738612 h 4640859"/>
              <a:gd name="connsiteX399" fmla="*/ 4862275 w 8834735"/>
              <a:gd name="connsiteY399" fmla="*/ 1752805 h 4640859"/>
              <a:gd name="connsiteX400" fmla="*/ 4995163 w 8834735"/>
              <a:gd name="connsiteY400" fmla="*/ 1758127 h 4640859"/>
              <a:gd name="connsiteX401" fmla="*/ 5076667 w 8834735"/>
              <a:gd name="connsiteY401" fmla="*/ 1774094 h 4640859"/>
              <a:gd name="connsiteX402" fmla="*/ 5053633 w 8834735"/>
              <a:gd name="connsiteY402" fmla="*/ 1779416 h 4640859"/>
              <a:gd name="connsiteX403" fmla="*/ 5117420 w 8834735"/>
              <a:gd name="connsiteY403" fmla="*/ 1798931 h 4640859"/>
              <a:gd name="connsiteX404" fmla="*/ 4998706 w 8834735"/>
              <a:gd name="connsiteY404" fmla="*/ 1781191 h 4640859"/>
              <a:gd name="connsiteX405" fmla="*/ 4933148 w 8834735"/>
              <a:gd name="connsiteY405" fmla="*/ 1784739 h 4640859"/>
              <a:gd name="connsiteX406" fmla="*/ 5174118 w 8834735"/>
              <a:gd name="connsiteY406" fmla="*/ 1846832 h 4640859"/>
              <a:gd name="connsiteX407" fmla="*/ 5211327 w 8834735"/>
              <a:gd name="connsiteY407" fmla="*/ 1823769 h 4640859"/>
              <a:gd name="connsiteX408" fmla="*/ 5221958 w 8834735"/>
              <a:gd name="connsiteY408" fmla="*/ 1793609 h 4640859"/>
              <a:gd name="connsiteX409" fmla="*/ 5248536 w 8834735"/>
              <a:gd name="connsiteY409" fmla="*/ 1768772 h 4640859"/>
              <a:gd name="connsiteX410" fmla="*/ 5268026 w 8834735"/>
              <a:gd name="connsiteY410" fmla="*/ 1823769 h 4640859"/>
              <a:gd name="connsiteX411" fmla="*/ 5388511 w 8834735"/>
              <a:gd name="connsiteY411" fmla="*/ 1836187 h 4640859"/>
              <a:gd name="connsiteX412" fmla="*/ 5354846 w 8834735"/>
              <a:gd name="connsiteY412" fmla="*/ 1873443 h 4640859"/>
              <a:gd name="connsiteX413" fmla="*/ 5315865 w 8834735"/>
              <a:gd name="connsiteY413" fmla="*/ 1846832 h 4640859"/>
              <a:gd name="connsiteX414" fmla="*/ 5310550 w 8834735"/>
              <a:gd name="connsiteY414" fmla="*/ 1889410 h 4640859"/>
              <a:gd name="connsiteX415" fmla="*/ 5170575 w 8834735"/>
              <a:gd name="connsiteY415" fmla="*/ 1873443 h 4640859"/>
              <a:gd name="connsiteX416" fmla="*/ 5165259 w 8834735"/>
              <a:gd name="connsiteY416" fmla="*/ 1871669 h 4640859"/>
              <a:gd name="connsiteX417" fmla="*/ 5055405 w 8834735"/>
              <a:gd name="connsiteY417" fmla="*/ 1845058 h 4640859"/>
              <a:gd name="connsiteX418" fmla="*/ 4970357 w 8834735"/>
              <a:gd name="connsiteY418" fmla="*/ 1829091 h 4640859"/>
              <a:gd name="connsiteX419" fmla="*/ 4901255 w 8834735"/>
              <a:gd name="connsiteY419" fmla="*/ 1813124 h 4640859"/>
              <a:gd name="connsiteX420" fmla="*/ 4945551 w 8834735"/>
              <a:gd name="connsiteY420" fmla="*/ 1806028 h 4640859"/>
              <a:gd name="connsiteX421" fmla="*/ 4812663 w 8834735"/>
              <a:gd name="connsiteY421" fmla="*/ 1765224 h 4640859"/>
              <a:gd name="connsiteX422" fmla="*/ 4802032 w 8834735"/>
              <a:gd name="connsiteY422" fmla="*/ 1768772 h 4640859"/>
              <a:gd name="connsiteX423" fmla="*/ 4846328 w 8834735"/>
              <a:gd name="connsiteY423" fmla="*/ 1809576 h 4640859"/>
              <a:gd name="connsiteX424" fmla="*/ 4713441 w 8834735"/>
              <a:gd name="connsiteY424" fmla="*/ 1791835 h 4640859"/>
              <a:gd name="connsiteX425" fmla="*/ 4722300 w 8834735"/>
              <a:gd name="connsiteY425" fmla="*/ 1813124 h 4640859"/>
              <a:gd name="connsiteX426" fmla="*/ 5035915 w 8834735"/>
              <a:gd name="connsiteY426" fmla="*/ 1848606 h 4640859"/>
              <a:gd name="connsiteX427" fmla="*/ 5000478 w 8834735"/>
              <a:gd name="connsiteY427" fmla="*/ 1859251 h 4640859"/>
              <a:gd name="connsiteX428" fmla="*/ 5019969 w 8834735"/>
              <a:gd name="connsiteY428" fmla="*/ 1873443 h 4640859"/>
              <a:gd name="connsiteX429" fmla="*/ 5000478 w 8834735"/>
              <a:gd name="connsiteY429" fmla="*/ 1873443 h 4640859"/>
              <a:gd name="connsiteX430" fmla="*/ 4842785 w 8834735"/>
              <a:gd name="connsiteY430" fmla="*/ 1845058 h 4640859"/>
              <a:gd name="connsiteX431" fmla="*/ 4754193 w 8834735"/>
              <a:gd name="connsiteY431" fmla="*/ 1850380 h 4640859"/>
              <a:gd name="connsiteX432" fmla="*/ 4933148 w 8834735"/>
              <a:gd name="connsiteY432" fmla="*/ 1873443 h 4640859"/>
              <a:gd name="connsiteX433" fmla="*/ 4849872 w 8834735"/>
              <a:gd name="connsiteY433" fmla="*/ 1907151 h 4640859"/>
              <a:gd name="connsiteX434" fmla="*/ 4918974 w 8834735"/>
              <a:gd name="connsiteY434" fmla="*/ 1908925 h 4640859"/>
              <a:gd name="connsiteX435" fmla="*/ 4934920 w 8834735"/>
              <a:gd name="connsiteY435" fmla="*/ 1921344 h 4640859"/>
              <a:gd name="connsiteX436" fmla="*/ 4775455 w 8834735"/>
              <a:gd name="connsiteY436" fmla="*/ 1908925 h 4640859"/>
              <a:gd name="connsiteX437" fmla="*/ 4771911 w 8834735"/>
              <a:gd name="connsiteY437" fmla="*/ 1903603 h 4640859"/>
              <a:gd name="connsiteX438" fmla="*/ 4835697 w 8834735"/>
              <a:gd name="connsiteY438" fmla="*/ 1891184 h 4640859"/>
              <a:gd name="connsiteX439" fmla="*/ 4817979 w 8834735"/>
              <a:gd name="connsiteY439" fmla="*/ 1878766 h 4640859"/>
              <a:gd name="connsiteX440" fmla="*/ 4805576 w 8834735"/>
              <a:gd name="connsiteY440" fmla="*/ 1871669 h 4640859"/>
              <a:gd name="connsiteX441" fmla="*/ 4741790 w 8834735"/>
              <a:gd name="connsiteY441" fmla="*/ 1868121 h 4640859"/>
              <a:gd name="connsiteX442" fmla="*/ 4736474 w 8834735"/>
              <a:gd name="connsiteY442" fmla="*/ 1892958 h 4640859"/>
              <a:gd name="connsiteX443" fmla="*/ 4741790 w 8834735"/>
              <a:gd name="connsiteY443" fmla="*/ 1910699 h 4640859"/>
              <a:gd name="connsiteX444" fmla="*/ 4709897 w 8834735"/>
              <a:gd name="connsiteY444" fmla="*/ 1921344 h 4640859"/>
              <a:gd name="connsiteX445" fmla="*/ 4755965 w 8834735"/>
              <a:gd name="connsiteY445" fmla="*/ 1933763 h 4640859"/>
              <a:gd name="connsiteX446" fmla="*/ 4869362 w 8834735"/>
              <a:gd name="connsiteY446" fmla="*/ 1955052 h 4640859"/>
              <a:gd name="connsiteX447" fmla="*/ 5032371 w 8834735"/>
              <a:gd name="connsiteY447" fmla="*/ 1949730 h 4640859"/>
              <a:gd name="connsiteX448" fmla="*/ 4965042 w 8834735"/>
              <a:gd name="connsiteY448" fmla="*/ 1926666 h 4640859"/>
              <a:gd name="connsiteX449" fmla="*/ 4986304 w 8834735"/>
              <a:gd name="connsiteY449" fmla="*/ 1914248 h 4640859"/>
              <a:gd name="connsiteX450" fmla="*/ 4918974 w 8834735"/>
              <a:gd name="connsiteY450" fmla="*/ 1908925 h 4640859"/>
              <a:gd name="connsiteX451" fmla="*/ 4927833 w 8834735"/>
              <a:gd name="connsiteY451" fmla="*/ 1900055 h 4640859"/>
              <a:gd name="connsiteX452" fmla="*/ 4996935 w 8834735"/>
              <a:gd name="connsiteY452" fmla="*/ 1889410 h 4640859"/>
              <a:gd name="connsiteX453" fmla="*/ 5085527 w 8834735"/>
              <a:gd name="connsiteY453" fmla="*/ 1896507 h 4640859"/>
              <a:gd name="connsiteX454" fmla="*/ 5055405 w 8834735"/>
              <a:gd name="connsiteY454" fmla="*/ 1903603 h 4640859"/>
              <a:gd name="connsiteX455" fmla="*/ 5021740 w 8834735"/>
              <a:gd name="connsiteY455" fmla="*/ 1907151 h 4640859"/>
              <a:gd name="connsiteX456" fmla="*/ 5117420 w 8834735"/>
              <a:gd name="connsiteY456" fmla="*/ 1910699 h 4640859"/>
              <a:gd name="connsiteX457" fmla="*/ 5181206 w 8834735"/>
              <a:gd name="connsiteY457" fmla="*/ 1901829 h 4640859"/>
              <a:gd name="connsiteX458" fmla="*/ 5259167 w 8834735"/>
              <a:gd name="connsiteY458" fmla="*/ 1908925 h 4640859"/>
              <a:gd name="connsiteX459" fmla="*/ 5324725 w 8834735"/>
              <a:gd name="connsiteY459" fmla="*/ 1921344 h 4640859"/>
              <a:gd name="connsiteX460" fmla="*/ 5246764 w 8834735"/>
              <a:gd name="connsiteY460" fmla="*/ 1931988 h 4640859"/>
              <a:gd name="connsiteX461" fmla="*/ 5354846 w 8834735"/>
              <a:gd name="connsiteY461" fmla="*/ 1940859 h 4640859"/>
              <a:gd name="connsiteX462" fmla="*/ 5324725 w 8834735"/>
              <a:gd name="connsiteY462" fmla="*/ 1898281 h 4640859"/>
              <a:gd name="connsiteX463" fmla="*/ 5427491 w 8834735"/>
              <a:gd name="connsiteY463" fmla="*/ 1903603 h 4640859"/>
              <a:gd name="connsiteX464" fmla="*/ 5422176 w 8834735"/>
              <a:gd name="connsiteY464" fmla="*/ 1894732 h 4640859"/>
              <a:gd name="connsiteX465" fmla="*/ 5461156 w 8834735"/>
              <a:gd name="connsiteY465" fmla="*/ 1892958 h 4640859"/>
              <a:gd name="connsiteX466" fmla="*/ 5397370 w 8834735"/>
              <a:gd name="connsiteY466" fmla="*/ 1871669 h 4640859"/>
              <a:gd name="connsiteX467" fmla="*/ 5485962 w 8834735"/>
              <a:gd name="connsiteY467" fmla="*/ 1823769 h 4640859"/>
              <a:gd name="connsiteX468" fmla="*/ 5423948 w 8834735"/>
              <a:gd name="connsiteY468" fmla="*/ 1811350 h 4640859"/>
              <a:gd name="connsiteX469" fmla="*/ 5516083 w 8834735"/>
              <a:gd name="connsiteY469" fmla="*/ 1797157 h 4640859"/>
              <a:gd name="connsiteX470" fmla="*/ 5439894 w 8834735"/>
              <a:gd name="connsiteY470" fmla="*/ 1779416 h 4640859"/>
              <a:gd name="connsiteX471" fmla="*/ 5299919 w 8834735"/>
              <a:gd name="connsiteY471" fmla="*/ 1758127 h 4640859"/>
              <a:gd name="connsiteX472" fmla="*/ 5278657 w 8834735"/>
              <a:gd name="connsiteY472" fmla="*/ 1766998 h 4640859"/>
              <a:gd name="connsiteX473" fmla="*/ 5234361 w 8834735"/>
              <a:gd name="connsiteY473" fmla="*/ 1738612 h 4640859"/>
              <a:gd name="connsiteX474" fmla="*/ 5514311 w 8834735"/>
              <a:gd name="connsiteY474" fmla="*/ 1759901 h 4640859"/>
              <a:gd name="connsiteX475" fmla="*/ 5468243 w 8834735"/>
              <a:gd name="connsiteY475" fmla="*/ 1743934 h 4640859"/>
              <a:gd name="connsiteX476" fmla="*/ 5471787 w 8834735"/>
              <a:gd name="connsiteY476" fmla="*/ 1743934 h 4640859"/>
              <a:gd name="connsiteX477" fmla="*/ 5563923 w 8834735"/>
              <a:gd name="connsiteY477" fmla="*/ 1742160 h 4640859"/>
              <a:gd name="connsiteX478" fmla="*/ 5608219 w 8834735"/>
              <a:gd name="connsiteY478" fmla="*/ 1745709 h 4640859"/>
              <a:gd name="connsiteX479" fmla="*/ 5666689 w 8834735"/>
              <a:gd name="connsiteY479" fmla="*/ 1726194 h 4640859"/>
              <a:gd name="connsiteX480" fmla="*/ 5581641 w 8834735"/>
              <a:gd name="connsiteY480" fmla="*/ 1735064 h 4640859"/>
              <a:gd name="connsiteX481" fmla="*/ 5462928 w 8834735"/>
              <a:gd name="connsiteY481" fmla="*/ 1690712 h 4640859"/>
              <a:gd name="connsiteX482" fmla="*/ 5555064 w 8834735"/>
              <a:gd name="connsiteY482" fmla="*/ 1697808 h 4640859"/>
              <a:gd name="connsiteX483" fmla="*/ 5625937 w 8834735"/>
              <a:gd name="connsiteY483" fmla="*/ 1633941 h 4640859"/>
              <a:gd name="connsiteX484" fmla="*/ 5698582 w 8834735"/>
              <a:gd name="connsiteY484" fmla="*/ 1657004 h 4640859"/>
              <a:gd name="connsiteX485" fmla="*/ 5710985 w 8834735"/>
              <a:gd name="connsiteY485" fmla="*/ 1653456 h 4640859"/>
              <a:gd name="connsiteX486" fmla="*/ 5698582 w 8834735"/>
              <a:gd name="connsiteY486" fmla="*/ 1570073 h 4640859"/>
              <a:gd name="connsiteX487" fmla="*/ 5664917 w 8834735"/>
              <a:gd name="connsiteY487" fmla="*/ 1564751 h 4640859"/>
              <a:gd name="connsiteX488" fmla="*/ 5657830 w 8834735"/>
              <a:gd name="connsiteY488" fmla="*/ 1584266 h 4640859"/>
              <a:gd name="connsiteX489" fmla="*/ 5585185 w 8834735"/>
              <a:gd name="connsiteY489" fmla="*/ 1559429 h 4640859"/>
              <a:gd name="connsiteX490" fmla="*/ 5618850 w 8834735"/>
              <a:gd name="connsiteY490" fmla="*/ 1559429 h 4640859"/>
              <a:gd name="connsiteX491" fmla="*/ 5679092 w 8834735"/>
              <a:gd name="connsiteY491" fmla="*/ 1555881 h 4640859"/>
              <a:gd name="connsiteX492" fmla="*/ 5760597 w 8834735"/>
              <a:gd name="connsiteY492" fmla="*/ 1570073 h 4640859"/>
              <a:gd name="connsiteX493" fmla="*/ 5643655 w 8834735"/>
              <a:gd name="connsiteY493" fmla="*/ 1538140 h 4640859"/>
              <a:gd name="connsiteX494" fmla="*/ 5718073 w 8834735"/>
              <a:gd name="connsiteY494" fmla="*/ 1492013 h 4640859"/>
              <a:gd name="connsiteX495" fmla="*/ 5732247 w 8834735"/>
              <a:gd name="connsiteY495" fmla="*/ 1502658 h 4640859"/>
              <a:gd name="connsiteX496" fmla="*/ 5801349 w 8834735"/>
              <a:gd name="connsiteY496" fmla="*/ 1529269 h 4640859"/>
              <a:gd name="connsiteX497" fmla="*/ 5868679 w 8834735"/>
              <a:gd name="connsiteY497" fmla="*/ 1509754 h 4640859"/>
              <a:gd name="connsiteX498" fmla="*/ 5863363 w 8834735"/>
              <a:gd name="connsiteY498" fmla="*/ 1502658 h 4640859"/>
              <a:gd name="connsiteX499" fmla="*/ 5909431 w 8834735"/>
              <a:gd name="connsiteY499" fmla="*/ 1499110 h 4640859"/>
              <a:gd name="connsiteX500" fmla="*/ 5969674 w 8834735"/>
              <a:gd name="connsiteY500" fmla="*/ 1474272 h 4640859"/>
              <a:gd name="connsiteX501" fmla="*/ 6028144 w 8834735"/>
              <a:gd name="connsiteY501" fmla="*/ 1458305 h 4640859"/>
              <a:gd name="connsiteX502" fmla="*/ 5999795 w 8834735"/>
              <a:gd name="connsiteY502" fmla="*/ 1424598 h 4640859"/>
              <a:gd name="connsiteX503" fmla="*/ 6058265 w 8834735"/>
              <a:gd name="connsiteY503" fmla="*/ 1413953 h 4640859"/>
              <a:gd name="connsiteX504" fmla="*/ 6123823 w 8834735"/>
              <a:gd name="connsiteY504" fmla="*/ 1431694 h 4640859"/>
              <a:gd name="connsiteX505" fmla="*/ 6182294 w 8834735"/>
              <a:gd name="connsiteY505" fmla="*/ 1428146 h 4640859"/>
              <a:gd name="connsiteX506" fmla="*/ 6295692 w 8834735"/>
              <a:gd name="connsiteY506" fmla="*/ 1433468 h 4640859"/>
              <a:gd name="connsiteX507" fmla="*/ 6325813 w 8834735"/>
              <a:gd name="connsiteY507" fmla="*/ 1447661 h 4640859"/>
              <a:gd name="connsiteX508" fmla="*/ 6180522 w 8834735"/>
              <a:gd name="connsiteY508" fmla="*/ 1550558 h 4640859"/>
              <a:gd name="connsiteX509" fmla="*/ 6070668 w 8834735"/>
              <a:gd name="connsiteY509" fmla="*/ 1628618 h 4640859"/>
              <a:gd name="connsiteX510" fmla="*/ 5998023 w 8834735"/>
              <a:gd name="connsiteY510" fmla="*/ 1642811 h 4640859"/>
              <a:gd name="connsiteX511" fmla="*/ 6001567 w 8834735"/>
              <a:gd name="connsiteY511" fmla="*/ 1625070 h 4640859"/>
              <a:gd name="connsiteX512" fmla="*/ 5923606 w 8834735"/>
              <a:gd name="connsiteY512" fmla="*/ 1619748 h 4640859"/>
              <a:gd name="connsiteX513" fmla="*/ 6022829 w 8834735"/>
              <a:gd name="connsiteY513" fmla="*/ 1667648 h 4640859"/>
              <a:gd name="connsiteX514" fmla="*/ 5948412 w 8834735"/>
              <a:gd name="connsiteY514" fmla="*/ 1696034 h 4640859"/>
              <a:gd name="connsiteX515" fmla="*/ 5900572 w 8834735"/>
              <a:gd name="connsiteY515" fmla="*/ 1685390 h 4640859"/>
              <a:gd name="connsiteX516" fmla="*/ 5829698 w 8834735"/>
              <a:gd name="connsiteY516" fmla="*/ 1681841 h 4640859"/>
              <a:gd name="connsiteX517" fmla="*/ 5808436 w 8834735"/>
              <a:gd name="connsiteY517" fmla="*/ 1690712 h 4640859"/>
              <a:gd name="connsiteX518" fmla="*/ 5815524 w 8834735"/>
              <a:gd name="connsiteY518" fmla="*/ 1694260 h 4640859"/>
              <a:gd name="connsiteX519" fmla="*/ 5852732 w 8834735"/>
              <a:gd name="connsiteY519" fmla="*/ 1687163 h 4640859"/>
              <a:gd name="connsiteX520" fmla="*/ 5946640 w 8834735"/>
              <a:gd name="connsiteY520" fmla="*/ 1736838 h 4640859"/>
              <a:gd name="connsiteX521" fmla="*/ 5930693 w 8834735"/>
              <a:gd name="connsiteY521" fmla="*/ 1740386 h 4640859"/>
              <a:gd name="connsiteX522" fmla="*/ 5943096 w 8834735"/>
              <a:gd name="connsiteY522" fmla="*/ 1763450 h 4640859"/>
              <a:gd name="connsiteX523" fmla="*/ 5884625 w 8834735"/>
              <a:gd name="connsiteY523" fmla="*/ 1765224 h 4640859"/>
              <a:gd name="connsiteX524" fmla="*/ 5999795 w 8834735"/>
              <a:gd name="connsiteY524" fmla="*/ 1784739 h 4640859"/>
              <a:gd name="connsiteX525" fmla="*/ 5998023 w 8834735"/>
              <a:gd name="connsiteY525" fmla="*/ 1832639 h 4640859"/>
              <a:gd name="connsiteX526" fmla="*/ 5962586 w 8834735"/>
              <a:gd name="connsiteY526" fmla="*/ 1845058 h 4640859"/>
              <a:gd name="connsiteX527" fmla="*/ 6035232 w 8834735"/>
              <a:gd name="connsiteY527" fmla="*/ 1853928 h 4640859"/>
              <a:gd name="connsiteX528" fmla="*/ 6021057 w 8834735"/>
              <a:gd name="connsiteY528" fmla="*/ 1869895 h 4640859"/>
              <a:gd name="connsiteX529" fmla="*/ 5950183 w 8834735"/>
              <a:gd name="connsiteY529" fmla="*/ 1859251 h 4640859"/>
              <a:gd name="connsiteX530" fmla="*/ 5914747 w 8834735"/>
              <a:gd name="connsiteY530" fmla="*/ 1901829 h 4640859"/>
              <a:gd name="connsiteX531" fmla="*/ 6015741 w 8834735"/>
              <a:gd name="connsiteY531" fmla="*/ 1884088 h 4640859"/>
              <a:gd name="connsiteX532" fmla="*/ 6180522 w 8834735"/>
              <a:gd name="connsiteY532" fmla="*/ 1917796 h 4640859"/>
              <a:gd name="connsiteX533" fmla="*/ 6219503 w 8834735"/>
              <a:gd name="connsiteY533" fmla="*/ 1944407 h 4640859"/>
              <a:gd name="connsiteX534" fmla="*/ 6274430 w 8834735"/>
              <a:gd name="connsiteY534" fmla="*/ 1946181 h 4640859"/>
              <a:gd name="connsiteX535" fmla="*/ 6380740 w 8834735"/>
              <a:gd name="connsiteY535" fmla="*/ 1972793 h 4640859"/>
              <a:gd name="connsiteX536" fmla="*/ 6281517 w 8834735"/>
              <a:gd name="connsiteY536" fmla="*/ 1960374 h 4640859"/>
              <a:gd name="connsiteX537" fmla="*/ 6288604 w 8834735"/>
              <a:gd name="connsiteY537" fmla="*/ 1978115 h 4640859"/>
              <a:gd name="connsiteX538" fmla="*/ 6510084 w 8834735"/>
              <a:gd name="connsiteY538" fmla="*/ 1971019 h 4640859"/>
              <a:gd name="connsiteX539" fmla="*/ 6435667 w 8834735"/>
              <a:gd name="connsiteY539" fmla="*/ 1937311 h 4640859"/>
              <a:gd name="connsiteX540" fmla="*/ 6440982 w 8834735"/>
              <a:gd name="connsiteY540" fmla="*/ 1931988 h 4640859"/>
              <a:gd name="connsiteX541" fmla="*/ 6570327 w 8834735"/>
              <a:gd name="connsiteY541" fmla="*/ 1939085 h 4640859"/>
              <a:gd name="connsiteX542" fmla="*/ 6541977 w 8834735"/>
              <a:gd name="connsiteY542" fmla="*/ 1921344 h 4640859"/>
              <a:gd name="connsiteX543" fmla="*/ 6598675 w 8834735"/>
              <a:gd name="connsiteY543" fmla="*/ 1958600 h 4640859"/>
              <a:gd name="connsiteX544" fmla="*/ 6589817 w 8834735"/>
              <a:gd name="connsiteY544" fmla="*/ 1972793 h 4640859"/>
              <a:gd name="connsiteX545" fmla="*/ 6635885 w 8834735"/>
              <a:gd name="connsiteY545" fmla="*/ 1999404 h 4640859"/>
              <a:gd name="connsiteX546" fmla="*/ 6667777 w 8834735"/>
              <a:gd name="connsiteY546" fmla="*/ 2002952 h 4640859"/>
              <a:gd name="connsiteX547" fmla="*/ 6701443 w 8834735"/>
              <a:gd name="connsiteY547" fmla="*/ 2013597 h 4640859"/>
              <a:gd name="connsiteX548" fmla="*/ 6704986 w 8834735"/>
              <a:gd name="connsiteY548" fmla="*/ 2017145 h 4640859"/>
              <a:gd name="connsiteX549" fmla="*/ 6765229 w 8834735"/>
              <a:gd name="connsiteY549" fmla="*/ 2034886 h 4640859"/>
              <a:gd name="connsiteX550" fmla="*/ 6800665 w 8834735"/>
              <a:gd name="connsiteY550" fmla="*/ 2050853 h 4640859"/>
              <a:gd name="connsiteX551" fmla="*/ 6797121 w 8834735"/>
              <a:gd name="connsiteY551" fmla="*/ 2056175 h 4640859"/>
              <a:gd name="connsiteX552" fmla="*/ 6791806 w 8834735"/>
              <a:gd name="connsiteY552" fmla="*/ 2075690 h 4640859"/>
              <a:gd name="connsiteX553" fmla="*/ 6837874 w 8834735"/>
              <a:gd name="connsiteY553" fmla="*/ 2079238 h 4640859"/>
              <a:gd name="connsiteX554" fmla="*/ 6887485 w 8834735"/>
              <a:gd name="connsiteY554" fmla="*/ 2075690 h 4640859"/>
              <a:gd name="connsiteX555" fmla="*/ 6903432 w 8834735"/>
              <a:gd name="connsiteY555" fmla="*/ 2034886 h 4640859"/>
              <a:gd name="connsiteX556" fmla="*/ 7114281 w 8834735"/>
              <a:gd name="connsiteY556" fmla="*/ 2109398 h 4640859"/>
              <a:gd name="connsiteX557" fmla="*/ 6992023 w 8834735"/>
              <a:gd name="connsiteY557" fmla="*/ 2121816 h 4640859"/>
              <a:gd name="connsiteX558" fmla="*/ 7029233 w 8834735"/>
              <a:gd name="connsiteY558" fmla="*/ 2134235 h 4640859"/>
              <a:gd name="connsiteX559" fmla="*/ 7025689 w 8834735"/>
              <a:gd name="connsiteY559" fmla="*/ 2167943 h 4640859"/>
              <a:gd name="connsiteX560" fmla="*/ 7123139 w 8834735"/>
              <a:gd name="connsiteY560" fmla="*/ 2182136 h 4640859"/>
              <a:gd name="connsiteX561" fmla="*/ 7123139 w 8834735"/>
              <a:gd name="connsiteY561" fmla="*/ 2160846 h 4640859"/>
              <a:gd name="connsiteX562" fmla="*/ 7201101 w 8834735"/>
              <a:gd name="connsiteY562" fmla="*/ 2185684 h 4640859"/>
              <a:gd name="connsiteX563" fmla="*/ 7282605 w 8834735"/>
              <a:gd name="connsiteY563" fmla="*/ 2196328 h 4640859"/>
              <a:gd name="connsiteX564" fmla="*/ 7213503 w 8834735"/>
              <a:gd name="connsiteY564" fmla="*/ 2203425 h 4640859"/>
              <a:gd name="connsiteX565" fmla="*/ 7068213 w 8834735"/>
              <a:gd name="connsiteY565" fmla="*/ 2185684 h 4640859"/>
              <a:gd name="connsiteX566" fmla="*/ 6981393 w 8834735"/>
              <a:gd name="connsiteY566" fmla="*/ 2189232 h 4640859"/>
              <a:gd name="connsiteX567" fmla="*/ 7112509 w 8834735"/>
              <a:gd name="connsiteY567" fmla="*/ 2199877 h 4640859"/>
              <a:gd name="connsiteX568" fmla="*/ 7254255 w 8834735"/>
              <a:gd name="connsiteY568" fmla="*/ 2219392 h 4640859"/>
              <a:gd name="connsiteX569" fmla="*/ 7158577 w 8834735"/>
              <a:gd name="connsiteY569" fmla="*/ 2215844 h 4640859"/>
              <a:gd name="connsiteX570" fmla="*/ 7275518 w 8834735"/>
              <a:gd name="connsiteY570" fmla="*/ 2238907 h 4640859"/>
              <a:gd name="connsiteX571" fmla="*/ 7126683 w 8834735"/>
              <a:gd name="connsiteY571" fmla="*/ 2238907 h 4640859"/>
              <a:gd name="connsiteX572" fmla="*/ 7163892 w 8834735"/>
              <a:gd name="connsiteY572" fmla="*/ 2230036 h 4640859"/>
              <a:gd name="connsiteX573" fmla="*/ 7062897 w 8834735"/>
              <a:gd name="connsiteY573" fmla="*/ 2235358 h 4640859"/>
              <a:gd name="connsiteX574" fmla="*/ 7071757 w 8834735"/>
              <a:gd name="connsiteY574" fmla="*/ 2267292 h 4640859"/>
              <a:gd name="connsiteX575" fmla="*/ 7197557 w 8834735"/>
              <a:gd name="connsiteY575" fmla="*/ 2277937 h 4640859"/>
              <a:gd name="connsiteX576" fmla="*/ 7257799 w 8834735"/>
              <a:gd name="connsiteY576" fmla="*/ 2288581 h 4640859"/>
              <a:gd name="connsiteX577" fmla="*/ 7333989 w 8834735"/>
              <a:gd name="connsiteY577" fmla="*/ 2301000 h 4640859"/>
              <a:gd name="connsiteX578" fmla="*/ 7367653 w 8834735"/>
              <a:gd name="connsiteY578" fmla="*/ 2302774 h 4640859"/>
              <a:gd name="connsiteX579" fmla="*/ 7312727 w 8834735"/>
              <a:gd name="connsiteY579" fmla="*/ 2309870 h 4640859"/>
              <a:gd name="connsiteX580" fmla="*/ 7319813 w 8834735"/>
              <a:gd name="connsiteY580" fmla="*/ 2320515 h 4640859"/>
              <a:gd name="connsiteX581" fmla="*/ 7277289 w 8834735"/>
              <a:gd name="connsiteY581" fmla="*/ 2336482 h 4640859"/>
              <a:gd name="connsiteX582" fmla="*/ 7229450 w 8834735"/>
              <a:gd name="connsiteY582" fmla="*/ 2343578 h 4640859"/>
              <a:gd name="connsiteX583" fmla="*/ 7211731 w 8834735"/>
              <a:gd name="connsiteY583" fmla="*/ 2322289 h 4640859"/>
              <a:gd name="connsiteX584" fmla="*/ 7215275 w 8834735"/>
              <a:gd name="connsiteY584" fmla="*/ 2309870 h 4640859"/>
              <a:gd name="connsiteX585" fmla="*/ 7100106 w 8834735"/>
              <a:gd name="connsiteY585" fmla="*/ 2299226 h 4640859"/>
              <a:gd name="connsiteX586" fmla="*/ 6990252 w 8834735"/>
              <a:gd name="connsiteY586" fmla="*/ 2288581 h 4640859"/>
              <a:gd name="connsiteX587" fmla="*/ 6974305 w 8834735"/>
              <a:gd name="connsiteY587" fmla="*/ 2288581 h 4640859"/>
              <a:gd name="connsiteX588" fmla="*/ 7059353 w 8834735"/>
              <a:gd name="connsiteY588" fmla="*/ 2309870 h 4640859"/>
              <a:gd name="connsiteX589" fmla="*/ 6981393 w 8834735"/>
              <a:gd name="connsiteY589" fmla="*/ 2315193 h 4640859"/>
              <a:gd name="connsiteX590" fmla="*/ 7023917 w 8834735"/>
              <a:gd name="connsiteY590" fmla="*/ 2329385 h 4640859"/>
              <a:gd name="connsiteX591" fmla="*/ 7105421 w 8834735"/>
              <a:gd name="connsiteY591" fmla="*/ 2355997 h 4640859"/>
              <a:gd name="connsiteX592" fmla="*/ 7190469 w 8834735"/>
              <a:gd name="connsiteY592" fmla="*/ 2357771 h 4640859"/>
              <a:gd name="connsiteX593" fmla="*/ 7293236 w 8834735"/>
              <a:gd name="connsiteY593" fmla="*/ 2355997 h 4640859"/>
              <a:gd name="connsiteX594" fmla="*/ 7289693 w 8834735"/>
              <a:gd name="connsiteY594" fmla="*/ 2386156 h 4640859"/>
              <a:gd name="connsiteX595" fmla="*/ 7217047 w 8834735"/>
              <a:gd name="connsiteY595" fmla="*/ 2377286 h 4640859"/>
              <a:gd name="connsiteX596" fmla="*/ 7151489 w 8834735"/>
              <a:gd name="connsiteY596" fmla="*/ 2373738 h 4640859"/>
              <a:gd name="connsiteX597" fmla="*/ 7232993 w 8834735"/>
              <a:gd name="connsiteY597" fmla="*/ 2395027 h 4640859"/>
              <a:gd name="connsiteX598" fmla="*/ 7330445 w 8834735"/>
              <a:gd name="connsiteY598" fmla="*/ 2446476 h 4640859"/>
              <a:gd name="connsiteX599" fmla="*/ 7252484 w 8834735"/>
              <a:gd name="connsiteY599" fmla="*/ 2450024 h 4640859"/>
              <a:gd name="connsiteX600" fmla="*/ 7309183 w 8834735"/>
              <a:gd name="connsiteY600" fmla="*/ 2487280 h 4640859"/>
              <a:gd name="connsiteX601" fmla="*/ 7509401 w 8834735"/>
              <a:gd name="connsiteY601" fmla="*/ 2503247 h 4640859"/>
              <a:gd name="connsiteX602" fmla="*/ 7509401 w 8834735"/>
              <a:gd name="connsiteY602" fmla="*/ 2512117 h 4640859"/>
              <a:gd name="connsiteX603" fmla="*/ 7566099 w 8834735"/>
              <a:gd name="connsiteY603" fmla="*/ 2526310 h 4640859"/>
              <a:gd name="connsiteX604" fmla="*/ 7644060 w 8834735"/>
              <a:gd name="connsiteY604" fmla="*/ 2540503 h 4640859"/>
              <a:gd name="connsiteX605" fmla="*/ 7791123 w 8834735"/>
              <a:gd name="connsiteY605" fmla="*/ 2554695 h 4640859"/>
              <a:gd name="connsiteX606" fmla="*/ 7706075 w 8834735"/>
              <a:gd name="connsiteY606" fmla="*/ 2542277 h 4640859"/>
              <a:gd name="connsiteX607" fmla="*/ 7723793 w 8834735"/>
              <a:gd name="connsiteY607" fmla="*/ 2528084 h 4640859"/>
              <a:gd name="connsiteX608" fmla="*/ 7665322 w 8834735"/>
              <a:gd name="connsiteY608" fmla="*/ 2522762 h 4640859"/>
              <a:gd name="connsiteX609" fmla="*/ 7640517 w 8834735"/>
              <a:gd name="connsiteY609" fmla="*/ 2512117 h 4640859"/>
              <a:gd name="connsiteX610" fmla="*/ 7592677 w 8834735"/>
              <a:gd name="connsiteY610" fmla="*/ 2499698 h 4640859"/>
              <a:gd name="connsiteX611" fmla="*/ 7668865 w 8834735"/>
              <a:gd name="connsiteY611" fmla="*/ 2499698 h 4640859"/>
              <a:gd name="connsiteX612" fmla="*/ 7769861 w 8834735"/>
              <a:gd name="connsiteY612" fmla="*/ 2492602 h 4640859"/>
              <a:gd name="connsiteX613" fmla="*/ 7877943 w 8834735"/>
              <a:gd name="connsiteY613" fmla="*/ 2476635 h 4640859"/>
              <a:gd name="connsiteX614" fmla="*/ 7924011 w 8834735"/>
              <a:gd name="connsiteY614" fmla="*/ 2481957 h 4640859"/>
              <a:gd name="connsiteX615" fmla="*/ 7888573 w 8834735"/>
              <a:gd name="connsiteY615" fmla="*/ 2494376 h 4640859"/>
              <a:gd name="connsiteX616" fmla="*/ 8003743 w 8834735"/>
              <a:gd name="connsiteY616" fmla="*/ 2512117 h 4640859"/>
              <a:gd name="connsiteX617" fmla="*/ 8048039 w 8834735"/>
              <a:gd name="connsiteY617" fmla="*/ 2513891 h 4640859"/>
              <a:gd name="connsiteX618" fmla="*/ 8115369 w 8834735"/>
              <a:gd name="connsiteY618" fmla="*/ 2526310 h 4640859"/>
              <a:gd name="connsiteX619" fmla="*/ 8009059 w 8834735"/>
              <a:gd name="connsiteY619" fmla="*/ 2528084 h 4640859"/>
              <a:gd name="connsiteX620" fmla="*/ 7980709 w 8834735"/>
              <a:gd name="connsiteY620" fmla="*/ 2536954 h 4640859"/>
              <a:gd name="connsiteX621" fmla="*/ 8163209 w 8834735"/>
              <a:gd name="connsiteY621" fmla="*/ 2551147 h 4640859"/>
              <a:gd name="connsiteX622" fmla="*/ 8163209 w 8834735"/>
              <a:gd name="connsiteY622" fmla="*/ 2554695 h 4640859"/>
              <a:gd name="connsiteX623" fmla="*/ 8097651 w 8834735"/>
              <a:gd name="connsiteY623" fmla="*/ 2556469 h 4640859"/>
              <a:gd name="connsiteX624" fmla="*/ 8166752 w 8834735"/>
              <a:gd name="connsiteY624" fmla="*/ 2622111 h 4640859"/>
              <a:gd name="connsiteX625" fmla="*/ 8164981 w 8834735"/>
              <a:gd name="connsiteY625" fmla="*/ 2622111 h 4640859"/>
              <a:gd name="connsiteX626" fmla="*/ 8129544 w 8834735"/>
              <a:gd name="connsiteY626" fmla="*/ 2622111 h 4640859"/>
              <a:gd name="connsiteX627" fmla="*/ 8087019 w 8834735"/>
              <a:gd name="connsiteY627" fmla="*/ 2622111 h 4640859"/>
              <a:gd name="connsiteX628" fmla="*/ 8156121 w 8834735"/>
              <a:gd name="connsiteY628" fmla="*/ 2632755 h 4640859"/>
              <a:gd name="connsiteX629" fmla="*/ 8164981 w 8834735"/>
              <a:gd name="connsiteY629" fmla="*/ 2622111 h 4640859"/>
              <a:gd name="connsiteX630" fmla="*/ 8242941 w 8834735"/>
              <a:gd name="connsiteY630" fmla="*/ 2648722 h 4640859"/>
              <a:gd name="connsiteX631" fmla="*/ 8188014 w 8834735"/>
              <a:gd name="connsiteY631" fmla="*/ 2650496 h 4640859"/>
              <a:gd name="connsiteX632" fmla="*/ 8248257 w 8834735"/>
              <a:gd name="connsiteY632" fmla="*/ 2662915 h 4640859"/>
              <a:gd name="connsiteX633" fmla="*/ 8265754 w 8834735"/>
              <a:gd name="connsiteY633" fmla="*/ 2671342 h 4640859"/>
              <a:gd name="connsiteX634" fmla="*/ 8257011 w 8834735"/>
              <a:gd name="connsiteY634" fmla="*/ 2680654 h 4640859"/>
              <a:gd name="connsiteX635" fmla="*/ 8251598 w 8834735"/>
              <a:gd name="connsiteY635" fmla="*/ 2680555 h 4640859"/>
              <a:gd name="connsiteX636" fmla="*/ 8240726 w 8834735"/>
              <a:gd name="connsiteY636" fmla="*/ 2675112 h 4640859"/>
              <a:gd name="connsiteX637" fmla="*/ 8218135 w 8834735"/>
              <a:gd name="connsiteY637" fmla="*/ 2671786 h 4640859"/>
              <a:gd name="connsiteX638" fmla="*/ 8232974 w 8834735"/>
              <a:gd name="connsiteY638" fmla="*/ 2680212 h 4640859"/>
              <a:gd name="connsiteX639" fmla="*/ 8251598 w 8834735"/>
              <a:gd name="connsiteY639" fmla="*/ 2680555 h 4640859"/>
              <a:gd name="connsiteX640" fmla="*/ 8255344 w 8834735"/>
              <a:gd name="connsiteY640" fmla="*/ 2682430 h 4640859"/>
              <a:gd name="connsiteX641" fmla="*/ 8257011 w 8834735"/>
              <a:gd name="connsiteY641" fmla="*/ 2680654 h 4640859"/>
              <a:gd name="connsiteX642" fmla="*/ 8257116 w 8834735"/>
              <a:gd name="connsiteY642" fmla="*/ 2680656 h 4640859"/>
              <a:gd name="connsiteX643" fmla="*/ 8336849 w 8834735"/>
              <a:gd name="connsiteY643" fmla="*/ 2694849 h 4640859"/>
              <a:gd name="connsiteX644" fmla="*/ 8329761 w 8834735"/>
              <a:gd name="connsiteY644" fmla="*/ 2710816 h 4640859"/>
              <a:gd name="connsiteX645" fmla="*/ 8370513 w 8834735"/>
              <a:gd name="connsiteY645" fmla="*/ 2733879 h 4640859"/>
              <a:gd name="connsiteX646" fmla="*/ 8439615 w 8834735"/>
              <a:gd name="connsiteY646" fmla="*/ 2733879 h 4640859"/>
              <a:gd name="connsiteX647" fmla="*/ 8514032 w 8834735"/>
              <a:gd name="connsiteY647" fmla="*/ 2742749 h 4640859"/>
              <a:gd name="connsiteX648" fmla="*/ 8570731 w 8834735"/>
              <a:gd name="connsiteY648" fmla="*/ 2753394 h 4640859"/>
              <a:gd name="connsiteX649" fmla="*/ 8707163 w 8834735"/>
              <a:gd name="connsiteY649" fmla="*/ 2767587 h 4640859"/>
              <a:gd name="connsiteX650" fmla="*/ 8673498 w 8834735"/>
              <a:gd name="connsiteY650" fmla="*/ 2780005 h 4640859"/>
              <a:gd name="connsiteX651" fmla="*/ 8731968 w 8834735"/>
              <a:gd name="connsiteY651" fmla="*/ 2781779 h 4640859"/>
              <a:gd name="connsiteX652" fmla="*/ 8834735 w 8834735"/>
              <a:gd name="connsiteY652" fmla="*/ 2783553 h 4640859"/>
              <a:gd name="connsiteX653" fmla="*/ 8694760 w 8834735"/>
              <a:gd name="connsiteY653" fmla="*/ 2797746 h 4640859"/>
              <a:gd name="connsiteX654" fmla="*/ 8809929 w 8834735"/>
              <a:gd name="connsiteY654" fmla="*/ 2794198 h 4640859"/>
              <a:gd name="connsiteX655" fmla="*/ 8742599 w 8834735"/>
              <a:gd name="connsiteY655" fmla="*/ 2810165 h 4640859"/>
              <a:gd name="connsiteX656" fmla="*/ 8657551 w 8834735"/>
              <a:gd name="connsiteY656" fmla="*/ 2804843 h 4640859"/>
              <a:gd name="connsiteX657" fmla="*/ 8549469 w 8834735"/>
              <a:gd name="connsiteY657" fmla="*/ 2820809 h 4640859"/>
              <a:gd name="connsiteX658" fmla="*/ 8629202 w 8834735"/>
              <a:gd name="connsiteY658" fmla="*/ 2845647 h 4640859"/>
              <a:gd name="connsiteX659" fmla="*/ 8490998 w 8834735"/>
              <a:gd name="connsiteY659" fmla="*/ 2870484 h 4640859"/>
              <a:gd name="connsiteX660" fmla="*/ 8519348 w 8834735"/>
              <a:gd name="connsiteY660" fmla="*/ 2875806 h 4640859"/>
              <a:gd name="connsiteX661" fmla="*/ 8441387 w 8834735"/>
              <a:gd name="connsiteY661" fmla="*/ 2870484 h 4640859"/>
              <a:gd name="connsiteX662" fmla="*/ 8301412 w 8834735"/>
              <a:gd name="connsiteY662" fmla="*/ 2898870 h 4640859"/>
              <a:gd name="connsiteX663" fmla="*/ 8475052 w 8834735"/>
              <a:gd name="connsiteY663" fmla="*/ 2897095 h 4640859"/>
              <a:gd name="connsiteX664" fmla="*/ 8413038 w 8834735"/>
              <a:gd name="connsiteY664" fmla="*/ 2916610 h 4640859"/>
              <a:gd name="connsiteX665" fmla="*/ 8278378 w 8834735"/>
              <a:gd name="connsiteY665" fmla="*/ 2929029 h 4640859"/>
              <a:gd name="connsiteX666" fmla="*/ 8076389 w 8834735"/>
              <a:gd name="connsiteY666" fmla="*/ 2929029 h 4640859"/>
              <a:gd name="connsiteX667" fmla="*/ 7918695 w 8834735"/>
              <a:gd name="connsiteY667" fmla="*/ 2964511 h 4640859"/>
              <a:gd name="connsiteX668" fmla="*/ 7915151 w 8834735"/>
              <a:gd name="connsiteY668" fmla="*/ 2978704 h 4640859"/>
              <a:gd name="connsiteX669" fmla="*/ 7769861 w 8834735"/>
              <a:gd name="connsiteY669" fmla="*/ 2982252 h 4640859"/>
              <a:gd name="connsiteX670" fmla="*/ 7823015 w 8834735"/>
              <a:gd name="connsiteY670" fmla="*/ 2987574 h 4640859"/>
              <a:gd name="connsiteX671" fmla="*/ 7916923 w 8834735"/>
              <a:gd name="connsiteY671" fmla="*/ 2978704 h 4640859"/>
              <a:gd name="connsiteX672" fmla="*/ 7970078 w 8834735"/>
              <a:gd name="connsiteY672" fmla="*/ 2971607 h 4640859"/>
              <a:gd name="connsiteX673" fmla="*/ 8028549 w 8834735"/>
              <a:gd name="connsiteY673" fmla="*/ 2957415 h 4640859"/>
              <a:gd name="connsiteX674" fmla="*/ 8083476 w 8834735"/>
              <a:gd name="connsiteY674" fmla="*/ 2946770 h 4640859"/>
              <a:gd name="connsiteX675" fmla="*/ 8322674 w 8834735"/>
              <a:gd name="connsiteY675" fmla="*/ 2939674 h 4640859"/>
              <a:gd name="connsiteX676" fmla="*/ 8446703 w 8834735"/>
              <a:gd name="connsiteY676" fmla="*/ 2937900 h 4640859"/>
              <a:gd name="connsiteX677" fmla="*/ 8428984 w 8834735"/>
              <a:gd name="connsiteY677" fmla="*/ 2950318 h 4640859"/>
              <a:gd name="connsiteX678" fmla="*/ 8409494 w 8834735"/>
              <a:gd name="connsiteY678" fmla="*/ 2948544 h 4640859"/>
              <a:gd name="connsiteX679" fmla="*/ 8296097 w 8834735"/>
              <a:gd name="connsiteY679" fmla="*/ 2960963 h 4640859"/>
              <a:gd name="connsiteX680" fmla="*/ 8170296 w 8834735"/>
              <a:gd name="connsiteY680" fmla="*/ 2969833 h 4640859"/>
              <a:gd name="connsiteX681" fmla="*/ 8099423 w 8834735"/>
              <a:gd name="connsiteY681" fmla="*/ 2989348 h 4640859"/>
              <a:gd name="connsiteX682" fmla="*/ 8232310 w 8834735"/>
              <a:gd name="connsiteY682" fmla="*/ 2992897 h 4640859"/>
              <a:gd name="connsiteX683" fmla="*/ 8131315 w 8834735"/>
              <a:gd name="connsiteY683" fmla="*/ 3015960 h 4640859"/>
              <a:gd name="connsiteX684" fmla="*/ 8191558 w 8834735"/>
              <a:gd name="connsiteY684" fmla="*/ 3031927 h 4640859"/>
              <a:gd name="connsiteX685" fmla="*/ 7934641 w 8834735"/>
              <a:gd name="connsiteY685" fmla="*/ 3069183 h 4640859"/>
              <a:gd name="connsiteX686" fmla="*/ 8164981 w 8834735"/>
              <a:gd name="connsiteY686" fmla="*/ 3047893 h 4640859"/>
              <a:gd name="connsiteX687" fmla="*/ 8170296 w 8834735"/>
              <a:gd name="connsiteY687" fmla="*/ 3053216 h 4640859"/>
              <a:gd name="connsiteX688" fmla="*/ 8157893 w 8834735"/>
              <a:gd name="connsiteY688" fmla="*/ 3065634 h 4640859"/>
              <a:gd name="connsiteX689" fmla="*/ 8331533 w 8834735"/>
              <a:gd name="connsiteY689" fmla="*/ 3051442 h 4640859"/>
              <a:gd name="connsiteX690" fmla="*/ 8333305 w 8834735"/>
              <a:gd name="connsiteY690" fmla="*/ 3056764 h 4640859"/>
              <a:gd name="connsiteX691" fmla="*/ 8074617 w 8834735"/>
              <a:gd name="connsiteY691" fmla="*/ 3076279 h 4640859"/>
              <a:gd name="connsiteX692" fmla="*/ 7998427 w 8834735"/>
              <a:gd name="connsiteY692" fmla="*/ 3094020 h 4640859"/>
              <a:gd name="connsiteX693" fmla="*/ 8189786 w 8834735"/>
              <a:gd name="connsiteY693" fmla="*/ 3081601 h 4640859"/>
              <a:gd name="connsiteX694" fmla="*/ 8000199 w 8834735"/>
              <a:gd name="connsiteY694" fmla="*/ 3109987 h 4640859"/>
              <a:gd name="connsiteX695" fmla="*/ 8001971 w 8834735"/>
              <a:gd name="connsiteY695" fmla="*/ 3111761 h 4640859"/>
              <a:gd name="connsiteX696" fmla="*/ 8074617 w 8834735"/>
              <a:gd name="connsiteY696" fmla="*/ 3109987 h 4640859"/>
              <a:gd name="connsiteX697" fmla="*/ 8078161 w 8834735"/>
              <a:gd name="connsiteY697" fmla="*/ 3113535 h 4640859"/>
              <a:gd name="connsiteX698" fmla="*/ 7973622 w 8834735"/>
              <a:gd name="connsiteY698" fmla="*/ 3136598 h 4640859"/>
              <a:gd name="connsiteX699" fmla="*/ 6906975 w 8834735"/>
              <a:gd name="connsiteY699" fmla="*/ 3448839 h 4640859"/>
              <a:gd name="connsiteX700" fmla="*/ 6207100 w 8834735"/>
              <a:gd name="connsiteY700" fmla="*/ 3741564 h 4640859"/>
              <a:gd name="connsiteX701" fmla="*/ 6200012 w 8834735"/>
              <a:gd name="connsiteY701" fmla="*/ 3746886 h 4640859"/>
              <a:gd name="connsiteX702" fmla="*/ 6226590 w 8834735"/>
              <a:gd name="connsiteY702" fmla="*/ 3750435 h 4640859"/>
              <a:gd name="connsiteX703" fmla="*/ 6191153 w 8834735"/>
              <a:gd name="connsiteY703" fmla="*/ 3768176 h 4640859"/>
              <a:gd name="connsiteX704" fmla="*/ 6148629 w 8834735"/>
              <a:gd name="connsiteY704" fmla="*/ 3801883 h 4640859"/>
              <a:gd name="connsiteX705" fmla="*/ 6114964 w 8834735"/>
              <a:gd name="connsiteY705" fmla="*/ 3824947 h 4640859"/>
              <a:gd name="connsiteX706" fmla="*/ 5967902 w 8834735"/>
              <a:gd name="connsiteY706" fmla="*/ 3892362 h 4640859"/>
              <a:gd name="connsiteX707" fmla="*/ 5659602 w 8834735"/>
              <a:gd name="connsiteY707" fmla="*/ 4034290 h 4640859"/>
              <a:gd name="connsiteX708" fmla="*/ 5443438 w 8834735"/>
              <a:gd name="connsiteY708" fmla="*/ 4126543 h 4640859"/>
              <a:gd name="connsiteX709" fmla="*/ 5216643 w 8834735"/>
              <a:gd name="connsiteY709" fmla="*/ 4185088 h 4640859"/>
              <a:gd name="connsiteX710" fmla="*/ 5186521 w 8834735"/>
              <a:gd name="connsiteY710" fmla="*/ 4195732 h 4640859"/>
              <a:gd name="connsiteX711" fmla="*/ 4995163 w 8834735"/>
              <a:gd name="connsiteY711" fmla="*/ 4280889 h 4640859"/>
              <a:gd name="connsiteX712" fmla="*/ 4949095 w 8834735"/>
              <a:gd name="connsiteY712" fmla="*/ 4270244 h 4640859"/>
              <a:gd name="connsiteX713" fmla="*/ 4938464 w 8834735"/>
              <a:gd name="connsiteY713" fmla="*/ 4275567 h 4640859"/>
              <a:gd name="connsiteX714" fmla="*/ 4557519 w 8834735"/>
              <a:gd name="connsiteY714" fmla="*/ 4421042 h 4640859"/>
              <a:gd name="connsiteX715" fmla="*/ 4318321 w 8834735"/>
              <a:gd name="connsiteY715" fmla="*/ 4468943 h 4640859"/>
              <a:gd name="connsiteX716" fmla="*/ 4121647 w 8834735"/>
              <a:gd name="connsiteY716" fmla="*/ 4518617 h 4640859"/>
              <a:gd name="connsiteX717" fmla="*/ 3972812 w 8834735"/>
              <a:gd name="connsiteY717" fmla="*/ 4513295 h 4640859"/>
              <a:gd name="connsiteX718" fmla="*/ 3937376 w 8834735"/>
              <a:gd name="connsiteY718" fmla="*/ 4522166 h 4640859"/>
              <a:gd name="connsiteX719" fmla="*/ 3372159 w 8834735"/>
              <a:gd name="connsiteY719" fmla="*/ 4571840 h 4640859"/>
              <a:gd name="connsiteX720" fmla="*/ 3062088 w 8834735"/>
              <a:gd name="connsiteY720" fmla="*/ 4557647 h 4640859"/>
              <a:gd name="connsiteX721" fmla="*/ 2721895 w 8834735"/>
              <a:gd name="connsiteY721" fmla="*/ 4564744 h 4640859"/>
              <a:gd name="connsiteX722" fmla="*/ 2698861 w 8834735"/>
              <a:gd name="connsiteY722" fmla="*/ 4566518 h 4640859"/>
              <a:gd name="connsiteX723" fmla="*/ 2681143 w 8834735"/>
              <a:gd name="connsiteY723" fmla="*/ 4594903 h 4640859"/>
              <a:gd name="connsiteX724" fmla="*/ 2716579 w 8834735"/>
              <a:gd name="connsiteY724" fmla="*/ 4605548 h 4640859"/>
              <a:gd name="connsiteX725" fmla="*/ 2769734 w 8834735"/>
              <a:gd name="connsiteY725" fmla="*/ 4623289 h 4640859"/>
              <a:gd name="connsiteX726" fmla="*/ 2604953 w 8834735"/>
              <a:gd name="connsiteY726" fmla="*/ 4619741 h 4640859"/>
              <a:gd name="connsiteX727" fmla="*/ 2558886 w 8834735"/>
              <a:gd name="connsiteY727" fmla="*/ 4578937 h 4640859"/>
              <a:gd name="connsiteX728" fmla="*/ 2394105 w 8834735"/>
              <a:gd name="connsiteY728" fmla="*/ 4564744 h 4640859"/>
              <a:gd name="connsiteX729" fmla="*/ 2232868 w 8834735"/>
              <a:gd name="connsiteY729" fmla="*/ 4564744 h 4640859"/>
              <a:gd name="connsiteX730" fmla="*/ 1733209 w 8834735"/>
              <a:gd name="connsiteY730" fmla="*/ 4454750 h 4640859"/>
              <a:gd name="connsiteX731" fmla="*/ 1437313 w 8834735"/>
              <a:gd name="connsiteY731" fmla="*/ 4396205 h 4640859"/>
              <a:gd name="connsiteX732" fmla="*/ 1116610 w 8834735"/>
              <a:gd name="connsiteY732" fmla="*/ 4270244 h 4640859"/>
              <a:gd name="connsiteX733" fmla="*/ 1082945 w 8834735"/>
              <a:gd name="connsiteY733" fmla="*/ 4257826 h 4640859"/>
              <a:gd name="connsiteX734" fmla="*/ 1004984 w 8834735"/>
              <a:gd name="connsiteY734" fmla="*/ 4234762 h 4640859"/>
              <a:gd name="connsiteX735" fmla="*/ 925252 w 8834735"/>
              <a:gd name="connsiteY735" fmla="*/ 4201055 h 4640859"/>
              <a:gd name="connsiteX736" fmla="*/ 907533 w 8834735"/>
              <a:gd name="connsiteY736" fmla="*/ 4185088 h 4640859"/>
              <a:gd name="connsiteX737" fmla="*/ 797679 w 8834735"/>
              <a:gd name="connsiteY737" fmla="*/ 4098157 h 4640859"/>
              <a:gd name="connsiteX738" fmla="*/ 755155 w 8834735"/>
              <a:gd name="connsiteY738" fmla="*/ 4082190 h 4640859"/>
              <a:gd name="connsiteX739" fmla="*/ 531904 w 8834735"/>
              <a:gd name="connsiteY739" fmla="*/ 3915425 h 4640859"/>
              <a:gd name="connsiteX740" fmla="*/ 512413 w 8834735"/>
              <a:gd name="connsiteY740" fmla="*/ 3816076 h 4640859"/>
              <a:gd name="connsiteX741" fmla="*/ 372438 w 8834735"/>
              <a:gd name="connsiteY741" fmla="*/ 3688341 h 4640859"/>
              <a:gd name="connsiteX742" fmla="*/ 361807 w 8834735"/>
              <a:gd name="connsiteY742" fmla="*/ 3654634 h 4640859"/>
              <a:gd name="connsiteX743" fmla="*/ 395472 w 8834735"/>
              <a:gd name="connsiteY743" fmla="*/ 3629796 h 4640859"/>
              <a:gd name="connsiteX744" fmla="*/ 356492 w 8834735"/>
              <a:gd name="connsiteY744" fmla="*/ 3606733 h 4640859"/>
              <a:gd name="connsiteX745" fmla="*/ 97803 w 8834735"/>
              <a:gd name="connsiteY745" fmla="*/ 3363682 h 4640859"/>
              <a:gd name="connsiteX746" fmla="*/ 83628 w 8834735"/>
              <a:gd name="connsiteY746" fmla="*/ 3246592 h 4640859"/>
              <a:gd name="connsiteX747" fmla="*/ 28701 w 8834735"/>
              <a:gd name="connsiteY747" fmla="*/ 3184499 h 4640859"/>
              <a:gd name="connsiteX748" fmla="*/ 7440 w 8834735"/>
              <a:gd name="connsiteY748" fmla="*/ 3166758 h 4640859"/>
              <a:gd name="connsiteX749" fmla="*/ 352 w 8834735"/>
              <a:gd name="connsiteY749" fmla="*/ 3058538 h 4640859"/>
              <a:gd name="connsiteX750" fmla="*/ 23386 w 8834735"/>
              <a:gd name="connsiteY750" fmla="*/ 2982252 h 4640859"/>
              <a:gd name="connsiteX751" fmla="*/ 108434 w 8834735"/>
              <a:gd name="connsiteY751" fmla="*/ 2955641 h 4640859"/>
              <a:gd name="connsiteX752" fmla="*/ 136784 w 8834735"/>
              <a:gd name="connsiteY752" fmla="*/ 2957415 h 4640859"/>
              <a:gd name="connsiteX753" fmla="*/ 211201 w 8834735"/>
              <a:gd name="connsiteY753" fmla="*/ 2909514 h 4640859"/>
              <a:gd name="connsiteX754" fmla="*/ 207657 w 8834735"/>
              <a:gd name="connsiteY754" fmla="*/ 2904192 h 4640859"/>
              <a:gd name="connsiteX755" fmla="*/ 127924 w 8834735"/>
              <a:gd name="connsiteY755" fmla="*/ 2742749 h 4640859"/>
              <a:gd name="connsiteX756" fmla="*/ 136784 w 8834735"/>
              <a:gd name="connsiteY756" fmla="*/ 2630981 h 4640859"/>
              <a:gd name="connsiteX757" fmla="*/ 237778 w 8834735"/>
              <a:gd name="connsiteY757" fmla="*/ 2650496 h 4640859"/>
              <a:gd name="connsiteX758" fmla="*/ 306880 w 8834735"/>
              <a:gd name="connsiteY758" fmla="*/ 2579533 h 4640859"/>
              <a:gd name="connsiteX759" fmla="*/ 276759 w 8834735"/>
              <a:gd name="connsiteY759" fmla="*/ 2547599 h 4640859"/>
              <a:gd name="connsiteX760" fmla="*/ 241322 w 8834735"/>
              <a:gd name="connsiteY760" fmla="*/ 2513891 h 4640859"/>
              <a:gd name="connsiteX761" fmla="*/ 269672 w 8834735"/>
              <a:gd name="connsiteY761" fmla="*/ 2446476 h 4640859"/>
              <a:gd name="connsiteX762" fmla="*/ 211201 w 8834735"/>
              <a:gd name="connsiteY762" fmla="*/ 2432283 h 4640859"/>
              <a:gd name="connsiteX763" fmla="*/ 236007 w 8834735"/>
              <a:gd name="connsiteY763" fmla="*/ 2412768 h 4640859"/>
              <a:gd name="connsiteX764" fmla="*/ 414962 w 8834735"/>
              <a:gd name="connsiteY764" fmla="*/ 2455346 h 4640859"/>
              <a:gd name="connsiteX765" fmla="*/ 436224 w 8834735"/>
              <a:gd name="connsiteY765" fmla="*/ 2375512 h 4640859"/>
              <a:gd name="connsiteX766" fmla="*/ 345861 w 8834735"/>
              <a:gd name="connsiteY766" fmla="*/ 2292129 h 4640859"/>
              <a:gd name="connsiteX767" fmla="*/ 358263 w 8834735"/>
              <a:gd name="connsiteY767" fmla="*/ 2251326 h 4640859"/>
              <a:gd name="connsiteX768" fmla="*/ 434452 w 8834735"/>
              <a:gd name="connsiteY768" fmla="*/ 2269066 h 4640859"/>
              <a:gd name="connsiteX769" fmla="*/ 538991 w 8834735"/>
              <a:gd name="connsiteY769" fmla="*/ 2279711 h 4640859"/>
              <a:gd name="connsiteX770" fmla="*/ 616952 w 8834735"/>
              <a:gd name="connsiteY770" fmla="*/ 2276163 h 4640859"/>
              <a:gd name="connsiteX771" fmla="*/ 625811 w 8834735"/>
              <a:gd name="connsiteY771" fmla="*/ 2251326 h 4640859"/>
              <a:gd name="connsiteX772" fmla="*/ 581515 w 8834735"/>
              <a:gd name="connsiteY772" fmla="*/ 2233584 h 4640859"/>
              <a:gd name="connsiteX773" fmla="*/ 524816 w 8834735"/>
              <a:gd name="connsiteY773" fmla="*/ 2212295 h 4640859"/>
              <a:gd name="connsiteX774" fmla="*/ 538991 w 8834735"/>
              <a:gd name="connsiteY774" fmla="*/ 2189232 h 4640859"/>
              <a:gd name="connsiteX775" fmla="*/ 593918 w 8834735"/>
              <a:gd name="connsiteY775" fmla="*/ 2180362 h 4640859"/>
              <a:gd name="connsiteX776" fmla="*/ 597462 w 8834735"/>
              <a:gd name="connsiteY776" fmla="*/ 2176813 h 4640859"/>
              <a:gd name="connsiteX777" fmla="*/ 517729 w 8834735"/>
              <a:gd name="connsiteY777" fmla="*/ 2164395 h 4640859"/>
              <a:gd name="connsiteX778" fmla="*/ 599233 w 8834735"/>
              <a:gd name="connsiteY778" fmla="*/ 2159072 h 4640859"/>
              <a:gd name="connsiteX779" fmla="*/ 664791 w 8834735"/>
              <a:gd name="connsiteY779" fmla="*/ 2176813 h 4640859"/>
              <a:gd name="connsiteX780" fmla="*/ 710859 w 8834735"/>
              <a:gd name="connsiteY780" fmla="*/ 2171491 h 4640859"/>
              <a:gd name="connsiteX781" fmla="*/ 760470 w 8834735"/>
              <a:gd name="connsiteY781" fmla="*/ 2148428 h 4640859"/>
              <a:gd name="connsiteX782" fmla="*/ 764014 w 8834735"/>
              <a:gd name="connsiteY782" fmla="*/ 2107624 h 4640859"/>
              <a:gd name="connsiteX783" fmla="*/ 884499 w 8834735"/>
              <a:gd name="connsiteY783" fmla="*/ 2100527 h 4640859"/>
              <a:gd name="connsiteX784" fmla="*/ 914620 w 8834735"/>
              <a:gd name="connsiteY784" fmla="*/ 2109398 h 4640859"/>
              <a:gd name="connsiteX785" fmla="*/ 923480 w 8834735"/>
              <a:gd name="connsiteY785" fmla="*/ 2109398 h 4640859"/>
              <a:gd name="connsiteX786" fmla="*/ 1047508 w 8834735"/>
              <a:gd name="connsiteY786" fmla="*/ 2040208 h 4640859"/>
              <a:gd name="connsiteX787" fmla="*/ 1079401 w 8834735"/>
              <a:gd name="connsiteY787" fmla="*/ 1988759 h 4640859"/>
              <a:gd name="connsiteX788" fmla="*/ 1152047 w 8834735"/>
              <a:gd name="connsiteY788" fmla="*/ 1956826 h 4640859"/>
              <a:gd name="connsiteX789" fmla="*/ 1214061 w 8834735"/>
              <a:gd name="connsiteY789" fmla="*/ 1924892 h 4640859"/>
              <a:gd name="connsiteX790" fmla="*/ 1196343 w 8834735"/>
              <a:gd name="connsiteY790" fmla="*/ 1914248 h 4640859"/>
              <a:gd name="connsiteX791" fmla="*/ 1318599 w 8834735"/>
              <a:gd name="connsiteY791" fmla="*/ 1774094 h 4640859"/>
              <a:gd name="connsiteX792" fmla="*/ 1421366 w 8834735"/>
              <a:gd name="connsiteY792" fmla="*/ 1768772 h 4640859"/>
              <a:gd name="connsiteX793" fmla="*/ 1371755 w 8834735"/>
              <a:gd name="connsiteY793" fmla="*/ 1749257 h 4640859"/>
              <a:gd name="connsiteX794" fmla="*/ 1322143 w 8834735"/>
              <a:gd name="connsiteY794" fmla="*/ 1724419 h 4640859"/>
              <a:gd name="connsiteX795" fmla="*/ 1423138 w 8834735"/>
              <a:gd name="connsiteY795" fmla="*/ 1727968 h 4640859"/>
              <a:gd name="connsiteX796" fmla="*/ 1517045 w 8834735"/>
              <a:gd name="connsiteY796" fmla="*/ 1635715 h 4640859"/>
              <a:gd name="connsiteX797" fmla="*/ 1579060 w 8834735"/>
              <a:gd name="connsiteY797" fmla="*/ 1646359 h 4640859"/>
              <a:gd name="connsiteX798" fmla="*/ 1527676 w 8834735"/>
              <a:gd name="connsiteY798" fmla="*/ 1621522 h 4640859"/>
              <a:gd name="connsiteX799" fmla="*/ 1667651 w 8834735"/>
              <a:gd name="connsiteY799" fmla="*/ 1626844 h 4640859"/>
              <a:gd name="connsiteX800" fmla="*/ 1596778 w 8834735"/>
              <a:gd name="connsiteY800" fmla="*/ 1612652 h 4640859"/>
              <a:gd name="connsiteX801" fmla="*/ 1596778 w 8834735"/>
              <a:gd name="connsiteY801" fmla="*/ 1594911 h 4640859"/>
              <a:gd name="connsiteX802" fmla="*/ 1646389 w 8834735"/>
              <a:gd name="connsiteY802" fmla="*/ 1584266 h 4640859"/>
              <a:gd name="connsiteX803" fmla="*/ 1591462 w 8834735"/>
              <a:gd name="connsiteY803" fmla="*/ 1570073 h 4640859"/>
              <a:gd name="connsiteX804" fmla="*/ 1674739 w 8834735"/>
              <a:gd name="connsiteY804" fmla="*/ 1564751 h 4640859"/>
              <a:gd name="connsiteX805" fmla="*/ 1703088 w 8834735"/>
              <a:gd name="connsiteY805" fmla="*/ 1575396 h 4640859"/>
              <a:gd name="connsiteX806" fmla="*/ 1745612 w 8834735"/>
              <a:gd name="connsiteY806" fmla="*/ 1587814 h 4640859"/>
              <a:gd name="connsiteX807" fmla="*/ 1706632 w 8834735"/>
              <a:gd name="connsiteY807" fmla="*/ 1554107 h 4640859"/>
              <a:gd name="connsiteX808" fmla="*/ 1789908 w 8834735"/>
              <a:gd name="connsiteY808" fmla="*/ 1461854 h 4640859"/>
              <a:gd name="connsiteX809" fmla="*/ 1789908 w 8834735"/>
              <a:gd name="connsiteY809" fmla="*/ 1422823 h 4640859"/>
              <a:gd name="connsiteX810" fmla="*/ 1887359 w 8834735"/>
              <a:gd name="connsiteY810" fmla="*/ 1376697 h 4640859"/>
              <a:gd name="connsiteX811" fmla="*/ 1974179 w 8834735"/>
              <a:gd name="connsiteY811" fmla="*/ 1373149 h 4640859"/>
              <a:gd name="connsiteX812" fmla="*/ 1938743 w 8834735"/>
              <a:gd name="connsiteY812" fmla="*/ 1405083 h 4640859"/>
              <a:gd name="connsiteX813" fmla="*/ 1922796 w 8834735"/>
              <a:gd name="connsiteY813" fmla="*/ 1438790 h 4640859"/>
              <a:gd name="connsiteX814" fmla="*/ 1988354 w 8834735"/>
              <a:gd name="connsiteY814" fmla="*/ 1403308 h 4640859"/>
              <a:gd name="connsiteX815" fmla="*/ 2053912 w 8834735"/>
              <a:gd name="connsiteY815" fmla="*/ 1408631 h 4640859"/>
              <a:gd name="connsiteX816" fmla="*/ 2073402 w 8834735"/>
              <a:gd name="connsiteY816" fmla="*/ 1385568 h 4640859"/>
              <a:gd name="connsiteX817" fmla="*/ 2087577 w 8834735"/>
              <a:gd name="connsiteY817" fmla="*/ 1346538 h 4640859"/>
              <a:gd name="connsiteX818" fmla="*/ 2268304 w 8834735"/>
              <a:gd name="connsiteY818" fmla="*/ 1346538 h 4640859"/>
              <a:gd name="connsiteX819" fmla="*/ 2262989 w 8834735"/>
              <a:gd name="connsiteY819" fmla="*/ 1316378 h 4640859"/>
              <a:gd name="connsiteX820" fmla="*/ 2200975 w 8834735"/>
              <a:gd name="connsiteY820" fmla="*/ 1272026 h 4640859"/>
              <a:gd name="connsiteX821" fmla="*/ 2151363 w 8834735"/>
              <a:gd name="connsiteY821" fmla="*/ 1277348 h 4640859"/>
              <a:gd name="connsiteX822" fmla="*/ 2085805 w 8834735"/>
              <a:gd name="connsiteY822" fmla="*/ 1273800 h 4640859"/>
              <a:gd name="connsiteX823" fmla="*/ 2004301 w 8834735"/>
              <a:gd name="connsiteY823" fmla="*/ 1247188 h 4640859"/>
              <a:gd name="connsiteX824" fmla="*/ 2027335 w 8834735"/>
              <a:gd name="connsiteY824" fmla="*/ 1218803 h 4640859"/>
              <a:gd name="connsiteX825" fmla="*/ 2130101 w 8834735"/>
              <a:gd name="connsiteY825" fmla="*/ 1229447 h 4640859"/>
              <a:gd name="connsiteX826" fmla="*/ 2229324 w 8834735"/>
              <a:gd name="connsiteY826" fmla="*/ 1240092 h 4640859"/>
              <a:gd name="connsiteX827" fmla="*/ 2257674 w 8834735"/>
              <a:gd name="connsiteY827" fmla="*/ 1266703 h 4640859"/>
              <a:gd name="connsiteX828" fmla="*/ 2241727 w 8834735"/>
              <a:gd name="connsiteY828" fmla="*/ 1277348 h 4640859"/>
              <a:gd name="connsiteX829" fmla="*/ 2282479 w 8834735"/>
              <a:gd name="connsiteY829" fmla="*/ 1286218 h 4640859"/>
              <a:gd name="connsiteX830" fmla="*/ 2326775 w 8834735"/>
              <a:gd name="connsiteY830" fmla="*/ 1273800 h 4640859"/>
              <a:gd name="connsiteX831" fmla="*/ 2349809 w 8834735"/>
              <a:gd name="connsiteY831" fmla="*/ 1250736 h 4640859"/>
              <a:gd name="connsiteX832" fmla="*/ 2340950 w 8834735"/>
              <a:gd name="connsiteY832" fmla="*/ 1172676 h 4640859"/>
              <a:gd name="connsiteX833" fmla="*/ 2312600 w 8834735"/>
              <a:gd name="connsiteY833" fmla="*/ 1162032 h 4640859"/>
              <a:gd name="connsiteX834" fmla="*/ 2371071 w 8834735"/>
              <a:gd name="connsiteY834" fmla="*/ 1137194 h 4640859"/>
              <a:gd name="connsiteX835" fmla="*/ 2314372 w 8834735"/>
              <a:gd name="connsiteY835" fmla="*/ 1121228 h 4640859"/>
              <a:gd name="connsiteX836" fmla="*/ 2394105 w 8834735"/>
              <a:gd name="connsiteY836" fmla="*/ 1119453 h 4640859"/>
              <a:gd name="connsiteX837" fmla="*/ 2447260 w 8834735"/>
              <a:gd name="connsiteY837" fmla="*/ 1123002 h 4640859"/>
              <a:gd name="connsiteX838" fmla="*/ 2367527 w 8834735"/>
              <a:gd name="connsiteY838" fmla="*/ 1165580 h 4640859"/>
              <a:gd name="connsiteX839" fmla="*/ 2404736 w 8834735"/>
              <a:gd name="connsiteY839" fmla="*/ 1190417 h 4640859"/>
              <a:gd name="connsiteX840" fmla="*/ 2473838 w 8834735"/>
              <a:gd name="connsiteY840" fmla="*/ 1135420 h 4640859"/>
              <a:gd name="connsiteX841" fmla="*/ 2447260 w 8834735"/>
              <a:gd name="connsiteY841" fmla="*/ 1123002 h 4640859"/>
              <a:gd name="connsiteX842" fmla="*/ 2461435 w 8834735"/>
              <a:gd name="connsiteY842" fmla="*/ 1101712 h 4640859"/>
              <a:gd name="connsiteX843" fmla="*/ 2456119 w 8834735"/>
              <a:gd name="connsiteY843" fmla="*/ 1066231 h 4640859"/>
              <a:gd name="connsiteX844" fmla="*/ 2592551 w 8834735"/>
              <a:gd name="connsiteY844" fmla="*/ 1046716 h 4640859"/>
              <a:gd name="connsiteX845" fmla="*/ 2532308 w 8834735"/>
              <a:gd name="connsiteY845" fmla="*/ 1030749 h 4640859"/>
              <a:gd name="connsiteX846" fmla="*/ 2679371 w 8834735"/>
              <a:gd name="connsiteY846" fmla="*/ 1037845 h 4640859"/>
              <a:gd name="connsiteX847" fmla="*/ 2500415 w 8834735"/>
              <a:gd name="connsiteY847" fmla="*/ 1177999 h 4640859"/>
              <a:gd name="connsiteX848" fmla="*/ 2397648 w 8834735"/>
              <a:gd name="connsiteY848" fmla="*/ 1284444 h 4640859"/>
              <a:gd name="connsiteX849" fmla="*/ 2450804 w 8834735"/>
              <a:gd name="connsiteY849" fmla="*/ 1303959 h 4640859"/>
              <a:gd name="connsiteX850" fmla="*/ 2441944 w 8834735"/>
              <a:gd name="connsiteY850" fmla="*/ 1275574 h 4640859"/>
              <a:gd name="connsiteX851" fmla="*/ 2525221 w 8834735"/>
              <a:gd name="connsiteY851" fmla="*/ 1298637 h 4640859"/>
              <a:gd name="connsiteX852" fmla="*/ 2514590 w 8834735"/>
              <a:gd name="connsiteY852" fmla="*/ 1234770 h 4640859"/>
              <a:gd name="connsiteX853" fmla="*/ 2578376 w 8834735"/>
              <a:gd name="connsiteY853" fmla="*/ 1234770 h 4640859"/>
              <a:gd name="connsiteX854" fmla="*/ 2583691 w 8834735"/>
              <a:gd name="connsiteY854" fmla="*/ 1209932 h 4640859"/>
              <a:gd name="connsiteX855" fmla="*/ 2654565 w 8834735"/>
              <a:gd name="connsiteY855" fmla="*/ 1220577 h 4640859"/>
              <a:gd name="connsiteX856" fmla="*/ 2617356 w 8834735"/>
              <a:gd name="connsiteY856" fmla="*/ 1179773 h 4640859"/>
              <a:gd name="connsiteX857" fmla="*/ 2677599 w 8834735"/>
              <a:gd name="connsiteY857" fmla="*/ 1177999 h 4640859"/>
              <a:gd name="connsiteX858" fmla="*/ 2615585 w 8834735"/>
              <a:gd name="connsiteY858" fmla="*/ 1130098 h 4640859"/>
              <a:gd name="connsiteX859" fmla="*/ 2736069 w 8834735"/>
              <a:gd name="connsiteY859" fmla="*/ 1099938 h 4640859"/>
              <a:gd name="connsiteX860" fmla="*/ 2840608 w 8834735"/>
              <a:gd name="connsiteY860" fmla="*/ 1112357 h 4640859"/>
              <a:gd name="connsiteX861" fmla="*/ 2870729 w 8834735"/>
              <a:gd name="connsiteY861" fmla="*/ 1083972 h 4640859"/>
              <a:gd name="connsiteX862" fmla="*/ 2876045 w 8834735"/>
              <a:gd name="connsiteY862" fmla="*/ 1053812 h 4640859"/>
              <a:gd name="connsiteX863" fmla="*/ 2920341 w 8834735"/>
              <a:gd name="connsiteY863" fmla="*/ 1044941 h 4640859"/>
              <a:gd name="connsiteX864" fmla="*/ 2943375 w 8834735"/>
              <a:gd name="connsiteY864" fmla="*/ 1048490 h 4640859"/>
              <a:gd name="connsiteX865" fmla="*/ 3007161 w 8834735"/>
              <a:gd name="connsiteY865" fmla="*/ 1052038 h 4640859"/>
              <a:gd name="connsiteX866" fmla="*/ 3014248 w 8834735"/>
              <a:gd name="connsiteY866" fmla="*/ 1023652 h 4640859"/>
              <a:gd name="connsiteX867" fmla="*/ 2837064 w 8834735"/>
              <a:gd name="connsiteY867" fmla="*/ 1039619 h 4640859"/>
              <a:gd name="connsiteX868" fmla="*/ 2801627 w 8834735"/>
              <a:gd name="connsiteY868" fmla="*/ 1034297 h 4640859"/>
              <a:gd name="connsiteX869" fmla="*/ 2829977 w 8834735"/>
              <a:gd name="connsiteY869" fmla="*/ 1020104 h 4640859"/>
              <a:gd name="connsiteX870" fmla="*/ 2874273 w 8834735"/>
              <a:gd name="connsiteY870" fmla="*/ 1018330 h 4640859"/>
              <a:gd name="connsiteX871" fmla="*/ 2932744 w 8834735"/>
              <a:gd name="connsiteY871" fmla="*/ 995267 h 4640859"/>
              <a:gd name="connsiteX872" fmla="*/ 2890219 w 8834735"/>
              <a:gd name="connsiteY872" fmla="*/ 975752 h 4640859"/>
              <a:gd name="connsiteX873" fmla="*/ 2946918 w 8834735"/>
              <a:gd name="connsiteY873" fmla="*/ 961559 h 4640859"/>
              <a:gd name="connsiteX874" fmla="*/ 3040826 w 8834735"/>
              <a:gd name="connsiteY874" fmla="*/ 982848 h 4640859"/>
              <a:gd name="connsiteX875" fmla="*/ 3000073 w 8834735"/>
              <a:gd name="connsiteY875" fmla="*/ 970430 h 4640859"/>
              <a:gd name="connsiteX876" fmla="*/ 3017792 w 8834735"/>
              <a:gd name="connsiteY876" fmla="*/ 918981 h 4640859"/>
              <a:gd name="connsiteX877" fmla="*/ 2987670 w 8834735"/>
              <a:gd name="connsiteY877" fmla="*/ 938496 h 4640859"/>
              <a:gd name="connsiteX878" fmla="*/ 2874273 w 8834735"/>
              <a:gd name="connsiteY878" fmla="*/ 926077 h 4640859"/>
              <a:gd name="connsiteX879" fmla="*/ 2755560 w 8834735"/>
              <a:gd name="connsiteY879" fmla="*/ 949140 h 4640859"/>
              <a:gd name="connsiteX880" fmla="*/ 2720123 w 8834735"/>
              <a:gd name="connsiteY880" fmla="*/ 973978 h 4640859"/>
              <a:gd name="connsiteX881" fmla="*/ 2631531 w 8834735"/>
              <a:gd name="connsiteY881" fmla="*/ 988170 h 4640859"/>
              <a:gd name="connsiteX882" fmla="*/ 2842380 w 8834735"/>
              <a:gd name="connsiteY882" fmla="*/ 796568 h 4640859"/>
              <a:gd name="connsiteX883" fmla="*/ 2879588 w 8834735"/>
              <a:gd name="connsiteY883" fmla="*/ 800117 h 4640859"/>
              <a:gd name="connsiteX884" fmla="*/ 2863642 w 8834735"/>
              <a:gd name="connsiteY884" fmla="*/ 755764 h 4640859"/>
              <a:gd name="connsiteX885" fmla="*/ 3051457 w 8834735"/>
              <a:gd name="connsiteY885" fmla="*/ 777053 h 4640859"/>
              <a:gd name="connsiteX886" fmla="*/ 2906166 w 8834735"/>
              <a:gd name="connsiteY886" fmla="*/ 753990 h 4640859"/>
              <a:gd name="connsiteX887" fmla="*/ 2900850 w 8834735"/>
              <a:gd name="connsiteY887" fmla="*/ 723830 h 4640859"/>
              <a:gd name="connsiteX888" fmla="*/ 3003617 w 8834735"/>
              <a:gd name="connsiteY888" fmla="*/ 739797 h 4640859"/>
              <a:gd name="connsiteX889" fmla="*/ 3044369 w 8834735"/>
              <a:gd name="connsiteY889" fmla="*/ 714960 h 4640859"/>
              <a:gd name="connsiteX890" fmla="*/ 2971724 w 8834735"/>
              <a:gd name="connsiteY890" fmla="*/ 690123 h 4640859"/>
              <a:gd name="connsiteX891" fmla="*/ 3093981 w 8834735"/>
              <a:gd name="connsiteY891" fmla="*/ 700767 h 4640859"/>
              <a:gd name="connsiteX892" fmla="*/ 3081578 w 8834735"/>
              <a:gd name="connsiteY892" fmla="*/ 667059 h 4640859"/>
              <a:gd name="connsiteX893" fmla="*/ 3005389 w 8834735"/>
              <a:gd name="connsiteY893" fmla="*/ 668834 h 4640859"/>
              <a:gd name="connsiteX894" fmla="*/ 3095753 w 8834735"/>
              <a:gd name="connsiteY894" fmla="*/ 613837 h 4640859"/>
              <a:gd name="connsiteX895" fmla="*/ 3124102 w 8834735"/>
              <a:gd name="connsiteY895" fmla="*/ 629803 h 4640859"/>
              <a:gd name="connsiteX896" fmla="*/ 3193204 w 8834735"/>
              <a:gd name="connsiteY896" fmla="*/ 649319 h 4640859"/>
              <a:gd name="connsiteX897" fmla="*/ 3209150 w 8834735"/>
              <a:gd name="connsiteY897" fmla="*/ 647544 h 4640859"/>
              <a:gd name="connsiteX898" fmla="*/ 3200291 w 8834735"/>
              <a:gd name="connsiteY898" fmla="*/ 635126 h 4640859"/>
              <a:gd name="connsiteX899" fmla="*/ 3311917 w 8834735"/>
              <a:gd name="connsiteY899" fmla="*/ 643996 h 4640859"/>
              <a:gd name="connsiteX900" fmla="*/ 3255218 w 8834735"/>
              <a:gd name="connsiteY900" fmla="*/ 681252 h 4640859"/>
              <a:gd name="connsiteX901" fmla="*/ 3219781 w 8834735"/>
              <a:gd name="connsiteY901" fmla="*/ 706090 h 4640859"/>
              <a:gd name="connsiteX902" fmla="*/ 3329635 w 8834735"/>
              <a:gd name="connsiteY902" fmla="*/ 732701 h 4640859"/>
              <a:gd name="connsiteX903" fmla="*/ 3352669 w 8834735"/>
              <a:gd name="connsiteY903" fmla="*/ 711412 h 4640859"/>
              <a:gd name="connsiteX904" fmla="*/ 3416455 w 8834735"/>
              <a:gd name="connsiteY904" fmla="*/ 684800 h 4640859"/>
              <a:gd name="connsiteX905" fmla="*/ 3356213 w 8834735"/>
              <a:gd name="connsiteY905" fmla="*/ 665285 h 4640859"/>
              <a:gd name="connsiteX906" fmla="*/ 3450120 w 8834735"/>
              <a:gd name="connsiteY906" fmla="*/ 638674 h 4640859"/>
              <a:gd name="connsiteX907" fmla="*/ 3407596 w 8834735"/>
              <a:gd name="connsiteY907" fmla="*/ 617385 h 4640859"/>
              <a:gd name="connsiteX908" fmla="*/ 3533396 w 8834735"/>
              <a:gd name="connsiteY908" fmla="*/ 560614 h 4640859"/>
              <a:gd name="connsiteX909" fmla="*/ 3590095 w 8834735"/>
              <a:gd name="connsiteY909" fmla="*/ 569484 h 4640859"/>
              <a:gd name="connsiteX910" fmla="*/ 3577692 w 8834735"/>
              <a:gd name="connsiteY910" fmla="*/ 537551 h 4640859"/>
              <a:gd name="connsiteX911" fmla="*/ 3621988 w 8834735"/>
              <a:gd name="connsiteY911" fmla="*/ 546421 h 4640859"/>
              <a:gd name="connsiteX912" fmla="*/ 3629076 w 8834735"/>
              <a:gd name="connsiteY912" fmla="*/ 544647 h 4640859"/>
              <a:gd name="connsiteX913" fmla="*/ 3616673 w 8834735"/>
              <a:gd name="connsiteY913" fmla="*/ 535777 h 4640859"/>
              <a:gd name="connsiteX914" fmla="*/ 3625532 w 8834735"/>
              <a:gd name="connsiteY914" fmla="*/ 479006 h 4640859"/>
              <a:gd name="connsiteX915" fmla="*/ 3719439 w 8834735"/>
              <a:gd name="connsiteY915" fmla="*/ 422235 h 4640859"/>
              <a:gd name="connsiteX916" fmla="*/ 3756648 w 8834735"/>
              <a:gd name="connsiteY916" fmla="*/ 427557 h 4640859"/>
              <a:gd name="connsiteX917" fmla="*/ 3804488 w 8834735"/>
              <a:gd name="connsiteY917" fmla="*/ 413364 h 4640859"/>
              <a:gd name="connsiteX918" fmla="*/ 3795628 w 8834735"/>
              <a:gd name="connsiteY918" fmla="*/ 402719 h 4640859"/>
              <a:gd name="connsiteX919" fmla="*/ 3889536 w 8834735"/>
              <a:gd name="connsiteY919" fmla="*/ 402719 h 4640859"/>
              <a:gd name="connsiteX920" fmla="*/ 3933832 w 8834735"/>
              <a:gd name="connsiteY920" fmla="*/ 338852 h 4640859"/>
              <a:gd name="connsiteX921" fmla="*/ 3949778 w 8834735"/>
              <a:gd name="connsiteY921" fmla="*/ 314015 h 4640859"/>
              <a:gd name="connsiteX922" fmla="*/ 4052545 w 8834735"/>
              <a:gd name="connsiteY922" fmla="*/ 262566 h 4640859"/>
              <a:gd name="connsiteX923" fmla="*/ 3972812 w 8834735"/>
              <a:gd name="connsiteY923" fmla="*/ 228858 h 4640859"/>
              <a:gd name="connsiteX924" fmla="*/ 4057860 w 8834735"/>
              <a:gd name="connsiteY924" fmla="*/ 191602 h 4640859"/>
              <a:gd name="connsiteX925" fmla="*/ 3983443 w 8834735"/>
              <a:gd name="connsiteY925" fmla="*/ 173861 h 4640859"/>
              <a:gd name="connsiteX926" fmla="*/ 4421087 w 8834735"/>
              <a:gd name="connsiteY926" fmla="*/ 40804 h 4640859"/>
              <a:gd name="connsiteX927" fmla="*/ 4488417 w 8834735"/>
              <a:gd name="connsiteY927" fmla="*/ 70964 h 4640859"/>
              <a:gd name="connsiteX928" fmla="*/ 4504364 w 8834735"/>
              <a:gd name="connsiteY928" fmla="*/ 35482 h 4640859"/>
              <a:gd name="connsiteX929" fmla="*/ 4506136 w 8834735"/>
              <a:gd name="connsiteY929" fmla="*/ 0 h 464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</a:cxnLst>
            <a:rect l="l" t="t" r="r" b="b"/>
            <a:pathLst>
              <a:path w="8834735" h="4640859">
                <a:moveTo>
                  <a:pt x="4506136" y="0"/>
                </a:moveTo>
                <a:cubicBezTo>
                  <a:pt x="4569922" y="17741"/>
                  <a:pt x="4582325" y="37256"/>
                  <a:pt x="4546888" y="62093"/>
                </a:cubicBezTo>
                <a:cubicBezTo>
                  <a:pt x="4500820" y="94027"/>
                  <a:pt x="4500820" y="94027"/>
                  <a:pt x="4543344" y="127735"/>
                </a:cubicBezTo>
                <a:cubicBezTo>
                  <a:pt x="4442349" y="140154"/>
                  <a:pt x="4442349" y="140154"/>
                  <a:pt x="4412228" y="154346"/>
                </a:cubicBezTo>
                <a:cubicBezTo>
                  <a:pt x="4429947" y="159669"/>
                  <a:pt x="4449437" y="164991"/>
                  <a:pt x="4472471" y="170313"/>
                </a:cubicBezTo>
                <a:cubicBezTo>
                  <a:pt x="4458296" y="179184"/>
                  <a:pt x="4451209" y="184506"/>
                  <a:pt x="4440578" y="189828"/>
                </a:cubicBezTo>
                <a:cubicBezTo>
                  <a:pt x="4378563" y="218214"/>
                  <a:pt x="4318321" y="248373"/>
                  <a:pt x="4254535" y="276759"/>
                </a:cubicBezTo>
                <a:cubicBezTo>
                  <a:pt x="4141137" y="326433"/>
                  <a:pt x="4045458" y="377882"/>
                  <a:pt x="3981671" y="439975"/>
                </a:cubicBezTo>
                <a:cubicBezTo>
                  <a:pt x="3978128" y="443524"/>
                  <a:pt x="3974584" y="445298"/>
                  <a:pt x="3969269" y="448846"/>
                </a:cubicBezTo>
                <a:cubicBezTo>
                  <a:pt x="3916113" y="443524"/>
                  <a:pt x="3864730" y="438201"/>
                  <a:pt x="3797400" y="445298"/>
                </a:cubicBezTo>
                <a:cubicBezTo>
                  <a:pt x="3838153" y="454168"/>
                  <a:pt x="3870046" y="461264"/>
                  <a:pt x="3900167" y="468361"/>
                </a:cubicBezTo>
                <a:cubicBezTo>
                  <a:pt x="3847012" y="477231"/>
                  <a:pt x="3816891" y="457716"/>
                  <a:pt x="3770823" y="452394"/>
                </a:cubicBezTo>
                <a:cubicBezTo>
                  <a:pt x="3777910" y="477231"/>
                  <a:pt x="3795628" y="496746"/>
                  <a:pt x="3843468" y="512713"/>
                </a:cubicBezTo>
                <a:cubicBezTo>
                  <a:pt x="3786769" y="519810"/>
                  <a:pt x="3783226" y="494972"/>
                  <a:pt x="3747789" y="491424"/>
                </a:cubicBezTo>
                <a:cubicBezTo>
                  <a:pt x="3737158" y="502069"/>
                  <a:pt x="3724755" y="512713"/>
                  <a:pt x="3712352" y="523358"/>
                </a:cubicBezTo>
                <a:cubicBezTo>
                  <a:pt x="3719439" y="526906"/>
                  <a:pt x="3733614" y="530454"/>
                  <a:pt x="3747789" y="535777"/>
                </a:cubicBezTo>
                <a:cubicBezTo>
                  <a:pt x="3724755" y="557066"/>
                  <a:pt x="3678687" y="562388"/>
                  <a:pt x="3621988" y="564162"/>
                </a:cubicBezTo>
                <a:cubicBezTo>
                  <a:pt x="3637936" y="573032"/>
                  <a:pt x="3650338" y="580129"/>
                  <a:pt x="3662741" y="587225"/>
                </a:cubicBezTo>
                <a:cubicBezTo>
                  <a:pt x="3676916" y="583677"/>
                  <a:pt x="3687546" y="580129"/>
                  <a:pt x="3698177" y="578355"/>
                </a:cubicBezTo>
                <a:cubicBezTo>
                  <a:pt x="3707037" y="576581"/>
                  <a:pt x="3722983" y="578355"/>
                  <a:pt x="3728299" y="580129"/>
                </a:cubicBezTo>
                <a:cubicBezTo>
                  <a:pt x="3731842" y="581903"/>
                  <a:pt x="3731842" y="588999"/>
                  <a:pt x="3726527" y="592548"/>
                </a:cubicBezTo>
                <a:cubicBezTo>
                  <a:pt x="3714124" y="597870"/>
                  <a:pt x="3698177" y="601418"/>
                  <a:pt x="3678687" y="608514"/>
                </a:cubicBezTo>
                <a:cubicBezTo>
                  <a:pt x="3675144" y="606740"/>
                  <a:pt x="3671600" y="603192"/>
                  <a:pt x="3668056" y="601418"/>
                </a:cubicBezTo>
                <a:cubicBezTo>
                  <a:pt x="3664512" y="599644"/>
                  <a:pt x="3662741" y="597870"/>
                  <a:pt x="3659197" y="596096"/>
                </a:cubicBezTo>
                <a:cubicBezTo>
                  <a:pt x="3606042" y="603192"/>
                  <a:pt x="3600726" y="606740"/>
                  <a:pt x="3609586" y="626255"/>
                </a:cubicBezTo>
                <a:cubicBezTo>
                  <a:pt x="3618445" y="640448"/>
                  <a:pt x="3625532" y="656415"/>
                  <a:pt x="3634391" y="675930"/>
                </a:cubicBezTo>
                <a:cubicBezTo>
                  <a:pt x="3650338" y="675930"/>
                  <a:pt x="3676916" y="677704"/>
                  <a:pt x="3705265" y="679478"/>
                </a:cubicBezTo>
                <a:cubicBezTo>
                  <a:pt x="3698177" y="688349"/>
                  <a:pt x="3692862" y="693671"/>
                  <a:pt x="3684003" y="704315"/>
                </a:cubicBezTo>
                <a:cubicBezTo>
                  <a:pt x="3660969" y="697219"/>
                  <a:pt x="3637936" y="690123"/>
                  <a:pt x="3609586" y="683026"/>
                </a:cubicBezTo>
                <a:cubicBezTo>
                  <a:pt x="3600726" y="688349"/>
                  <a:pt x="3590095" y="693671"/>
                  <a:pt x="3577692" y="702541"/>
                </a:cubicBezTo>
                <a:cubicBezTo>
                  <a:pt x="3625532" y="706090"/>
                  <a:pt x="3664512" y="709638"/>
                  <a:pt x="3692862" y="725605"/>
                </a:cubicBezTo>
                <a:cubicBezTo>
                  <a:pt x="3701721" y="730927"/>
                  <a:pt x="3733614" y="729153"/>
                  <a:pt x="3760192" y="730927"/>
                </a:cubicBezTo>
                <a:cubicBezTo>
                  <a:pt x="3765507" y="691897"/>
                  <a:pt x="3861186" y="691897"/>
                  <a:pt x="3919657" y="670608"/>
                </a:cubicBezTo>
                <a:cubicBezTo>
                  <a:pt x="3889536" y="670608"/>
                  <a:pt x="3870046" y="670608"/>
                  <a:pt x="3845240" y="670608"/>
                </a:cubicBezTo>
                <a:cubicBezTo>
                  <a:pt x="3848784" y="661737"/>
                  <a:pt x="3850555" y="656415"/>
                  <a:pt x="3852327" y="649319"/>
                </a:cubicBezTo>
                <a:cubicBezTo>
                  <a:pt x="3848784" y="647544"/>
                  <a:pt x="3843468" y="645770"/>
                  <a:pt x="3838153" y="645770"/>
                </a:cubicBezTo>
                <a:cubicBezTo>
                  <a:pt x="3823978" y="643996"/>
                  <a:pt x="3808031" y="645770"/>
                  <a:pt x="3799172" y="642222"/>
                </a:cubicBezTo>
                <a:cubicBezTo>
                  <a:pt x="3784997" y="638674"/>
                  <a:pt x="3769051" y="631578"/>
                  <a:pt x="3765507" y="626255"/>
                </a:cubicBezTo>
                <a:cubicBezTo>
                  <a:pt x="3763735" y="620933"/>
                  <a:pt x="3779683" y="613837"/>
                  <a:pt x="3792085" y="610288"/>
                </a:cubicBezTo>
                <a:cubicBezTo>
                  <a:pt x="3808031" y="604966"/>
                  <a:pt x="3827522" y="603192"/>
                  <a:pt x="3847012" y="599644"/>
                </a:cubicBezTo>
                <a:cubicBezTo>
                  <a:pt x="3877133" y="608514"/>
                  <a:pt x="3909026" y="619159"/>
                  <a:pt x="3960410" y="617385"/>
                </a:cubicBezTo>
                <a:cubicBezTo>
                  <a:pt x="3951550" y="612063"/>
                  <a:pt x="3946235" y="606740"/>
                  <a:pt x="3939147" y="603192"/>
                </a:cubicBezTo>
                <a:cubicBezTo>
                  <a:pt x="3928516" y="599644"/>
                  <a:pt x="3917885" y="596096"/>
                  <a:pt x="3907254" y="592548"/>
                </a:cubicBezTo>
                <a:cubicBezTo>
                  <a:pt x="3891308" y="587225"/>
                  <a:pt x="3864730" y="580129"/>
                  <a:pt x="3878905" y="569484"/>
                </a:cubicBezTo>
                <a:cubicBezTo>
                  <a:pt x="3886878" y="564162"/>
                  <a:pt x="3896180" y="564606"/>
                  <a:pt x="3905926" y="566380"/>
                </a:cubicBezTo>
                <a:lnTo>
                  <a:pt x="3932213" y="570701"/>
                </a:lnTo>
                <a:lnTo>
                  <a:pt x="3933832" y="571258"/>
                </a:lnTo>
                <a:lnTo>
                  <a:pt x="3936025" y="571720"/>
                </a:lnTo>
                <a:lnTo>
                  <a:pt x="3951550" y="588778"/>
                </a:lnTo>
                <a:cubicBezTo>
                  <a:pt x="3960853" y="593435"/>
                  <a:pt x="3974584" y="596983"/>
                  <a:pt x="3994074" y="599644"/>
                </a:cubicBezTo>
                <a:cubicBezTo>
                  <a:pt x="3993188" y="590773"/>
                  <a:pt x="3986544" y="584564"/>
                  <a:pt x="3975913" y="580129"/>
                </a:cubicBezTo>
                <a:lnTo>
                  <a:pt x="3936025" y="571720"/>
                </a:lnTo>
                <a:lnTo>
                  <a:pt x="3935604" y="571258"/>
                </a:lnTo>
                <a:lnTo>
                  <a:pt x="3932213" y="570701"/>
                </a:lnTo>
                <a:lnTo>
                  <a:pt x="3877133" y="551743"/>
                </a:lnTo>
                <a:cubicBezTo>
                  <a:pt x="3893080" y="546421"/>
                  <a:pt x="3909026" y="541099"/>
                  <a:pt x="3919657" y="534002"/>
                </a:cubicBezTo>
                <a:cubicBezTo>
                  <a:pt x="3933832" y="525132"/>
                  <a:pt x="3946235" y="516261"/>
                  <a:pt x="3978128" y="518036"/>
                </a:cubicBezTo>
                <a:cubicBezTo>
                  <a:pt x="4010021" y="521584"/>
                  <a:pt x="4041914" y="525132"/>
                  <a:pt x="4050773" y="544647"/>
                </a:cubicBezTo>
                <a:cubicBezTo>
                  <a:pt x="4018880" y="546421"/>
                  <a:pt x="3990531" y="546421"/>
                  <a:pt x="3962181" y="548195"/>
                </a:cubicBezTo>
                <a:cubicBezTo>
                  <a:pt x="3958638" y="567710"/>
                  <a:pt x="3979900" y="578355"/>
                  <a:pt x="4025967" y="581903"/>
                </a:cubicBezTo>
                <a:cubicBezTo>
                  <a:pt x="4057860" y="581903"/>
                  <a:pt x="4091525" y="581903"/>
                  <a:pt x="4126962" y="583677"/>
                </a:cubicBezTo>
                <a:cubicBezTo>
                  <a:pt x="4121647" y="567710"/>
                  <a:pt x="4073807" y="558840"/>
                  <a:pt x="4080894" y="541099"/>
                </a:cubicBezTo>
                <a:cubicBezTo>
                  <a:pt x="4139365" y="539325"/>
                  <a:pt x="4167714" y="560614"/>
                  <a:pt x="4204924" y="569484"/>
                </a:cubicBezTo>
                <a:cubicBezTo>
                  <a:pt x="4282884" y="548195"/>
                  <a:pt x="4359073" y="528680"/>
                  <a:pt x="4433490" y="509165"/>
                </a:cubicBezTo>
                <a:cubicBezTo>
                  <a:pt x="4493733" y="528680"/>
                  <a:pt x="4502592" y="535777"/>
                  <a:pt x="4484874" y="557066"/>
                </a:cubicBezTo>
                <a:cubicBezTo>
                  <a:pt x="4468927" y="555292"/>
                  <a:pt x="4452980" y="551743"/>
                  <a:pt x="4433490" y="548195"/>
                </a:cubicBezTo>
                <a:cubicBezTo>
                  <a:pt x="4433490" y="555292"/>
                  <a:pt x="4431718" y="560614"/>
                  <a:pt x="4429947" y="567710"/>
                </a:cubicBezTo>
                <a:cubicBezTo>
                  <a:pt x="4415772" y="564162"/>
                  <a:pt x="4403369" y="560614"/>
                  <a:pt x="4390966" y="558840"/>
                </a:cubicBezTo>
                <a:cubicBezTo>
                  <a:pt x="4351986" y="571258"/>
                  <a:pt x="4341355" y="588999"/>
                  <a:pt x="4334267" y="606740"/>
                </a:cubicBezTo>
                <a:cubicBezTo>
                  <a:pt x="4330724" y="617385"/>
                  <a:pt x="4328952" y="628029"/>
                  <a:pt x="4325408" y="638674"/>
                </a:cubicBezTo>
                <a:cubicBezTo>
                  <a:pt x="4314777" y="672382"/>
                  <a:pt x="4281112" y="698993"/>
                  <a:pt x="4192520" y="709638"/>
                </a:cubicBezTo>
                <a:cubicBezTo>
                  <a:pt x="4217326" y="745120"/>
                  <a:pt x="4167714" y="769957"/>
                  <a:pt x="4128734" y="800117"/>
                </a:cubicBezTo>
                <a:cubicBezTo>
                  <a:pt x="4112787" y="793020"/>
                  <a:pt x="4100385" y="787698"/>
                  <a:pt x="4086210" y="782376"/>
                </a:cubicBezTo>
                <a:cubicBezTo>
                  <a:pt x="4041914" y="791246"/>
                  <a:pt x="4086210" y="807213"/>
                  <a:pt x="4068492" y="819632"/>
                </a:cubicBezTo>
                <a:cubicBezTo>
                  <a:pt x="4034827" y="828502"/>
                  <a:pt x="4002934" y="814309"/>
                  <a:pt x="3965725" y="814309"/>
                </a:cubicBezTo>
                <a:cubicBezTo>
                  <a:pt x="3910798" y="848017"/>
                  <a:pt x="3898395" y="892369"/>
                  <a:pt x="3823978" y="922529"/>
                </a:cubicBezTo>
                <a:cubicBezTo>
                  <a:pt x="3781454" y="903014"/>
                  <a:pt x="3774366" y="879951"/>
                  <a:pt x="3811575" y="856888"/>
                </a:cubicBezTo>
                <a:cubicBezTo>
                  <a:pt x="3834609" y="844469"/>
                  <a:pt x="3870046" y="832050"/>
                  <a:pt x="3900167" y="821406"/>
                </a:cubicBezTo>
                <a:cubicBezTo>
                  <a:pt x="3917885" y="816083"/>
                  <a:pt x="3940919" y="812535"/>
                  <a:pt x="3962181" y="807213"/>
                </a:cubicBezTo>
                <a:cubicBezTo>
                  <a:pt x="3951550" y="801891"/>
                  <a:pt x="3940919" y="798342"/>
                  <a:pt x="3930288" y="794794"/>
                </a:cubicBezTo>
                <a:cubicBezTo>
                  <a:pt x="3889536" y="780601"/>
                  <a:pt x="3885992" y="769957"/>
                  <a:pt x="3914342" y="750442"/>
                </a:cubicBezTo>
                <a:cubicBezTo>
                  <a:pt x="3926744" y="743345"/>
                  <a:pt x="3940919" y="736249"/>
                  <a:pt x="3951550" y="729153"/>
                </a:cubicBezTo>
                <a:cubicBezTo>
                  <a:pt x="3960410" y="722056"/>
                  <a:pt x="3963953" y="714960"/>
                  <a:pt x="3965725" y="707864"/>
                </a:cubicBezTo>
                <a:cubicBezTo>
                  <a:pt x="3875361" y="723830"/>
                  <a:pt x="3820434" y="750442"/>
                  <a:pt x="3786769" y="789472"/>
                </a:cubicBezTo>
                <a:cubicBezTo>
                  <a:pt x="3754876" y="782376"/>
                  <a:pt x="3728299" y="777053"/>
                  <a:pt x="3699949" y="773505"/>
                </a:cubicBezTo>
                <a:cubicBezTo>
                  <a:pt x="3675144" y="769957"/>
                  <a:pt x="3648566" y="766409"/>
                  <a:pt x="3623760" y="762860"/>
                </a:cubicBezTo>
                <a:cubicBezTo>
                  <a:pt x="3606042" y="759312"/>
                  <a:pt x="3588323" y="755764"/>
                  <a:pt x="3565290" y="750442"/>
                </a:cubicBezTo>
                <a:cubicBezTo>
                  <a:pt x="3586552" y="741571"/>
                  <a:pt x="3600726" y="736249"/>
                  <a:pt x="3614901" y="730927"/>
                </a:cubicBezTo>
                <a:cubicBezTo>
                  <a:pt x="3577692" y="722056"/>
                  <a:pt x="3554659" y="722056"/>
                  <a:pt x="3535169" y="734475"/>
                </a:cubicBezTo>
                <a:cubicBezTo>
                  <a:pt x="3517450" y="743345"/>
                  <a:pt x="3519222" y="750442"/>
                  <a:pt x="3547571" y="761086"/>
                </a:cubicBezTo>
                <a:cubicBezTo>
                  <a:pt x="3552887" y="762860"/>
                  <a:pt x="3561746" y="766409"/>
                  <a:pt x="3568834" y="768183"/>
                </a:cubicBezTo>
                <a:cubicBezTo>
                  <a:pt x="3575921" y="769957"/>
                  <a:pt x="3584780" y="773505"/>
                  <a:pt x="3593639" y="775279"/>
                </a:cubicBezTo>
                <a:cubicBezTo>
                  <a:pt x="3567061" y="793020"/>
                  <a:pt x="3519222" y="801891"/>
                  <a:pt x="3526309" y="824954"/>
                </a:cubicBezTo>
                <a:cubicBezTo>
                  <a:pt x="3506819" y="801891"/>
                  <a:pt x="3448348" y="817857"/>
                  <a:pt x="3421771" y="801891"/>
                </a:cubicBezTo>
                <a:cubicBezTo>
                  <a:pt x="3412912" y="807213"/>
                  <a:pt x="3407596" y="812535"/>
                  <a:pt x="3400509" y="816083"/>
                </a:cubicBezTo>
                <a:cubicBezTo>
                  <a:pt x="3425314" y="824954"/>
                  <a:pt x="3451892" y="830276"/>
                  <a:pt x="3482013" y="833824"/>
                </a:cubicBezTo>
                <a:cubicBezTo>
                  <a:pt x="3515678" y="837372"/>
                  <a:pt x="3540484" y="856888"/>
                  <a:pt x="3526309" y="869306"/>
                </a:cubicBezTo>
                <a:cubicBezTo>
                  <a:pt x="3519222" y="874628"/>
                  <a:pt x="3501503" y="879951"/>
                  <a:pt x="3487329" y="881725"/>
                </a:cubicBezTo>
                <a:cubicBezTo>
                  <a:pt x="3474926" y="883499"/>
                  <a:pt x="3458979" y="881725"/>
                  <a:pt x="3443033" y="881725"/>
                </a:cubicBezTo>
                <a:cubicBezTo>
                  <a:pt x="3446576" y="904788"/>
                  <a:pt x="3483785" y="920755"/>
                  <a:pt x="3531625" y="920755"/>
                </a:cubicBezTo>
                <a:cubicBezTo>
                  <a:pt x="3538712" y="922529"/>
                  <a:pt x="3547571" y="920755"/>
                  <a:pt x="3554659" y="922529"/>
                </a:cubicBezTo>
                <a:cubicBezTo>
                  <a:pt x="3579464" y="922529"/>
                  <a:pt x="3593639" y="929625"/>
                  <a:pt x="3593639" y="938496"/>
                </a:cubicBezTo>
                <a:cubicBezTo>
                  <a:pt x="3593639" y="947366"/>
                  <a:pt x="3570605" y="950914"/>
                  <a:pt x="3544028" y="949140"/>
                </a:cubicBezTo>
                <a:cubicBezTo>
                  <a:pt x="3536940" y="949140"/>
                  <a:pt x="3528081" y="947366"/>
                  <a:pt x="3522765" y="945592"/>
                </a:cubicBezTo>
                <a:cubicBezTo>
                  <a:pt x="3487329" y="936722"/>
                  <a:pt x="3462523" y="942044"/>
                  <a:pt x="3437717" y="952689"/>
                </a:cubicBezTo>
                <a:cubicBezTo>
                  <a:pt x="3395193" y="970430"/>
                  <a:pt x="3365072" y="991719"/>
                  <a:pt x="3343810" y="1014782"/>
                </a:cubicBezTo>
                <a:cubicBezTo>
                  <a:pt x="3324320" y="1037845"/>
                  <a:pt x="3306601" y="1060908"/>
                  <a:pt x="3285340" y="1082197"/>
                </a:cubicBezTo>
                <a:cubicBezTo>
                  <a:pt x="3265849" y="1103487"/>
                  <a:pt x="3239271" y="1123002"/>
                  <a:pt x="3196747" y="1140743"/>
                </a:cubicBezTo>
                <a:cubicBezTo>
                  <a:pt x="3184344" y="1137194"/>
                  <a:pt x="3171942" y="1133646"/>
                  <a:pt x="3157767" y="1128324"/>
                </a:cubicBezTo>
                <a:cubicBezTo>
                  <a:pt x="3173713" y="1121228"/>
                  <a:pt x="3187888" y="1115905"/>
                  <a:pt x="3205607" y="1105261"/>
                </a:cubicBezTo>
                <a:cubicBezTo>
                  <a:pt x="3173713" y="1103487"/>
                  <a:pt x="3147136" y="1099938"/>
                  <a:pt x="3111699" y="1096390"/>
                </a:cubicBezTo>
                <a:cubicBezTo>
                  <a:pt x="3115243" y="1107035"/>
                  <a:pt x="3115243" y="1112357"/>
                  <a:pt x="3118786" y="1117679"/>
                </a:cubicBezTo>
                <a:cubicBezTo>
                  <a:pt x="3129417" y="1135420"/>
                  <a:pt x="3129417" y="1135420"/>
                  <a:pt x="3088665" y="1147839"/>
                </a:cubicBezTo>
                <a:cubicBezTo>
                  <a:pt x="3113471" y="1149613"/>
                  <a:pt x="3132961" y="1147839"/>
                  <a:pt x="3148908" y="1151387"/>
                </a:cubicBezTo>
                <a:cubicBezTo>
                  <a:pt x="3163082" y="1153161"/>
                  <a:pt x="3182573" y="1158483"/>
                  <a:pt x="3186116" y="1163806"/>
                </a:cubicBezTo>
                <a:cubicBezTo>
                  <a:pt x="3187888" y="1167354"/>
                  <a:pt x="3173713" y="1174450"/>
                  <a:pt x="3164854" y="1179773"/>
                </a:cubicBezTo>
                <a:cubicBezTo>
                  <a:pt x="3150680" y="1186869"/>
                  <a:pt x="3134733" y="1193965"/>
                  <a:pt x="3118786" y="1201062"/>
                </a:cubicBezTo>
                <a:cubicBezTo>
                  <a:pt x="3046141" y="1190417"/>
                  <a:pt x="3039054" y="1183321"/>
                  <a:pt x="3076262" y="1162032"/>
                </a:cubicBezTo>
                <a:cubicBezTo>
                  <a:pt x="3028423" y="1154935"/>
                  <a:pt x="3001846" y="1160257"/>
                  <a:pt x="2989442" y="1174450"/>
                </a:cubicBezTo>
                <a:cubicBezTo>
                  <a:pt x="2978811" y="1188643"/>
                  <a:pt x="2989442" y="1193965"/>
                  <a:pt x="3031966" y="1199288"/>
                </a:cubicBezTo>
                <a:cubicBezTo>
                  <a:pt x="3028423" y="1213480"/>
                  <a:pt x="3007161" y="1225899"/>
                  <a:pt x="2985899" y="1238318"/>
                </a:cubicBezTo>
                <a:cubicBezTo>
                  <a:pt x="2957549" y="1256059"/>
                  <a:pt x="2939831" y="1273800"/>
                  <a:pt x="2961093" y="1296863"/>
                </a:cubicBezTo>
                <a:cubicBezTo>
                  <a:pt x="2929201" y="1296863"/>
                  <a:pt x="2902622" y="1296863"/>
                  <a:pt x="2876045" y="1296863"/>
                </a:cubicBezTo>
                <a:cubicBezTo>
                  <a:pt x="2872501" y="1307507"/>
                  <a:pt x="2870729" y="1316378"/>
                  <a:pt x="2867185" y="1327022"/>
                </a:cubicBezTo>
                <a:cubicBezTo>
                  <a:pt x="2897307" y="1330571"/>
                  <a:pt x="2932744" y="1335893"/>
                  <a:pt x="2966408" y="1341215"/>
                </a:cubicBezTo>
                <a:cubicBezTo>
                  <a:pt x="2975268" y="1330571"/>
                  <a:pt x="2975268" y="1330571"/>
                  <a:pt x="2954006" y="1316378"/>
                </a:cubicBezTo>
                <a:cubicBezTo>
                  <a:pt x="2982355" y="1314604"/>
                  <a:pt x="2989442" y="1323474"/>
                  <a:pt x="3001846" y="1330571"/>
                </a:cubicBezTo>
                <a:cubicBezTo>
                  <a:pt x="3016020" y="1335893"/>
                  <a:pt x="3021335" y="1346538"/>
                  <a:pt x="3053228" y="1344763"/>
                </a:cubicBezTo>
                <a:cubicBezTo>
                  <a:pt x="3072719" y="1344763"/>
                  <a:pt x="3081578" y="1357182"/>
                  <a:pt x="3067403" y="1364278"/>
                </a:cubicBezTo>
                <a:cubicBezTo>
                  <a:pt x="3060316" y="1369601"/>
                  <a:pt x="3046141" y="1373149"/>
                  <a:pt x="3035510" y="1378471"/>
                </a:cubicBezTo>
                <a:cubicBezTo>
                  <a:pt x="3019564" y="1385568"/>
                  <a:pt x="3003617" y="1390890"/>
                  <a:pt x="2984127" y="1399760"/>
                </a:cubicBezTo>
                <a:cubicBezTo>
                  <a:pt x="2959321" y="1401534"/>
                  <a:pt x="2925656" y="1403308"/>
                  <a:pt x="2888448" y="1405083"/>
                </a:cubicBezTo>
                <a:cubicBezTo>
                  <a:pt x="2890219" y="1399760"/>
                  <a:pt x="2890219" y="1396212"/>
                  <a:pt x="2890219" y="1390890"/>
                </a:cubicBezTo>
                <a:cubicBezTo>
                  <a:pt x="2867185" y="1383794"/>
                  <a:pt x="2817574" y="1390890"/>
                  <a:pt x="2826433" y="1367827"/>
                </a:cubicBezTo>
                <a:cubicBezTo>
                  <a:pt x="2782137" y="1376697"/>
                  <a:pt x="2782137" y="1376697"/>
                  <a:pt x="2794540" y="1408631"/>
                </a:cubicBezTo>
                <a:cubicBezTo>
                  <a:pt x="2760875" y="1408631"/>
                  <a:pt x="2727210" y="1408631"/>
                  <a:pt x="2686458" y="1408631"/>
                </a:cubicBezTo>
                <a:cubicBezTo>
                  <a:pt x="2682914" y="1429920"/>
                  <a:pt x="2693545" y="1452983"/>
                  <a:pt x="2707720" y="1479595"/>
                </a:cubicBezTo>
                <a:cubicBezTo>
                  <a:pt x="2697089" y="1479595"/>
                  <a:pt x="2686458" y="1481369"/>
                  <a:pt x="2675827" y="1481369"/>
                </a:cubicBezTo>
                <a:cubicBezTo>
                  <a:pt x="2626216" y="1484917"/>
                  <a:pt x="2613813" y="1493787"/>
                  <a:pt x="2626216" y="1513302"/>
                </a:cubicBezTo>
                <a:cubicBezTo>
                  <a:pt x="2629759" y="1518625"/>
                  <a:pt x="2636847" y="1523947"/>
                  <a:pt x="2643934" y="1529269"/>
                </a:cubicBezTo>
                <a:cubicBezTo>
                  <a:pt x="2679371" y="1554107"/>
                  <a:pt x="2672283" y="1577170"/>
                  <a:pt x="2645707" y="1600233"/>
                </a:cubicBezTo>
                <a:cubicBezTo>
                  <a:pt x="2633303" y="1612652"/>
                  <a:pt x="2615585" y="1623296"/>
                  <a:pt x="2601410" y="1633941"/>
                </a:cubicBezTo>
                <a:cubicBezTo>
                  <a:pt x="2576605" y="1651682"/>
                  <a:pt x="2573060" y="1669423"/>
                  <a:pt x="2592551" y="1688938"/>
                </a:cubicBezTo>
                <a:cubicBezTo>
                  <a:pt x="2610269" y="1704904"/>
                  <a:pt x="2608497" y="1706679"/>
                  <a:pt x="2571289" y="1717323"/>
                </a:cubicBezTo>
                <a:cubicBezTo>
                  <a:pt x="2546483" y="1724419"/>
                  <a:pt x="2523449" y="1731516"/>
                  <a:pt x="2498643" y="1738612"/>
                </a:cubicBezTo>
                <a:cubicBezTo>
                  <a:pt x="2512818" y="1754579"/>
                  <a:pt x="2537624" y="1759901"/>
                  <a:pt x="2564201" y="1761675"/>
                </a:cubicBezTo>
                <a:cubicBezTo>
                  <a:pt x="2578376" y="1751031"/>
                  <a:pt x="2604953" y="1742160"/>
                  <a:pt x="2601410" y="1735064"/>
                </a:cubicBezTo>
                <a:cubicBezTo>
                  <a:pt x="2599638" y="1724419"/>
                  <a:pt x="2615585" y="1726194"/>
                  <a:pt x="2622672" y="1726194"/>
                </a:cubicBezTo>
                <a:cubicBezTo>
                  <a:pt x="2656337" y="1719097"/>
                  <a:pt x="2672283" y="1708453"/>
                  <a:pt x="2684686" y="1694260"/>
                </a:cubicBezTo>
                <a:cubicBezTo>
                  <a:pt x="2672283" y="1692486"/>
                  <a:pt x="2661652" y="1692486"/>
                  <a:pt x="2651021" y="1690712"/>
                </a:cubicBezTo>
                <a:cubicBezTo>
                  <a:pt x="2640390" y="1688938"/>
                  <a:pt x="2629759" y="1688938"/>
                  <a:pt x="2617356" y="1687163"/>
                </a:cubicBezTo>
                <a:cubicBezTo>
                  <a:pt x="2619128" y="1672971"/>
                  <a:pt x="2661652" y="1676519"/>
                  <a:pt x="2674055" y="1664100"/>
                </a:cubicBezTo>
                <a:cubicBezTo>
                  <a:pt x="2651021" y="1662326"/>
                  <a:pt x="2629759" y="1658778"/>
                  <a:pt x="2597866" y="1655230"/>
                </a:cubicBezTo>
                <a:cubicBezTo>
                  <a:pt x="2617356" y="1648134"/>
                  <a:pt x="2629759" y="1644585"/>
                  <a:pt x="2642162" y="1639263"/>
                </a:cubicBezTo>
                <a:cubicBezTo>
                  <a:pt x="2652793" y="1642811"/>
                  <a:pt x="2661652" y="1646359"/>
                  <a:pt x="2670511" y="1648134"/>
                </a:cubicBezTo>
                <a:cubicBezTo>
                  <a:pt x="2679371" y="1649908"/>
                  <a:pt x="2698861" y="1649908"/>
                  <a:pt x="2700633" y="1648134"/>
                </a:cubicBezTo>
                <a:cubicBezTo>
                  <a:pt x="2704176" y="1644585"/>
                  <a:pt x="2705948" y="1637489"/>
                  <a:pt x="2700633" y="1633941"/>
                </a:cubicBezTo>
                <a:cubicBezTo>
                  <a:pt x="2693545" y="1628618"/>
                  <a:pt x="2677599" y="1626844"/>
                  <a:pt x="2661652" y="1621522"/>
                </a:cubicBezTo>
                <a:cubicBezTo>
                  <a:pt x="2674055" y="1616200"/>
                  <a:pt x="2682914" y="1610877"/>
                  <a:pt x="2695317" y="1605555"/>
                </a:cubicBezTo>
                <a:cubicBezTo>
                  <a:pt x="2716579" y="1598459"/>
                  <a:pt x="2739613" y="1589588"/>
                  <a:pt x="2759103" y="1582492"/>
                </a:cubicBezTo>
                <a:cubicBezTo>
                  <a:pt x="2794540" y="1564751"/>
                  <a:pt x="2796312" y="1555881"/>
                  <a:pt x="2773278" y="1536365"/>
                </a:cubicBezTo>
                <a:cubicBezTo>
                  <a:pt x="2769734" y="1534591"/>
                  <a:pt x="2767963" y="1531043"/>
                  <a:pt x="2762647" y="1527495"/>
                </a:cubicBezTo>
                <a:cubicBezTo>
                  <a:pt x="2865414" y="1506206"/>
                  <a:pt x="2913253" y="1474272"/>
                  <a:pt x="2900850" y="1428146"/>
                </a:cubicBezTo>
                <a:cubicBezTo>
                  <a:pt x="2984127" y="1424598"/>
                  <a:pt x="2996530" y="1428146"/>
                  <a:pt x="3031966" y="1454757"/>
                </a:cubicBezTo>
                <a:cubicBezTo>
                  <a:pt x="3039054" y="1449435"/>
                  <a:pt x="3044369" y="1444113"/>
                  <a:pt x="3051457" y="1440564"/>
                </a:cubicBezTo>
                <a:cubicBezTo>
                  <a:pt x="3058544" y="1437016"/>
                  <a:pt x="3067403" y="1433468"/>
                  <a:pt x="3078034" y="1429920"/>
                </a:cubicBezTo>
                <a:cubicBezTo>
                  <a:pt x="3069175" y="1422823"/>
                  <a:pt x="3058544" y="1415727"/>
                  <a:pt x="3044369" y="1405083"/>
                </a:cubicBezTo>
                <a:cubicBezTo>
                  <a:pt x="3079806" y="1406857"/>
                  <a:pt x="3113471" y="1410405"/>
                  <a:pt x="3147136" y="1413953"/>
                </a:cubicBezTo>
                <a:cubicBezTo>
                  <a:pt x="3155995" y="1396212"/>
                  <a:pt x="3124102" y="1385568"/>
                  <a:pt x="3115243" y="1371375"/>
                </a:cubicBezTo>
                <a:cubicBezTo>
                  <a:pt x="3145364" y="1357182"/>
                  <a:pt x="3186116" y="1362504"/>
                  <a:pt x="3223325" y="1357182"/>
                </a:cubicBezTo>
                <a:cubicBezTo>
                  <a:pt x="3233956" y="1350086"/>
                  <a:pt x="3228640" y="1344763"/>
                  <a:pt x="3214466" y="1339441"/>
                </a:cubicBezTo>
                <a:cubicBezTo>
                  <a:pt x="3218009" y="1335893"/>
                  <a:pt x="3221553" y="1330571"/>
                  <a:pt x="3225097" y="1330571"/>
                </a:cubicBezTo>
                <a:cubicBezTo>
                  <a:pt x="3242815" y="1330571"/>
                  <a:pt x="3260533" y="1330571"/>
                  <a:pt x="3276480" y="1330571"/>
                </a:cubicBezTo>
                <a:cubicBezTo>
                  <a:pt x="3301286" y="1300411"/>
                  <a:pt x="3301286" y="1300411"/>
                  <a:pt x="3235728" y="1279122"/>
                </a:cubicBezTo>
                <a:cubicBezTo>
                  <a:pt x="3260533" y="1273800"/>
                  <a:pt x="3288883" y="1266703"/>
                  <a:pt x="3255218" y="1248962"/>
                </a:cubicBezTo>
                <a:cubicBezTo>
                  <a:pt x="3313689" y="1261381"/>
                  <a:pt x="3373931" y="1243640"/>
                  <a:pt x="3409368" y="1266703"/>
                </a:cubicBezTo>
                <a:cubicBezTo>
                  <a:pt x="3443033" y="1252510"/>
                  <a:pt x="3443033" y="1250736"/>
                  <a:pt x="3421771" y="1225899"/>
                </a:cubicBezTo>
                <a:cubicBezTo>
                  <a:pt x="3444805" y="1225899"/>
                  <a:pt x="3466067" y="1225899"/>
                  <a:pt x="3490872" y="1225899"/>
                </a:cubicBezTo>
                <a:cubicBezTo>
                  <a:pt x="3496189" y="1218803"/>
                  <a:pt x="3501503" y="1213480"/>
                  <a:pt x="3506819" y="1208158"/>
                </a:cubicBezTo>
                <a:cubicBezTo>
                  <a:pt x="3542256" y="1209932"/>
                  <a:pt x="3577692" y="1213480"/>
                  <a:pt x="3614901" y="1217029"/>
                </a:cubicBezTo>
                <a:cubicBezTo>
                  <a:pt x="3620217" y="1208158"/>
                  <a:pt x="3623760" y="1202836"/>
                  <a:pt x="3625532" y="1199288"/>
                </a:cubicBezTo>
                <a:cubicBezTo>
                  <a:pt x="3689318" y="1204610"/>
                  <a:pt x="3751333" y="1208158"/>
                  <a:pt x="3813347" y="1211706"/>
                </a:cubicBezTo>
                <a:cubicBezTo>
                  <a:pt x="3815119" y="1209932"/>
                  <a:pt x="3815119" y="1208158"/>
                  <a:pt x="3816891" y="1206384"/>
                </a:cubicBezTo>
                <a:cubicBezTo>
                  <a:pt x="3786769" y="1204610"/>
                  <a:pt x="3758420" y="1201062"/>
                  <a:pt x="3728299" y="1197514"/>
                </a:cubicBezTo>
                <a:cubicBezTo>
                  <a:pt x="3724755" y="1186869"/>
                  <a:pt x="3740702" y="1186869"/>
                  <a:pt x="3756648" y="1186869"/>
                </a:cubicBezTo>
                <a:cubicBezTo>
                  <a:pt x="3802716" y="1186869"/>
                  <a:pt x="3848784" y="1188643"/>
                  <a:pt x="3894851" y="1190417"/>
                </a:cubicBezTo>
                <a:cubicBezTo>
                  <a:pt x="3912570" y="1190417"/>
                  <a:pt x="3928516" y="1192191"/>
                  <a:pt x="3948007" y="1193965"/>
                </a:cubicBezTo>
                <a:cubicBezTo>
                  <a:pt x="3953322" y="1186869"/>
                  <a:pt x="3955094" y="1181547"/>
                  <a:pt x="3958638" y="1177999"/>
                </a:cubicBezTo>
                <a:cubicBezTo>
                  <a:pt x="3986987" y="1183321"/>
                  <a:pt x="4011793" y="1190417"/>
                  <a:pt x="4041914" y="1195739"/>
                </a:cubicBezTo>
                <a:cubicBezTo>
                  <a:pt x="4020652" y="1211706"/>
                  <a:pt x="3946235" y="1204610"/>
                  <a:pt x="3948007" y="1231221"/>
                </a:cubicBezTo>
                <a:cubicBezTo>
                  <a:pt x="3905482" y="1224125"/>
                  <a:pt x="3873589" y="1227673"/>
                  <a:pt x="3845240" y="1240092"/>
                </a:cubicBezTo>
                <a:cubicBezTo>
                  <a:pt x="3825750" y="1248962"/>
                  <a:pt x="3822206" y="1247188"/>
                  <a:pt x="3772595" y="1241866"/>
                </a:cubicBezTo>
                <a:cubicBezTo>
                  <a:pt x="3776138" y="1256059"/>
                  <a:pt x="3806260" y="1259607"/>
                  <a:pt x="3829293" y="1264929"/>
                </a:cubicBezTo>
                <a:cubicBezTo>
                  <a:pt x="3850555" y="1270251"/>
                  <a:pt x="3873589" y="1277348"/>
                  <a:pt x="3896623" y="1282670"/>
                </a:cubicBezTo>
                <a:cubicBezTo>
                  <a:pt x="3873589" y="1311056"/>
                  <a:pt x="3776138" y="1314604"/>
                  <a:pt x="3774366" y="1346538"/>
                </a:cubicBezTo>
                <a:cubicBezTo>
                  <a:pt x="3806260" y="1357182"/>
                  <a:pt x="3843468" y="1353634"/>
                  <a:pt x="3887765" y="1353634"/>
                </a:cubicBezTo>
                <a:cubicBezTo>
                  <a:pt x="3855871" y="1339441"/>
                  <a:pt x="3870046" y="1327022"/>
                  <a:pt x="3893080" y="1316378"/>
                </a:cubicBezTo>
                <a:cubicBezTo>
                  <a:pt x="3900167" y="1312830"/>
                  <a:pt x="3907254" y="1309281"/>
                  <a:pt x="3914342" y="1305733"/>
                </a:cubicBezTo>
                <a:cubicBezTo>
                  <a:pt x="3951550" y="1284444"/>
                  <a:pt x="3948007" y="1275574"/>
                  <a:pt x="3901939" y="1256059"/>
                </a:cubicBezTo>
                <a:cubicBezTo>
                  <a:pt x="3896623" y="1254285"/>
                  <a:pt x="3891308" y="1252510"/>
                  <a:pt x="3884220" y="1248962"/>
                </a:cubicBezTo>
                <a:cubicBezTo>
                  <a:pt x="3921430" y="1247188"/>
                  <a:pt x="3921430" y="1247188"/>
                  <a:pt x="3974584" y="1266703"/>
                </a:cubicBezTo>
                <a:cubicBezTo>
                  <a:pt x="3979900" y="1263155"/>
                  <a:pt x="3983443" y="1259607"/>
                  <a:pt x="3990531" y="1252510"/>
                </a:cubicBezTo>
                <a:cubicBezTo>
                  <a:pt x="4011793" y="1272026"/>
                  <a:pt x="4052545" y="1272026"/>
                  <a:pt x="4089754" y="1273800"/>
                </a:cubicBezTo>
                <a:cubicBezTo>
                  <a:pt x="4096841" y="1254285"/>
                  <a:pt x="4096841" y="1254285"/>
                  <a:pt x="4006477" y="1247188"/>
                </a:cubicBezTo>
                <a:cubicBezTo>
                  <a:pt x="4013565" y="1229447"/>
                  <a:pt x="4068492" y="1229447"/>
                  <a:pt x="4080894" y="1215255"/>
                </a:cubicBezTo>
                <a:cubicBezTo>
                  <a:pt x="4119875" y="1222351"/>
                  <a:pt x="4119875" y="1222351"/>
                  <a:pt x="4121647" y="1240092"/>
                </a:cubicBezTo>
                <a:cubicBezTo>
                  <a:pt x="4144681" y="1238318"/>
                  <a:pt x="4169486" y="1236544"/>
                  <a:pt x="4201379" y="1232995"/>
                </a:cubicBezTo>
                <a:cubicBezTo>
                  <a:pt x="4181889" y="1227673"/>
                  <a:pt x="4169486" y="1224125"/>
                  <a:pt x="4155312" y="1218803"/>
                </a:cubicBezTo>
                <a:cubicBezTo>
                  <a:pt x="4157083" y="1218803"/>
                  <a:pt x="4157083" y="1217029"/>
                  <a:pt x="4158855" y="1217029"/>
                </a:cubicBezTo>
                <a:cubicBezTo>
                  <a:pt x="4196064" y="1211706"/>
                  <a:pt x="4215554" y="1201062"/>
                  <a:pt x="4227957" y="1186869"/>
                </a:cubicBezTo>
                <a:cubicBezTo>
                  <a:pt x="4249219" y="1162032"/>
                  <a:pt x="4297059" y="1156709"/>
                  <a:pt x="4355529" y="1170902"/>
                </a:cubicBezTo>
                <a:cubicBezTo>
                  <a:pt x="4417544" y="1186869"/>
                  <a:pt x="4481330" y="1201062"/>
                  <a:pt x="4553975" y="1208158"/>
                </a:cubicBezTo>
                <a:cubicBezTo>
                  <a:pt x="4582325" y="1211706"/>
                  <a:pt x="4610674" y="1211706"/>
                  <a:pt x="4639023" y="1211706"/>
                </a:cubicBezTo>
                <a:cubicBezTo>
                  <a:pt x="4654970" y="1211706"/>
                  <a:pt x="4670916" y="1209932"/>
                  <a:pt x="4683319" y="1208158"/>
                </a:cubicBezTo>
                <a:cubicBezTo>
                  <a:pt x="4716984" y="1202836"/>
                  <a:pt x="4734703" y="1192191"/>
                  <a:pt x="4741790" y="1177999"/>
                </a:cubicBezTo>
                <a:cubicBezTo>
                  <a:pt x="4750649" y="1163806"/>
                  <a:pt x="4718756" y="1160257"/>
                  <a:pt x="4699266" y="1149613"/>
                </a:cubicBezTo>
                <a:cubicBezTo>
                  <a:pt x="4683319" y="1156709"/>
                  <a:pt x="4669145" y="1163806"/>
                  <a:pt x="4658514" y="1167354"/>
                </a:cubicBezTo>
                <a:cubicBezTo>
                  <a:pt x="4617761" y="1169128"/>
                  <a:pt x="4578781" y="1170902"/>
                  <a:pt x="4541572" y="1169128"/>
                </a:cubicBezTo>
                <a:cubicBezTo>
                  <a:pt x="4504364" y="1167354"/>
                  <a:pt x="4472471" y="1156709"/>
                  <a:pt x="4444121" y="1147839"/>
                </a:cubicBezTo>
                <a:cubicBezTo>
                  <a:pt x="4500820" y="1147839"/>
                  <a:pt x="4555747" y="1144291"/>
                  <a:pt x="4603587" y="1131872"/>
                </a:cubicBezTo>
                <a:cubicBezTo>
                  <a:pt x="4548660" y="1108809"/>
                  <a:pt x="4513223" y="1103487"/>
                  <a:pt x="4437034" y="1110583"/>
                </a:cubicBezTo>
                <a:cubicBezTo>
                  <a:pt x="4401597" y="1087520"/>
                  <a:pt x="4405141" y="1082197"/>
                  <a:pt x="4454753" y="1068005"/>
                </a:cubicBezTo>
                <a:cubicBezTo>
                  <a:pt x="4483102" y="1060908"/>
                  <a:pt x="4509679" y="1052038"/>
                  <a:pt x="4538029" y="1043167"/>
                </a:cubicBezTo>
                <a:cubicBezTo>
                  <a:pt x="4569922" y="1050264"/>
                  <a:pt x="4569922" y="1050264"/>
                  <a:pt x="4550432" y="1075101"/>
                </a:cubicBezTo>
                <a:cubicBezTo>
                  <a:pt x="4557519" y="1076875"/>
                  <a:pt x="4566378" y="1080423"/>
                  <a:pt x="4577009" y="1082197"/>
                </a:cubicBezTo>
                <a:cubicBezTo>
                  <a:pt x="4624849" y="1091068"/>
                  <a:pt x="4674460" y="1099938"/>
                  <a:pt x="4722300" y="1108809"/>
                </a:cubicBezTo>
                <a:cubicBezTo>
                  <a:pt x="4764824" y="1117679"/>
                  <a:pt x="4766596" y="1123002"/>
                  <a:pt x="4740018" y="1140743"/>
                </a:cubicBezTo>
                <a:cubicBezTo>
                  <a:pt x="4736474" y="1142517"/>
                  <a:pt x="4734703" y="1144291"/>
                  <a:pt x="4731159" y="1146065"/>
                </a:cubicBezTo>
                <a:cubicBezTo>
                  <a:pt x="4784314" y="1151387"/>
                  <a:pt x="4791401" y="1151387"/>
                  <a:pt x="4802032" y="1133646"/>
                </a:cubicBezTo>
                <a:cubicBezTo>
                  <a:pt x="4814435" y="1112357"/>
                  <a:pt x="4814435" y="1112357"/>
                  <a:pt x="4865819" y="1110583"/>
                </a:cubicBezTo>
                <a:cubicBezTo>
                  <a:pt x="4833926" y="1096390"/>
                  <a:pt x="4805576" y="1082197"/>
                  <a:pt x="4770139" y="1069779"/>
                </a:cubicBezTo>
                <a:cubicBezTo>
                  <a:pt x="4754193" y="1066231"/>
                  <a:pt x="4725843" y="1066231"/>
                  <a:pt x="4692179" y="1064456"/>
                </a:cubicBezTo>
                <a:cubicBezTo>
                  <a:pt x="4679776" y="1052038"/>
                  <a:pt x="4647883" y="1039619"/>
                  <a:pt x="4649654" y="1016556"/>
                </a:cubicBezTo>
                <a:cubicBezTo>
                  <a:pt x="4674460" y="1016556"/>
                  <a:pt x="4695722" y="1018330"/>
                  <a:pt x="4729387" y="1018330"/>
                </a:cubicBezTo>
                <a:cubicBezTo>
                  <a:pt x="4711669" y="1027200"/>
                  <a:pt x="4701038" y="1030749"/>
                  <a:pt x="4690407" y="1036071"/>
                </a:cubicBezTo>
                <a:cubicBezTo>
                  <a:pt x="4708125" y="1044941"/>
                  <a:pt x="4727615" y="1046716"/>
                  <a:pt x="4745334" y="1041393"/>
                </a:cubicBezTo>
                <a:cubicBezTo>
                  <a:pt x="4755965" y="1037845"/>
                  <a:pt x="4754193" y="1028975"/>
                  <a:pt x="4759508" y="1021878"/>
                </a:cubicBezTo>
                <a:cubicBezTo>
                  <a:pt x="4784314" y="1028975"/>
                  <a:pt x="4812663" y="1034297"/>
                  <a:pt x="4841013" y="1041393"/>
                </a:cubicBezTo>
                <a:cubicBezTo>
                  <a:pt x="4844557" y="1041393"/>
                  <a:pt x="4846328" y="1039619"/>
                  <a:pt x="4848100" y="1037845"/>
                </a:cubicBezTo>
                <a:cubicBezTo>
                  <a:pt x="4832154" y="1028975"/>
                  <a:pt x="4814435" y="1020104"/>
                  <a:pt x="4798489" y="1011234"/>
                </a:cubicBezTo>
                <a:cubicBezTo>
                  <a:pt x="4828610" y="1011234"/>
                  <a:pt x="4856959" y="1011234"/>
                  <a:pt x="4883537" y="1011234"/>
                </a:cubicBezTo>
                <a:cubicBezTo>
                  <a:pt x="4911886" y="1009460"/>
                  <a:pt x="4940236" y="1005911"/>
                  <a:pt x="4968585" y="1002363"/>
                </a:cubicBezTo>
                <a:cubicBezTo>
                  <a:pt x="4938464" y="989945"/>
                  <a:pt x="4908343" y="977526"/>
                  <a:pt x="4878221" y="966881"/>
                </a:cubicBezTo>
                <a:cubicBezTo>
                  <a:pt x="4871134" y="965107"/>
                  <a:pt x="4855188" y="965107"/>
                  <a:pt x="4844557" y="965107"/>
                </a:cubicBezTo>
                <a:cubicBezTo>
                  <a:pt x="4807348" y="970430"/>
                  <a:pt x="4771911" y="975752"/>
                  <a:pt x="4736474" y="981074"/>
                </a:cubicBezTo>
                <a:cubicBezTo>
                  <a:pt x="4716984" y="984622"/>
                  <a:pt x="4699266" y="989945"/>
                  <a:pt x="4681547" y="993493"/>
                </a:cubicBezTo>
                <a:cubicBezTo>
                  <a:pt x="4651426" y="1002363"/>
                  <a:pt x="4623077" y="1000589"/>
                  <a:pt x="4596499" y="991719"/>
                </a:cubicBezTo>
                <a:cubicBezTo>
                  <a:pt x="4573465" y="982848"/>
                  <a:pt x="4550432" y="975752"/>
                  <a:pt x="4525626" y="970430"/>
                </a:cubicBezTo>
                <a:cubicBezTo>
                  <a:pt x="4472471" y="958011"/>
                  <a:pt x="4435262" y="963333"/>
                  <a:pt x="4405141" y="986396"/>
                </a:cubicBezTo>
                <a:cubicBezTo>
                  <a:pt x="4399825" y="989945"/>
                  <a:pt x="4396282" y="993493"/>
                  <a:pt x="4392738" y="998815"/>
                </a:cubicBezTo>
                <a:cubicBezTo>
                  <a:pt x="4332495" y="997041"/>
                  <a:pt x="4328952" y="995267"/>
                  <a:pt x="4313006" y="966881"/>
                </a:cubicBezTo>
                <a:cubicBezTo>
                  <a:pt x="4270481" y="958011"/>
                  <a:pt x="4217326" y="977526"/>
                  <a:pt x="4176574" y="959785"/>
                </a:cubicBezTo>
                <a:cubicBezTo>
                  <a:pt x="4188976" y="952689"/>
                  <a:pt x="4201379" y="943818"/>
                  <a:pt x="4213782" y="936722"/>
                </a:cubicBezTo>
                <a:cubicBezTo>
                  <a:pt x="4220870" y="933174"/>
                  <a:pt x="4226185" y="927851"/>
                  <a:pt x="4235044" y="924303"/>
                </a:cubicBezTo>
                <a:cubicBezTo>
                  <a:pt x="4243904" y="920755"/>
                  <a:pt x="4258078" y="918981"/>
                  <a:pt x="4266937" y="920755"/>
                </a:cubicBezTo>
                <a:cubicBezTo>
                  <a:pt x="4272253" y="922529"/>
                  <a:pt x="4275797" y="927851"/>
                  <a:pt x="4277568" y="933174"/>
                </a:cubicBezTo>
                <a:cubicBezTo>
                  <a:pt x="4277568" y="934948"/>
                  <a:pt x="4274025" y="938496"/>
                  <a:pt x="4272253" y="942044"/>
                </a:cubicBezTo>
                <a:cubicBezTo>
                  <a:pt x="4309462" y="942044"/>
                  <a:pt x="4309462" y="942044"/>
                  <a:pt x="4325408" y="922529"/>
                </a:cubicBezTo>
                <a:cubicBezTo>
                  <a:pt x="4378563" y="927851"/>
                  <a:pt x="4440578" y="920755"/>
                  <a:pt x="4490189" y="940270"/>
                </a:cubicBezTo>
                <a:cubicBezTo>
                  <a:pt x="4483102" y="943818"/>
                  <a:pt x="4477786" y="947366"/>
                  <a:pt x="4472471" y="950914"/>
                </a:cubicBezTo>
                <a:cubicBezTo>
                  <a:pt x="4527398" y="963333"/>
                  <a:pt x="4527398" y="963333"/>
                  <a:pt x="4608902" y="950914"/>
                </a:cubicBezTo>
                <a:cubicBezTo>
                  <a:pt x="4607130" y="943818"/>
                  <a:pt x="4607130" y="936722"/>
                  <a:pt x="4603587" y="931399"/>
                </a:cubicBezTo>
                <a:cubicBezTo>
                  <a:pt x="4591184" y="913659"/>
                  <a:pt x="4557519" y="904788"/>
                  <a:pt x="4511451" y="906562"/>
                </a:cubicBezTo>
                <a:cubicBezTo>
                  <a:pt x="4452980" y="910110"/>
                  <a:pt x="4438806" y="903014"/>
                  <a:pt x="4449437" y="879951"/>
                </a:cubicBezTo>
                <a:cubicBezTo>
                  <a:pt x="4454753" y="869306"/>
                  <a:pt x="4451209" y="856888"/>
                  <a:pt x="4451209" y="844469"/>
                </a:cubicBezTo>
                <a:cubicBezTo>
                  <a:pt x="4491961" y="844469"/>
                  <a:pt x="4529169" y="855113"/>
                  <a:pt x="4569922" y="865758"/>
                </a:cubicBezTo>
                <a:cubicBezTo>
                  <a:pt x="4587640" y="833824"/>
                  <a:pt x="4536257" y="800117"/>
                  <a:pt x="4610674" y="777053"/>
                </a:cubicBezTo>
                <a:cubicBezTo>
                  <a:pt x="4633708" y="777053"/>
                  <a:pt x="4660285" y="777053"/>
                  <a:pt x="4690407" y="778827"/>
                </a:cubicBezTo>
                <a:cubicBezTo>
                  <a:pt x="4685091" y="732701"/>
                  <a:pt x="4741790" y="702541"/>
                  <a:pt x="4828610" y="675930"/>
                </a:cubicBezTo>
                <a:cubicBezTo>
                  <a:pt x="4855188" y="684800"/>
                  <a:pt x="4874678" y="697219"/>
                  <a:pt x="4918974" y="698993"/>
                </a:cubicBezTo>
                <a:cubicBezTo>
                  <a:pt x="4918974" y="690123"/>
                  <a:pt x="4918974" y="681252"/>
                  <a:pt x="4918974" y="670608"/>
                </a:cubicBezTo>
                <a:cubicBezTo>
                  <a:pt x="4892396" y="670608"/>
                  <a:pt x="4865819" y="670608"/>
                  <a:pt x="4837469" y="670608"/>
                </a:cubicBezTo>
                <a:cubicBezTo>
                  <a:pt x="4825066" y="651093"/>
                  <a:pt x="4812663" y="633352"/>
                  <a:pt x="4800261" y="615611"/>
                </a:cubicBezTo>
                <a:cubicBezTo>
                  <a:pt x="4803804" y="615611"/>
                  <a:pt x="4807348" y="613837"/>
                  <a:pt x="4810892" y="612063"/>
                </a:cubicBezTo>
                <a:cubicBezTo>
                  <a:pt x="4846328" y="619159"/>
                  <a:pt x="4881765" y="628029"/>
                  <a:pt x="4917202" y="635126"/>
                </a:cubicBezTo>
                <a:cubicBezTo>
                  <a:pt x="4956182" y="631578"/>
                  <a:pt x="4961498" y="617385"/>
                  <a:pt x="4975673" y="604966"/>
                </a:cubicBezTo>
                <a:cubicBezTo>
                  <a:pt x="5030600" y="603192"/>
                  <a:pt x="5067808" y="619159"/>
                  <a:pt x="5106789" y="631578"/>
                </a:cubicBezTo>
                <a:cubicBezTo>
                  <a:pt x="5120963" y="615611"/>
                  <a:pt x="5087298" y="608514"/>
                  <a:pt x="5083755" y="597870"/>
                </a:cubicBezTo>
                <a:cubicBezTo>
                  <a:pt x="5078439" y="587225"/>
                  <a:pt x="5080211" y="576581"/>
                  <a:pt x="5060721" y="573032"/>
                </a:cubicBezTo>
                <a:cubicBezTo>
                  <a:pt x="5071352" y="562388"/>
                  <a:pt x="5080211" y="553517"/>
                  <a:pt x="5090842" y="542873"/>
                </a:cubicBezTo>
                <a:cubicBezTo>
                  <a:pt x="5133366" y="539325"/>
                  <a:pt x="5165259" y="555292"/>
                  <a:pt x="5204240" y="558840"/>
                </a:cubicBezTo>
                <a:cubicBezTo>
                  <a:pt x="5244992" y="562388"/>
                  <a:pt x="5283972" y="569484"/>
                  <a:pt x="5326496" y="576581"/>
                </a:cubicBezTo>
                <a:cubicBezTo>
                  <a:pt x="5317637" y="583677"/>
                  <a:pt x="5310550" y="588999"/>
                  <a:pt x="5301691" y="596096"/>
                </a:cubicBezTo>
                <a:cubicBezTo>
                  <a:pt x="5314094" y="603192"/>
                  <a:pt x="5328268" y="608514"/>
                  <a:pt x="5340671" y="615611"/>
                </a:cubicBezTo>
                <a:cubicBezTo>
                  <a:pt x="5308778" y="615611"/>
                  <a:pt x="5308778" y="615611"/>
                  <a:pt x="5232589" y="597870"/>
                </a:cubicBezTo>
                <a:cubicBezTo>
                  <a:pt x="5197152" y="588999"/>
                  <a:pt x="5165259" y="578355"/>
                  <a:pt x="5117420" y="581903"/>
                </a:cubicBezTo>
                <a:cubicBezTo>
                  <a:pt x="5152856" y="610288"/>
                  <a:pt x="5211327" y="629803"/>
                  <a:pt x="5260938" y="652867"/>
                </a:cubicBezTo>
                <a:cubicBezTo>
                  <a:pt x="5225502" y="683026"/>
                  <a:pt x="5225502" y="683026"/>
                  <a:pt x="5149313" y="677704"/>
                </a:cubicBezTo>
                <a:cubicBezTo>
                  <a:pt x="5147541" y="690123"/>
                  <a:pt x="5172347" y="693671"/>
                  <a:pt x="5190065" y="700767"/>
                </a:cubicBezTo>
                <a:cubicBezTo>
                  <a:pt x="5206011" y="706090"/>
                  <a:pt x="5229045" y="709638"/>
                  <a:pt x="5220186" y="723830"/>
                </a:cubicBezTo>
                <a:cubicBezTo>
                  <a:pt x="5216643" y="727379"/>
                  <a:pt x="5244992" y="734475"/>
                  <a:pt x="5253851" y="738023"/>
                </a:cubicBezTo>
                <a:cubicBezTo>
                  <a:pt x="5220186" y="741571"/>
                  <a:pt x="5182978" y="745120"/>
                  <a:pt x="5143997" y="746894"/>
                </a:cubicBezTo>
                <a:cubicBezTo>
                  <a:pt x="5120963" y="748668"/>
                  <a:pt x="5097929" y="746894"/>
                  <a:pt x="5076667" y="745120"/>
                </a:cubicBezTo>
                <a:cubicBezTo>
                  <a:pt x="5062493" y="743345"/>
                  <a:pt x="5048318" y="739797"/>
                  <a:pt x="5032371" y="738023"/>
                </a:cubicBezTo>
                <a:cubicBezTo>
                  <a:pt x="5021740" y="761086"/>
                  <a:pt x="5062493" y="764635"/>
                  <a:pt x="5105017" y="771731"/>
                </a:cubicBezTo>
                <a:cubicBezTo>
                  <a:pt x="5080211" y="775279"/>
                  <a:pt x="5066036" y="777053"/>
                  <a:pt x="5043002" y="780601"/>
                </a:cubicBezTo>
                <a:cubicBezTo>
                  <a:pt x="5021740" y="764635"/>
                  <a:pt x="5000478" y="748668"/>
                  <a:pt x="4977444" y="732701"/>
                </a:cubicBezTo>
                <a:cubicBezTo>
                  <a:pt x="4936692" y="732701"/>
                  <a:pt x="4920746" y="738023"/>
                  <a:pt x="4918974" y="750442"/>
                </a:cubicBezTo>
                <a:cubicBezTo>
                  <a:pt x="4917202" y="762860"/>
                  <a:pt x="4947323" y="785924"/>
                  <a:pt x="4968585" y="784150"/>
                </a:cubicBezTo>
                <a:cubicBezTo>
                  <a:pt x="5027056" y="782376"/>
                  <a:pt x="5057177" y="796568"/>
                  <a:pt x="5089070" y="812535"/>
                </a:cubicBezTo>
                <a:cubicBezTo>
                  <a:pt x="5124507" y="810761"/>
                  <a:pt x="5163487" y="798342"/>
                  <a:pt x="5191837" y="819632"/>
                </a:cubicBezTo>
                <a:cubicBezTo>
                  <a:pt x="5179434" y="832050"/>
                  <a:pt x="5152856" y="832050"/>
                  <a:pt x="5126279" y="830276"/>
                </a:cubicBezTo>
                <a:cubicBezTo>
                  <a:pt x="5078439" y="826728"/>
                  <a:pt x="5032371" y="821406"/>
                  <a:pt x="4984532" y="816083"/>
                </a:cubicBezTo>
                <a:cubicBezTo>
                  <a:pt x="4945551" y="812535"/>
                  <a:pt x="4906571" y="808987"/>
                  <a:pt x="4867590" y="805439"/>
                </a:cubicBezTo>
                <a:cubicBezTo>
                  <a:pt x="4833926" y="803665"/>
                  <a:pt x="4802032" y="803665"/>
                  <a:pt x="4771911" y="816083"/>
                </a:cubicBezTo>
                <a:cubicBezTo>
                  <a:pt x="4802032" y="833824"/>
                  <a:pt x="4826838" y="855113"/>
                  <a:pt x="4894168" y="856888"/>
                </a:cubicBezTo>
                <a:cubicBezTo>
                  <a:pt x="4895940" y="844469"/>
                  <a:pt x="4897712" y="835598"/>
                  <a:pt x="4899484" y="821406"/>
                </a:cubicBezTo>
                <a:cubicBezTo>
                  <a:pt x="4929605" y="826728"/>
                  <a:pt x="4952639" y="832050"/>
                  <a:pt x="4977444" y="837372"/>
                </a:cubicBezTo>
                <a:cubicBezTo>
                  <a:pt x="4954411" y="860436"/>
                  <a:pt x="4938464" y="885273"/>
                  <a:pt x="4885309" y="903014"/>
                </a:cubicBezTo>
                <a:cubicBezTo>
                  <a:pt x="4867590" y="897692"/>
                  <a:pt x="4851644" y="892369"/>
                  <a:pt x="4835697" y="887047"/>
                </a:cubicBezTo>
                <a:cubicBezTo>
                  <a:pt x="4814435" y="890595"/>
                  <a:pt x="4794945" y="895918"/>
                  <a:pt x="4775455" y="897692"/>
                </a:cubicBezTo>
                <a:cubicBezTo>
                  <a:pt x="4752421" y="897692"/>
                  <a:pt x="4729387" y="895918"/>
                  <a:pt x="4701038" y="894143"/>
                </a:cubicBezTo>
                <a:cubicBezTo>
                  <a:pt x="4701038" y="904788"/>
                  <a:pt x="4699266" y="915433"/>
                  <a:pt x="4670916" y="918981"/>
                </a:cubicBezTo>
                <a:cubicBezTo>
                  <a:pt x="4660285" y="920755"/>
                  <a:pt x="4649654" y="926077"/>
                  <a:pt x="4644339" y="931399"/>
                </a:cubicBezTo>
                <a:cubicBezTo>
                  <a:pt x="4635480" y="940270"/>
                  <a:pt x="4653198" y="949140"/>
                  <a:pt x="4674460" y="945592"/>
                </a:cubicBezTo>
                <a:cubicBezTo>
                  <a:pt x="4704581" y="938496"/>
                  <a:pt x="4725843" y="943818"/>
                  <a:pt x="4750649" y="949140"/>
                </a:cubicBezTo>
                <a:cubicBezTo>
                  <a:pt x="4761280" y="945592"/>
                  <a:pt x="4773683" y="942044"/>
                  <a:pt x="4786086" y="936722"/>
                </a:cubicBezTo>
                <a:cubicBezTo>
                  <a:pt x="4835697" y="943818"/>
                  <a:pt x="4885309" y="963333"/>
                  <a:pt x="4940236" y="934948"/>
                </a:cubicBezTo>
                <a:cubicBezTo>
                  <a:pt x="4957954" y="945592"/>
                  <a:pt x="4973901" y="956237"/>
                  <a:pt x="4988075" y="965107"/>
                </a:cubicBezTo>
                <a:cubicBezTo>
                  <a:pt x="5009337" y="979300"/>
                  <a:pt x="5027056" y="993493"/>
                  <a:pt x="5050090" y="1007685"/>
                </a:cubicBezTo>
                <a:cubicBezTo>
                  <a:pt x="5067808" y="1020104"/>
                  <a:pt x="5090842" y="1027200"/>
                  <a:pt x="5131594" y="1032523"/>
                </a:cubicBezTo>
                <a:cubicBezTo>
                  <a:pt x="5120963" y="1025426"/>
                  <a:pt x="5112104" y="1020104"/>
                  <a:pt x="5101473" y="1013008"/>
                </a:cubicBezTo>
                <a:cubicBezTo>
                  <a:pt x="5119191" y="1011234"/>
                  <a:pt x="5131594" y="1011234"/>
                  <a:pt x="5149313" y="1009460"/>
                </a:cubicBezTo>
                <a:cubicBezTo>
                  <a:pt x="5101473" y="991719"/>
                  <a:pt x="5074895" y="970430"/>
                  <a:pt x="5074895" y="942044"/>
                </a:cubicBezTo>
                <a:cubicBezTo>
                  <a:pt x="5087298" y="945592"/>
                  <a:pt x="5097929" y="949140"/>
                  <a:pt x="5105017" y="952689"/>
                </a:cubicBezTo>
                <a:cubicBezTo>
                  <a:pt x="5110332" y="954463"/>
                  <a:pt x="5113876" y="959785"/>
                  <a:pt x="5120963" y="961559"/>
                </a:cubicBezTo>
                <a:cubicBezTo>
                  <a:pt x="5128051" y="965107"/>
                  <a:pt x="5143997" y="968655"/>
                  <a:pt x="5149313" y="966881"/>
                </a:cubicBezTo>
                <a:cubicBezTo>
                  <a:pt x="5158172" y="965107"/>
                  <a:pt x="5161716" y="958011"/>
                  <a:pt x="5165259" y="954463"/>
                </a:cubicBezTo>
                <a:cubicBezTo>
                  <a:pt x="5167031" y="952689"/>
                  <a:pt x="5168803" y="950914"/>
                  <a:pt x="5170575" y="945592"/>
                </a:cubicBezTo>
                <a:cubicBezTo>
                  <a:pt x="5214871" y="952689"/>
                  <a:pt x="5257395" y="958011"/>
                  <a:pt x="5298147" y="965107"/>
                </a:cubicBezTo>
                <a:cubicBezTo>
                  <a:pt x="5301691" y="1000589"/>
                  <a:pt x="5278657" y="1016556"/>
                  <a:pt x="5207783" y="1025426"/>
                </a:cubicBezTo>
                <a:cubicBezTo>
                  <a:pt x="5253851" y="1044941"/>
                  <a:pt x="5319409" y="1050264"/>
                  <a:pt x="5369021" y="1066231"/>
                </a:cubicBezTo>
                <a:cubicBezTo>
                  <a:pt x="5367249" y="1068005"/>
                  <a:pt x="5369021" y="1069779"/>
                  <a:pt x="5367249" y="1069779"/>
                </a:cubicBezTo>
                <a:cubicBezTo>
                  <a:pt x="5344215" y="1082197"/>
                  <a:pt x="5326496" y="1099938"/>
                  <a:pt x="5296375" y="1103487"/>
                </a:cubicBezTo>
                <a:cubicBezTo>
                  <a:pt x="5268026" y="1108809"/>
                  <a:pt x="5227274" y="1099938"/>
                  <a:pt x="5191837" y="1098164"/>
                </a:cubicBezTo>
                <a:cubicBezTo>
                  <a:pt x="5182978" y="1096390"/>
                  <a:pt x="5174118" y="1096390"/>
                  <a:pt x="5165259" y="1096390"/>
                </a:cubicBezTo>
                <a:cubicBezTo>
                  <a:pt x="5152856" y="1130098"/>
                  <a:pt x="5154628" y="1131872"/>
                  <a:pt x="5234361" y="1172676"/>
                </a:cubicBezTo>
                <a:cubicBezTo>
                  <a:pt x="5216643" y="1177999"/>
                  <a:pt x="5200696" y="1183321"/>
                  <a:pt x="5182978" y="1186869"/>
                </a:cubicBezTo>
                <a:cubicBezTo>
                  <a:pt x="5161716" y="1192191"/>
                  <a:pt x="5138682" y="1197514"/>
                  <a:pt x="5120963" y="1201062"/>
                </a:cubicBezTo>
                <a:cubicBezTo>
                  <a:pt x="5087298" y="1193965"/>
                  <a:pt x="5058949" y="1186869"/>
                  <a:pt x="5023512" y="1179773"/>
                </a:cubicBezTo>
                <a:cubicBezTo>
                  <a:pt x="5023512" y="1190417"/>
                  <a:pt x="5027056" y="1195739"/>
                  <a:pt x="5023512" y="1201062"/>
                </a:cubicBezTo>
                <a:cubicBezTo>
                  <a:pt x="5019969" y="1206384"/>
                  <a:pt x="5007566" y="1209932"/>
                  <a:pt x="4996935" y="1213480"/>
                </a:cubicBezTo>
                <a:cubicBezTo>
                  <a:pt x="5004022" y="1227673"/>
                  <a:pt x="5044774" y="1224125"/>
                  <a:pt x="5074895" y="1232995"/>
                </a:cubicBezTo>
                <a:cubicBezTo>
                  <a:pt x="5066036" y="1238318"/>
                  <a:pt x="5057177" y="1245414"/>
                  <a:pt x="5046546" y="1254285"/>
                </a:cubicBezTo>
                <a:cubicBezTo>
                  <a:pt x="5011109" y="1232995"/>
                  <a:pt x="4947323" y="1225899"/>
                  <a:pt x="4943779" y="1197514"/>
                </a:cubicBezTo>
                <a:cubicBezTo>
                  <a:pt x="4913658" y="1193965"/>
                  <a:pt x="4883537" y="1190417"/>
                  <a:pt x="4853416" y="1186869"/>
                </a:cubicBezTo>
                <a:cubicBezTo>
                  <a:pt x="4851644" y="1188643"/>
                  <a:pt x="4848100" y="1190417"/>
                  <a:pt x="4846328" y="1192191"/>
                </a:cubicBezTo>
                <a:cubicBezTo>
                  <a:pt x="4869362" y="1201062"/>
                  <a:pt x="4894168" y="1208158"/>
                  <a:pt x="4917202" y="1217029"/>
                </a:cubicBezTo>
                <a:cubicBezTo>
                  <a:pt x="4915430" y="1218803"/>
                  <a:pt x="4913658" y="1220577"/>
                  <a:pt x="4911886" y="1220577"/>
                </a:cubicBezTo>
                <a:cubicBezTo>
                  <a:pt x="4892396" y="1218803"/>
                  <a:pt x="4872906" y="1215255"/>
                  <a:pt x="4851644" y="1211706"/>
                </a:cubicBezTo>
                <a:cubicBezTo>
                  <a:pt x="4825066" y="1218803"/>
                  <a:pt x="4803804" y="1236544"/>
                  <a:pt x="4764824" y="1224125"/>
                </a:cubicBezTo>
                <a:cubicBezTo>
                  <a:pt x="4734703" y="1231221"/>
                  <a:pt x="4708125" y="1238318"/>
                  <a:pt x="4678004" y="1245414"/>
                </a:cubicBezTo>
                <a:cubicBezTo>
                  <a:pt x="4633708" y="1225899"/>
                  <a:pt x="4577009" y="1225899"/>
                  <a:pt x="4507907" y="1227673"/>
                </a:cubicBezTo>
                <a:cubicBezTo>
                  <a:pt x="4523854" y="1232995"/>
                  <a:pt x="4532713" y="1236544"/>
                  <a:pt x="4543344" y="1236544"/>
                </a:cubicBezTo>
                <a:cubicBezTo>
                  <a:pt x="4603587" y="1245414"/>
                  <a:pt x="4663829" y="1256059"/>
                  <a:pt x="4724072" y="1261381"/>
                </a:cubicBezTo>
                <a:cubicBezTo>
                  <a:pt x="4786086" y="1268477"/>
                  <a:pt x="4809120" y="1263155"/>
                  <a:pt x="4842785" y="1240092"/>
                </a:cubicBezTo>
                <a:cubicBezTo>
                  <a:pt x="4876450" y="1256059"/>
                  <a:pt x="4876450" y="1257833"/>
                  <a:pt x="4835697" y="1286218"/>
                </a:cubicBezTo>
                <a:cubicBezTo>
                  <a:pt x="4803804" y="1284444"/>
                  <a:pt x="4771911" y="1282670"/>
                  <a:pt x="4724072" y="1280896"/>
                </a:cubicBezTo>
                <a:cubicBezTo>
                  <a:pt x="4763052" y="1302185"/>
                  <a:pt x="4833926" y="1305733"/>
                  <a:pt x="4821523" y="1334119"/>
                </a:cubicBezTo>
                <a:cubicBezTo>
                  <a:pt x="4841013" y="1335893"/>
                  <a:pt x="4858731" y="1335893"/>
                  <a:pt x="4878221" y="1335893"/>
                </a:cubicBezTo>
                <a:cubicBezTo>
                  <a:pt x="4878221" y="1332345"/>
                  <a:pt x="4879993" y="1328797"/>
                  <a:pt x="4879993" y="1327022"/>
                </a:cubicBezTo>
                <a:cubicBezTo>
                  <a:pt x="4881765" y="1318152"/>
                  <a:pt x="4885309" y="1311056"/>
                  <a:pt x="4906571" y="1311056"/>
                </a:cubicBezTo>
                <a:cubicBezTo>
                  <a:pt x="4920746" y="1312830"/>
                  <a:pt x="4936692" y="1318152"/>
                  <a:pt x="4945551" y="1323474"/>
                </a:cubicBezTo>
                <a:cubicBezTo>
                  <a:pt x="4966813" y="1335893"/>
                  <a:pt x="4963270" y="1351860"/>
                  <a:pt x="4934920" y="1364278"/>
                </a:cubicBezTo>
                <a:cubicBezTo>
                  <a:pt x="4915430" y="1373149"/>
                  <a:pt x="4890624" y="1378471"/>
                  <a:pt x="4865819" y="1385568"/>
                </a:cubicBezTo>
                <a:cubicBezTo>
                  <a:pt x="4848100" y="1390890"/>
                  <a:pt x="4828610" y="1392664"/>
                  <a:pt x="4802032" y="1397986"/>
                </a:cubicBezTo>
                <a:cubicBezTo>
                  <a:pt x="4835697" y="1410405"/>
                  <a:pt x="4865819" y="1419275"/>
                  <a:pt x="4895940" y="1428146"/>
                </a:cubicBezTo>
                <a:cubicBezTo>
                  <a:pt x="4894168" y="1429920"/>
                  <a:pt x="4892396" y="1431694"/>
                  <a:pt x="4892396" y="1431694"/>
                </a:cubicBezTo>
                <a:cubicBezTo>
                  <a:pt x="4865819" y="1428146"/>
                  <a:pt x="4841013" y="1424598"/>
                  <a:pt x="4810892" y="1421050"/>
                </a:cubicBezTo>
                <a:cubicBezTo>
                  <a:pt x="4798489" y="1445887"/>
                  <a:pt x="4766596" y="1468950"/>
                  <a:pt x="4816207" y="1493787"/>
                </a:cubicBezTo>
                <a:cubicBezTo>
                  <a:pt x="4793173" y="1497335"/>
                  <a:pt x="4778999" y="1490239"/>
                  <a:pt x="4761280" y="1488465"/>
                </a:cubicBezTo>
                <a:cubicBezTo>
                  <a:pt x="4750649" y="1488465"/>
                  <a:pt x="4736474" y="1488465"/>
                  <a:pt x="4731159" y="1490239"/>
                </a:cubicBezTo>
                <a:cubicBezTo>
                  <a:pt x="4725843" y="1493787"/>
                  <a:pt x="4725843" y="1499110"/>
                  <a:pt x="4729387" y="1502658"/>
                </a:cubicBezTo>
                <a:cubicBezTo>
                  <a:pt x="4736474" y="1511528"/>
                  <a:pt x="4747105" y="1518625"/>
                  <a:pt x="4757737" y="1525721"/>
                </a:cubicBezTo>
                <a:cubicBezTo>
                  <a:pt x="4699266" y="1529269"/>
                  <a:pt x="4654970" y="1520399"/>
                  <a:pt x="4608902" y="1513302"/>
                </a:cubicBezTo>
                <a:cubicBezTo>
                  <a:pt x="4608902" y="1511528"/>
                  <a:pt x="4605358" y="1511528"/>
                  <a:pt x="4605358" y="1509754"/>
                </a:cubicBezTo>
                <a:cubicBezTo>
                  <a:pt x="4603587" y="1502658"/>
                  <a:pt x="4614218" y="1493787"/>
                  <a:pt x="4589412" y="1492013"/>
                </a:cubicBezTo>
                <a:cubicBezTo>
                  <a:pt x="4566378" y="1492013"/>
                  <a:pt x="4557519" y="1499110"/>
                  <a:pt x="4552203" y="1507980"/>
                </a:cubicBezTo>
                <a:cubicBezTo>
                  <a:pt x="4550432" y="1511528"/>
                  <a:pt x="4548660" y="1515076"/>
                  <a:pt x="4550432" y="1518625"/>
                </a:cubicBezTo>
                <a:cubicBezTo>
                  <a:pt x="4553975" y="1538140"/>
                  <a:pt x="4545116" y="1552332"/>
                  <a:pt x="4490189" y="1554107"/>
                </a:cubicBezTo>
                <a:cubicBezTo>
                  <a:pt x="4538029" y="1575396"/>
                  <a:pt x="4571694" y="1573621"/>
                  <a:pt x="4683319" y="1545236"/>
                </a:cubicBezTo>
                <a:cubicBezTo>
                  <a:pt x="4663829" y="1557655"/>
                  <a:pt x="4649654" y="1568299"/>
                  <a:pt x="4633708" y="1578944"/>
                </a:cubicBezTo>
                <a:cubicBezTo>
                  <a:pt x="4580553" y="1573621"/>
                  <a:pt x="4525626" y="1566525"/>
                  <a:pt x="4470699" y="1580718"/>
                </a:cubicBezTo>
                <a:cubicBezTo>
                  <a:pt x="4437034" y="1587814"/>
                  <a:pt x="4415772" y="1602007"/>
                  <a:pt x="4396282" y="1614426"/>
                </a:cubicBezTo>
                <a:cubicBezTo>
                  <a:pt x="4435262" y="1633941"/>
                  <a:pt x="4447665" y="1633941"/>
                  <a:pt x="4495505" y="1616200"/>
                </a:cubicBezTo>
                <a:cubicBezTo>
                  <a:pt x="4486645" y="1610877"/>
                  <a:pt x="4476014" y="1605555"/>
                  <a:pt x="4458296" y="1594911"/>
                </a:cubicBezTo>
                <a:cubicBezTo>
                  <a:pt x="4499048" y="1600233"/>
                  <a:pt x="4523854" y="1600233"/>
                  <a:pt x="4553975" y="1593137"/>
                </a:cubicBezTo>
                <a:cubicBezTo>
                  <a:pt x="4584096" y="1584266"/>
                  <a:pt x="4615990" y="1594911"/>
                  <a:pt x="4612446" y="1609103"/>
                </a:cubicBezTo>
                <a:cubicBezTo>
                  <a:pt x="4608902" y="1617974"/>
                  <a:pt x="4605358" y="1626844"/>
                  <a:pt x="4601815" y="1635715"/>
                </a:cubicBezTo>
                <a:cubicBezTo>
                  <a:pt x="4587640" y="1633941"/>
                  <a:pt x="4573465" y="1632167"/>
                  <a:pt x="4555747" y="1630392"/>
                </a:cubicBezTo>
                <a:cubicBezTo>
                  <a:pt x="4552203" y="1635715"/>
                  <a:pt x="4548660" y="1641037"/>
                  <a:pt x="4545116" y="1646359"/>
                </a:cubicBezTo>
                <a:cubicBezTo>
                  <a:pt x="4584096" y="1651682"/>
                  <a:pt x="4630164" y="1639263"/>
                  <a:pt x="4662057" y="1657004"/>
                </a:cubicBezTo>
                <a:cubicBezTo>
                  <a:pt x="4653198" y="1660552"/>
                  <a:pt x="4646111" y="1665874"/>
                  <a:pt x="4633708" y="1671197"/>
                </a:cubicBezTo>
                <a:cubicBezTo>
                  <a:pt x="4654970" y="1672971"/>
                  <a:pt x="4672688" y="1674745"/>
                  <a:pt x="4693950" y="1676519"/>
                </a:cubicBezTo>
                <a:cubicBezTo>
                  <a:pt x="4697494" y="1667648"/>
                  <a:pt x="4701038" y="1660552"/>
                  <a:pt x="4708125" y="1648134"/>
                </a:cubicBezTo>
                <a:cubicBezTo>
                  <a:pt x="4725843" y="1657004"/>
                  <a:pt x="4738246" y="1662326"/>
                  <a:pt x="4748877" y="1667648"/>
                </a:cubicBezTo>
                <a:cubicBezTo>
                  <a:pt x="4764824" y="1678293"/>
                  <a:pt x="4780770" y="1688938"/>
                  <a:pt x="4796717" y="1697808"/>
                </a:cubicBezTo>
                <a:cubicBezTo>
                  <a:pt x="4809120" y="1704904"/>
                  <a:pt x="4826838" y="1708453"/>
                  <a:pt x="4848100" y="1710227"/>
                </a:cubicBezTo>
                <a:cubicBezTo>
                  <a:pt x="4899484" y="1717323"/>
                  <a:pt x="4949095" y="1729742"/>
                  <a:pt x="5004022" y="1738612"/>
                </a:cubicBezTo>
                <a:cubicBezTo>
                  <a:pt x="4959726" y="1756353"/>
                  <a:pt x="4908343" y="1749257"/>
                  <a:pt x="4862275" y="1752805"/>
                </a:cubicBezTo>
                <a:cubicBezTo>
                  <a:pt x="4920746" y="1772320"/>
                  <a:pt x="4945551" y="1774094"/>
                  <a:pt x="4995163" y="1758127"/>
                </a:cubicBezTo>
                <a:cubicBezTo>
                  <a:pt x="5019969" y="1763450"/>
                  <a:pt x="5044774" y="1766998"/>
                  <a:pt x="5076667" y="1774094"/>
                </a:cubicBezTo>
                <a:cubicBezTo>
                  <a:pt x="5067808" y="1775868"/>
                  <a:pt x="5060721" y="1777642"/>
                  <a:pt x="5053633" y="1779416"/>
                </a:cubicBezTo>
                <a:cubicBezTo>
                  <a:pt x="5069580" y="1790061"/>
                  <a:pt x="5110332" y="1784739"/>
                  <a:pt x="5117420" y="1798931"/>
                </a:cubicBezTo>
                <a:cubicBezTo>
                  <a:pt x="5074895" y="1806028"/>
                  <a:pt x="5048318" y="1800705"/>
                  <a:pt x="4998706" y="1781191"/>
                </a:cubicBezTo>
                <a:cubicBezTo>
                  <a:pt x="4980988" y="1782965"/>
                  <a:pt x="4963270" y="1784739"/>
                  <a:pt x="4933148" y="1784739"/>
                </a:cubicBezTo>
                <a:cubicBezTo>
                  <a:pt x="5018197" y="1806028"/>
                  <a:pt x="5094386" y="1825543"/>
                  <a:pt x="5174118" y="1846832"/>
                </a:cubicBezTo>
                <a:cubicBezTo>
                  <a:pt x="5197152" y="1843284"/>
                  <a:pt x="5206011" y="1834413"/>
                  <a:pt x="5211327" y="1823769"/>
                </a:cubicBezTo>
                <a:cubicBezTo>
                  <a:pt x="5213099" y="1813124"/>
                  <a:pt x="5214871" y="1804254"/>
                  <a:pt x="5221958" y="1793609"/>
                </a:cubicBezTo>
                <a:cubicBezTo>
                  <a:pt x="5227274" y="1786513"/>
                  <a:pt x="5237905" y="1779416"/>
                  <a:pt x="5248536" y="1768772"/>
                </a:cubicBezTo>
                <a:cubicBezTo>
                  <a:pt x="5312322" y="1786513"/>
                  <a:pt x="5255623" y="1807802"/>
                  <a:pt x="5268026" y="1823769"/>
                </a:cubicBezTo>
                <a:cubicBezTo>
                  <a:pt x="5299919" y="1841510"/>
                  <a:pt x="5349530" y="1825543"/>
                  <a:pt x="5388511" y="1836187"/>
                </a:cubicBezTo>
                <a:cubicBezTo>
                  <a:pt x="5377880" y="1848606"/>
                  <a:pt x="5365477" y="1861025"/>
                  <a:pt x="5354846" y="1873443"/>
                </a:cubicBezTo>
                <a:cubicBezTo>
                  <a:pt x="5319409" y="1868121"/>
                  <a:pt x="5319409" y="1868121"/>
                  <a:pt x="5315865" y="1846832"/>
                </a:cubicBezTo>
                <a:cubicBezTo>
                  <a:pt x="5271569" y="1857476"/>
                  <a:pt x="5271569" y="1861025"/>
                  <a:pt x="5310550" y="1889410"/>
                </a:cubicBezTo>
                <a:cubicBezTo>
                  <a:pt x="5259167" y="1884088"/>
                  <a:pt x="5214871" y="1878766"/>
                  <a:pt x="5170575" y="1873443"/>
                </a:cubicBezTo>
                <a:cubicBezTo>
                  <a:pt x="5168803" y="1873443"/>
                  <a:pt x="5165259" y="1873443"/>
                  <a:pt x="5165259" y="1871669"/>
                </a:cubicBezTo>
                <a:cubicBezTo>
                  <a:pt x="5152856" y="1846832"/>
                  <a:pt x="5097929" y="1848606"/>
                  <a:pt x="5055405" y="1845058"/>
                </a:cubicBezTo>
                <a:cubicBezTo>
                  <a:pt x="5023512" y="1841510"/>
                  <a:pt x="4993391" y="1839736"/>
                  <a:pt x="4970357" y="1829091"/>
                </a:cubicBezTo>
                <a:cubicBezTo>
                  <a:pt x="4954411" y="1821995"/>
                  <a:pt x="4927833" y="1818447"/>
                  <a:pt x="4901255" y="1813124"/>
                </a:cubicBezTo>
                <a:cubicBezTo>
                  <a:pt x="4917202" y="1809576"/>
                  <a:pt x="4929605" y="1807802"/>
                  <a:pt x="4945551" y="1806028"/>
                </a:cubicBezTo>
                <a:cubicBezTo>
                  <a:pt x="4904799" y="1788287"/>
                  <a:pt x="4856959" y="1777642"/>
                  <a:pt x="4812663" y="1765224"/>
                </a:cubicBezTo>
                <a:cubicBezTo>
                  <a:pt x="4809120" y="1766998"/>
                  <a:pt x="4805576" y="1766998"/>
                  <a:pt x="4802032" y="1768772"/>
                </a:cubicBezTo>
                <a:cubicBezTo>
                  <a:pt x="4814435" y="1781191"/>
                  <a:pt x="4826838" y="1791835"/>
                  <a:pt x="4846328" y="1809576"/>
                </a:cubicBezTo>
                <a:cubicBezTo>
                  <a:pt x="4796717" y="1802480"/>
                  <a:pt x="4759508" y="1798931"/>
                  <a:pt x="4713441" y="1791835"/>
                </a:cubicBezTo>
                <a:cubicBezTo>
                  <a:pt x="4718756" y="1802480"/>
                  <a:pt x="4720528" y="1809576"/>
                  <a:pt x="4722300" y="1813124"/>
                </a:cubicBezTo>
                <a:cubicBezTo>
                  <a:pt x="4825066" y="1825543"/>
                  <a:pt x="4926061" y="1836187"/>
                  <a:pt x="5035915" y="1848606"/>
                </a:cubicBezTo>
                <a:cubicBezTo>
                  <a:pt x="5016425" y="1853928"/>
                  <a:pt x="5009337" y="1857476"/>
                  <a:pt x="5000478" y="1859251"/>
                </a:cubicBezTo>
                <a:cubicBezTo>
                  <a:pt x="5005794" y="1864573"/>
                  <a:pt x="5012881" y="1868121"/>
                  <a:pt x="5019969" y="1873443"/>
                </a:cubicBezTo>
                <a:cubicBezTo>
                  <a:pt x="5011109" y="1873443"/>
                  <a:pt x="5005794" y="1873443"/>
                  <a:pt x="5000478" y="1873443"/>
                </a:cubicBezTo>
                <a:cubicBezTo>
                  <a:pt x="4947323" y="1864573"/>
                  <a:pt x="4895940" y="1853928"/>
                  <a:pt x="4842785" y="1845058"/>
                </a:cubicBezTo>
                <a:cubicBezTo>
                  <a:pt x="4817979" y="1841510"/>
                  <a:pt x="4789630" y="1839736"/>
                  <a:pt x="4754193" y="1850380"/>
                </a:cubicBezTo>
                <a:cubicBezTo>
                  <a:pt x="4819751" y="1859251"/>
                  <a:pt x="4876450" y="1866347"/>
                  <a:pt x="4933148" y="1873443"/>
                </a:cubicBezTo>
                <a:cubicBezTo>
                  <a:pt x="4897712" y="1882314"/>
                  <a:pt x="4865819" y="1887636"/>
                  <a:pt x="4849872" y="1907151"/>
                </a:cubicBezTo>
                <a:cubicBezTo>
                  <a:pt x="4876450" y="1907151"/>
                  <a:pt x="4897712" y="1907151"/>
                  <a:pt x="4918974" y="1908925"/>
                </a:cubicBezTo>
                <a:cubicBezTo>
                  <a:pt x="4922517" y="1912473"/>
                  <a:pt x="4926061" y="1914248"/>
                  <a:pt x="4934920" y="1921344"/>
                </a:cubicBezTo>
                <a:cubicBezTo>
                  <a:pt x="4876450" y="1917796"/>
                  <a:pt x="4825066" y="1912473"/>
                  <a:pt x="4775455" y="1908925"/>
                </a:cubicBezTo>
                <a:cubicBezTo>
                  <a:pt x="4773683" y="1907151"/>
                  <a:pt x="4773683" y="1905377"/>
                  <a:pt x="4771911" y="1903603"/>
                </a:cubicBezTo>
                <a:cubicBezTo>
                  <a:pt x="4793173" y="1900055"/>
                  <a:pt x="4814435" y="1894732"/>
                  <a:pt x="4835697" y="1891184"/>
                </a:cubicBezTo>
                <a:cubicBezTo>
                  <a:pt x="4830382" y="1887636"/>
                  <a:pt x="4825066" y="1884088"/>
                  <a:pt x="4817979" y="1878766"/>
                </a:cubicBezTo>
                <a:cubicBezTo>
                  <a:pt x="4814435" y="1876992"/>
                  <a:pt x="4810892" y="1873443"/>
                  <a:pt x="4805576" y="1871669"/>
                </a:cubicBezTo>
                <a:cubicBezTo>
                  <a:pt x="4789630" y="1862799"/>
                  <a:pt x="4755965" y="1859251"/>
                  <a:pt x="4741790" y="1868121"/>
                </a:cubicBezTo>
                <a:cubicBezTo>
                  <a:pt x="4732931" y="1875217"/>
                  <a:pt x="4736474" y="1884088"/>
                  <a:pt x="4736474" y="1892958"/>
                </a:cubicBezTo>
                <a:cubicBezTo>
                  <a:pt x="4736474" y="1898281"/>
                  <a:pt x="4745334" y="1905377"/>
                  <a:pt x="4741790" y="1910699"/>
                </a:cubicBezTo>
                <a:cubicBezTo>
                  <a:pt x="4738246" y="1916022"/>
                  <a:pt x="4722300" y="1917796"/>
                  <a:pt x="4709897" y="1921344"/>
                </a:cubicBezTo>
                <a:cubicBezTo>
                  <a:pt x="4731159" y="1926666"/>
                  <a:pt x="4748877" y="1928440"/>
                  <a:pt x="4755965" y="1933763"/>
                </a:cubicBezTo>
                <a:cubicBezTo>
                  <a:pt x="4780770" y="1953278"/>
                  <a:pt x="4826838" y="1953278"/>
                  <a:pt x="4869362" y="1955052"/>
                </a:cubicBezTo>
                <a:cubicBezTo>
                  <a:pt x="4918974" y="1956826"/>
                  <a:pt x="4970357" y="1953278"/>
                  <a:pt x="5032371" y="1949730"/>
                </a:cubicBezTo>
                <a:cubicBezTo>
                  <a:pt x="5002250" y="1940859"/>
                  <a:pt x="4982760" y="1933763"/>
                  <a:pt x="4965042" y="1926666"/>
                </a:cubicBezTo>
                <a:cubicBezTo>
                  <a:pt x="4972129" y="1921344"/>
                  <a:pt x="4977444" y="1919570"/>
                  <a:pt x="4986304" y="1914248"/>
                </a:cubicBezTo>
                <a:cubicBezTo>
                  <a:pt x="4959726" y="1912473"/>
                  <a:pt x="4938464" y="1910699"/>
                  <a:pt x="4918974" y="1908925"/>
                </a:cubicBezTo>
                <a:cubicBezTo>
                  <a:pt x="4920746" y="1905377"/>
                  <a:pt x="4922517" y="1900055"/>
                  <a:pt x="4927833" y="1900055"/>
                </a:cubicBezTo>
                <a:cubicBezTo>
                  <a:pt x="4949095" y="1896507"/>
                  <a:pt x="4973901" y="1892958"/>
                  <a:pt x="4996935" y="1889410"/>
                </a:cubicBezTo>
                <a:cubicBezTo>
                  <a:pt x="5028828" y="1885862"/>
                  <a:pt x="5060721" y="1880540"/>
                  <a:pt x="5085527" y="1896507"/>
                </a:cubicBezTo>
                <a:cubicBezTo>
                  <a:pt x="5074895" y="1900055"/>
                  <a:pt x="5066036" y="1901829"/>
                  <a:pt x="5055405" y="1903603"/>
                </a:cubicBezTo>
                <a:cubicBezTo>
                  <a:pt x="5044774" y="1905377"/>
                  <a:pt x="5034143" y="1905377"/>
                  <a:pt x="5021740" y="1907151"/>
                </a:cubicBezTo>
                <a:cubicBezTo>
                  <a:pt x="5053633" y="1923118"/>
                  <a:pt x="5089070" y="1923118"/>
                  <a:pt x="5117420" y="1910699"/>
                </a:cubicBezTo>
                <a:cubicBezTo>
                  <a:pt x="5135138" y="1900055"/>
                  <a:pt x="5152856" y="1898281"/>
                  <a:pt x="5181206" y="1901829"/>
                </a:cubicBezTo>
                <a:cubicBezTo>
                  <a:pt x="5206011" y="1907151"/>
                  <a:pt x="5232589" y="1907151"/>
                  <a:pt x="5259167" y="1908925"/>
                </a:cubicBezTo>
                <a:cubicBezTo>
                  <a:pt x="5282201" y="1910699"/>
                  <a:pt x="5310550" y="1910699"/>
                  <a:pt x="5324725" y="1921344"/>
                </a:cubicBezTo>
                <a:cubicBezTo>
                  <a:pt x="5305234" y="1933763"/>
                  <a:pt x="5269798" y="1924892"/>
                  <a:pt x="5246764" y="1931988"/>
                </a:cubicBezTo>
                <a:cubicBezTo>
                  <a:pt x="5255623" y="1937311"/>
                  <a:pt x="5255623" y="1937311"/>
                  <a:pt x="5354846" y="1940859"/>
                </a:cubicBezTo>
                <a:cubicBezTo>
                  <a:pt x="5376108" y="1924892"/>
                  <a:pt x="5345987" y="1912473"/>
                  <a:pt x="5324725" y="1898281"/>
                </a:cubicBezTo>
                <a:cubicBezTo>
                  <a:pt x="5360161" y="1900055"/>
                  <a:pt x="5390283" y="1901829"/>
                  <a:pt x="5427491" y="1903603"/>
                </a:cubicBezTo>
                <a:cubicBezTo>
                  <a:pt x="5425719" y="1901829"/>
                  <a:pt x="5423948" y="1898281"/>
                  <a:pt x="5422176" y="1894732"/>
                </a:cubicBezTo>
                <a:cubicBezTo>
                  <a:pt x="5432807" y="1894732"/>
                  <a:pt x="5445210" y="1892958"/>
                  <a:pt x="5461156" y="1892958"/>
                </a:cubicBezTo>
                <a:cubicBezTo>
                  <a:pt x="5438122" y="1885862"/>
                  <a:pt x="5418632" y="1878766"/>
                  <a:pt x="5397370" y="1871669"/>
                </a:cubicBezTo>
                <a:cubicBezTo>
                  <a:pt x="5427491" y="1855702"/>
                  <a:pt x="5455841" y="1839736"/>
                  <a:pt x="5485962" y="1823769"/>
                </a:cubicBezTo>
                <a:cubicBezTo>
                  <a:pt x="5470015" y="1820221"/>
                  <a:pt x="5446981" y="1816672"/>
                  <a:pt x="5423948" y="1811350"/>
                </a:cubicBezTo>
                <a:cubicBezTo>
                  <a:pt x="5452297" y="1791835"/>
                  <a:pt x="5452297" y="1791835"/>
                  <a:pt x="5516083" y="1797157"/>
                </a:cubicBezTo>
                <a:cubicBezTo>
                  <a:pt x="5500137" y="1784739"/>
                  <a:pt x="5468243" y="1782965"/>
                  <a:pt x="5439894" y="1779416"/>
                </a:cubicBezTo>
                <a:cubicBezTo>
                  <a:pt x="5395598" y="1772320"/>
                  <a:pt x="5351302" y="1765224"/>
                  <a:pt x="5299919" y="1758127"/>
                </a:cubicBezTo>
                <a:cubicBezTo>
                  <a:pt x="5296375" y="1759901"/>
                  <a:pt x="5287516" y="1763450"/>
                  <a:pt x="5278657" y="1766998"/>
                </a:cubicBezTo>
                <a:cubicBezTo>
                  <a:pt x="5252079" y="1766998"/>
                  <a:pt x="5237905" y="1756353"/>
                  <a:pt x="5234361" y="1738612"/>
                </a:cubicBezTo>
                <a:cubicBezTo>
                  <a:pt x="5322953" y="1747483"/>
                  <a:pt x="5406229" y="1765224"/>
                  <a:pt x="5514311" y="1759901"/>
                </a:cubicBezTo>
                <a:cubicBezTo>
                  <a:pt x="5493049" y="1752805"/>
                  <a:pt x="5480646" y="1749257"/>
                  <a:pt x="5468243" y="1743934"/>
                </a:cubicBezTo>
                <a:cubicBezTo>
                  <a:pt x="5470015" y="1743934"/>
                  <a:pt x="5470015" y="1743934"/>
                  <a:pt x="5471787" y="1743934"/>
                </a:cubicBezTo>
                <a:cubicBezTo>
                  <a:pt x="5501908" y="1742160"/>
                  <a:pt x="5533801" y="1740386"/>
                  <a:pt x="5563923" y="1742160"/>
                </a:cubicBezTo>
                <a:cubicBezTo>
                  <a:pt x="5579869" y="1742160"/>
                  <a:pt x="5594044" y="1745709"/>
                  <a:pt x="5608219" y="1745709"/>
                </a:cubicBezTo>
                <a:cubicBezTo>
                  <a:pt x="5640112" y="1747483"/>
                  <a:pt x="5656058" y="1742160"/>
                  <a:pt x="5666689" y="1726194"/>
                </a:cubicBezTo>
                <a:cubicBezTo>
                  <a:pt x="5633024" y="1719097"/>
                  <a:pt x="5611762" y="1731516"/>
                  <a:pt x="5581641" y="1735064"/>
                </a:cubicBezTo>
                <a:cubicBezTo>
                  <a:pt x="5546204" y="1722645"/>
                  <a:pt x="5510768" y="1708453"/>
                  <a:pt x="5462928" y="1690712"/>
                </a:cubicBezTo>
                <a:cubicBezTo>
                  <a:pt x="5501908" y="1692486"/>
                  <a:pt x="5530258" y="1696034"/>
                  <a:pt x="5555064" y="1697808"/>
                </a:cubicBezTo>
                <a:cubicBezTo>
                  <a:pt x="5578097" y="1676519"/>
                  <a:pt x="5601131" y="1657004"/>
                  <a:pt x="5625937" y="1633941"/>
                </a:cubicBezTo>
                <a:cubicBezTo>
                  <a:pt x="5654286" y="1642811"/>
                  <a:pt x="5677320" y="1649908"/>
                  <a:pt x="5698582" y="1657004"/>
                </a:cubicBezTo>
                <a:cubicBezTo>
                  <a:pt x="5703898" y="1655230"/>
                  <a:pt x="5707442" y="1655230"/>
                  <a:pt x="5710985" y="1653456"/>
                </a:cubicBezTo>
                <a:cubicBezTo>
                  <a:pt x="5672005" y="1626844"/>
                  <a:pt x="5664917" y="1598459"/>
                  <a:pt x="5698582" y="1570073"/>
                </a:cubicBezTo>
                <a:cubicBezTo>
                  <a:pt x="5686180" y="1566525"/>
                  <a:pt x="5677320" y="1566525"/>
                  <a:pt x="5664917" y="1564751"/>
                </a:cubicBezTo>
                <a:cubicBezTo>
                  <a:pt x="5661374" y="1571847"/>
                  <a:pt x="5659602" y="1577170"/>
                  <a:pt x="5657830" y="1584266"/>
                </a:cubicBezTo>
                <a:cubicBezTo>
                  <a:pt x="5629481" y="1589588"/>
                  <a:pt x="5592272" y="1575396"/>
                  <a:pt x="5585185" y="1559429"/>
                </a:cubicBezTo>
                <a:cubicBezTo>
                  <a:pt x="5597588" y="1559429"/>
                  <a:pt x="5615306" y="1561203"/>
                  <a:pt x="5618850" y="1559429"/>
                </a:cubicBezTo>
                <a:cubicBezTo>
                  <a:pt x="5638340" y="1548784"/>
                  <a:pt x="5657830" y="1552332"/>
                  <a:pt x="5679092" y="1555881"/>
                </a:cubicBezTo>
                <a:cubicBezTo>
                  <a:pt x="5703898" y="1561203"/>
                  <a:pt x="5728704" y="1564751"/>
                  <a:pt x="5760597" y="1570073"/>
                </a:cubicBezTo>
                <a:cubicBezTo>
                  <a:pt x="5698582" y="1543462"/>
                  <a:pt x="5698582" y="1543462"/>
                  <a:pt x="5643655" y="1538140"/>
                </a:cubicBezTo>
                <a:cubicBezTo>
                  <a:pt x="5668461" y="1523947"/>
                  <a:pt x="5693267" y="1507980"/>
                  <a:pt x="5718073" y="1492013"/>
                </a:cubicBezTo>
                <a:cubicBezTo>
                  <a:pt x="5721616" y="1493787"/>
                  <a:pt x="5728704" y="1499110"/>
                  <a:pt x="5732247" y="1502658"/>
                </a:cubicBezTo>
                <a:cubicBezTo>
                  <a:pt x="5746422" y="1516851"/>
                  <a:pt x="5771228" y="1523947"/>
                  <a:pt x="5801349" y="1529269"/>
                </a:cubicBezTo>
                <a:cubicBezTo>
                  <a:pt x="5847417" y="1538140"/>
                  <a:pt x="5870451" y="1531043"/>
                  <a:pt x="5868679" y="1509754"/>
                </a:cubicBezTo>
                <a:cubicBezTo>
                  <a:pt x="5868679" y="1507980"/>
                  <a:pt x="5865135" y="1506206"/>
                  <a:pt x="5863363" y="1502658"/>
                </a:cubicBezTo>
                <a:cubicBezTo>
                  <a:pt x="5879310" y="1502658"/>
                  <a:pt x="5893485" y="1500884"/>
                  <a:pt x="5909431" y="1499110"/>
                </a:cubicBezTo>
                <a:cubicBezTo>
                  <a:pt x="5944868" y="1497335"/>
                  <a:pt x="5969674" y="1490239"/>
                  <a:pt x="5969674" y="1474272"/>
                </a:cubicBezTo>
                <a:cubicBezTo>
                  <a:pt x="5969674" y="1456531"/>
                  <a:pt x="6003338" y="1460079"/>
                  <a:pt x="6028144" y="1458305"/>
                </a:cubicBezTo>
                <a:cubicBezTo>
                  <a:pt x="6042319" y="1440564"/>
                  <a:pt x="6042319" y="1440564"/>
                  <a:pt x="5999795" y="1424598"/>
                </a:cubicBezTo>
                <a:cubicBezTo>
                  <a:pt x="6021057" y="1421050"/>
                  <a:pt x="6040547" y="1417501"/>
                  <a:pt x="6058265" y="1413953"/>
                </a:cubicBezTo>
                <a:cubicBezTo>
                  <a:pt x="6081299" y="1419275"/>
                  <a:pt x="6102561" y="1426372"/>
                  <a:pt x="6123823" y="1431694"/>
                </a:cubicBezTo>
                <a:cubicBezTo>
                  <a:pt x="6145086" y="1437016"/>
                  <a:pt x="6162804" y="1437016"/>
                  <a:pt x="6182294" y="1428146"/>
                </a:cubicBezTo>
                <a:cubicBezTo>
                  <a:pt x="6221275" y="1410405"/>
                  <a:pt x="6263799" y="1413953"/>
                  <a:pt x="6295692" y="1433468"/>
                </a:cubicBezTo>
                <a:cubicBezTo>
                  <a:pt x="6301007" y="1438790"/>
                  <a:pt x="6313410" y="1442339"/>
                  <a:pt x="6325813" y="1447661"/>
                </a:cubicBezTo>
                <a:cubicBezTo>
                  <a:pt x="6247852" y="1474272"/>
                  <a:pt x="6214187" y="1511528"/>
                  <a:pt x="6180522" y="1550558"/>
                </a:cubicBezTo>
                <a:cubicBezTo>
                  <a:pt x="6155717" y="1578944"/>
                  <a:pt x="6127367" y="1607329"/>
                  <a:pt x="6070668" y="1628618"/>
                </a:cubicBezTo>
                <a:cubicBezTo>
                  <a:pt x="6051178" y="1635715"/>
                  <a:pt x="6035232" y="1646359"/>
                  <a:pt x="5998023" y="1642811"/>
                </a:cubicBezTo>
                <a:cubicBezTo>
                  <a:pt x="5999795" y="1637489"/>
                  <a:pt x="5999795" y="1632167"/>
                  <a:pt x="6001567" y="1625070"/>
                </a:cubicBezTo>
                <a:cubicBezTo>
                  <a:pt x="5976761" y="1623296"/>
                  <a:pt x="5950183" y="1621522"/>
                  <a:pt x="5923606" y="1619748"/>
                </a:cubicBezTo>
                <a:cubicBezTo>
                  <a:pt x="5959043" y="1635715"/>
                  <a:pt x="5992707" y="1651682"/>
                  <a:pt x="6022829" y="1667648"/>
                </a:cubicBezTo>
                <a:cubicBezTo>
                  <a:pt x="5999795" y="1676519"/>
                  <a:pt x="5976761" y="1685390"/>
                  <a:pt x="5948412" y="1696034"/>
                </a:cubicBezTo>
                <a:cubicBezTo>
                  <a:pt x="5936009" y="1694260"/>
                  <a:pt x="5920062" y="1688938"/>
                  <a:pt x="5900572" y="1685390"/>
                </a:cubicBezTo>
                <a:cubicBezTo>
                  <a:pt x="5877538" y="1683615"/>
                  <a:pt x="5852732" y="1681841"/>
                  <a:pt x="5829698" y="1681841"/>
                </a:cubicBezTo>
                <a:cubicBezTo>
                  <a:pt x="5822611" y="1681841"/>
                  <a:pt x="5815524" y="1687163"/>
                  <a:pt x="5808436" y="1690712"/>
                </a:cubicBezTo>
                <a:cubicBezTo>
                  <a:pt x="5808436" y="1690712"/>
                  <a:pt x="5813752" y="1694260"/>
                  <a:pt x="5815524" y="1694260"/>
                </a:cubicBezTo>
                <a:cubicBezTo>
                  <a:pt x="5824383" y="1692486"/>
                  <a:pt x="5833242" y="1690712"/>
                  <a:pt x="5852732" y="1687163"/>
                </a:cubicBezTo>
                <a:cubicBezTo>
                  <a:pt x="5881082" y="1703130"/>
                  <a:pt x="5912975" y="1719097"/>
                  <a:pt x="5946640" y="1736838"/>
                </a:cubicBezTo>
                <a:cubicBezTo>
                  <a:pt x="5948412" y="1735064"/>
                  <a:pt x="5939552" y="1738612"/>
                  <a:pt x="5930693" y="1740386"/>
                </a:cubicBezTo>
                <a:cubicBezTo>
                  <a:pt x="5934237" y="1747483"/>
                  <a:pt x="5937780" y="1754579"/>
                  <a:pt x="5943096" y="1763450"/>
                </a:cubicBezTo>
                <a:cubicBezTo>
                  <a:pt x="5923606" y="1763450"/>
                  <a:pt x="5909431" y="1763450"/>
                  <a:pt x="5884625" y="1765224"/>
                </a:cubicBezTo>
                <a:cubicBezTo>
                  <a:pt x="5927149" y="1774094"/>
                  <a:pt x="5943096" y="1797157"/>
                  <a:pt x="5999795" y="1784739"/>
                </a:cubicBezTo>
                <a:cubicBezTo>
                  <a:pt x="6052950" y="1806028"/>
                  <a:pt x="6052950" y="1813124"/>
                  <a:pt x="5998023" y="1832639"/>
                </a:cubicBezTo>
                <a:cubicBezTo>
                  <a:pt x="5987392" y="1836187"/>
                  <a:pt x="5978533" y="1839736"/>
                  <a:pt x="5962586" y="1845058"/>
                </a:cubicBezTo>
                <a:cubicBezTo>
                  <a:pt x="5989164" y="1848606"/>
                  <a:pt x="6010426" y="1850380"/>
                  <a:pt x="6035232" y="1853928"/>
                </a:cubicBezTo>
                <a:cubicBezTo>
                  <a:pt x="6031688" y="1859251"/>
                  <a:pt x="6026372" y="1864573"/>
                  <a:pt x="6021057" y="1869895"/>
                </a:cubicBezTo>
                <a:cubicBezTo>
                  <a:pt x="5996251" y="1866347"/>
                  <a:pt x="5974989" y="1862799"/>
                  <a:pt x="5950183" y="1859251"/>
                </a:cubicBezTo>
                <a:cubicBezTo>
                  <a:pt x="5937780" y="1873443"/>
                  <a:pt x="5927149" y="1887636"/>
                  <a:pt x="5914747" y="1901829"/>
                </a:cubicBezTo>
                <a:cubicBezTo>
                  <a:pt x="5955499" y="1903603"/>
                  <a:pt x="5987392" y="1896507"/>
                  <a:pt x="6015741" y="1884088"/>
                </a:cubicBezTo>
                <a:cubicBezTo>
                  <a:pt x="6065353" y="1903603"/>
                  <a:pt x="6120280" y="1916022"/>
                  <a:pt x="6180522" y="1917796"/>
                </a:cubicBezTo>
                <a:cubicBezTo>
                  <a:pt x="6194697" y="1928440"/>
                  <a:pt x="6201784" y="1939085"/>
                  <a:pt x="6219503" y="1944407"/>
                </a:cubicBezTo>
                <a:cubicBezTo>
                  <a:pt x="6231906" y="1947955"/>
                  <a:pt x="6256711" y="1946181"/>
                  <a:pt x="6274430" y="1946181"/>
                </a:cubicBezTo>
                <a:cubicBezTo>
                  <a:pt x="6329357" y="1942633"/>
                  <a:pt x="6352391" y="1946181"/>
                  <a:pt x="6380740" y="1972793"/>
                </a:cubicBezTo>
                <a:cubicBezTo>
                  <a:pt x="6345303" y="1967470"/>
                  <a:pt x="6315182" y="1963922"/>
                  <a:pt x="6281517" y="1960374"/>
                </a:cubicBezTo>
                <a:cubicBezTo>
                  <a:pt x="6285061" y="1965696"/>
                  <a:pt x="6286833" y="1971019"/>
                  <a:pt x="6288604" y="1978115"/>
                </a:cubicBezTo>
                <a:cubicBezTo>
                  <a:pt x="6359478" y="1976341"/>
                  <a:pt x="6430351" y="1974567"/>
                  <a:pt x="6510084" y="1971019"/>
                </a:cubicBezTo>
                <a:cubicBezTo>
                  <a:pt x="6485278" y="1960374"/>
                  <a:pt x="6460473" y="1947955"/>
                  <a:pt x="6435667" y="1937311"/>
                </a:cubicBezTo>
                <a:cubicBezTo>
                  <a:pt x="6437439" y="1935537"/>
                  <a:pt x="6439211" y="1933763"/>
                  <a:pt x="6440982" y="1931988"/>
                </a:cubicBezTo>
                <a:cubicBezTo>
                  <a:pt x="6481735" y="1933763"/>
                  <a:pt x="6520715" y="1935537"/>
                  <a:pt x="6570327" y="1939085"/>
                </a:cubicBezTo>
                <a:cubicBezTo>
                  <a:pt x="6559695" y="1930214"/>
                  <a:pt x="6550836" y="1926666"/>
                  <a:pt x="6541977" y="1921344"/>
                </a:cubicBezTo>
                <a:cubicBezTo>
                  <a:pt x="6584501" y="1926666"/>
                  <a:pt x="6605763" y="1940859"/>
                  <a:pt x="6598675" y="1958600"/>
                </a:cubicBezTo>
                <a:cubicBezTo>
                  <a:pt x="6596904" y="1962148"/>
                  <a:pt x="6591589" y="1967470"/>
                  <a:pt x="6589817" y="1972793"/>
                </a:cubicBezTo>
                <a:cubicBezTo>
                  <a:pt x="6580957" y="1988759"/>
                  <a:pt x="6593360" y="1995856"/>
                  <a:pt x="6635885" y="1999404"/>
                </a:cubicBezTo>
                <a:cubicBezTo>
                  <a:pt x="6646515" y="1999404"/>
                  <a:pt x="6657147" y="2002952"/>
                  <a:pt x="6667777" y="2002952"/>
                </a:cubicBezTo>
                <a:cubicBezTo>
                  <a:pt x="6678409" y="2006500"/>
                  <a:pt x="6690811" y="2010049"/>
                  <a:pt x="6701443" y="2013597"/>
                </a:cubicBezTo>
                <a:cubicBezTo>
                  <a:pt x="6701443" y="2013597"/>
                  <a:pt x="6703214" y="2017145"/>
                  <a:pt x="6704986" y="2017145"/>
                </a:cubicBezTo>
                <a:cubicBezTo>
                  <a:pt x="6726248" y="2022467"/>
                  <a:pt x="6752825" y="2026015"/>
                  <a:pt x="6765229" y="2034886"/>
                </a:cubicBezTo>
                <a:cubicBezTo>
                  <a:pt x="6775859" y="2040208"/>
                  <a:pt x="6782947" y="2049079"/>
                  <a:pt x="6800665" y="2050853"/>
                </a:cubicBezTo>
                <a:cubicBezTo>
                  <a:pt x="6798893" y="2054401"/>
                  <a:pt x="6797121" y="2054401"/>
                  <a:pt x="6797121" y="2056175"/>
                </a:cubicBezTo>
                <a:cubicBezTo>
                  <a:pt x="6793578" y="2063271"/>
                  <a:pt x="6784719" y="2072142"/>
                  <a:pt x="6791806" y="2075690"/>
                </a:cubicBezTo>
                <a:cubicBezTo>
                  <a:pt x="6798893" y="2079238"/>
                  <a:pt x="6821927" y="2079238"/>
                  <a:pt x="6837874" y="2079238"/>
                </a:cubicBezTo>
                <a:cubicBezTo>
                  <a:pt x="6855592" y="2079238"/>
                  <a:pt x="6873311" y="2077464"/>
                  <a:pt x="6887485" y="2075690"/>
                </a:cubicBezTo>
                <a:cubicBezTo>
                  <a:pt x="6892801" y="2063271"/>
                  <a:pt x="6898117" y="2050853"/>
                  <a:pt x="6903432" y="2034886"/>
                </a:cubicBezTo>
                <a:cubicBezTo>
                  <a:pt x="6983165" y="2057949"/>
                  <a:pt x="7027461" y="2089883"/>
                  <a:pt x="7114281" y="2109398"/>
                </a:cubicBezTo>
                <a:cubicBezTo>
                  <a:pt x="7069985" y="2114720"/>
                  <a:pt x="7034548" y="2118268"/>
                  <a:pt x="6992023" y="2121816"/>
                </a:cubicBezTo>
                <a:cubicBezTo>
                  <a:pt x="7007971" y="2127139"/>
                  <a:pt x="7018601" y="2130687"/>
                  <a:pt x="7029233" y="2134235"/>
                </a:cubicBezTo>
                <a:cubicBezTo>
                  <a:pt x="7029233" y="2144880"/>
                  <a:pt x="7027461" y="2155524"/>
                  <a:pt x="7025689" y="2167943"/>
                </a:cubicBezTo>
                <a:cubicBezTo>
                  <a:pt x="7064669" y="2167943"/>
                  <a:pt x="7100106" y="2167943"/>
                  <a:pt x="7123139" y="2182136"/>
                </a:cubicBezTo>
                <a:cubicBezTo>
                  <a:pt x="7123139" y="2176813"/>
                  <a:pt x="7123139" y="2171491"/>
                  <a:pt x="7123139" y="2160846"/>
                </a:cubicBezTo>
                <a:cubicBezTo>
                  <a:pt x="7155033" y="2169717"/>
                  <a:pt x="7174523" y="2178588"/>
                  <a:pt x="7201101" y="2185684"/>
                </a:cubicBezTo>
                <a:cubicBezTo>
                  <a:pt x="7225907" y="2191006"/>
                  <a:pt x="7254255" y="2192780"/>
                  <a:pt x="7282605" y="2196328"/>
                </a:cubicBezTo>
                <a:cubicBezTo>
                  <a:pt x="7266659" y="2208747"/>
                  <a:pt x="7243625" y="2206973"/>
                  <a:pt x="7213503" y="2203425"/>
                </a:cubicBezTo>
                <a:cubicBezTo>
                  <a:pt x="7165664" y="2196328"/>
                  <a:pt x="7117824" y="2191006"/>
                  <a:pt x="7068213" y="2185684"/>
                </a:cubicBezTo>
                <a:cubicBezTo>
                  <a:pt x="7039863" y="2182136"/>
                  <a:pt x="7009742" y="2180362"/>
                  <a:pt x="6981393" y="2189232"/>
                </a:cubicBezTo>
                <a:cubicBezTo>
                  <a:pt x="7025689" y="2192780"/>
                  <a:pt x="7069985" y="2194554"/>
                  <a:pt x="7112509" y="2199877"/>
                </a:cubicBezTo>
                <a:cubicBezTo>
                  <a:pt x="7156805" y="2203425"/>
                  <a:pt x="7199329" y="2212295"/>
                  <a:pt x="7254255" y="2219392"/>
                </a:cubicBezTo>
                <a:cubicBezTo>
                  <a:pt x="7213503" y="2224714"/>
                  <a:pt x="7192241" y="2212295"/>
                  <a:pt x="7158577" y="2215844"/>
                </a:cubicBezTo>
                <a:cubicBezTo>
                  <a:pt x="7190469" y="2230036"/>
                  <a:pt x="7238309" y="2226488"/>
                  <a:pt x="7275518" y="2238907"/>
                </a:cubicBezTo>
                <a:cubicBezTo>
                  <a:pt x="7224135" y="2249551"/>
                  <a:pt x="7181611" y="2238907"/>
                  <a:pt x="7126683" y="2238907"/>
                </a:cubicBezTo>
                <a:cubicBezTo>
                  <a:pt x="7146173" y="2235358"/>
                  <a:pt x="7155033" y="2231810"/>
                  <a:pt x="7163892" y="2230036"/>
                </a:cubicBezTo>
                <a:cubicBezTo>
                  <a:pt x="7110737" y="2215844"/>
                  <a:pt x="7100106" y="2217617"/>
                  <a:pt x="7062897" y="2235358"/>
                </a:cubicBezTo>
                <a:cubicBezTo>
                  <a:pt x="7064669" y="2244229"/>
                  <a:pt x="7068213" y="2254873"/>
                  <a:pt x="7071757" y="2267292"/>
                </a:cubicBezTo>
                <a:cubicBezTo>
                  <a:pt x="7110737" y="2270840"/>
                  <a:pt x="7155033" y="2272614"/>
                  <a:pt x="7197557" y="2277937"/>
                </a:cubicBezTo>
                <a:cubicBezTo>
                  <a:pt x="7218819" y="2279711"/>
                  <a:pt x="7243625" y="2283259"/>
                  <a:pt x="7257799" y="2288581"/>
                </a:cubicBezTo>
                <a:cubicBezTo>
                  <a:pt x="7279061" y="2299226"/>
                  <a:pt x="7302095" y="2302774"/>
                  <a:pt x="7333989" y="2301000"/>
                </a:cubicBezTo>
                <a:cubicBezTo>
                  <a:pt x="7339304" y="2299226"/>
                  <a:pt x="7348163" y="2301000"/>
                  <a:pt x="7367653" y="2302774"/>
                </a:cubicBezTo>
                <a:cubicBezTo>
                  <a:pt x="7342847" y="2306322"/>
                  <a:pt x="7328673" y="2308096"/>
                  <a:pt x="7312727" y="2309870"/>
                </a:cubicBezTo>
                <a:cubicBezTo>
                  <a:pt x="7316270" y="2313419"/>
                  <a:pt x="7318042" y="2316967"/>
                  <a:pt x="7319813" y="2320515"/>
                </a:cubicBezTo>
                <a:cubicBezTo>
                  <a:pt x="7305639" y="2325837"/>
                  <a:pt x="7289693" y="2331160"/>
                  <a:pt x="7277289" y="2336482"/>
                </a:cubicBezTo>
                <a:cubicBezTo>
                  <a:pt x="7264887" y="2341804"/>
                  <a:pt x="7252484" y="2348901"/>
                  <a:pt x="7229450" y="2343578"/>
                </a:cubicBezTo>
                <a:cubicBezTo>
                  <a:pt x="7204644" y="2340030"/>
                  <a:pt x="7201101" y="2332934"/>
                  <a:pt x="7211731" y="2322289"/>
                </a:cubicBezTo>
                <a:cubicBezTo>
                  <a:pt x="7213503" y="2320515"/>
                  <a:pt x="7213503" y="2316967"/>
                  <a:pt x="7215275" y="2309870"/>
                </a:cubicBezTo>
                <a:cubicBezTo>
                  <a:pt x="7176295" y="2306322"/>
                  <a:pt x="7139086" y="2299226"/>
                  <a:pt x="7100106" y="2299226"/>
                </a:cubicBezTo>
                <a:cubicBezTo>
                  <a:pt x="7061125" y="2297452"/>
                  <a:pt x="7023917" y="2297452"/>
                  <a:pt x="6990252" y="2288581"/>
                </a:cubicBezTo>
                <a:cubicBezTo>
                  <a:pt x="6986708" y="2286807"/>
                  <a:pt x="6979621" y="2288581"/>
                  <a:pt x="6974305" y="2288581"/>
                </a:cubicBezTo>
                <a:cubicBezTo>
                  <a:pt x="6974305" y="2313419"/>
                  <a:pt x="7038091" y="2297452"/>
                  <a:pt x="7059353" y="2309870"/>
                </a:cubicBezTo>
                <a:cubicBezTo>
                  <a:pt x="7036319" y="2316967"/>
                  <a:pt x="7036319" y="2316967"/>
                  <a:pt x="6981393" y="2315193"/>
                </a:cubicBezTo>
                <a:cubicBezTo>
                  <a:pt x="7000883" y="2322289"/>
                  <a:pt x="7011514" y="2325837"/>
                  <a:pt x="7023917" y="2329385"/>
                </a:cubicBezTo>
                <a:cubicBezTo>
                  <a:pt x="7050495" y="2338256"/>
                  <a:pt x="7078844" y="2347127"/>
                  <a:pt x="7105421" y="2355997"/>
                </a:cubicBezTo>
                <a:cubicBezTo>
                  <a:pt x="7130227" y="2363093"/>
                  <a:pt x="7169207" y="2366641"/>
                  <a:pt x="7190469" y="2357771"/>
                </a:cubicBezTo>
                <a:cubicBezTo>
                  <a:pt x="7222363" y="2347127"/>
                  <a:pt x="7254255" y="2348901"/>
                  <a:pt x="7293236" y="2355997"/>
                </a:cubicBezTo>
                <a:cubicBezTo>
                  <a:pt x="7291465" y="2364867"/>
                  <a:pt x="7291465" y="2375512"/>
                  <a:pt x="7289693" y="2386156"/>
                </a:cubicBezTo>
                <a:cubicBezTo>
                  <a:pt x="7254255" y="2389705"/>
                  <a:pt x="7238309" y="2380834"/>
                  <a:pt x="7217047" y="2377286"/>
                </a:cubicBezTo>
                <a:cubicBezTo>
                  <a:pt x="7195785" y="2371964"/>
                  <a:pt x="7176295" y="2366641"/>
                  <a:pt x="7151489" y="2373738"/>
                </a:cubicBezTo>
                <a:cubicBezTo>
                  <a:pt x="7174523" y="2389705"/>
                  <a:pt x="7174523" y="2389705"/>
                  <a:pt x="7232993" y="2395027"/>
                </a:cubicBezTo>
                <a:cubicBezTo>
                  <a:pt x="7268431" y="2412768"/>
                  <a:pt x="7298551" y="2428735"/>
                  <a:pt x="7330445" y="2446476"/>
                </a:cubicBezTo>
                <a:cubicBezTo>
                  <a:pt x="7309183" y="2450024"/>
                  <a:pt x="7275518" y="2437605"/>
                  <a:pt x="7252484" y="2450024"/>
                </a:cubicBezTo>
                <a:cubicBezTo>
                  <a:pt x="7325129" y="2464217"/>
                  <a:pt x="7325129" y="2464217"/>
                  <a:pt x="7309183" y="2487280"/>
                </a:cubicBezTo>
                <a:cubicBezTo>
                  <a:pt x="7376513" y="2490828"/>
                  <a:pt x="7449158" y="2487280"/>
                  <a:pt x="7509401" y="2503247"/>
                </a:cubicBezTo>
                <a:cubicBezTo>
                  <a:pt x="7512944" y="2505021"/>
                  <a:pt x="7509401" y="2510343"/>
                  <a:pt x="7509401" y="2512117"/>
                </a:cubicBezTo>
                <a:cubicBezTo>
                  <a:pt x="7525347" y="2519213"/>
                  <a:pt x="7564327" y="2508569"/>
                  <a:pt x="7566099" y="2526310"/>
                </a:cubicBezTo>
                <a:cubicBezTo>
                  <a:pt x="7592677" y="2529858"/>
                  <a:pt x="7622798" y="2533406"/>
                  <a:pt x="7644060" y="2540503"/>
                </a:cubicBezTo>
                <a:cubicBezTo>
                  <a:pt x="7688356" y="2552921"/>
                  <a:pt x="7736195" y="2552921"/>
                  <a:pt x="7791123" y="2554695"/>
                </a:cubicBezTo>
                <a:cubicBezTo>
                  <a:pt x="7766317" y="2538728"/>
                  <a:pt x="7732652" y="2547599"/>
                  <a:pt x="7706075" y="2542277"/>
                </a:cubicBezTo>
                <a:cubicBezTo>
                  <a:pt x="7711390" y="2536954"/>
                  <a:pt x="7716705" y="2533406"/>
                  <a:pt x="7723793" y="2528084"/>
                </a:cubicBezTo>
                <a:cubicBezTo>
                  <a:pt x="7702531" y="2526310"/>
                  <a:pt x="7683041" y="2522762"/>
                  <a:pt x="7665322" y="2522762"/>
                </a:cubicBezTo>
                <a:cubicBezTo>
                  <a:pt x="7642288" y="2524536"/>
                  <a:pt x="7651147" y="2513891"/>
                  <a:pt x="7640517" y="2512117"/>
                </a:cubicBezTo>
                <a:cubicBezTo>
                  <a:pt x="7624570" y="2508569"/>
                  <a:pt x="7601536" y="2512117"/>
                  <a:pt x="7592677" y="2499698"/>
                </a:cubicBezTo>
                <a:cubicBezTo>
                  <a:pt x="7617483" y="2494376"/>
                  <a:pt x="7644060" y="2497924"/>
                  <a:pt x="7668865" y="2499698"/>
                </a:cubicBezTo>
                <a:cubicBezTo>
                  <a:pt x="7704303" y="2501473"/>
                  <a:pt x="7736195" y="2503247"/>
                  <a:pt x="7769861" y="2492602"/>
                </a:cubicBezTo>
                <a:cubicBezTo>
                  <a:pt x="7798210" y="2481957"/>
                  <a:pt x="7840734" y="2480183"/>
                  <a:pt x="7877943" y="2476635"/>
                </a:cubicBezTo>
                <a:cubicBezTo>
                  <a:pt x="7888573" y="2474861"/>
                  <a:pt x="7904520" y="2480183"/>
                  <a:pt x="7924011" y="2481957"/>
                </a:cubicBezTo>
                <a:cubicBezTo>
                  <a:pt x="7908064" y="2487280"/>
                  <a:pt x="7899205" y="2490828"/>
                  <a:pt x="7888573" y="2494376"/>
                </a:cubicBezTo>
                <a:cubicBezTo>
                  <a:pt x="7927554" y="2501473"/>
                  <a:pt x="7964763" y="2506795"/>
                  <a:pt x="8003743" y="2512117"/>
                </a:cubicBezTo>
                <a:cubicBezTo>
                  <a:pt x="8017918" y="2513891"/>
                  <a:pt x="8033865" y="2513891"/>
                  <a:pt x="8048039" y="2513891"/>
                </a:cubicBezTo>
                <a:cubicBezTo>
                  <a:pt x="8081704" y="2513891"/>
                  <a:pt x="8081704" y="2512117"/>
                  <a:pt x="8115369" y="2526310"/>
                </a:cubicBezTo>
                <a:cubicBezTo>
                  <a:pt x="8078161" y="2533406"/>
                  <a:pt x="8046267" y="2538728"/>
                  <a:pt x="8009059" y="2528084"/>
                </a:cubicBezTo>
                <a:cubicBezTo>
                  <a:pt x="7993112" y="2524536"/>
                  <a:pt x="7978937" y="2526310"/>
                  <a:pt x="7980709" y="2536954"/>
                </a:cubicBezTo>
                <a:cubicBezTo>
                  <a:pt x="8042723" y="2540503"/>
                  <a:pt x="8102966" y="2545825"/>
                  <a:pt x="8163209" y="2551147"/>
                </a:cubicBezTo>
                <a:cubicBezTo>
                  <a:pt x="8163209" y="2552921"/>
                  <a:pt x="8163209" y="2552921"/>
                  <a:pt x="8163209" y="2554695"/>
                </a:cubicBezTo>
                <a:cubicBezTo>
                  <a:pt x="8141947" y="2556469"/>
                  <a:pt x="8120685" y="2556469"/>
                  <a:pt x="8097651" y="2556469"/>
                </a:cubicBezTo>
                <a:cubicBezTo>
                  <a:pt x="8111825" y="2581307"/>
                  <a:pt x="8106509" y="2607918"/>
                  <a:pt x="8166752" y="2622111"/>
                </a:cubicBezTo>
                <a:lnTo>
                  <a:pt x="8164981" y="2622111"/>
                </a:lnTo>
                <a:lnTo>
                  <a:pt x="8129544" y="2622111"/>
                </a:lnTo>
                <a:cubicBezTo>
                  <a:pt x="8116698" y="2622111"/>
                  <a:pt x="8102966" y="2622111"/>
                  <a:pt x="8087019" y="2622111"/>
                </a:cubicBezTo>
                <a:cubicBezTo>
                  <a:pt x="8111825" y="2632755"/>
                  <a:pt x="8129543" y="2636304"/>
                  <a:pt x="8156121" y="2632755"/>
                </a:cubicBezTo>
                <a:cubicBezTo>
                  <a:pt x="8159665" y="2629207"/>
                  <a:pt x="8161437" y="2625659"/>
                  <a:pt x="8164981" y="2622111"/>
                </a:cubicBezTo>
                <a:cubicBezTo>
                  <a:pt x="8214592" y="2618563"/>
                  <a:pt x="8228767" y="2632755"/>
                  <a:pt x="8242941" y="2648722"/>
                </a:cubicBezTo>
                <a:cubicBezTo>
                  <a:pt x="8225223" y="2648722"/>
                  <a:pt x="8207505" y="2648722"/>
                  <a:pt x="8188014" y="2650496"/>
                </a:cubicBezTo>
                <a:cubicBezTo>
                  <a:pt x="8209277" y="2654045"/>
                  <a:pt x="8228767" y="2657593"/>
                  <a:pt x="8248257" y="2662915"/>
                </a:cubicBezTo>
                <a:cubicBezTo>
                  <a:pt x="8258002" y="2665576"/>
                  <a:pt x="8264204" y="2668237"/>
                  <a:pt x="8265754" y="2671342"/>
                </a:cubicBezTo>
                <a:lnTo>
                  <a:pt x="8257011" y="2680654"/>
                </a:lnTo>
                <a:lnTo>
                  <a:pt x="8251598" y="2680555"/>
                </a:lnTo>
                <a:lnTo>
                  <a:pt x="8240726" y="2675112"/>
                </a:lnTo>
                <a:cubicBezTo>
                  <a:pt x="8236297" y="2672229"/>
                  <a:pt x="8230538" y="2670011"/>
                  <a:pt x="8218135" y="2671786"/>
                </a:cubicBezTo>
                <a:cubicBezTo>
                  <a:pt x="8219907" y="2677108"/>
                  <a:pt x="8225665" y="2679325"/>
                  <a:pt x="8232974" y="2680212"/>
                </a:cubicBezTo>
                <a:lnTo>
                  <a:pt x="8251598" y="2680555"/>
                </a:lnTo>
                <a:lnTo>
                  <a:pt x="8255344" y="2682430"/>
                </a:lnTo>
                <a:lnTo>
                  <a:pt x="8257011" y="2680654"/>
                </a:lnTo>
                <a:lnTo>
                  <a:pt x="8257116" y="2680656"/>
                </a:lnTo>
                <a:cubicBezTo>
                  <a:pt x="8281921" y="2685978"/>
                  <a:pt x="8308499" y="2689526"/>
                  <a:pt x="8336849" y="2694849"/>
                </a:cubicBezTo>
                <a:cubicBezTo>
                  <a:pt x="8335077" y="2700171"/>
                  <a:pt x="8333305" y="2705493"/>
                  <a:pt x="8329761" y="2710816"/>
                </a:cubicBezTo>
                <a:cubicBezTo>
                  <a:pt x="8322674" y="2725008"/>
                  <a:pt x="8335077" y="2733879"/>
                  <a:pt x="8370513" y="2733879"/>
                </a:cubicBezTo>
                <a:cubicBezTo>
                  <a:pt x="8393547" y="2735653"/>
                  <a:pt x="8416581" y="2733879"/>
                  <a:pt x="8439615" y="2733879"/>
                </a:cubicBezTo>
                <a:cubicBezTo>
                  <a:pt x="8466193" y="2733879"/>
                  <a:pt x="8490998" y="2733879"/>
                  <a:pt x="8514032" y="2742749"/>
                </a:cubicBezTo>
                <a:cubicBezTo>
                  <a:pt x="8526435" y="2748072"/>
                  <a:pt x="8551241" y="2749846"/>
                  <a:pt x="8570731" y="2753394"/>
                </a:cubicBezTo>
                <a:cubicBezTo>
                  <a:pt x="8613255" y="2756942"/>
                  <a:pt x="8655779" y="2762264"/>
                  <a:pt x="8707163" y="2767587"/>
                </a:cubicBezTo>
                <a:cubicBezTo>
                  <a:pt x="8691216" y="2772909"/>
                  <a:pt x="8682357" y="2776457"/>
                  <a:pt x="8673498" y="2780005"/>
                </a:cubicBezTo>
                <a:cubicBezTo>
                  <a:pt x="8692988" y="2785328"/>
                  <a:pt x="8710706" y="2787102"/>
                  <a:pt x="8731968" y="2781779"/>
                </a:cubicBezTo>
                <a:cubicBezTo>
                  <a:pt x="8765633" y="2772909"/>
                  <a:pt x="8797526" y="2778231"/>
                  <a:pt x="8834735" y="2783553"/>
                </a:cubicBezTo>
                <a:cubicBezTo>
                  <a:pt x="8788667" y="2799520"/>
                  <a:pt x="8735512" y="2785328"/>
                  <a:pt x="8694760" y="2797746"/>
                </a:cubicBezTo>
                <a:cubicBezTo>
                  <a:pt x="8731968" y="2795972"/>
                  <a:pt x="8767405" y="2795972"/>
                  <a:pt x="8809929" y="2794198"/>
                </a:cubicBezTo>
                <a:cubicBezTo>
                  <a:pt x="8795755" y="2811939"/>
                  <a:pt x="8765633" y="2810165"/>
                  <a:pt x="8742599" y="2810165"/>
                </a:cubicBezTo>
                <a:cubicBezTo>
                  <a:pt x="8716022" y="2808391"/>
                  <a:pt x="8689444" y="2806617"/>
                  <a:pt x="8657551" y="2804843"/>
                </a:cubicBezTo>
                <a:cubicBezTo>
                  <a:pt x="8641605" y="2826132"/>
                  <a:pt x="8583134" y="2808391"/>
                  <a:pt x="8549469" y="2820809"/>
                </a:cubicBezTo>
                <a:cubicBezTo>
                  <a:pt x="8576047" y="2829680"/>
                  <a:pt x="8600852" y="2836776"/>
                  <a:pt x="8629202" y="2845647"/>
                </a:cubicBezTo>
                <a:cubicBezTo>
                  <a:pt x="8584906" y="2861614"/>
                  <a:pt x="8517576" y="2845647"/>
                  <a:pt x="8490998" y="2870484"/>
                </a:cubicBezTo>
                <a:cubicBezTo>
                  <a:pt x="8498086" y="2872258"/>
                  <a:pt x="8508717" y="2874032"/>
                  <a:pt x="8519348" y="2875806"/>
                </a:cubicBezTo>
                <a:cubicBezTo>
                  <a:pt x="8489227" y="2881129"/>
                  <a:pt x="8460877" y="2889999"/>
                  <a:pt x="8441387" y="2870484"/>
                </a:cubicBezTo>
                <a:cubicBezTo>
                  <a:pt x="8411266" y="2895321"/>
                  <a:pt x="8336849" y="2877580"/>
                  <a:pt x="8301412" y="2898870"/>
                </a:cubicBezTo>
                <a:cubicBezTo>
                  <a:pt x="8359883" y="2907740"/>
                  <a:pt x="8414809" y="2893547"/>
                  <a:pt x="8475052" y="2897095"/>
                </a:cubicBezTo>
                <a:cubicBezTo>
                  <a:pt x="8464421" y="2909514"/>
                  <a:pt x="8443159" y="2914836"/>
                  <a:pt x="8413038" y="2916610"/>
                </a:cubicBezTo>
                <a:cubicBezTo>
                  <a:pt x="8366970" y="2920159"/>
                  <a:pt x="8322674" y="2927255"/>
                  <a:pt x="8278378" y="2929029"/>
                </a:cubicBezTo>
                <a:cubicBezTo>
                  <a:pt x="8211048" y="2930803"/>
                  <a:pt x="8143719" y="2930803"/>
                  <a:pt x="8076389" y="2929029"/>
                </a:cubicBezTo>
                <a:cubicBezTo>
                  <a:pt x="8021461" y="2929029"/>
                  <a:pt x="7941729" y="2943222"/>
                  <a:pt x="7918695" y="2964511"/>
                </a:cubicBezTo>
                <a:cubicBezTo>
                  <a:pt x="7913379" y="2968059"/>
                  <a:pt x="7916923" y="2973381"/>
                  <a:pt x="7915151" y="2978704"/>
                </a:cubicBezTo>
                <a:cubicBezTo>
                  <a:pt x="7865539" y="2966285"/>
                  <a:pt x="7819472" y="2976930"/>
                  <a:pt x="7769861" y="2982252"/>
                </a:cubicBezTo>
                <a:cubicBezTo>
                  <a:pt x="7785807" y="2992897"/>
                  <a:pt x="7803525" y="2989348"/>
                  <a:pt x="7823015" y="2987574"/>
                </a:cubicBezTo>
                <a:cubicBezTo>
                  <a:pt x="7853137" y="2984026"/>
                  <a:pt x="7885030" y="2982252"/>
                  <a:pt x="7916923" y="2978704"/>
                </a:cubicBezTo>
                <a:cubicBezTo>
                  <a:pt x="7934641" y="2976930"/>
                  <a:pt x="7950588" y="2973381"/>
                  <a:pt x="7970078" y="2971607"/>
                </a:cubicBezTo>
                <a:cubicBezTo>
                  <a:pt x="7993112" y="2969833"/>
                  <a:pt x="8014374" y="2968059"/>
                  <a:pt x="8028549" y="2957415"/>
                </a:cubicBezTo>
                <a:cubicBezTo>
                  <a:pt x="8037408" y="2950318"/>
                  <a:pt x="8065757" y="2946770"/>
                  <a:pt x="8083476" y="2946770"/>
                </a:cubicBezTo>
                <a:cubicBezTo>
                  <a:pt x="8164981" y="2952092"/>
                  <a:pt x="8242941" y="2941448"/>
                  <a:pt x="8322674" y="2939674"/>
                </a:cubicBezTo>
                <a:cubicBezTo>
                  <a:pt x="8363426" y="2939674"/>
                  <a:pt x="8402407" y="2937900"/>
                  <a:pt x="8446703" y="2937900"/>
                </a:cubicBezTo>
                <a:cubicBezTo>
                  <a:pt x="8437843" y="2943222"/>
                  <a:pt x="8434300" y="2946770"/>
                  <a:pt x="8428984" y="2950318"/>
                </a:cubicBezTo>
                <a:cubicBezTo>
                  <a:pt x="8423669" y="2948544"/>
                  <a:pt x="8413038" y="2946770"/>
                  <a:pt x="8409494" y="2948544"/>
                </a:cubicBezTo>
                <a:cubicBezTo>
                  <a:pt x="8377601" y="2960963"/>
                  <a:pt x="8333305" y="2957415"/>
                  <a:pt x="8296097" y="2960963"/>
                </a:cubicBezTo>
                <a:cubicBezTo>
                  <a:pt x="8255344" y="2966285"/>
                  <a:pt x="8212820" y="2969833"/>
                  <a:pt x="8170296" y="2969833"/>
                </a:cubicBezTo>
                <a:cubicBezTo>
                  <a:pt x="8136631" y="2971607"/>
                  <a:pt x="8129543" y="2982252"/>
                  <a:pt x="8099423" y="2989348"/>
                </a:cubicBezTo>
                <a:cubicBezTo>
                  <a:pt x="8150805" y="2999993"/>
                  <a:pt x="8191558" y="2985800"/>
                  <a:pt x="8232310" y="2992897"/>
                </a:cubicBezTo>
                <a:cubicBezTo>
                  <a:pt x="8212820" y="3008863"/>
                  <a:pt x="8173839" y="3010637"/>
                  <a:pt x="8131315" y="3015960"/>
                </a:cubicBezTo>
                <a:cubicBezTo>
                  <a:pt x="8152577" y="3021282"/>
                  <a:pt x="8168524" y="3026604"/>
                  <a:pt x="8191558" y="3031927"/>
                </a:cubicBezTo>
                <a:cubicBezTo>
                  <a:pt x="8110053" y="3054990"/>
                  <a:pt x="8016146" y="3054990"/>
                  <a:pt x="7934641" y="3069183"/>
                </a:cubicBezTo>
                <a:cubicBezTo>
                  <a:pt x="8014374" y="3069183"/>
                  <a:pt x="8092335" y="3065634"/>
                  <a:pt x="8164981" y="3047893"/>
                </a:cubicBezTo>
                <a:cubicBezTo>
                  <a:pt x="8166752" y="3049668"/>
                  <a:pt x="8168524" y="3051442"/>
                  <a:pt x="8170296" y="3053216"/>
                </a:cubicBezTo>
                <a:cubicBezTo>
                  <a:pt x="8168524" y="3056764"/>
                  <a:pt x="8164981" y="3060312"/>
                  <a:pt x="8157893" y="3065634"/>
                </a:cubicBezTo>
                <a:cubicBezTo>
                  <a:pt x="8218135" y="3060312"/>
                  <a:pt x="8274835" y="3054990"/>
                  <a:pt x="8331533" y="3051442"/>
                </a:cubicBezTo>
                <a:cubicBezTo>
                  <a:pt x="8331533" y="3053216"/>
                  <a:pt x="8333305" y="3054990"/>
                  <a:pt x="8333305" y="3056764"/>
                </a:cubicBezTo>
                <a:cubicBezTo>
                  <a:pt x="8246485" y="3063860"/>
                  <a:pt x="8161437" y="3070957"/>
                  <a:pt x="8074617" y="3076279"/>
                </a:cubicBezTo>
                <a:cubicBezTo>
                  <a:pt x="8046267" y="3079827"/>
                  <a:pt x="8016146" y="3079827"/>
                  <a:pt x="7998427" y="3094020"/>
                </a:cubicBezTo>
                <a:cubicBezTo>
                  <a:pt x="8060442" y="3090472"/>
                  <a:pt x="8117141" y="3074505"/>
                  <a:pt x="8189786" y="3081601"/>
                </a:cubicBezTo>
                <a:cubicBezTo>
                  <a:pt x="8122456" y="3092246"/>
                  <a:pt x="8062213" y="3101116"/>
                  <a:pt x="8000199" y="3109987"/>
                </a:cubicBezTo>
                <a:cubicBezTo>
                  <a:pt x="8000199" y="3109987"/>
                  <a:pt x="8001971" y="3111761"/>
                  <a:pt x="8001971" y="3111761"/>
                </a:cubicBezTo>
                <a:cubicBezTo>
                  <a:pt x="8025005" y="3111761"/>
                  <a:pt x="8049811" y="3109987"/>
                  <a:pt x="8074617" y="3109987"/>
                </a:cubicBezTo>
                <a:cubicBezTo>
                  <a:pt x="8074617" y="3109987"/>
                  <a:pt x="8076389" y="3111761"/>
                  <a:pt x="8078161" y="3113535"/>
                </a:cubicBezTo>
                <a:cubicBezTo>
                  <a:pt x="8042723" y="3120631"/>
                  <a:pt x="8009059" y="3129502"/>
                  <a:pt x="7973622" y="3136598"/>
                </a:cubicBezTo>
                <a:cubicBezTo>
                  <a:pt x="7564327" y="3209336"/>
                  <a:pt x="7220591" y="3321104"/>
                  <a:pt x="6906975" y="3448839"/>
                </a:cubicBezTo>
                <a:cubicBezTo>
                  <a:pt x="6669549" y="3544640"/>
                  <a:pt x="6440982" y="3643989"/>
                  <a:pt x="6207100" y="3741564"/>
                </a:cubicBezTo>
                <a:cubicBezTo>
                  <a:pt x="6205328" y="3743338"/>
                  <a:pt x="6203556" y="3745112"/>
                  <a:pt x="6200012" y="3746886"/>
                </a:cubicBezTo>
                <a:cubicBezTo>
                  <a:pt x="6207100" y="3748661"/>
                  <a:pt x="6214187" y="3748661"/>
                  <a:pt x="6226590" y="3750435"/>
                </a:cubicBezTo>
                <a:cubicBezTo>
                  <a:pt x="6214187" y="3757531"/>
                  <a:pt x="6203556" y="3762853"/>
                  <a:pt x="6191153" y="3768176"/>
                </a:cubicBezTo>
                <a:cubicBezTo>
                  <a:pt x="6171663" y="3778820"/>
                  <a:pt x="6145086" y="3784142"/>
                  <a:pt x="6148629" y="3801883"/>
                </a:cubicBezTo>
                <a:cubicBezTo>
                  <a:pt x="6152173" y="3808980"/>
                  <a:pt x="6130911" y="3817850"/>
                  <a:pt x="6114964" y="3824947"/>
                </a:cubicBezTo>
                <a:cubicBezTo>
                  <a:pt x="6067125" y="3848010"/>
                  <a:pt x="6017513" y="3869299"/>
                  <a:pt x="5967902" y="3892362"/>
                </a:cubicBezTo>
                <a:cubicBezTo>
                  <a:pt x="5865135" y="3940263"/>
                  <a:pt x="5764140" y="3986389"/>
                  <a:pt x="5659602" y="4034290"/>
                </a:cubicBezTo>
                <a:cubicBezTo>
                  <a:pt x="5588728" y="4064449"/>
                  <a:pt x="5517855" y="4096383"/>
                  <a:pt x="5443438" y="4126543"/>
                </a:cubicBezTo>
                <a:cubicBezTo>
                  <a:pt x="5377880" y="4151380"/>
                  <a:pt x="5305234" y="4174443"/>
                  <a:pt x="5216643" y="4185088"/>
                </a:cubicBezTo>
                <a:cubicBezTo>
                  <a:pt x="5204240" y="4186862"/>
                  <a:pt x="5193609" y="4192184"/>
                  <a:pt x="5186521" y="4195732"/>
                </a:cubicBezTo>
                <a:cubicBezTo>
                  <a:pt x="5122735" y="4224118"/>
                  <a:pt x="5058949" y="4252503"/>
                  <a:pt x="4995163" y="4280889"/>
                </a:cubicBezTo>
                <a:cubicBezTo>
                  <a:pt x="4975673" y="4277341"/>
                  <a:pt x="4963270" y="4273792"/>
                  <a:pt x="4949095" y="4270244"/>
                </a:cubicBezTo>
                <a:cubicBezTo>
                  <a:pt x="4945551" y="4272018"/>
                  <a:pt x="4940236" y="4273792"/>
                  <a:pt x="4938464" y="4275567"/>
                </a:cubicBezTo>
                <a:cubicBezTo>
                  <a:pt x="4855188" y="4342982"/>
                  <a:pt x="4720528" y="4389109"/>
                  <a:pt x="4557519" y="4421042"/>
                </a:cubicBezTo>
                <a:cubicBezTo>
                  <a:pt x="4477786" y="4438783"/>
                  <a:pt x="4396282" y="4452976"/>
                  <a:pt x="4318321" y="4468943"/>
                </a:cubicBezTo>
                <a:cubicBezTo>
                  <a:pt x="4250991" y="4484910"/>
                  <a:pt x="4185433" y="4500876"/>
                  <a:pt x="4121647" y="4518617"/>
                </a:cubicBezTo>
                <a:cubicBezTo>
                  <a:pt x="4059632" y="4534584"/>
                  <a:pt x="4027739" y="4534584"/>
                  <a:pt x="3972812" y="4513295"/>
                </a:cubicBezTo>
                <a:cubicBezTo>
                  <a:pt x="3960410" y="4516843"/>
                  <a:pt x="3949778" y="4518617"/>
                  <a:pt x="3937376" y="4522166"/>
                </a:cubicBezTo>
                <a:cubicBezTo>
                  <a:pt x="3763735" y="4566518"/>
                  <a:pt x="3574149" y="4580711"/>
                  <a:pt x="3372159" y="4571840"/>
                </a:cubicBezTo>
                <a:cubicBezTo>
                  <a:pt x="3267621" y="4566518"/>
                  <a:pt x="3164854" y="4561196"/>
                  <a:pt x="3062088" y="4557647"/>
                </a:cubicBezTo>
                <a:cubicBezTo>
                  <a:pt x="2946918" y="4552325"/>
                  <a:pt x="2833521" y="4554099"/>
                  <a:pt x="2721895" y="4564744"/>
                </a:cubicBezTo>
                <a:cubicBezTo>
                  <a:pt x="2714807" y="4564744"/>
                  <a:pt x="2705948" y="4564744"/>
                  <a:pt x="2698861" y="4566518"/>
                </a:cubicBezTo>
                <a:cubicBezTo>
                  <a:pt x="2659880" y="4571840"/>
                  <a:pt x="2652793" y="4582485"/>
                  <a:pt x="2681143" y="4594903"/>
                </a:cubicBezTo>
                <a:cubicBezTo>
                  <a:pt x="2691774" y="4598452"/>
                  <a:pt x="2705948" y="4602000"/>
                  <a:pt x="2716579" y="4605548"/>
                </a:cubicBezTo>
                <a:cubicBezTo>
                  <a:pt x="2734298" y="4612644"/>
                  <a:pt x="2752016" y="4617967"/>
                  <a:pt x="2769734" y="4623289"/>
                </a:cubicBezTo>
                <a:cubicBezTo>
                  <a:pt x="2707720" y="4648126"/>
                  <a:pt x="2645707" y="4646352"/>
                  <a:pt x="2604953" y="4619741"/>
                </a:cubicBezTo>
                <a:cubicBezTo>
                  <a:pt x="2587235" y="4607322"/>
                  <a:pt x="2574832" y="4593129"/>
                  <a:pt x="2558886" y="4578937"/>
                </a:cubicBezTo>
                <a:cubicBezTo>
                  <a:pt x="2500415" y="4582485"/>
                  <a:pt x="2447260" y="4575388"/>
                  <a:pt x="2394105" y="4564744"/>
                </a:cubicBezTo>
                <a:cubicBezTo>
                  <a:pt x="2340950" y="4554099"/>
                  <a:pt x="2287795" y="4552325"/>
                  <a:pt x="2232868" y="4564744"/>
                </a:cubicBezTo>
                <a:cubicBezTo>
                  <a:pt x="2082262" y="4515069"/>
                  <a:pt x="1906850" y="4484910"/>
                  <a:pt x="1733209" y="4454750"/>
                </a:cubicBezTo>
                <a:cubicBezTo>
                  <a:pt x="1633987" y="4437009"/>
                  <a:pt x="1532992" y="4417494"/>
                  <a:pt x="1437313" y="4396205"/>
                </a:cubicBezTo>
                <a:cubicBezTo>
                  <a:pt x="1302653" y="4366045"/>
                  <a:pt x="1189255" y="4327015"/>
                  <a:pt x="1116610" y="4270244"/>
                </a:cubicBezTo>
                <a:cubicBezTo>
                  <a:pt x="1109522" y="4264922"/>
                  <a:pt x="1095348" y="4261374"/>
                  <a:pt x="1082945" y="4257826"/>
                </a:cubicBezTo>
                <a:cubicBezTo>
                  <a:pt x="1058139" y="4250729"/>
                  <a:pt x="1029790" y="4243633"/>
                  <a:pt x="1004984" y="4234762"/>
                </a:cubicBezTo>
                <a:cubicBezTo>
                  <a:pt x="976635" y="4224118"/>
                  <a:pt x="950057" y="4213473"/>
                  <a:pt x="925252" y="4201055"/>
                </a:cubicBezTo>
                <a:cubicBezTo>
                  <a:pt x="916392" y="4197506"/>
                  <a:pt x="909305" y="4190410"/>
                  <a:pt x="907533" y="4185088"/>
                </a:cubicBezTo>
                <a:cubicBezTo>
                  <a:pt x="900446" y="4149606"/>
                  <a:pt x="857922" y="4122994"/>
                  <a:pt x="797679" y="4098157"/>
                </a:cubicBezTo>
                <a:cubicBezTo>
                  <a:pt x="785276" y="4092835"/>
                  <a:pt x="771102" y="4087512"/>
                  <a:pt x="755155" y="4082190"/>
                </a:cubicBezTo>
                <a:cubicBezTo>
                  <a:pt x="616952" y="4041386"/>
                  <a:pt x="558481" y="3981067"/>
                  <a:pt x="531904" y="3915425"/>
                </a:cubicBezTo>
                <a:cubicBezTo>
                  <a:pt x="517729" y="3881718"/>
                  <a:pt x="512413" y="3848010"/>
                  <a:pt x="512413" y="3816076"/>
                </a:cubicBezTo>
                <a:cubicBezTo>
                  <a:pt x="512413" y="3764627"/>
                  <a:pt x="461030" y="3722049"/>
                  <a:pt x="372438" y="3688341"/>
                </a:cubicBezTo>
                <a:cubicBezTo>
                  <a:pt x="337001" y="3674149"/>
                  <a:pt x="335229" y="3672374"/>
                  <a:pt x="361807" y="3654634"/>
                </a:cubicBezTo>
                <a:cubicBezTo>
                  <a:pt x="372438" y="3645763"/>
                  <a:pt x="384841" y="3636893"/>
                  <a:pt x="395472" y="3629796"/>
                </a:cubicBezTo>
                <a:cubicBezTo>
                  <a:pt x="381297" y="3620926"/>
                  <a:pt x="368894" y="3613829"/>
                  <a:pt x="356492" y="3606733"/>
                </a:cubicBezTo>
                <a:cubicBezTo>
                  <a:pt x="227147" y="3533995"/>
                  <a:pt x="135012" y="3454161"/>
                  <a:pt x="97803" y="3363682"/>
                </a:cubicBezTo>
                <a:cubicBezTo>
                  <a:pt x="80085" y="3324652"/>
                  <a:pt x="71226" y="3285622"/>
                  <a:pt x="83628" y="3246592"/>
                </a:cubicBezTo>
                <a:cubicBezTo>
                  <a:pt x="92488" y="3219981"/>
                  <a:pt x="64138" y="3202240"/>
                  <a:pt x="28701" y="3184499"/>
                </a:cubicBezTo>
                <a:cubicBezTo>
                  <a:pt x="18070" y="3180950"/>
                  <a:pt x="7440" y="3173854"/>
                  <a:pt x="7440" y="3166758"/>
                </a:cubicBezTo>
                <a:cubicBezTo>
                  <a:pt x="3896" y="3131276"/>
                  <a:pt x="-1420" y="3095794"/>
                  <a:pt x="352" y="3058538"/>
                </a:cubicBezTo>
                <a:cubicBezTo>
                  <a:pt x="2124" y="3033701"/>
                  <a:pt x="12755" y="3007089"/>
                  <a:pt x="23386" y="2982252"/>
                </a:cubicBezTo>
                <a:cubicBezTo>
                  <a:pt x="34017" y="2957415"/>
                  <a:pt x="48192" y="2955641"/>
                  <a:pt x="108434" y="2955641"/>
                </a:cubicBezTo>
                <a:cubicBezTo>
                  <a:pt x="115522" y="2955641"/>
                  <a:pt x="122609" y="2957415"/>
                  <a:pt x="136784" y="2957415"/>
                </a:cubicBezTo>
                <a:cubicBezTo>
                  <a:pt x="133240" y="2932577"/>
                  <a:pt x="177536" y="2923707"/>
                  <a:pt x="211201" y="2909514"/>
                </a:cubicBezTo>
                <a:cubicBezTo>
                  <a:pt x="209429" y="2907740"/>
                  <a:pt x="211201" y="2905966"/>
                  <a:pt x="207657" y="2904192"/>
                </a:cubicBezTo>
                <a:cubicBezTo>
                  <a:pt x="113750" y="2856291"/>
                  <a:pt x="106662" y="2801294"/>
                  <a:pt x="127924" y="2742749"/>
                </a:cubicBezTo>
                <a:cubicBezTo>
                  <a:pt x="140327" y="2707267"/>
                  <a:pt x="154502" y="2671786"/>
                  <a:pt x="136784" y="2630981"/>
                </a:cubicBezTo>
                <a:cubicBezTo>
                  <a:pt x="175764" y="2638078"/>
                  <a:pt x="205885" y="2643400"/>
                  <a:pt x="237778" y="2650496"/>
                </a:cubicBezTo>
                <a:cubicBezTo>
                  <a:pt x="305108" y="2632755"/>
                  <a:pt x="328142" y="2611466"/>
                  <a:pt x="306880" y="2579533"/>
                </a:cubicBezTo>
                <a:cubicBezTo>
                  <a:pt x="299793" y="2568888"/>
                  <a:pt x="287390" y="2558244"/>
                  <a:pt x="276759" y="2547599"/>
                </a:cubicBezTo>
                <a:cubicBezTo>
                  <a:pt x="264356" y="2536954"/>
                  <a:pt x="251953" y="2526310"/>
                  <a:pt x="241322" y="2513891"/>
                </a:cubicBezTo>
                <a:cubicBezTo>
                  <a:pt x="214745" y="2487280"/>
                  <a:pt x="220060" y="2474861"/>
                  <a:pt x="269672" y="2446476"/>
                </a:cubicBezTo>
                <a:cubicBezTo>
                  <a:pt x="250181" y="2441153"/>
                  <a:pt x="232463" y="2437605"/>
                  <a:pt x="211201" y="2432283"/>
                </a:cubicBezTo>
                <a:cubicBezTo>
                  <a:pt x="220060" y="2425186"/>
                  <a:pt x="228919" y="2419864"/>
                  <a:pt x="236007" y="2412768"/>
                </a:cubicBezTo>
                <a:cubicBezTo>
                  <a:pt x="315739" y="2412768"/>
                  <a:pt x="368894" y="2430509"/>
                  <a:pt x="414962" y="2455346"/>
                </a:cubicBezTo>
                <a:cubicBezTo>
                  <a:pt x="422050" y="2426961"/>
                  <a:pt x="429137" y="2400349"/>
                  <a:pt x="436224" y="2375512"/>
                </a:cubicBezTo>
                <a:cubicBezTo>
                  <a:pt x="446855" y="2341804"/>
                  <a:pt x="429137" y="2311645"/>
                  <a:pt x="345861" y="2292129"/>
                </a:cubicBezTo>
                <a:cubicBezTo>
                  <a:pt x="351176" y="2277937"/>
                  <a:pt x="354720" y="2265518"/>
                  <a:pt x="358263" y="2251326"/>
                </a:cubicBezTo>
                <a:cubicBezTo>
                  <a:pt x="399016" y="2249551"/>
                  <a:pt x="418506" y="2256648"/>
                  <a:pt x="434452" y="2269066"/>
                </a:cubicBezTo>
                <a:cubicBezTo>
                  <a:pt x="459258" y="2285033"/>
                  <a:pt x="498239" y="2288581"/>
                  <a:pt x="538991" y="2279711"/>
                </a:cubicBezTo>
                <a:cubicBezTo>
                  <a:pt x="576199" y="2270840"/>
                  <a:pt x="576199" y="2270840"/>
                  <a:pt x="616952" y="2276163"/>
                </a:cubicBezTo>
                <a:cubicBezTo>
                  <a:pt x="643529" y="2269066"/>
                  <a:pt x="641757" y="2260196"/>
                  <a:pt x="625811" y="2251326"/>
                </a:cubicBezTo>
                <a:cubicBezTo>
                  <a:pt x="613408" y="2244229"/>
                  <a:pt x="595690" y="2238907"/>
                  <a:pt x="581515" y="2233584"/>
                </a:cubicBezTo>
                <a:cubicBezTo>
                  <a:pt x="562025" y="2226488"/>
                  <a:pt x="540763" y="2219392"/>
                  <a:pt x="524816" y="2212295"/>
                </a:cubicBezTo>
                <a:cubicBezTo>
                  <a:pt x="498239" y="2201651"/>
                  <a:pt x="501782" y="2194554"/>
                  <a:pt x="538991" y="2189232"/>
                </a:cubicBezTo>
                <a:cubicBezTo>
                  <a:pt x="556709" y="2185684"/>
                  <a:pt x="574428" y="2183910"/>
                  <a:pt x="593918" y="2180362"/>
                </a:cubicBezTo>
                <a:cubicBezTo>
                  <a:pt x="593918" y="2180362"/>
                  <a:pt x="593918" y="2180362"/>
                  <a:pt x="597462" y="2176813"/>
                </a:cubicBezTo>
                <a:cubicBezTo>
                  <a:pt x="570884" y="2171491"/>
                  <a:pt x="544306" y="2167943"/>
                  <a:pt x="517729" y="2164395"/>
                </a:cubicBezTo>
                <a:cubicBezTo>
                  <a:pt x="540763" y="2146654"/>
                  <a:pt x="565568" y="2146654"/>
                  <a:pt x="599233" y="2159072"/>
                </a:cubicBezTo>
                <a:cubicBezTo>
                  <a:pt x="618723" y="2166169"/>
                  <a:pt x="641757" y="2171491"/>
                  <a:pt x="664791" y="2176813"/>
                </a:cubicBezTo>
                <a:cubicBezTo>
                  <a:pt x="680738" y="2180362"/>
                  <a:pt x="696684" y="2178588"/>
                  <a:pt x="710859" y="2171491"/>
                </a:cubicBezTo>
                <a:cubicBezTo>
                  <a:pt x="725034" y="2162621"/>
                  <a:pt x="744524" y="2155524"/>
                  <a:pt x="760470" y="2148428"/>
                </a:cubicBezTo>
                <a:cubicBezTo>
                  <a:pt x="802995" y="2128913"/>
                  <a:pt x="802995" y="2125365"/>
                  <a:pt x="764014" y="2107624"/>
                </a:cubicBezTo>
                <a:cubicBezTo>
                  <a:pt x="797679" y="2105850"/>
                  <a:pt x="834888" y="2104075"/>
                  <a:pt x="884499" y="2100527"/>
                </a:cubicBezTo>
                <a:cubicBezTo>
                  <a:pt x="886271" y="2102301"/>
                  <a:pt x="900446" y="2105850"/>
                  <a:pt x="914620" y="2109398"/>
                </a:cubicBezTo>
                <a:cubicBezTo>
                  <a:pt x="918164" y="2109398"/>
                  <a:pt x="921708" y="2109398"/>
                  <a:pt x="923480" y="2109398"/>
                </a:cubicBezTo>
                <a:cubicBezTo>
                  <a:pt x="964232" y="2086335"/>
                  <a:pt x="1006756" y="2063271"/>
                  <a:pt x="1047508" y="2040208"/>
                </a:cubicBezTo>
                <a:cubicBezTo>
                  <a:pt x="1074086" y="2024241"/>
                  <a:pt x="1095348" y="2008274"/>
                  <a:pt x="1079401" y="1988759"/>
                </a:cubicBezTo>
                <a:cubicBezTo>
                  <a:pt x="1104207" y="1978115"/>
                  <a:pt x="1125469" y="1965696"/>
                  <a:pt x="1152047" y="1956826"/>
                </a:cubicBezTo>
                <a:cubicBezTo>
                  <a:pt x="1178624" y="1947955"/>
                  <a:pt x="1173309" y="1930214"/>
                  <a:pt x="1214061" y="1924892"/>
                </a:cubicBezTo>
                <a:cubicBezTo>
                  <a:pt x="1206974" y="1921344"/>
                  <a:pt x="1201658" y="1917796"/>
                  <a:pt x="1196343" y="1914248"/>
                </a:cubicBezTo>
                <a:cubicBezTo>
                  <a:pt x="1313284" y="1878766"/>
                  <a:pt x="1334546" y="1827317"/>
                  <a:pt x="1318599" y="1774094"/>
                </a:cubicBezTo>
                <a:cubicBezTo>
                  <a:pt x="1352264" y="1759901"/>
                  <a:pt x="1387701" y="1770546"/>
                  <a:pt x="1421366" y="1768772"/>
                </a:cubicBezTo>
                <a:cubicBezTo>
                  <a:pt x="1421366" y="1754579"/>
                  <a:pt x="1393017" y="1752805"/>
                  <a:pt x="1371755" y="1749257"/>
                </a:cubicBezTo>
                <a:cubicBezTo>
                  <a:pt x="1346949" y="1743934"/>
                  <a:pt x="1322143" y="1740386"/>
                  <a:pt x="1322143" y="1724419"/>
                </a:cubicBezTo>
                <a:cubicBezTo>
                  <a:pt x="1355808" y="1726194"/>
                  <a:pt x="1387701" y="1726194"/>
                  <a:pt x="1423138" y="1727968"/>
                </a:cubicBezTo>
                <a:cubicBezTo>
                  <a:pt x="1453259" y="1699582"/>
                  <a:pt x="1483380" y="1667648"/>
                  <a:pt x="1517045" y="1635715"/>
                </a:cubicBezTo>
                <a:cubicBezTo>
                  <a:pt x="1536535" y="1639263"/>
                  <a:pt x="1557798" y="1642811"/>
                  <a:pt x="1579060" y="1646359"/>
                </a:cubicBezTo>
                <a:cubicBezTo>
                  <a:pt x="1589691" y="1632167"/>
                  <a:pt x="1589691" y="1632167"/>
                  <a:pt x="1527676" y="1621522"/>
                </a:cubicBezTo>
                <a:cubicBezTo>
                  <a:pt x="1579060" y="1609103"/>
                  <a:pt x="1619812" y="1632167"/>
                  <a:pt x="1667651" y="1626844"/>
                </a:cubicBezTo>
                <a:cubicBezTo>
                  <a:pt x="1651705" y="1614426"/>
                  <a:pt x="1619812" y="1617974"/>
                  <a:pt x="1596778" y="1612652"/>
                </a:cubicBezTo>
                <a:cubicBezTo>
                  <a:pt x="1596778" y="1607329"/>
                  <a:pt x="1596778" y="1602007"/>
                  <a:pt x="1596778" y="1594911"/>
                </a:cubicBezTo>
                <a:cubicBezTo>
                  <a:pt x="1610953" y="1591362"/>
                  <a:pt x="1625127" y="1587814"/>
                  <a:pt x="1646389" y="1584266"/>
                </a:cubicBezTo>
                <a:cubicBezTo>
                  <a:pt x="1626899" y="1578944"/>
                  <a:pt x="1610953" y="1575396"/>
                  <a:pt x="1591462" y="1570073"/>
                </a:cubicBezTo>
                <a:cubicBezTo>
                  <a:pt x="1623356" y="1568299"/>
                  <a:pt x="1648161" y="1566525"/>
                  <a:pt x="1674739" y="1564751"/>
                </a:cubicBezTo>
                <a:cubicBezTo>
                  <a:pt x="1685370" y="1564751"/>
                  <a:pt x="1697773" y="1570073"/>
                  <a:pt x="1703088" y="1575396"/>
                </a:cubicBezTo>
                <a:cubicBezTo>
                  <a:pt x="1713719" y="1580718"/>
                  <a:pt x="1715491" y="1589588"/>
                  <a:pt x="1745612" y="1587814"/>
                </a:cubicBezTo>
                <a:cubicBezTo>
                  <a:pt x="1754472" y="1573621"/>
                  <a:pt x="1720807" y="1566525"/>
                  <a:pt x="1706632" y="1554107"/>
                </a:cubicBezTo>
                <a:cubicBezTo>
                  <a:pt x="1789908" y="1532817"/>
                  <a:pt x="1796996" y="1499110"/>
                  <a:pt x="1789908" y="1461854"/>
                </a:cubicBezTo>
                <a:cubicBezTo>
                  <a:pt x="1788136" y="1449435"/>
                  <a:pt x="1786365" y="1435242"/>
                  <a:pt x="1789908" y="1422823"/>
                </a:cubicBezTo>
                <a:cubicBezTo>
                  <a:pt x="1795224" y="1394438"/>
                  <a:pt x="1821801" y="1382019"/>
                  <a:pt x="1887359" y="1376697"/>
                </a:cubicBezTo>
                <a:cubicBezTo>
                  <a:pt x="1913937" y="1373149"/>
                  <a:pt x="1944058" y="1373149"/>
                  <a:pt x="1974179" y="1373149"/>
                </a:cubicBezTo>
                <a:cubicBezTo>
                  <a:pt x="1977723" y="1387342"/>
                  <a:pt x="1956461" y="1396212"/>
                  <a:pt x="1938743" y="1405083"/>
                </a:cubicBezTo>
                <a:cubicBezTo>
                  <a:pt x="1921024" y="1415727"/>
                  <a:pt x="1906850" y="1424598"/>
                  <a:pt x="1922796" y="1438790"/>
                </a:cubicBezTo>
                <a:cubicBezTo>
                  <a:pt x="1983039" y="1431694"/>
                  <a:pt x="1991898" y="1426372"/>
                  <a:pt x="1988354" y="1403308"/>
                </a:cubicBezTo>
                <a:cubicBezTo>
                  <a:pt x="2014932" y="1394438"/>
                  <a:pt x="2032650" y="1405083"/>
                  <a:pt x="2053912" y="1408631"/>
                </a:cubicBezTo>
                <a:cubicBezTo>
                  <a:pt x="2060999" y="1399760"/>
                  <a:pt x="2062771" y="1390890"/>
                  <a:pt x="2073402" y="1385568"/>
                </a:cubicBezTo>
                <a:cubicBezTo>
                  <a:pt x="2101752" y="1374923"/>
                  <a:pt x="2110611" y="1362504"/>
                  <a:pt x="2087577" y="1346538"/>
                </a:cubicBezTo>
                <a:cubicBezTo>
                  <a:pt x="2151363" y="1346538"/>
                  <a:pt x="2206290" y="1332345"/>
                  <a:pt x="2268304" y="1346538"/>
                </a:cubicBezTo>
                <a:cubicBezTo>
                  <a:pt x="2264761" y="1335893"/>
                  <a:pt x="2262989" y="1325248"/>
                  <a:pt x="2262989" y="1316378"/>
                </a:cubicBezTo>
                <a:cubicBezTo>
                  <a:pt x="2174397" y="1303959"/>
                  <a:pt x="2192116" y="1311056"/>
                  <a:pt x="2200975" y="1272026"/>
                </a:cubicBezTo>
                <a:cubicBezTo>
                  <a:pt x="2183256" y="1273800"/>
                  <a:pt x="2167310" y="1277348"/>
                  <a:pt x="2151363" y="1277348"/>
                </a:cubicBezTo>
                <a:cubicBezTo>
                  <a:pt x="2130101" y="1277348"/>
                  <a:pt x="2107067" y="1275574"/>
                  <a:pt x="2085805" y="1273800"/>
                </a:cubicBezTo>
                <a:cubicBezTo>
                  <a:pt x="2085805" y="1252510"/>
                  <a:pt x="2034422" y="1256059"/>
                  <a:pt x="2004301" y="1247188"/>
                </a:cubicBezTo>
                <a:cubicBezTo>
                  <a:pt x="2011388" y="1238318"/>
                  <a:pt x="2018475" y="1231221"/>
                  <a:pt x="2027335" y="1218803"/>
                </a:cubicBezTo>
                <a:cubicBezTo>
                  <a:pt x="2062771" y="1222351"/>
                  <a:pt x="2096436" y="1225899"/>
                  <a:pt x="2130101" y="1229447"/>
                </a:cubicBezTo>
                <a:cubicBezTo>
                  <a:pt x="2163766" y="1232995"/>
                  <a:pt x="2195659" y="1236544"/>
                  <a:pt x="2229324" y="1240092"/>
                </a:cubicBezTo>
                <a:cubicBezTo>
                  <a:pt x="2275392" y="1243640"/>
                  <a:pt x="2278935" y="1248962"/>
                  <a:pt x="2257674" y="1266703"/>
                </a:cubicBezTo>
                <a:cubicBezTo>
                  <a:pt x="2254130" y="1268477"/>
                  <a:pt x="2250586" y="1272026"/>
                  <a:pt x="2241727" y="1277348"/>
                </a:cubicBezTo>
                <a:cubicBezTo>
                  <a:pt x="2255902" y="1280896"/>
                  <a:pt x="2270076" y="1287992"/>
                  <a:pt x="2282479" y="1286218"/>
                </a:cubicBezTo>
                <a:cubicBezTo>
                  <a:pt x="2298426" y="1286218"/>
                  <a:pt x="2316144" y="1279122"/>
                  <a:pt x="2326775" y="1273800"/>
                </a:cubicBezTo>
                <a:cubicBezTo>
                  <a:pt x="2337406" y="1268477"/>
                  <a:pt x="2340950" y="1259607"/>
                  <a:pt x="2349809" y="1250736"/>
                </a:cubicBezTo>
                <a:cubicBezTo>
                  <a:pt x="2287795" y="1227673"/>
                  <a:pt x="2293111" y="1201062"/>
                  <a:pt x="2340950" y="1172676"/>
                </a:cubicBezTo>
                <a:cubicBezTo>
                  <a:pt x="2332090" y="1169128"/>
                  <a:pt x="2325003" y="1167354"/>
                  <a:pt x="2312600" y="1162032"/>
                </a:cubicBezTo>
                <a:cubicBezTo>
                  <a:pt x="2330319" y="1154935"/>
                  <a:pt x="2346265" y="1147839"/>
                  <a:pt x="2371071" y="1137194"/>
                </a:cubicBezTo>
                <a:cubicBezTo>
                  <a:pt x="2351581" y="1131872"/>
                  <a:pt x="2335634" y="1126550"/>
                  <a:pt x="2314372" y="1121228"/>
                </a:cubicBezTo>
                <a:cubicBezTo>
                  <a:pt x="2342722" y="1112357"/>
                  <a:pt x="2369299" y="1115905"/>
                  <a:pt x="2394105" y="1119453"/>
                </a:cubicBezTo>
                <a:cubicBezTo>
                  <a:pt x="2411823" y="1119453"/>
                  <a:pt x="2429542" y="1121228"/>
                  <a:pt x="2447260" y="1123002"/>
                </a:cubicBezTo>
                <a:cubicBezTo>
                  <a:pt x="2443716" y="1144291"/>
                  <a:pt x="2397648" y="1153161"/>
                  <a:pt x="2367527" y="1165580"/>
                </a:cubicBezTo>
                <a:cubicBezTo>
                  <a:pt x="2381702" y="1174450"/>
                  <a:pt x="2392333" y="1181547"/>
                  <a:pt x="2404736" y="1190417"/>
                </a:cubicBezTo>
                <a:cubicBezTo>
                  <a:pt x="2464978" y="1177999"/>
                  <a:pt x="2436629" y="1149613"/>
                  <a:pt x="2473838" y="1135420"/>
                </a:cubicBezTo>
                <a:cubicBezTo>
                  <a:pt x="2463206" y="1130098"/>
                  <a:pt x="2454347" y="1126550"/>
                  <a:pt x="2447260" y="1123002"/>
                </a:cubicBezTo>
                <a:cubicBezTo>
                  <a:pt x="2452575" y="1115905"/>
                  <a:pt x="2454347" y="1107035"/>
                  <a:pt x="2461435" y="1101712"/>
                </a:cubicBezTo>
                <a:cubicBezTo>
                  <a:pt x="2473838" y="1089294"/>
                  <a:pt x="2484469" y="1078649"/>
                  <a:pt x="2456119" y="1066231"/>
                </a:cubicBezTo>
                <a:cubicBezTo>
                  <a:pt x="2502187" y="1059134"/>
                  <a:pt x="2541167" y="1053812"/>
                  <a:pt x="2592551" y="1046716"/>
                </a:cubicBezTo>
                <a:cubicBezTo>
                  <a:pt x="2567745" y="1039619"/>
                  <a:pt x="2553570" y="1036071"/>
                  <a:pt x="2532308" y="1030749"/>
                </a:cubicBezTo>
                <a:cubicBezTo>
                  <a:pt x="2587235" y="1021878"/>
                  <a:pt x="2633303" y="1023652"/>
                  <a:pt x="2679371" y="1037845"/>
                </a:cubicBezTo>
                <a:cubicBezTo>
                  <a:pt x="2585463" y="1078649"/>
                  <a:pt x="2544711" y="1128324"/>
                  <a:pt x="2500415" y="1177999"/>
                </a:cubicBezTo>
                <a:cubicBezTo>
                  <a:pt x="2468522" y="1213480"/>
                  <a:pt x="2434858" y="1247188"/>
                  <a:pt x="2397648" y="1284444"/>
                </a:cubicBezTo>
                <a:cubicBezTo>
                  <a:pt x="2408280" y="1287992"/>
                  <a:pt x="2424226" y="1293315"/>
                  <a:pt x="2450804" y="1303959"/>
                </a:cubicBezTo>
                <a:cubicBezTo>
                  <a:pt x="2447260" y="1293315"/>
                  <a:pt x="2445488" y="1286218"/>
                  <a:pt x="2441944" y="1275574"/>
                </a:cubicBezTo>
                <a:cubicBezTo>
                  <a:pt x="2472066" y="1284444"/>
                  <a:pt x="2496871" y="1291541"/>
                  <a:pt x="2525221" y="1298637"/>
                </a:cubicBezTo>
                <a:cubicBezTo>
                  <a:pt x="2535852" y="1277348"/>
                  <a:pt x="2542939" y="1256059"/>
                  <a:pt x="2514590" y="1234770"/>
                </a:cubicBezTo>
                <a:cubicBezTo>
                  <a:pt x="2537624" y="1234770"/>
                  <a:pt x="2555342" y="1234770"/>
                  <a:pt x="2578376" y="1234770"/>
                </a:cubicBezTo>
                <a:cubicBezTo>
                  <a:pt x="2580148" y="1225899"/>
                  <a:pt x="2581920" y="1217029"/>
                  <a:pt x="2583691" y="1209932"/>
                </a:cubicBezTo>
                <a:cubicBezTo>
                  <a:pt x="2601410" y="1211706"/>
                  <a:pt x="2620900" y="1215255"/>
                  <a:pt x="2654565" y="1220577"/>
                </a:cubicBezTo>
                <a:cubicBezTo>
                  <a:pt x="2638618" y="1202836"/>
                  <a:pt x="2627987" y="1192191"/>
                  <a:pt x="2617356" y="1179773"/>
                </a:cubicBezTo>
                <a:cubicBezTo>
                  <a:pt x="2640390" y="1179773"/>
                  <a:pt x="2658109" y="1177999"/>
                  <a:pt x="2677599" y="1177999"/>
                </a:cubicBezTo>
                <a:cubicBezTo>
                  <a:pt x="2677599" y="1156709"/>
                  <a:pt x="2608497" y="1153161"/>
                  <a:pt x="2615585" y="1130098"/>
                </a:cubicBezTo>
                <a:cubicBezTo>
                  <a:pt x="2663424" y="1124776"/>
                  <a:pt x="2714807" y="1121228"/>
                  <a:pt x="2736069" y="1099938"/>
                </a:cubicBezTo>
                <a:cubicBezTo>
                  <a:pt x="2773278" y="1103487"/>
                  <a:pt x="2806943" y="1108809"/>
                  <a:pt x="2840608" y="1112357"/>
                </a:cubicBezTo>
                <a:cubicBezTo>
                  <a:pt x="2853011" y="1101712"/>
                  <a:pt x="2865414" y="1094616"/>
                  <a:pt x="2870729" y="1083972"/>
                </a:cubicBezTo>
                <a:cubicBezTo>
                  <a:pt x="2877817" y="1075101"/>
                  <a:pt x="2874273" y="1066231"/>
                  <a:pt x="2876045" y="1053812"/>
                </a:cubicBezTo>
                <a:cubicBezTo>
                  <a:pt x="2884904" y="1052038"/>
                  <a:pt x="2918569" y="1060908"/>
                  <a:pt x="2920341" y="1044941"/>
                </a:cubicBezTo>
                <a:cubicBezTo>
                  <a:pt x="2929201" y="1046716"/>
                  <a:pt x="2936287" y="1048490"/>
                  <a:pt x="2943375" y="1048490"/>
                </a:cubicBezTo>
                <a:cubicBezTo>
                  <a:pt x="2962865" y="1052038"/>
                  <a:pt x="2985899" y="1060908"/>
                  <a:pt x="3007161" y="1052038"/>
                </a:cubicBezTo>
                <a:cubicBezTo>
                  <a:pt x="3028423" y="1044941"/>
                  <a:pt x="3019564" y="1034297"/>
                  <a:pt x="3014248" y="1023652"/>
                </a:cubicBezTo>
                <a:cubicBezTo>
                  <a:pt x="2952234" y="1028975"/>
                  <a:pt x="2895535" y="1034297"/>
                  <a:pt x="2837064" y="1039619"/>
                </a:cubicBezTo>
                <a:cubicBezTo>
                  <a:pt x="2821118" y="1041393"/>
                  <a:pt x="2805171" y="1043167"/>
                  <a:pt x="2801627" y="1034297"/>
                </a:cubicBezTo>
                <a:cubicBezTo>
                  <a:pt x="2796312" y="1023652"/>
                  <a:pt x="2812259" y="1021878"/>
                  <a:pt x="2829977" y="1020104"/>
                </a:cubicBezTo>
                <a:cubicBezTo>
                  <a:pt x="2845923" y="1020104"/>
                  <a:pt x="2863642" y="1021878"/>
                  <a:pt x="2874273" y="1018330"/>
                </a:cubicBezTo>
                <a:cubicBezTo>
                  <a:pt x="2895535" y="1013008"/>
                  <a:pt x="2913253" y="1004137"/>
                  <a:pt x="2932744" y="995267"/>
                </a:cubicBezTo>
                <a:cubicBezTo>
                  <a:pt x="2916797" y="988170"/>
                  <a:pt x="2904394" y="982848"/>
                  <a:pt x="2890219" y="975752"/>
                </a:cubicBezTo>
                <a:cubicBezTo>
                  <a:pt x="2907938" y="972204"/>
                  <a:pt x="2925656" y="966881"/>
                  <a:pt x="2946918" y="961559"/>
                </a:cubicBezTo>
                <a:cubicBezTo>
                  <a:pt x="2971724" y="972204"/>
                  <a:pt x="2994758" y="984622"/>
                  <a:pt x="3040826" y="982848"/>
                </a:cubicBezTo>
                <a:cubicBezTo>
                  <a:pt x="3026651" y="979300"/>
                  <a:pt x="3014248" y="973978"/>
                  <a:pt x="3000073" y="970430"/>
                </a:cubicBezTo>
                <a:cubicBezTo>
                  <a:pt x="3000073" y="954463"/>
                  <a:pt x="3083350" y="945592"/>
                  <a:pt x="3017792" y="918981"/>
                </a:cubicBezTo>
                <a:cubicBezTo>
                  <a:pt x="3007161" y="927851"/>
                  <a:pt x="2996530" y="933174"/>
                  <a:pt x="2987670" y="938496"/>
                </a:cubicBezTo>
                <a:cubicBezTo>
                  <a:pt x="2948690" y="934948"/>
                  <a:pt x="2911481" y="929625"/>
                  <a:pt x="2874273" y="926077"/>
                </a:cubicBezTo>
                <a:cubicBezTo>
                  <a:pt x="2822890" y="922529"/>
                  <a:pt x="2783909" y="931399"/>
                  <a:pt x="2755560" y="949140"/>
                </a:cubicBezTo>
                <a:cubicBezTo>
                  <a:pt x="2743157" y="956237"/>
                  <a:pt x="2732526" y="965107"/>
                  <a:pt x="2720123" y="973978"/>
                </a:cubicBezTo>
                <a:cubicBezTo>
                  <a:pt x="2698861" y="986396"/>
                  <a:pt x="2670511" y="991719"/>
                  <a:pt x="2631531" y="988170"/>
                </a:cubicBezTo>
                <a:cubicBezTo>
                  <a:pt x="2636847" y="970430"/>
                  <a:pt x="2787454" y="832050"/>
                  <a:pt x="2842380" y="796568"/>
                </a:cubicBezTo>
                <a:cubicBezTo>
                  <a:pt x="2853011" y="798342"/>
                  <a:pt x="2865414" y="798342"/>
                  <a:pt x="2879588" y="800117"/>
                </a:cubicBezTo>
                <a:cubicBezTo>
                  <a:pt x="2837064" y="773505"/>
                  <a:pt x="2837064" y="773505"/>
                  <a:pt x="2863642" y="755764"/>
                </a:cubicBezTo>
                <a:cubicBezTo>
                  <a:pt x="2918569" y="769957"/>
                  <a:pt x="2975268" y="784150"/>
                  <a:pt x="3051457" y="777053"/>
                </a:cubicBezTo>
                <a:cubicBezTo>
                  <a:pt x="3010704" y="761086"/>
                  <a:pt x="2959321" y="761086"/>
                  <a:pt x="2906166" y="753990"/>
                </a:cubicBezTo>
                <a:cubicBezTo>
                  <a:pt x="2904394" y="745120"/>
                  <a:pt x="2902622" y="734475"/>
                  <a:pt x="2900850" y="723830"/>
                </a:cubicBezTo>
                <a:cubicBezTo>
                  <a:pt x="2941603" y="729153"/>
                  <a:pt x="2973496" y="734475"/>
                  <a:pt x="3003617" y="739797"/>
                </a:cubicBezTo>
                <a:cubicBezTo>
                  <a:pt x="3017792" y="730927"/>
                  <a:pt x="3030195" y="723830"/>
                  <a:pt x="3044369" y="714960"/>
                </a:cubicBezTo>
                <a:cubicBezTo>
                  <a:pt x="3024879" y="707864"/>
                  <a:pt x="3001846" y="700767"/>
                  <a:pt x="2971724" y="690123"/>
                </a:cubicBezTo>
                <a:cubicBezTo>
                  <a:pt x="3023107" y="686574"/>
                  <a:pt x="3056772" y="698993"/>
                  <a:pt x="3093981" y="700767"/>
                </a:cubicBezTo>
                <a:cubicBezTo>
                  <a:pt x="3127646" y="684800"/>
                  <a:pt x="3127646" y="683026"/>
                  <a:pt x="3081578" y="667059"/>
                </a:cubicBezTo>
                <a:cubicBezTo>
                  <a:pt x="3058544" y="675930"/>
                  <a:pt x="3031966" y="681252"/>
                  <a:pt x="3005389" y="668834"/>
                </a:cubicBezTo>
                <a:cubicBezTo>
                  <a:pt x="3033738" y="651093"/>
                  <a:pt x="3062088" y="633352"/>
                  <a:pt x="3095753" y="613837"/>
                </a:cubicBezTo>
                <a:cubicBezTo>
                  <a:pt x="3108155" y="622707"/>
                  <a:pt x="3120558" y="626255"/>
                  <a:pt x="3124102" y="629803"/>
                </a:cubicBezTo>
                <a:cubicBezTo>
                  <a:pt x="3143593" y="649319"/>
                  <a:pt x="3143593" y="651093"/>
                  <a:pt x="3193204" y="649319"/>
                </a:cubicBezTo>
                <a:cubicBezTo>
                  <a:pt x="3198519" y="647544"/>
                  <a:pt x="3203835" y="647544"/>
                  <a:pt x="3209150" y="647544"/>
                </a:cubicBezTo>
                <a:cubicBezTo>
                  <a:pt x="3207378" y="642222"/>
                  <a:pt x="3203835" y="640448"/>
                  <a:pt x="3200291" y="635126"/>
                </a:cubicBezTo>
                <a:cubicBezTo>
                  <a:pt x="3239271" y="631578"/>
                  <a:pt x="3269393" y="638674"/>
                  <a:pt x="3311917" y="643996"/>
                </a:cubicBezTo>
                <a:cubicBezTo>
                  <a:pt x="3262305" y="651093"/>
                  <a:pt x="3251675" y="665285"/>
                  <a:pt x="3255218" y="681252"/>
                </a:cubicBezTo>
                <a:cubicBezTo>
                  <a:pt x="3256990" y="691897"/>
                  <a:pt x="3255218" y="702541"/>
                  <a:pt x="3219781" y="706090"/>
                </a:cubicBezTo>
                <a:cubicBezTo>
                  <a:pt x="3248131" y="720282"/>
                  <a:pt x="3290655" y="722056"/>
                  <a:pt x="3329635" y="732701"/>
                </a:cubicBezTo>
                <a:cubicBezTo>
                  <a:pt x="3338494" y="725605"/>
                  <a:pt x="3350897" y="718508"/>
                  <a:pt x="3352669" y="711412"/>
                </a:cubicBezTo>
                <a:cubicBezTo>
                  <a:pt x="3359756" y="697219"/>
                  <a:pt x="3372159" y="686574"/>
                  <a:pt x="3416455" y="684800"/>
                </a:cubicBezTo>
                <a:cubicBezTo>
                  <a:pt x="3391649" y="677704"/>
                  <a:pt x="3373931" y="672382"/>
                  <a:pt x="3356213" y="665285"/>
                </a:cubicBezTo>
                <a:cubicBezTo>
                  <a:pt x="3373931" y="649319"/>
                  <a:pt x="3421771" y="651093"/>
                  <a:pt x="3450120" y="638674"/>
                </a:cubicBezTo>
                <a:cubicBezTo>
                  <a:pt x="3435945" y="631578"/>
                  <a:pt x="3423543" y="624481"/>
                  <a:pt x="3407596" y="617385"/>
                </a:cubicBezTo>
                <a:cubicBezTo>
                  <a:pt x="3474926" y="608514"/>
                  <a:pt x="3526309" y="592548"/>
                  <a:pt x="3533396" y="560614"/>
                </a:cubicBezTo>
                <a:cubicBezTo>
                  <a:pt x="3554659" y="564162"/>
                  <a:pt x="3568834" y="565936"/>
                  <a:pt x="3590095" y="569484"/>
                </a:cubicBezTo>
                <a:cubicBezTo>
                  <a:pt x="3586552" y="558840"/>
                  <a:pt x="3581236" y="548195"/>
                  <a:pt x="3577692" y="537551"/>
                </a:cubicBezTo>
                <a:cubicBezTo>
                  <a:pt x="3595411" y="541099"/>
                  <a:pt x="3607814" y="544647"/>
                  <a:pt x="3621988" y="546421"/>
                </a:cubicBezTo>
                <a:cubicBezTo>
                  <a:pt x="3623760" y="546421"/>
                  <a:pt x="3627304" y="546421"/>
                  <a:pt x="3629076" y="544647"/>
                </a:cubicBezTo>
                <a:cubicBezTo>
                  <a:pt x="3625532" y="541099"/>
                  <a:pt x="3621988" y="539325"/>
                  <a:pt x="3616673" y="535777"/>
                </a:cubicBezTo>
                <a:cubicBezTo>
                  <a:pt x="3586552" y="516261"/>
                  <a:pt x="3593639" y="496746"/>
                  <a:pt x="3625532" y="479006"/>
                </a:cubicBezTo>
                <a:cubicBezTo>
                  <a:pt x="3655653" y="459490"/>
                  <a:pt x="3685775" y="441750"/>
                  <a:pt x="3719439" y="422235"/>
                </a:cubicBezTo>
                <a:cubicBezTo>
                  <a:pt x="3726527" y="422235"/>
                  <a:pt x="3740702" y="425783"/>
                  <a:pt x="3756648" y="427557"/>
                </a:cubicBezTo>
                <a:cubicBezTo>
                  <a:pt x="3770823" y="424009"/>
                  <a:pt x="3786769" y="418686"/>
                  <a:pt x="3804488" y="413364"/>
                </a:cubicBezTo>
                <a:cubicBezTo>
                  <a:pt x="3800944" y="409816"/>
                  <a:pt x="3799172" y="406268"/>
                  <a:pt x="3795628" y="402719"/>
                </a:cubicBezTo>
                <a:cubicBezTo>
                  <a:pt x="3841696" y="393849"/>
                  <a:pt x="3841696" y="393849"/>
                  <a:pt x="3889536" y="402719"/>
                </a:cubicBezTo>
                <a:cubicBezTo>
                  <a:pt x="3903711" y="381430"/>
                  <a:pt x="3919657" y="360141"/>
                  <a:pt x="3933832" y="338852"/>
                </a:cubicBezTo>
                <a:cubicBezTo>
                  <a:pt x="3939147" y="331756"/>
                  <a:pt x="3944463" y="322885"/>
                  <a:pt x="3949778" y="314015"/>
                </a:cubicBezTo>
                <a:cubicBezTo>
                  <a:pt x="3965725" y="290952"/>
                  <a:pt x="3994074" y="273211"/>
                  <a:pt x="4052545" y="262566"/>
                </a:cubicBezTo>
                <a:cubicBezTo>
                  <a:pt x="4038370" y="244825"/>
                  <a:pt x="4004705" y="237729"/>
                  <a:pt x="3972812" y="228858"/>
                </a:cubicBezTo>
                <a:cubicBezTo>
                  <a:pt x="3969269" y="204021"/>
                  <a:pt x="4010021" y="196925"/>
                  <a:pt x="4057860" y="191602"/>
                </a:cubicBezTo>
                <a:cubicBezTo>
                  <a:pt x="4036598" y="186280"/>
                  <a:pt x="4015336" y="180958"/>
                  <a:pt x="3983443" y="173861"/>
                </a:cubicBezTo>
                <a:cubicBezTo>
                  <a:pt x="4171259" y="147250"/>
                  <a:pt x="4323636" y="111768"/>
                  <a:pt x="4421087" y="40804"/>
                </a:cubicBezTo>
                <a:cubicBezTo>
                  <a:pt x="4445893" y="53223"/>
                  <a:pt x="4465383" y="62093"/>
                  <a:pt x="4488417" y="70964"/>
                </a:cubicBezTo>
                <a:cubicBezTo>
                  <a:pt x="4518538" y="60319"/>
                  <a:pt x="4513223" y="47901"/>
                  <a:pt x="4504364" y="35482"/>
                </a:cubicBezTo>
                <a:cubicBezTo>
                  <a:pt x="4497276" y="24837"/>
                  <a:pt x="4483102" y="12419"/>
                  <a:pt x="450613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39" tIns="45719" rIns="91439" bIns="45719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BB8200-16FC-4165-A270-179DF93D5AF2}"/>
              </a:ext>
            </a:extLst>
          </p:cNvPr>
          <p:cNvSpPr/>
          <p:nvPr userDrawn="1"/>
        </p:nvSpPr>
        <p:spPr>
          <a:xfrm>
            <a:off x="848194" y="2833848"/>
            <a:ext cx="10831513" cy="3151510"/>
          </a:xfrm>
          <a:custGeom>
            <a:avLst/>
            <a:gdLst>
              <a:gd name="connsiteX0" fmla="*/ 10543531 w 10831513"/>
              <a:gd name="connsiteY0" fmla="*/ 0 h 3151510"/>
              <a:gd name="connsiteX1" fmla="*/ 10538449 w 10831513"/>
              <a:gd name="connsiteY1" fmla="*/ 22046 h 3151510"/>
              <a:gd name="connsiteX2" fmla="*/ 10387682 w 10831513"/>
              <a:gd name="connsiteY2" fmla="*/ 239113 h 3151510"/>
              <a:gd name="connsiteX3" fmla="*/ 10218281 w 10831513"/>
              <a:gd name="connsiteY3" fmla="*/ 430742 h 3151510"/>
              <a:gd name="connsiteX4" fmla="*/ 10140356 w 10831513"/>
              <a:gd name="connsiteY4" fmla="*/ 515534 h 3151510"/>
              <a:gd name="connsiteX5" fmla="*/ 10050573 w 10831513"/>
              <a:gd name="connsiteY5" fmla="*/ 578280 h 3151510"/>
              <a:gd name="connsiteX6" fmla="*/ 9925217 w 10831513"/>
              <a:gd name="connsiteY6" fmla="*/ 671551 h 3151510"/>
              <a:gd name="connsiteX7" fmla="*/ 9894724 w 10831513"/>
              <a:gd name="connsiteY7" fmla="*/ 700380 h 3151510"/>
              <a:gd name="connsiteX8" fmla="*/ 9920135 w 10831513"/>
              <a:gd name="connsiteY8" fmla="*/ 790260 h 3151510"/>
              <a:gd name="connsiteX9" fmla="*/ 9938769 w 10831513"/>
              <a:gd name="connsiteY9" fmla="*/ 790260 h 3151510"/>
              <a:gd name="connsiteX10" fmla="*/ 9979425 w 10831513"/>
              <a:gd name="connsiteY10" fmla="*/ 771605 h 3151510"/>
              <a:gd name="connsiteX11" fmla="*/ 10025163 w 10831513"/>
              <a:gd name="connsiteY11" fmla="*/ 734297 h 3151510"/>
              <a:gd name="connsiteX12" fmla="*/ 10084454 w 10831513"/>
              <a:gd name="connsiteY12" fmla="*/ 693597 h 3151510"/>
              <a:gd name="connsiteX13" fmla="*/ 10114946 w 10831513"/>
              <a:gd name="connsiteY13" fmla="*/ 710555 h 3151510"/>
              <a:gd name="connsiteX14" fmla="*/ 10116640 w 10831513"/>
              <a:gd name="connsiteY14" fmla="*/ 752951 h 3151510"/>
              <a:gd name="connsiteX15" fmla="*/ 10037021 w 10831513"/>
              <a:gd name="connsiteY15" fmla="*/ 820785 h 3151510"/>
              <a:gd name="connsiteX16" fmla="*/ 9913359 w 10831513"/>
              <a:gd name="connsiteY16" fmla="*/ 908968 h 3151510"/>
              <a:gd name="connsiteX17" fmla="*/ 9826964 w 10831513"/>
              <a:gd name="connsiteY17" fmla="*/ 983585 h 3151510"/>
              <a:gd name="connsiteX18" fmla="*/ 9806636 w 10831513"/>
              <a:gd name="connsiteY18" fmla="*/ 998847 h 3151510"/>
              <a:gd name="connsiteX19" fmla="*/ 9799860 w 10831513"/>
              <a:gd name="connsiteY19" fmla="*/ 1000543 h 3151510"/>
              <a:gd name="connsiteX20" fmla="*/ 9757509 w 10831513"/>
              <a:gd name="connsiteY20" fmla="*/ 1073464 h 3151510"/>
              <a:gd name="connsiteX21" fmla="*/ 9782919 w 10831513"/>
              <a:gd name="connsiteY21" fmla="*/ 1090422 h 3151510"/>
              <a:gd name="connsiteX22" fmla="*/ 9964179 w 10831513"/>
              <a:gd name="connsiteY22" fmla="*/ 1031068 h 3151510"/>
              <a:gd name="connsiteX23" fmla="*/ 10035327 w 10831513"/>
              <a:gd name="connsiteY23" fmla="*/ 1007326 h 3151510"/>
              <a:gd name="connsiteX24" fmla="*/ 10135274 w 10831513"/>
              <a:gd name="connsiteY24" fmla="*/ 947972 h 3151510"/>
              <a:gd name="connsiteX25" fmla="*/ 10219975 w 10831513"/>
              <a:gd name="connsiteY25" fmla="*/ 966626 h 3151510"/>
              <a:gd name="connsiteX26" fmla="*/ 10350414 w 10831513"/>
              <a:gd name="connsiteY26" fmla="*/ 846222 h 3151510"/>
              <a:gd name="connsiteX27" fmla="*/ 10370742 w 10831513"/>
              <a:gd name="connsiteY27" fmla="*/ 849614 h 3151510"/>
              <a:gd name="connsiteX28" fmla="*/ 10401234 w 10831513"/>
              <a:gd name="connsiteY28" fmla="*/ 819089 h 3151510"/>
              <a:gd name="connsiteX29" fmla="*/ 10535061 w 10831513"/>
              <a:gd name="connsiteY29" fmla="*/ 685118 h 3151510"/>
              <a:gd name="connsiteX30" fmla="*/ 10611291 w 10831513"/>
              <a:gd name="connsiteY30" fmla="*/ 618980 h 3151510"/>
              <a:gd name="connsiteX31" fmla="*/ 10628232 w 10831513"/>
              <a:gd name="connsiteY31" fmla="*/ 608805 h 3151510"/>
              <a:gd name="connsiteX32" fmla="*/ 10623150 w 10831513"/>
              <a:gd name="connsiteY32" fmla="*/ 624068 h 3151510"/>
              <a:gd name="connsiteX33" fmla="*/ 10516427 w 10831513"/>
              <a:gd name="connsiteY33" fmla="*/ 732601 h 3151510"/>
              <a:gd name="connsiteX34" fmla="*/ 10448666 w 10831513"/>
              <a:gd name="connsiteY34" fmla="*/ 797043 h 3151510"/>
              <a:gd name="connsiteX35" fmla="*/ 10424950 w 10831513"/>
              <a:gd name="connsiteY35" fmla="*/ 851310 h 3151510"/>
              <a:gd name="connsiteX36" fmla="*/ 10421562 w 10831513"/>
              <a:gd name="connsiteY36" fmla="*/ 859789 h 3151510"/>
              <a:gd name="connsiteX37" fmla="*/ 10170848 w 10831513"/>
              <a:gd name="connsiteY37" fmla="*/ 1049722 h 3151510"/>
              <a:gd name="connsiteX38" fmla="*/ 10181012 w 10831513"/>
              <a:gd name="connsiteY38" fmla="*/ 1083639 h 3151510"/>
              <a:gd name="connsiteX39" fmla="*/ 10213199 w 10831513"/>
              <a:gd name="connsiteY39" fmla="*/ 1087031 h 3151510"/>
              <a:gd name="connsiteX40" fmla="*/ 10204729 w 10831513"/>
              <a:gd name="connsiteY40" fmla="*/ 1098902 h 3151510"/>
              <a:gd name="connsiteX41" fmla="*/ 10199647 w 10831513"/>
              <a:gd name="connsiteY41" fmla="*/ 1114164 h 3151510"/>
              <a:gd name="connsiteX42" fmla="*/ 10189482 w 10831513"/>
              <a:gd name="connsiteY42" fmla="*/ 1124339 h 3151510"/>
              <a:gd name="connsiteX43" fmla="*/ 10118334 w 10831513"/>
              <a:gd name="connsiteY43" fmla="*/ 1175214 h 3151510"/>
              <a:gd name="connsiteX44" fmla="*/ 10114946 w 10831513"/>
              <a:gd name="connsiteY44" fmla="*/ 1210827 h 3151510"/>
              <a:gd name="connsiteX45" fmla="*/ 10121722 w 10831513"/>
              <a:gd name="connsiteY45" fmla="*/ 1210827 h 3151510"/>
              <a:gd name="connsiteX46" fmla="*/ 10201341 w 10831513"/>
              <a:gd name="connsiteY46" fmla="*/ 1168431 h 3151510"/>
              <a:gd name="connsiteX47" fmla="*/ 10269101 w 10831513"/>
              <a:gd name="connsiteY47" fmla="*/ 1114164 h 3151510"/>
              <a:gd name="connsiteX48" fmla="*/ 10304675 w 10831513"/>
              <a:gd name="connsiteY48" fmla="*/ 1090422 h 3151510"/>
              <a:gd name="connsiteX49" fmla="*/ 10323309 w 10831513"/>
              <a:gd name="connsiteY49" fmla="*/ 1073464 h 3151510"/>
              <a:gd name="connsiteX50" fmla="*/ 10362272 w 10831513"/>
              <a:gd name="connsiteY50" fmla="*/ 1042939 h 3151510"/>
              <a:gd name="connsiteX51" fmla="*/ 10391070 w 10831513"/>
              <a:gd name="connsiteY51" fmla="*/ 1024285 h 3151510"/>
              <a:gd name="connsiteX52" fmla="*/ 10433420 w 10831513"/>
              <a:gd name="connsiteY52" fmla="*/ 978497 h 3151510"/>
              <a:gd name="connsiteX53" fmla="*/ 10472382 w 10831513"/>
              <a:gd name="connsiteY53" fmla="*/ 934406 h 3151510"/>
              <a:gd name="connsiteX54" fmla="*/ 10531673 w 10831513"/>
              <a:gd name="connsiteY54" fmla="*/ 895401 h 3151510"/>
              <a:gd name="connsiteX55" fmla="*/ 10614679 w 10831513"/>
              <a:gd name="connsiteY55" fmla="*/ 849614 h 3151510"/>
              <a:gd name="connsiteX56" fmla="*/ 10609597 w 10831513"/>
              <a:gd name="connsiteY56" fmla="*/ 871660 h 3151510"/>
              <a:gd name="connsiteX57" fmla="*/ 10589269 w 10831513"/>
              <a:gd name="connsiteY57" fmla="*/ 890314 h 3151510"/>
              <a:gd name="connsiteX58" fmla="*/ 10514733 w 10831513"/>
              <a:gd name="connsiteY58" fmla="*/ 958147 h 3151510"/>
              <a:gd name="connsiteX59" fmla="*/ 10406316 w 10831513"/>
              <a:gd name="connsiteY59" fmla="*/ 1075160 h 3151510"/>
              <a:gd name="connsiteX60" fmla="*/ 10328391 w 10831513"/>
              <a:gd name="connsiteY60" fmla="*/ 1148081 h 3151510"/>
              <a:gd name="connsiteX61" fmla="*/ 10316533 w 10831513"/>
              <a:gd name="connsiteY61" fmla="*/ 1158256 h 3151510"/>
              <a:gd name="connsiteX62" fmla="*/ 10362272 w 10831513"/>
              <a:gd name="connsiteY62" fmla="*/ 1187085 h 3151510"/>
              <a:gd name="connsiteX63" fmla="*/ 10423256 w 10831513"/>
              <a:gd name="connsiteY63" fmla="*/ 1134514 h 3151510"/>
              <a:gd name="connsiteX64" fmla="*/ 10416480 w 10831513"/>
              <a:gd name="connsiteY64" fmla="*/ 1119252 h 3151510"/>
              <a:gd name="connsiteX65" fmla="*/ 10418174 w 10831513"/>
              <a:gd name="connsiteY65" fmla="*/ 1115860 h 3151510"/>
              <a:gd name="connsiteX66" fmla="*/ 10419868 w 10831513"/>
              <a:gd name="connsiteY66" fmla="*/ 1114164 h 3151510"/>
              <a:gd name="connsiteX67" fmla="*/ 10577411 w 10831513"/>
              <a:gd name="connsiteY67" fmla="*/ 968322 h 3151510"/>
              <a:gd name="connsiteX68" fmla="*/ 10619761 w 10831513"/>
              <a:gd name="connsiteY68" fmla="*/ 985281 h 3151510"/>
              <a:gd name="connsiteX69" fmla="*/ 10638396 w 10831513"/>
              <a:gd name="connsiteY69" fmla="*/ 978497 h 3151510"/>
              <a:gd name="connsiteX70" fmla="*/ 10643478 w 10831513"/>
              <a:gd name="connsiteY70" fmla="*/ 961539 h 3151510"/>
              <a:gd name="connsiteX71" fmla="*/ 10658724 w 10831513"/>
              <a:gd name="connsiteY71" fmla="*/ 949668 h 3151510"/>
              <a:gd name="connsiteX72" fmla="*/ 10667194 w 10831513"/>
              <a:gd name="connsiteY72" fmla="*/ 939493 h 3151510"/>
              <a:gd name="connsiteX73" fmla="*/ 10707850 w 10831513"/>
              <a:gd name="connsiteY73" fmla="*/ 897097 h 3151510"/>
              <a:gd name="connsiteX74" fmla="*/ 10746812 w 10831513"/>
              <a:gd name="connsiteY74" fmla="*/ 853005 h 3151510"/>
              <a:gd name="connsiteX75" fmla="*/ 10831513 w 10831513"/>
              <a:gd name="connsiteY75" fmla="*/ 773301 h 3151510"/>
              <a:gd name="connsiteX76" fmla="*/ 10828125 w 10831513"/>
              <a:gd name="connsiteY76" fmla="*/ 781780 h 3151510"/>
              <a:gd name="connsiteX77" fmla="*/ 10728178 w 10831513"/>
              <a:gd name="connsiteY77" fmla="*/ 905576 h 3151510"/>
              <a:gd name="connsiteX78" fmla="*/ 10706156 w 10831513"/>
              <a:gd name="connsiteY78" fmla="*/ 931014 h 3151510"/>
              <a:gd name="connsiteX79" fmla="*/ 10712932 w 10831513"/>
              <a:gd name="connsiteY79" fmla="*/ 946276 h 3151510"/>
              <a:gd name="connsiteX80" fmla="*/ 10699380 w 10831513"/>
              <a:gd name="connsiteY80" fmla="*/ 959843 h 3151510"/>
              <a:gd name="connsiteX81" fmla="*/ 10667194 w 10831513"/>
              <a:gd name="connsiteY81" fmla="*/ 975106 h 3151510"/>
              <a:gd name="connsiteX82" fmla="*/ 10623150 w 10831513"/>
              <a:gd name="connsiteY82" fmla="*/ 1017501 h 3151510"/>
              <a:gd name="connsiteX83" fmla="*/ 10567247 w 10831513"/>
              <a:gd name="connsiteY83" fmla="*/ 1087031 h 3151510"/>
              <a:gd name="connsiteX84" fmla="*/ 10511345 w 10831513"/>
              <a:gd name="connsiteY84" fmla="*/ 1156560 h 3151510"/>
              <a:gd name="connsiteX85" fmla="*/ 10470688 w 10831513"/>
              <a:gd name="connsiteY85" fmla="*/ 1200652 h 3151510"/>
              <a:gd name="connsiteX86" fmla="*/ 10465606 w 10831513"/>
              <a:gd name="connsiteY86" fmla="*/ 1249831 h 3151510"/>
              <a:gd name="connsiteX87" fmla="*/ 10485935 w 10831513"/>
              <a:gd name="connsiteY87" fmla="*/ 1260006 h 3151510"/>
              <a:gd name="connsiteX88" fmla="*/ 10491017 w 10831513"/>
              <a:gd name="connsiteY88" fmla="*/ 1270181 h 3151510"/>
              <a:gd name="connsiteX89" fmla="*/ 10480853 w 10831513"/>
              <a:gd name="connsiteY89" fmla="*/ 1273573 h 3151510"/>
              <a:gd name="connsiteX90" fmla="*/ 10472382 w 10831513"/>
              <a:gd name="connsiteY90" fmla="*/ 1271877 h 3151510"/>
              <a:gd name="connsiteX91" fmla="*/ 10455442 w 10831513"/>
              <a:gd name="connsiteY91" fmla="*/ 1312577 h 3151510"/>
              <a:gd name="connsiteX92" fmla="*/ 10389376 w 10831513"/>
              <a:gd name="connsiteY92" fmla="*/ 1353277 h 3151510"/>
              <a:gd name="connsiteX93" fmla="*/ 10331779 w 10831513"/>
              <a:gd name="connsiteY93" fmla="*/ 1404152 h 3151510"/>
              <a:gd name="connsiteX94" fmla="*/ 10340249 w 10831513"/>
              <a:gd name="connsiteY94" fmla="*/ 1410935 h 3151510"/>
              <a:gd name="connsiteX95" fmla="*/ 10347026 w 10831513"/>
              <a:gd name="connsiteY95" fmla="*/ 1416022 h 3151510"/>
              <a:gd name="connsiteX96" fmla="*/ 10331779 w 10831513"/>
              <a:gd name="connsiteY96" fmla="*/ 1427893 h 3151510"/>
              <a:gd name="connsiteX97" fmla="*/ 10272489 w 10831513"/>
              <a:gd name="connsiteY97" fmla="*/ 1485552 h 3151510"/>
              <a:gd name="connsiteX98" fmla="*/ 10253855 w 10831513"/>
              <a:gd name="connsiteY98" fmla="*/ 1502510 h 3151510"/>
              <a:gd name="connsiteX99" fmla="*/ 10172542 w 10831513"/>
              <a:gd name="connsiteY99" fmla="*/ 1560168 h 3151510"/>
              <a:gd name="connsiteX100" fmla="*/ 10172542 w 10831513"/>
              <a:gd name="connsiteY100" fmla="*/ 1558473 h 3151510"/>
              <a:gd name="connsiteX101" fmla="*/ 10126804 w 10831513"/>
              <a:gd name="connsiteY101" fmla="*/ 1578823 h 3151510"/>
              <a:gd name="connsiteX102" fmla="*/ 10133580 w 10831513"/>
              <a:gd name="connsiteY102" fmla="*/ 1599173 h 3151510"/>
              <a:gd name="connsiteX103" fmla="*/ 10111558 w 10831513"/>
              <a:gd name="connsiteY103" fmla="*/ 1624610 h 3151510"/>
              <a:gd name="connsiteX104" fmla="*/ 10082760 w 10831513"/>
              <a:gd name="connsiteY104" fmla="*/ 1641569 h 3151510"/>
              <a:gd name="connsiteX105" fmla="*/ 10023469 w 10831513"/>
              <a:gd name="connsiteY105" fmla="*/ 1687356 h 3151510"/>
              <a:gd name="connsiteX106" fmla="*/ 9976037 w 10831513"/>
              <a:gd name="connsiteY106" fmla="*/ 1726360 h 3151510"/>
              <a:gd name="connsiteX107" fmla="*/ 9955709 w 10831513"/>
              <a:gd name="connsiteY107" fmla="*/ 1738231 h 3151510"/>
              <a:gd name="connsiteX108" fmla="*/ 10001447 w 10831513"/>
              <a:gd name="connsiteY108" fmla="*/ 1739927 h 3151510"/>
              <a:gd name="connsiteX109" fmla="*/ 9994671 w 10831513"/>
              <a:gd name="connsiteY109" fmla="*/ 1751798 h 3151510"/>
              <a:gd name="connsiteX110" fmla="*/ 9954015 w 10831513"/>
              <a:gd name="connsiteY110" fmla="*/ 1760277 h 3151510"/>
              <a:gd name="connsiteX111" fmla="*/ 9921829 w 10831513"/>
              <a:gd name="connsiteY111" fmla="*/ 1772148 h 3151510"/>
              <a:gd name="connsiteX112" fmla="*/ 9840516 w 10831513"/>
              <a:gd name="connsiteY112" fmla="*/ 1843373 h 3151510"/>
              <a:gd name="connsiteX113" fmla="*/ 9769367 w 10831513"/>
              <a:gd name="connsiteY113" fmla="*/ 1909511 h 3151510"/>
              <a:gd name="connsiteX114" fmla="*/ 9644011 w 10831513"/>
              <a:gd name="connsiteY114" fmla="*/ 1995998 h 3151510"/>
              <a:gd name="connsiteX115" fmla="*/ 9613518 w 10831513"/>
              <a:gd name="connsiteY115" fmla="*/ 2021436 h 3151510"/>
              <a:gd name="connsiteX116" fmla="*/ 9603354 w 10831513"/>
              <a:gd name="connsiteY116" fmla="*/ 2031611 h 3151510"/>
              <a:gd name="connsiteX117" fmla="*/ 9566086 w 10831513"/>
              <a:gd name="connsiteY117" fmla="*/ 2060440 h 3151510"/>
              <a:gd name="connsiteX118" fmla="*/ 9479691 w 10831513"/>
              <a:gd name="connsiteY118" fmla="*/ 2099444 h 3151510"/>
              <a:gd name="connsiteX119" fmla="*/ 9398379 w 10831513"/>
              <a:gd name="connsiteY119" fmla="*/ 2138448 h 3151510"/>
              <a:gd name="connsiteX120" fmla="*/ 9320454 w 10831513"/>
              <a:gd name="connsiteY120" fmla="*/ 2201194 h 3151510"/>
              <a:gd name="connsiteX121" fmla="*/ 9313678 w 10831513"/>
              <a:gd name="connsiteY121" fmla="*/ 2204586 h 3151510"/>
              <a:gd name="connsiteX122" fmla="*/ 9306902 w 10831513"/>
              <a:gd name="connsiteY122" fmla="*/ 2192715 h 3151510"/>
              <a:gd name="connsiteX123" fmla="*/ 9245918 w 10831513"/>
              <a:gd name="connsiteY123" fmla="*/ 2223240 h 3151510"/>
              <a:gd name="connsiteX124" fmla="*/ 9227284 w 10831513"/>
              <a:gd name="connsiteY124" fmla="*/ 2240199 h 3151510"/>
              <a:gd name="connsiteX125" fmla="*/ 9196791 w 10831513"/>
              <a:gd name="connsiteY125" fmla="*/ 2262244 h 3151510"/>
              <a:gd name="connsiteX126" fmla="*/ 9108703 w 10831513"/>
              <a:gd name="connsiteY126" fmla="*/ 2289378 h 3151510"/>
              <a:gd name="connsiteX127" fmla="*/ 9017226 w 10831513"/>
              <a:gd name="connsiteY127" fmla="*/ 2333469 h 3151510"/>
              <a:gd name="connsiteX128" fmla="*/ 8969794 w 10831513"/>
              <a:gd name="connsiteY128" fmla="*/ 2345340 h 3151510"/>
              <a:gd name="connsiteX129" fmla="*/ 8944384 w 10831513"/>
              <a:gd name="connsiteY129" fmla="*/ 2352124 h 3151510"/>
              <a:gd name="connsiteX130" fmla="*/ 8910503 w 10831513"/>
              <a:gd name="connsiteY130" fmla="*/ 2372474 h 3151510"/>
              <a:gd name="connsiteX131" fmla="*/ 8842743 w 10831513"/>
              <a:gd name="connsiteY131" fmla="*/ 2391128 h 3151510"/>
              <a:gd name="connsiteX132" fmla="*/ 8807169 w 10831513"/>
              <a:gd name="connsiteY132" fmla="*/ 2399607 h 3151510"/>
              <a:gd name="connsiteX133" fmla="*/ 8224429 w 10831513"/>
              <a:gd name="connsiteY133" fmla="*/ 2601411 h 3151510"/>
              <a:gd name="connsiteX134" fmla="*/ 7702673 w 10831513"/>
              <a:gd name="connsiteY134" fmla="*/ 2737078 h 3151510"/>
              <a:gd name="connsiteX135" fmla="*/ 7343542 w 10831513"/>
              <a:gd name="connsiteY135" fmla="*/ 2828653 h 3151510"/>
              <a:gd name="connsiteX136" fmla="*/ 7306274 w 10831513"/>
              <a:gd name="connsiteY136" fmla="*/ 2835437 h 3151510"/>
              <a:gd name="connsiteX137" fmla="*/ 7119932 w 10831513"/>
              <a:gd name="connsiteY137" fmla="*/ 2865962 h 3151510"/>
              <a:gd name="connsiteX138" fmla="*/ 6960695 w 10831513"/>
              <a:gd name="connsiteY138" fmla="*/ 2908358 h 3151510"/>
              <a:gd name="connsiteX139" fmla="*/ 6896323 w 10831513"/>
              <a:gd name="connsiteY139" fmla="*/ 2915141 h 3151510"/>
              <a:gd name="connsiteX140" fmla="*/ 6830256 w 10831513"/>
              <a:gd name="connsiteY140" fmla="*/ 2932099 h 3151510"/>
              <a:gd name="connsiteX141" fmla="*/ 6806540 w 10831513"/>
              <a:gd name="connsiteY141" fmla="*/ 2938883 h 3151510"/>
              <a:gd name="connsiteX142" fmla="*/ 6645609 w 10831513"/>
              <a:gd name="connsiteY142" fmla="*/ 2959233 h 3151510"/>
              <a:gd name="connsiteX143" fmla="*/ 6369485 w 10831513"/>
              <a:gd name="connsiteY143" fmla="*/ 3005020 h 3151510"/>
              <a:gd name="connsiteX144" fmla="*/ 6340687 w 10831513"/>
              <a:gd name="connsiteY144" fmla="*/ 3013500 h 3151510"/>
              <a:gd name="connsiteX145" fmla="*/ 6306807 w 10831513"/>
              <a:gd name="connsiteY145" fmla="*/ 3018587 h 3151510"/>
              <a:gd name="connsiteX146" fmla="*/ 6108607 w 10831513"/>
              <a:gd name="connsiteY146" fmla="*/ 3033850 h 3151510"/>
              <a:gd name="connsiteX147" fmla="*/ 5983250 w 10831513"/>
              <a:gd name="connsiteY147" fmla="*/ 3052504 h 3151510"/>
              <a:gd name="connsiteX148" fmla="*/ 5908714 w 10831513"/>
              <a:gd name="connsiteY148" fmla="*/ 3054200 h 3151510"/>
              <a:gd name="connsiteX149" fmla="*/ 5807073 w 10831513"/>
              <a:gd name="connsiteY149" fmla="*/ 3071158 h 3151510"/>
              <a:gd name="connsiteX150" fmla="*/ 5773193 w 10831513"/>
              <a:gd name="connsiteY150" fmla="*/ 3077941 h 3151510"/>
              <a:gd name="connsiteX151" fmla="*/ 5654612 w 10831513"/>
              <a:gd name="connsiteY151" fmla="*/ 3074550 h 3151510"/>
              <a:gd name="connsiteX152" fmla="*/ 5510621 w 10831513"/>
              <a:gd name="connsiteY152" fmla="*/ 3089812 h 3151510"/>
              <a:gd name="connsiteX153" fmla="*/ 5402204 w 10831513"/>
              <a:gd name="connsiteY153" fmla="*/ 3105075 h 3151510"/>
              <a:gd name="connsiteX154" fmla="*/ 5242967 w 10831513"/>
              <a:gd name="connsiteY154" fmla="*/ 3105075 h 3151510"/>
              <a:gd name="connsiteX155" fmla="*/ 5041380 w 10831513"/>
              <a:gd name="connsiteY155" fmla="*/ 3115250 h 3151510"/>
              <a:gd name="connsiteX156" fmla="*/ 5037992 w 10831513"/>
              <a:gd name="connsiteY156" fmla="*/ 3116946 h 3151510"/>
              <a:gd name="connsiteX157" fmla="*/ 4902471 w 10831513"/>
              <a:gd name="connsiteY157" fmla="*/ 3122033 h 3151510"/>
              <a:gd name="connsiteX158" fmla="*/ 4851650 w 10831513"/>
              <a:gd name="connsiteY158" fmla="*/ 3130512 h 3151510"/>
              <a:gd name="connsiteX159" fmla="*/ 4785584 w 10831513"/>
              <a:gd name="connsiteY159" fmla="*/ 3142383 h 3151510"/>
              <a:gd name="connsiteX160" fmla="*/ 4639899 w 10831513"/>
              <a:gd name="connsiteY160" fmla="*/ 3142383 h 3151510"/>
              <a:gd name="connsiteX161" fmla="*/ 4580608 w 10831513"/>
              <a:gd name="connsiteY161" fmla="*/ 3145775 h 3151510"/>
              <a:gd name="connsiteX162" fmla="*/ 4509460 w 10831513"/>
              <a:gd name="connsiteY162" fmla="*/ 3140687 h 3151510"/>
              <a:gd name="connsiteX163" fmla="*/ 4416289 w 10831513"/>
              <a:gd name="connsiteY163" fmla="*/ 3138991 h 3151510"/>
              <a:gd name="connsiteX164" fmla="*/ 4341753 w 10831513"/>
              <a:gd name="connsiteY164" fmla="*/ 3147471 h 3151510"/>
              <a:gd name="connsiteX165" fmla="*/ 4257052 w 10831513"/>
              <a:gd name="connsiteY165" fmla="*/ 3140687 h 3151510"/>
              <a:gd name="connsiteX166" fmla="*/ 4219784 w 10831513"/>
              <a:gd name="connsiteY166" fmla="*/ 3140687 h 3151510"/>
              <a:gd name="connsiteX167" fmla="*/ 4016502 w 10831513"/>
              <a:gd name="connsiteY167" fmla="*/ 3145775 h 3151510"/>
              <a:gd name="connsiteX168" fmla="*/ 3926720 w 10831513"/>
              <a:gd name="connsiteY168" fmla="*/ 3130512 h 3151510"/>
              <a:gd name="connsiteX169" fmla="*/ 3889451 w 10831513"/>
              <a:gd name="connsiteY169" fmla="*/ 3133904 h 3151510"/>
              <a:gd name="connsiteX170" fmla="*/ 3870817 w 10831513"/>
              <a:gd name="connsiteY170" fmla="*/ 3133904 h 3151510"/>
              <a:gd name="connsiteX171" fmla="*/ 3786117 w 10831513"/>
              <a:gd name="connsiteY171" fmla="*/ 3133904 h 3151510"/>
              <a:gd name="connsiteX172" fmla="*/ 3653984 w 10831513"/>
              <a:gd name="connsiteY172" fmla="*/ 3135600 h 3151510"/>
              <a:gd name="connsiteX173" fmla="*/ 3637044 w 10831513"/>
              <a:gd name="connsiteY173" fmla="*/ 3135600 h 3151510"/>
              <a:gd name="connsiteX174" fmla="*/ 3598081 w 10831513"/>
              <a:gd name="connsiteY174" fmla="*/ 3140687 h 3151510"/>
              <a:gd name="connsiteX175" fmla="*/ 3552343 w 10831513"/>
              <a:gd name="connsiteY175" fmla="*/ 3140687 h 3151510"/>
              <a:gd name="connsiteX176" fmla="*/ 3484583 w 10831513"/>
              <a:gd name="connsiteY176" fmla="*/ 3137296 h 3151510"/>
              <a:gd name="connsiteX177" fmla="*/ 3369390 w 10831513"/>
              <a:gd name="connsiteY177" fmla="*/ 3122033 h 3151510"/>
              <a:gd name="connsiteX178" fmla="*/ 3238951 w 10831513"/>
              <a:gd name="connsiteY178" fmla="*/ 3116946 h 3151510"/>
              <a:gd name="connsiteX179" fmla="*/ 3145780 w 10831513"/>
              <a:gd name="connsiteY179" fmla="*/ 3101683 h 3151510"/>
              <a:gd name="connsiteX180" fmla="*/ 3111900 w 10831513"/>
              <a:gd name="connsiteY180" fmla="*/ 3099987 h 3151510"/>
              <a:gd name="connsiteX181" fmla="*/ 3011954 w 10831513"/>
              <a:gd name="connsiteY181" fmla="*/ 3106771 h 3151510"/>
              <a:gd name="connsiteX182" fmla="*/ 2918783 w 10831513"/>
              <a:gd name="connsiteY182" fmla="*/ 3094900 h 3151510"/>
              <a:gd name="connsiteX183" fmla="*/ 2864575 w 10831513"/>
              <a:gd name="connsiteY183" fmla="*/ 3101683 h 3151510"/>
              <a:gd name="connsiteX184" fmla="*/ 2801896 w 10831513"/>
              <a:gd name="connsiteY184" fmla="*/ 3098291 h 3151510"/>
              <a:gd name="connsiteX185" fmla="*/ 2761240 w 10831513"/>
              <a:gd name="connsiteY185" fmla="*/ 3091508 h 3151510"/>
              <a:gd name="connsiteX186" fmla="*/ 2710420 w 10831513"/>
              <a:gd name="connsiteY186" fmla="*/ 3084725 h 3151510"/>
              <a:gd name="connsiteX187" fmla="*/ 2690091 w 10831513"/>
              <a:gd name="connsiteY187" fmla="*/ 3074550 h 3151510"/>
              <a:gd name="connsiteX188" fmla="*/ 2639271 w 10831513"/>
              <a:gd name="connsiteY188" fmla="*/ 3067766 h 3151510"/>
              <a:gd name="connsiteX189" fmla="*/ 2561346 w 10831513"/>
              <a:gd name="connsiteY189" fmla="*/ 3055895 h 3151510"/>
              <a:gd name="connsiteX190" fmla="*/ 2495280 w 10831513"/>
              <a:gd name="connsiteY190" fmla="*/ 3042329 h 3151510"/>
              <a:gd name="connsiteX191" fmla="*/ 2444460 w 10831513"/>
              <a:gd name="connsiteY191" fmla="*/ 3049112 h 3151510"/>
              <a:gd name="connsiteX192" fmla="*/ 2354677 w 10831513"/>
              <a:gd name="connsiteY192" fmla="*/ 3028762 h 3151510"/>
              <a:gd name="connsiteX193" fmla="*/ 2330961 w 10831513"/>
              <a:gd name="connsiteY193" fmla="*/ 3018587 h 3151510"/>
              <a:gd name="connsiteX194" fmla="*/ 2220850 w 10831513"/>
              <a:gd name="connsiteY194" fmla="*/ 3011804 h 3151510"/>
              <a:gd name="connsiteX195" fmla="*/ 2120903 w 10831513"/>
              <a:gd name="connsiteY195" fmla="*/ 3013500 h 3151510"/>
              <a:gd name="connsiteX196" fmla="*/ 2051449 w 10831513"/>
              <a:gd name="connsiteY196" fmla="*/ 2999933 h 3151510"/>
              <a:gd name="connsiteX197" fmla="*/ 1992158 w 10831513"/>
              <a:gd name="connsiteY197" fmla="*/ 2986366 h 3151510"/>
              <a:gd name="connsiteX198" fmla="*/ 1921010 w 10831513"/>
              <a:gd name="connsiteY198" fmla="*/ 2984670 h 3151510"/>
              <a:gd name="connsiteX199" fmla="*/ 1805817 w 10831513"/>
              <a:gd name="connsiteY199" fmla="*/ 2962625 h 3151510"/>
              <a:gd name="connsiteX200" fmla="*/ 1783795 w 10831513"/>
              <a:gd name="connsiteY200" fmla="*/ 2957537 h 3151510"/>
              <a:gd name="connsiteX201" fmla="*/ 1660132 w 10831513"/>
              <a:gd name="connsiteY201" fmla="*/ 2935491 h 3151510"/>
              <a:gd name="connsiteX202" fmla="*/ 1536469 w 10831513"/>
              <a:gd name="connsiteY202" fmla="*/ 2904966 h 3151510"/>
              <a:gd name="connsiteX203" fmla="*/ 1456850 w 10831513"/>
              <a:gd name="connsiteY203" fmla="*/ 2901574 h 3151510"/>
              <a:gd name="connsiteX204" fmla="*/ 1428052 w 10831513"/>
              <a:gd name="connsiteY204" fmla="*/ 2908358 h 3151510"/>
              <a:gd name="connsiteX205" fmla="*/ 1407724 w 10831513"/>
              <a:gd name="connsiteY205" fmla="*/ 2927012 h 3151510"/>
              <a:gd name="connsiteX206" fmla="*/ 1397560 w 10831513"/>
              <a:gd name="connsiteY206" fmla="*/ 2947362 h 3151510"/>
              <a:gd name="connsiteX207" fmla="*/ 1324717 w 10831513"/>
              <a:gd name="connsiteY207" fmla="*/ 2957537 h 3151510"/>
              <a:gd name="connsiteX208" fmla="*/ 1317941 w 10831513"/>
              <a:gd name="connsiteY208" fmla="*/ 2952449 h 3151510"/>
              <a:gd name="connsiteX209" fmla="*/ 1229853 w 10831513"/>
              <a:gd name="connsiteY209" fmla="*/ 2898183 h 3151510"/>
              <a:gd name="connsiteX210" fmla="*/ 1085862 w 10831513"/>
              <a:gd name="connsiteY210" fmla="*/ 2847308 h 3151510"/>
              <a:gd name="connsiteX211" fmla="*/ 1016407 w 10831513"/>
              <a:gd name="connsiteY211" fmla="*/ 2849004 h 3151510"/>
              <a:gd name="connsiteX212" fmla="*/ 928319 w 10831513"/>
              <a:gd name="connsiteY212" fmla="*/ 2830349 h 3151510"/>
              <a:gd name="connsiteX213" fmla="*/ 889356 w 10831513"/>
              <a:gd name="connsiteY213" fmla="*/ 2801520 h 3151510"/>
              <a:gd name="connsiteX214" fmla="*/ 784328 w 10831513"/>
              <a:gd name="connsiteY214" fmla="*/ 2770995 h 3151510"/>
              <a:gd name="connsiteX215" fmla="*/ 770775 w 10831513"/>
              <a:gd name="connsiteY215" fmla="*/ 2772691 h 3151510"/>
              <a:gd name="connsiteX216" fmla="*/ 708097 w 10831513"/>
              <a:gd name="connsiteY216" fmla="*/ 2754037 h 3151510"/>
              <a:gd name="connsiteX217" fmla="*/ 660665 w 10831513"/>
              <a:gd name="connsiteY217" fmla="*/ 2689595 h 3151510"/>
              <a:gd name="connsiteX218" fmla="*/ 650501 w 10831513"/>
              <a:gd name="connsiteY218" fmla="*/ 2665853 h 3151510"/>
              <a:gd name="connsiteX219" fmla="*/ 645419 w 10831513"/>
              <a:gd name="connsiteY219" fmla="*/ 2660766 h 3151510"/>
              <a:gd name="connsiteX220" fmla="*/ 601374 w 10831513"/>
              <a:gd name="connsiteY220" fmla="*/ 2631937 h 3151510"/>
              <a:gd name="connsiteX221" fmla="*/ 528532 w 10831513"/>
              <a:gd name="connsiteY221" fmla="*/ 2562407 h 3151510"/>
              <a:gd name="connsiteX222" fmla="*/ 347272 w 10831513"/>
              <a:gd name="connsiteY222" fmla="*/ 2448786 h 3151510"/>
              <a:gd name="connsiteX223" fmla="*/ 276124 w 10831513"/>
              <a:gd name="connsiteY223" fmla="*/ 2397911 h 3151510"/>
              <a:gd name="connsiteX224" fmla="*/ 182953 w 10831513"/>
              <a:gd name="connsiteY224" fmla="*/ 2297857 h 3151510"/>
              <a:gd name="connsiteX225" fmla="*/ 62678 w 10831513"/>
              <a:gd name="connsiteY225" fmla="*/ 2070615 h 3151510"/>
              <a:gd name="connsiteX226" fmla="*/ 60984 w 10831513"/>
              <a:gd name="connsiteY226" fmla="*/ 2048569 h 3151510"/>
              <a:gd name="connsiteX227" fmla="*/ 50820 w 10831513"/>
              <a:gd name="connsiteY227" fmla="*/ 1995998 h 3151510"/>
              <a:gd name="connsiteX228" fmla="*/ 3388 w 10831513"/>
              <a:gd name="connsiteY228" fmla="*/ 1882377 h 3151510"/>
              <a:gd name="connsiteX229" fmla="*/ 0 w 10831513"/>
              <a:gd name="connsiteY229" fmla="*/ 1802673 h 3151510"/>
              <a:gd name="connsiteX230" fmla="*/ 10164 w 10831513"/>
              <a:gd name="connsiteY230" fmla="*/ 1716185 h 3151510"/>
              <a:gd name="connsiteX231" fmla="*/ 5082 w 10831513"/>
              <a:gd name="connsiteY231" fmla="*/ 1578823 h 3151510"/>
              <a:gd name="connsiteX232" fmla="*/ 40656 w 10831513"/>
              <a:gd name="connsiteY232" fmla="*/ 1449939 h 3151510"/>
              <a:gd name="connsiteX233" fmla="*/ 72843 w 10831513"/>
              <a:gd name="connsiteY233" fmla="*/ 1390585 h 3151510"/>
              <a:gd name="connsiteX234" fmla="*/ 125357 w 10831513"/>
              <a:gd name="connsiteY234" fmla="*/ 1319360 h 3151510"/>
              <a:gd name="connsiteX235" fmla="*/ 193117 w 10831513"/>
              <a:gd name="connsiteY235" fmla="*/ 1249831 h 3151510"/>
              <a:gd name="connsiteX236" fmla="*/ 301534 w 10831513"/>
              <a:gd name="connsiteY236" fmla="*/ 1136210 h 3151510"/>
              <a:gd name="connsiteX237" fmla="*/ 311698 w 10831513"/>
              <a:gd name="connsiteY237" fmla="*/ 1124339 h 3151510"/>
              <a:gd name="connsiteX238" fmla="*/ 347272 w 10831513"/>
              <a:gd name="connsiteY238" fmla="*/ 1098901 h 3151510"/>
              <a:gd name="connsiteX239" fmla="*/ 391317 w 10831513"/>
              <a:gd name="connsiteY239" fmla="*/ 1078551 h 3151510"/>
              <a:gd name="connsiteX240" fmla="*/ 435361 w 10831513"/>
              <a:gd name="connsiteY240" fmla="*/ 1046330 h 3151510"/>
              <a:gd name="connsiteX241" fmla="*/ 477711 w 10831513"/>
              <a:gd name="connsiteY241" fmla="*/ 1015805 h 3151510"/>
              <a:gd name="connsiteX242" fmla="*/ 514980 w 10831513"/>
              <a:gd name="connsiteY242" fmla="*/ 1005630 h 3151510"/>
              <a:gd name="connsiteX243" fmla="*/ 589516 w 10831513"/>
              <a:gd name="connsiteY243" fmla="*/ 983585 h 3151510"/>
              <a:gd name="connsiteX244" fmla="*/ 647113 w 10831513"/>
              <a:gd name="connsiteY244" fmla="*/ 949668 h 3151510"/>
              <a:gd name="connsiteX245" fmla="*/ 836842 w 10831513"/>
              <a:gd name="connsiteY245" fmla="*/ 937797 h 3151510"/>
              <a:gd name="connsiteX246" fmla="*/ 960505 w 10831513"/>
              <a:gd name="connsiteY246" fmla="*/ 905576 h 3151510"/>
              <a:gd name="connsiteX247" fmla="*/ 1013019 w 10831513"/>
              <a:gd name="connsiteY247" fmla="*/ 902184 h 3151510"/>
              <a:gd name="connsiteX248" fmla="*/ 1140070 w 10831513"/>
              <a:gd name="connsiteY248" fmla="*/ 898793 h 3151510"/>
              <a:gd name="connsiteX249" fmla="*/ 1170562 w 10831513"/>
              <a:gd name="connsiteY249" fmla="*/ 890314 h 3151510"/>
              <a:gd name="connsiteX250" fmla="*/ 1228159 w 10831513"/>
              <a:gd name="connsiteY250" fmla="*/ 885226 h 3151510"/>
              <a:gd name="connsiteX251" fmla="*/ 1365374 w 10831513"/>
              <a:gd name="connsiteY251" fmla="*/ 914055 h 3151510"/>
              <a:gd name="connsiteX252" fmla="*/ 1409418 w 10831513"/>
              <a:gd name="connsiteY252" fmla="*/ 919143 h 3151510"/>
              <a:gd name="connsiteX253" fmla="*/ 1458544 w 10831513"/>
              <a:gd name="connsiteY253" fmla="*/ 920839 h 3151510"/>
              <a:gd name="connsiteX254" fmla="*/ 1516141 w 10831513"/>
              <a:gd name="connsiteY254" fmla="*/ 939493 h 3151510"/>
              <a:gd name="connsiteX255" fmla="*/ 1561879 w 10831513"/>
              <a:gd name="connsiteY255" fmla="*/ 966626 h 3151510"/>
              <a:gd name="connsiteX256" fmla="*/ 1614393 w 10831513"/>
              <a:gd name="connsiteY256" fmla="*/ 978497 h 3151510"/>
              <a:gd name="connsiteX257" fmla="*/ 1677072 w 10831513"/>
              <a:gd name="connsiteY257" fmla="*/ 1014110 h 3151510"/>
              <a:gd name="connsiteX258" fmla="*/ 1695706 w 10831513"/>
              <a:gd name="connsiteY258" fmla="*/ 1053114 h 3151510"/>
              <a:gd name="connsiteX259" fmla="*/ 1727892 w 10831513"/>
              <a:gd name="connsiteY259" fmla="*/ 1070072 h 3151510"/>
              <a:gd name="connsiteX260" fmla="*/ 1785489 w 10831513"/>
              <a:gd name="connsiteY260" fmla="*/ 1090422 h 3151510"/>
              <a:gd name="connsiteX261" fmla="*/ 1785489 w 10831513"/>
              <a:gd name="connsiteY261" fmla="*/ 1137905 h 3151510"/>
              <a:gd name="connsiteX262" fmla="*/ 1790571 w 10831513"/>
              <a:gd name="connsiteY262" fmla="*/ 1178606 h 3151510"/>
              <a:gd name="connsiteX263" fmla="*/ 1831227 w 10831513"/>
              <a:gd name="connsiteY263" fmla="*/ 1198956 h 3151510"/>
              <a:gd name="connsiteX264" fmla="*/ 1875271 w 10831513"/>
              <a:gd name="connsiteY264" fmla="*/ 1178606 h 3151510"/>
              <a:gd name="connsiteX265" fmla="*/ 1912540 w 10831513"/>
              <a:gd name="connsiteY265" fmla="*/ 1159951 h 3151510"/>
              <a:gd name="connsiteX266" fmla="*/ 1937950 w 10831513"/>
              <a:gd name="connsiteY266" fmla="*/ 1171822 h 3151510"/>
              <a:gd name="connsiteX267" fmla="*/ 1939644 w 10831513"/>
              <a:gd name="connsiteY267" fmla="*/ 1188781 h 3151510"/>
              <a:gd name="connsiteX268" fmla="*/ 1961666 w 10831513"/>
              <a:gd name="connsiteY268" fmla="*/ 1226089 h 3151510"/>
              <a:gd name="connsiteX269" fmla="*/ 2017568 w 10831513"/>
              <a:gd name="connsiteY269" fmla="*/ 1258310 h 3151510"/>
              <a:gd name="connsiteX270" fmla="*/ 2088717 w 10831513"/>
              <a:gd name="connsiteY270" fmla="*/ 1280356 h 3151510"/>
              <a:gd name="connsiteX271" fmla="*/ 2215768 w 10831513"/>
              <a:gd name="connsiteY271" fmla="*/ 1319360 h 3151510"/>
              <a:gd name="connsiteX272" fmla="*/ 2266588 w 10831513"/>
              <a:gd name="connsiteY272" fmla="*/ 1339710 h 3151510"/>
              <a:gd name="connsiteX273" fmla="*/ 2380087 w 10831513"/>
              <a:gd name="connsiteY273" fmla="*/ 1370235 h 3151510"/>
              <a:gd name="connsiteX274" fmla="*/ 2474951 w 10831513"/>
              <a:gd name="connsiteY274" fmla="*/ 1402456 h 3151510"/>
              <a:gd name="connsiteX275" fmla="*/ 2552876 w 10831513"/>
              <a:gd name="connsiteY275" fmla="*/ 1414327 h 3151510"/>
              <a:gd name="connsiteX276" fmla="*/ 2712113 w 10831513"/>
              <a:gd name="connsiteY276" fmla="*/ 1456723 h 3151510"/>
              <a:gd name="connsiteX277" fmla="*/ 2871351 w 10831513"/>
              <a:gd name="connsiteY277" fmla="*/ 1473681 h 3151510"/>
              <a:gd name="connsiteX278" fmla="*/ 2966215 w 10831513"/>
              <a:gd name="connsiteY278" fmla="*/ 1497423 h 3151510"/>
              <a:gd name="connsiteX279" fmla="*/ 2996708 w 10831513"/>
              <a:gd name="connsiteY279" fmla="*/ 1502510 h 3151510"/>
              <a:gd name="connsiteX280" fmla="*/ 3147475 w 10831513"/>
              <a:gd name="connsiteY280" fmla="*/ 1524556 h 3151510"/>
              <a:gd name="connsiteX281" fmla="*/ 3203377 w 10831513"/>
              <a:gd name="connsiteY281" fmla="*/ 1543210 h 3151510"/>
              <a:gd name="connsiteX282" fmla="*/ 3240645 w 10831513"/>
              <a:gd name="connsiteY282" fmla="*/ 1548298 h 3151510"/>
              <a:gd name="connsiteX283" fmla="*/ 3327040 w 10831513"/>
              <a:gd name="connsiteY283" fmla="*/ 1556777 h 3151510"/>
              <a:gd name="connsiteX284" fmla="*/ 3386330 w 10831513"/>
              <a:gd name="connsiteY284" fmla="*/ 1572039 h 3151510"/>
              <a:gd name="connsiteX285" fmla="*/ 3535403 w 10831513"/>
              <a:gd name="connsiteY285" fmla="*/ 1583910 h 3151510"/>
              <a:gd name="connsiteX286" fmla="*/ 3584529 w 10831513"/>
              <a:gd name="connsiteY286" fmla="*/ 1580519 h 3151510"/>
              <a:gd name="connsiteX287" fmla="*/ 3625186 w 10831513"/>
              <a:gd name="connsiteY287" fmla="*/ 1588998 h 3151510"/>
              <a:gd name="connsiteX288" fmla="*/ 3694640 w 10831513"/>
              <a:gd name="connsiteY288" fmla="*/ 1595781 h 3151510"/>
              <a:gd name="connsiteX289" fmla="*/ 3747154 w 10831513"/>
              <a:gd name="connsiteY289" fmla="*/ 1592389 h 3151510"/>
              <a:gd name="connsiteX290" fmla="*/ 3816609 w 10831513"/>
              <a:gd name="connsiteY290" fmla="*/ 1602564 h 3151510"/>
              <a:gd name="connsiteX291" fmla="*/ 3847101 w 10831513"/>
              <a:gd name="connsiteY291" fmla="*/ 1612739 h 3151510"/>
              <a:gd name="connsiteX292" fmla="*/ 3911474 w 10831513"/>
              <a:gd name="connsiteY292" fmla="*/ 1616131 h 3151510"/>
              <a:gd name="connsiteX293" fmla="*/ 3933496 w 10831513"/>
              <a:gd name="connsiteY293" fmla="*/ 1614435 h 3151510"/>
              <a:gd name="connsiteX294" fmla="*/ 4128307 w 10831513"/>
              <a:gd name="connsiteY294" fmla="*/ 1622914 h 3151510"/>
              <a:gd name="connsiteX295" fmla="*/ 4255358 w 10831513"/>
              <a:gd name="connsiteY295" fmla="*/ 1619523 h 3151510"/>
              <a:gd name="connsiteX296" fmla="*/ 4355305 w 10831513"/>
              <a:gd name="connsiteY296" fmla="*/ 1626306 h 3151510"/>
              <a:gd name="connsiteX297" fmla="*/ 4392573 w 10831513"/>
              <a:gd name="connsiteY297" fmla="*/ 1634785 h 3151510"/>
              <a:gd name="connsiteX298" fmla="*/ 4440005 w 10831513"/>
              <a:gd name="connsiteY298" fmla="*/ 1644960 h 3151510"/>
              <a:gd name="connsiteX299" fmla="*/ 4517930 w 10831513"/>
              <a:gd name="connsiteY299" fmla="*/ 1639873 h 3151510"/>
              <a:gd name="connsiteX300" fmla="*/ 4638205 w 10831513"/>
              <a:gd name="connsiteY300" fmla="*/ 1636481 h 3151510"/>
              <a:gd name="connsiteX301" fmla="*/ 4683943 w 10831513"/>
              <a:gd name="connsiteY301" fmla="*/ 1644960 h 3151510"/>
              <a:gd name="connsiteX302" fmla="*/ 4734763 w 10831513"/>
              <a:gd name="connsiteY302" fmla="*/ 1651744 h 3151510"/>
              <a:gd name="connsiteX303" fmla="*/ 4954985 w 10831513"/>
              <a:gd name="connsiteY303" fmla="*/ 1646656 h 3151510"/>
              <a:gd name="connsiteX304" fmla="*/ 5068484 w 10831513"/>
              <a:gd name="connsiteY304" fmla="*/ 1651744 h 3151510"/>
              <a:gd name="connsiteX305" fmla="*/ 5104058 w 10831513"/>
              <a:gd name="connsiteY305" fmla="*/ 1650048 h 3151510"/>
              <a:gd name="connsiteX306" fmla="*/ 5281929 w 10831513"/>
              <a:gd name="connsiteY306" fmla="*/ 1641569 h 3151510"/>
              <a:gd name="connsiteX307" fmla="*/ 5402204 w 10831513"/>
              <a:gd name="connsiteY307" fmla="*/ 1648352 h 3151510"/>
              <a:gd name="connsiteX308" fmla="*/ 5536031 w 10831513"/>
              <a:gd name="connsiteY308" fmla="*/ 1634785 h 3151510"/>
              <a:gd name="connsiteX309" fmla="*/ 5630896 w 10831513"/>
              <a:gd name="connsiteY309" fmla="*/ 1621219 h 3151510"/>
              <a:gd name="connsiteX310" fmla="*/ 5705432 w 10831513"/>
              <a:gd name="connsiteY310" fmla="*/ 1621219 h 3151510"/>
              <a:gd name="connsiteX311" fmla="*/ 5776581 w 10831513"/>
              <a:gd name="connsiteY311" fmla="*/ 1619523 h 3151510"/>
              <a:gd name="connsiteX312" fmla="*/ 5808767 w 10831513"/>
              <a:gd name="connsiteY312" fmla="*/ 1612739 h 3151510"/>
              <a:gd name="connsiteX313" fmla="*/ 5912102 w 10831513"/>
              <a:gd name="connsiteY313" fmla="*/ 1599173 h 3151510"/>
              <a:gd name="connsiteX314" fmla="*/ 6096749 w 10831513"/>
              <a:gd name="connsiteY314" fmla="*/ 1588998 h 3151510"/>
              <a:gd name="connsiteX315" fmla="*/ 6211942 w 10831513"/>
              <a:gd name="connsiteY315" fmla="*/ 1570344 h 3151510"/>
              <a:gd name="connsiteX316" fmla="*/ 6300031 w 10831513"/>
              <a:gd name="connsiteY316" fmla="*/ 1551689 h 3151510"/>
              <a:gd name="connsiteX317" fmla="*/ 6355933 w 10831513"/>
              <a:gd name="connsiteY317" fmla="*/ 1553385 h 3151510"/>
              <a:gd name="connsiteX318" fmla="*/ 6433857 w 10831513"/>
              <a:gd name="connsiteY318" fmla="*/ 1544906 h 3151510"/>
              <a:gd name="connsiteX319" fmla="*/ 6467738 w 10831513"/>
              <a:gd name="connsiteY319" fmla="*/ 1534731 h 3151510"/>
              <a:gd name="connsiteX320" fmla="*/ 6603259 w 10831513"/>
              <a:gd name="connsiteY320" fmla="*/ 1516077 h 3151510"/>
              <a:gd name="connsiteX321" fmla="*/ 6782824 w 10831513"/>
              <a:gd name="connsiteY321" fmla="*/ 1494031 h 3151510"/>
              <a:gd name="connsiteX322" fmla="*/ 7058948 w 10831513"/>
              <a:gd name="connsiteY322" fmla="*/ 1441460 h 3151510"/>
              <a:gd name="connsiteX323" fmla="*/ 7230043 w 10831513"/>
              <a:gd name="connsiteY323" fmla="*/ 1407543 h 3151510"/>
              <a:gd name="connsiteX324" fmla="*/ 7355400 w 10831513"/>
              <a:gd name="connsiteY324" fmla="*/ 1378714 h 3151510"/>
              <a:gd name="connsiteX325" fmla="*/ 7655241 w 10831513"/>
              <a:gd name="connsiteY325" fmla="*/ 1302402 h 3151510"/>
              <a:gd name="connsiteX326" fmla="*/ 8178690 w 10831513"/>
              <a:gd name="connsiteY326" fmla="*/ 1146385 h 3151510"/>
              <a:gd name="connsiteX327" fmla="*/ 8400606 w 10831513"/>
              <a:gd name="connsiteY327" fmla="*/ 1075160 h 3151510"/>
              <a:gd name="connsiteX328" fmla="*/ 8466672 w 10831513"/>
              <a:gd name="connsiteY328" fmla="*/ 1059897 h 3151510"/>
              <a:gd name="connsiteX329" fmla="*/ 8512411 w 10831513"/>
              <a:gd name="connsiteY329" fmla="*/ 1070072 h 3151510"/>
              <a:gd name="connsiteX330" fmla="*/ 8520881 w 10831513"/>
              <a:gd name="connsiteY330" fmla="*/ 1054810 h 3151510"/>
              <a:gd name="connsiteX331" fmla="*/ 8547985 w 10831513"/>
              <a:gd name="connsiteY331" fmla="*/ 1051418 h 3151510"/>
              <a:gd name="connsiteX332" fmla="*/ 8556455 w 10831513"/>
              <a:gd name="connsiteY332" fmla="*/ 1058201 h 3151510"/>
              <a:gd name="connsiteX333" fmla="*/ 8608969 w 10831513"/>
              <a:gd name="connsiteY333" fmla="*/ 1042939 h 3151510"/>
              <a:gd name="connsiteX334" fmla="*/ 8954548 w 10831513"/>
              <a:gd name="connsiteY334" fmla="*/ 939493 h 3151510"/>
              <a:gd name="connsiteX335" fmla="*/ 8990122 w 10831513"/>
              <a:gd name="connsiteY335" fmla="*/ 947972 h 3151510"/>
              <a:gd name="connsiteX336" fmla="*/ 9256082 w 10831513"/>
              <a:gd name="connsiteY336" fmla="*/ 839439 h 3151510"/>
              <a:gd name="connsiteX337" fmla="*/ 9342476 w 10831513"/>
              <a:gd name="connsiteY337" fmla="*/ 802130 h 3151510"/>
              <a:gd name="connsiteX338" fmla="*/ 9371275 w 10831513"/>
              <a:gd name="connsiteY338" fmla="*/ 781780 h 3151510"/>
              <a:gd name="connsiteX339" fmla="*/ 9405155 w 10831513"/>
              <a:gd name="connsiteY339" fmla="*/ 780084 h 3151510"/>
              <a:gd name="connsiteX340" fmla="*/ 9557616 w 10831513"/>
              <a:gd name="connsiteY340" fmla="*/ 700380 h 3151510"/>
              <a:gd name="connsiteX341" fmla="*/ 9623682 w 10831513"/>
              <a:gd name="connsiteY341" fmla="*/ 659680 h 3151510"/>
              <a:gd name="connsiteX342" fmla="*/ 9677891 w 10831513"/>
              <a:gd name="connsiteY342" fmla="*/ 641026 h 3151510"/>
              <a:gd name="connsiteX343" fmla="*/ 9721935 w 10831513"/>
              <a:gd name="connsiteY343" fmla="*/ 615588 h 3151510"/>
              <a:gd name="connsiteX344" fmla="*/ 9747345 w 10831513"/>
              <a:gd name="connsiteY344" fmla="*/ 588455 h 3151510"/>
              <a:gd name="connsiteX345" fmla="*/ 9765979 w 10831513"/>
              <a:gd name="connsiteY345" fmla="*/ 595238 h 3151510"/>
              <a:gd name="connsiteX346" fmla="*/ 9784614 w 10831513"/>
              <a:gd name="connsiteY346" fmla="*/ 585063 h 3151510"/>
              <a:gd name="connsiteX347" fmla="*/ 9815106 w 10831513"/>
              <a:gd name="connsiteY347" fmla="*/ 559626 h 3151510"/>
              <a:gd name="connsiteX348" fmla="*/ 9865926 w 10831513"/>
              <a:gd name="connsiteY348" fmla="*/ 525709 h 3151510"/>
              <a:gd name="connsiteX349" fmla="*/ 9908276 w 10831513"/>
              <a:gd name="connsiteY349" fmla="*/ 507055 h 3151510"/>
              <a:gd name="connsiteX350" fmla="*/ 9948933 w 10831513"/>
              <a:gd name="connsiteY350" fmla="*/ 486705 h 3151510"/>
              <a:gd name="connsiteX351" fmla="*/ 9933687 w 10831513"/>
              <a:gd name="connsiteY351" fmla="*/ 529101 h 3151510"/>
              <a:gd name="connsiteX352" fmla="*/ 9930299 w 10831513"/>
              <a:gd name="connsiteY352" fmla="*/ 566409 h 3151510"/>
              <a:gd name="connsiteX353" fmla="*/ 9942157 w 10831513"/>
              <a:gd name="connsiteY353" fmla="*/ 607109 h 3151510"/>
              <a:gd name="connsiteX354" fmla="*/ 9987895 w 10831513"/>
              <a:gd name="connsiteY354" fmla="*/ 591847 h 3151510"/>
              <a:gd name="connsiteX355" fmla="*/ 10026857 w 10831513"/>
              <a:gd name="connsiteY355" fmla="*/ 561322 h 3151510"/>
              <a:gd name="connsiteX356" fmla="*/ 10091230 w 10831513"/>
              <a:gd name="connsiteY356" fmla="*/ 524013 h 3151510"/>
              <a:gd name="connsiteX357" fmla="*/ 10106476 w 10831513"/>
              <a:gd name="connsiteY357" fmla="*/ 513838 h 3151510"/>
              <a:gd name="connsiteX358" fmla="*/ 10335167 w 10831513"/>
              <a:gd name="connsiteY358" fmla="*/ 283205 h 3151510"/>
              <a:gd name="connsiteX359" fmla="*/ 10347026 w 10831513"/>
              <a:gd name="connsiteY359" fmla="*/ 254375 h 3151510"/>
              <a:gd name="connsiteX360" fmla="*/ 10496099 w 10831513"/>
              <a:gd name="connsiteY360" fmla="*/ 67834 h 3151510"/>
              <a:gd name="connsiteX361" fmla="*/ 10543531 w 10831513"/>
              <a:gd name="connsiteY361" fmla="*/ 0 h 31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</a:cxnLst>
            <a:rect l="l" t="t" r="r" b="b"/>
            <a:pathLst>
              <a:path w="10831513" h="3151510">
                <a:moveTo>
                  <a:pt x="10543531" y="0"/>
                </a:moveTo>
                <a:cubicBezTo>
                  <a:pt x="10548613" y="10175"/>
                  <a:pt x="10540143" y="15263"/>
                  <a:pt x="10538449" y="22046"/>
                </a:cubicBezTo>
                <a:cubicBezTo>
                  <a:pt x="10496099" y="100054"/>
                  <a:pt x="10445278" y="171280"/>
                  <a:pt x="10387682" y="239113"/>
                </a:cubicBezTo>
                <a:cubicBezTo>
                  <a:pt x="10333473" y="303555"/>
                  <a:pt x="10275877" y="366301"/>
                  <a:pt x="10218281" y="430742"/>
                </a:cubicBezTo>
                <a:cubicBezTo>
                  <a:pt x="10192870" y="459572"/>
                  <a:pt x="10169154" y="490097"/>
                  <a:pt x="10140356" y="515534"/>
                </a:cubicBezTo>
                <a:cubicBezTo>
                  <a:pt x="10113252" y="539276"/>
                  <a:pt x="10081066" y="557930"/>
                  <a:pt x="10050573" y="578280"/>
                </a:cubicBezTo>
                <a:cubicBezTo>
                  <a:pt x="10008223" y="608805"/>
                  <a:pt x="9967567" y="639330"/>
                  <a:pt x="9925217" y="671551"/>
                </a:cubicBezTo>
                <a:cubicBezTo>
                  <a:pt x="9913359" y="680030"/>
                  <a:pt x="9903194" y="688509"/>
                  <a:pt x="9894724" y="700380"/>
                </a:cubicBezTo>
                <a:cubicBezTo>
                  <a:pt x="9869314" y="732601"/>
                  <a:pt x="9887948" y="773301"/>
                  <a:pt x="9920135" y="790260"/>
                </a:cubicBezTo>
                <a:cubicBezTo>
                  <a:pt x="9923523" y="793651"/>
                  <a:pt x="9931993" y="793651"/>
                  <a:pt x="9938769" y="790260"/>
                </a:cubicBezTo>
                <a:cubicBezTo>
                  <a:pt x="9952321" y="785172"/>
                  <a:pt x="9965873" y="780084"/>
                  <a:pt x="9979425" y="771605"/>
                </a:cubicBezTo>
                <a:cubicBezTo>
                  <a:pt x="9994671" y="761430"/>
                  <a:pt x="10009917" y="747864"/>
                  <a:pt x="10025163" y="734297"/>
                </a:cubicBezTo>
                <a:cubicBezTo>
                  <a:pt x="10042103" y="719034"/>
                  <a:pt x="10060737" y="703772"/>
                  <a:pt x="10084454" y="693597"/>
                </a:cubicBezTo>
                <a:cubicBezTo>
                  <a:pt x="10094618" y="698684"/>
                  <a:pt x="10104782" y="703772"/>
                  <a:pt x="10114946" y="710555"/>
                </a:cubicBezTo>
                <a:cubicBezTo>
                  <a:pt x="10130192" y="724122"/>
                  <a:pt x="10130192" y="739384"/>
                  <a:pt x="10116640" y="752951"/>
                </a:cubicBezTo>
                <a:cubicBezTo>
                  <a:pt x="10091230" y="776693"/>
                  <a:pt x="10064126" y="798739"/>
                  <a:pt x="10037021" y="820785"/>
                </a:cubicBezTo>
                <a:cubicBezTo>
                  <a:pt x="9996365" y="851310"/>
                  <a:pt x="9954015" y="878443"/>
                  <a:pt x="9913359" y="908968"/>
                </a:cubicBezTo>
                <a:cubicBezTo>
                  <a:pt x="9881172" y="931014"/>
                  <a:pt x="9852374" y="954756"/>
                  <a:pt x="9826964" y="983585"/>
                </a:cubicBezTo>
                <a:cubicBezTo>
                  <a:pt x="9821882" y="988672"/>
                  <a:pt x="9813412" y="993760"/>
                  <a:pt x="9806636" y="998847"/>
                </a:cubicBezTo>
                <a:cubicBezTo>
                  <a:pt x="9804942" y="998847"/>
                  <a:pt x="9801554" y="998847"/>
                  <a:pt x="9799860" y="1000543"/>
                </a:cubicBezTo>
                <a:cubicBezTo>
                  <a:pt x="9771061" y="1014110"/>
                  <a:pt x="9749039" y="1034460"/>
                  <a:pt x="9757509" y="1073464"/>
                </a:cubicBezTo>
                <a:cubicBezTo>
                  <a:pt x="9764285" y="1078551"/>
                  <a:pt x="9772755" y="1083639"/>
                  <a:pt x="9782919" y="1090422"/>
                </a:cubicBezTo>
                <a:cubicBezTo>
                  <a:pt x="9840516" y="1059897"/>
                  <a:pt x="9901500" y="1046331"/>
                  <a:pt x="9964179" y="1031068"/>
                </a:cubicBezTo>
                <a:cubicBezTo>
                  <a:pt x="9987895" y="1024285"/>
                  <a:pt x="10011611" y="1015806"/>
                  <a:pt x="10035327" y="1007326"/>
                </a:cubicBezTo>
                <a:cubicBezTo>
                  <a:pt x="10072596" y="995456"/>
                  <a:pt x="10104782" y="973410"/>
                  <a:pt x="10135274" y="947972"/>
                </a:cubicBezTo>
                <a:cubicBezTo>
                  <a:pt x="10164072" y="954756"/>
                  <a:pt x="10191176" y="959843"/>
                  <a:pt x="10219975" y="966626"/>
                </a:cubicBezTo>
                <a:cubicBezTo>
                  <a:pt x="10265713" y="929318"/>
                  <a:pt x="10313145" y="893705"/>
                  <a:pt x="10350414" y="846222"/>
                </a:cubicBezTo>
                <a:cubicBezTo>
                  <a:pt x="10357190" y="847918"/>
                  <a:pt x="10363966" y="847918"/>
                  <a:pt x="10370742" y="849614"/>
                </a:cubicBezTo>
                <a:cubicBezTo>
                  <a:pt x="10380906" y="839439"/>
                  <a:pt x="10391070" y="829264"/>
                  <a:pt x="10401234" y="819089"/>
                </a:cubicBezTo>
                <a:cubicBezTo>
                  <a:pt x="10445278" y="773301"/>
                  <a:pt x="10489323" y="729209"/>
                  <a:pt x="10535061" y="685118"/>
                </a:cubicBezTo>
                <a:cubicBezTo>
                  <a:pt x="10558777" y="661376"/>
                  <a:pt x="10585881" y="641026"/>
                  <a:pt x="10611291" y="618980"/>
                </a:cubicBezTo>
                <a:cubicBezTo>
                  <a:pt x="10616373" y="615588"/>
                  <a:pt x="10621455" y="612197"/>
                  <a:pt x="10628232" y="608805"/>
                </a:cubicBezTo>
                <a:cubicBezTo>
                  <a:pt x="10633314" y="617284"/>
                  <a:pt x="10626538" y="620676"/>
                  <a:pt x="10623150" y="624068"/>
                </a:cubicBezTo>
                <a:cubicBezTo>
                  <a:pt x="10590963" y="663072"/>
                  <a:pt x="10553695" y="696989"/>
                  <a:pt x="10516427" y="732601"/>
                </a:cubicBezTo>
                <a:cubicBezTo>
                  <a:pt x="10494405" y="754647"/>
                  <a:pt x="10472382" y="776693"/>
                  <a:pt x="10448666" y="797043"/>
                </a:cubicBezTo>
                <a:cubicBezTo>
                  <a:pt x="10431726" y="812305"/>
                  <a:pt x="10421562" y="829264"/>
                  <a:pt x="10424950" y="851310"/>
                </a:cubicBezTo>
                <a:cubicBezTo>
                  <a:pt x="10424950" y="853005"/>
                  <a:pt x="10423256" y="856397"/>
                  <a:pt x="10421562" y="859789"/>
                </a:cubicBezTo>
                <a:cubicBezTo>
                  <a:pt x="10335167" y="917447"/>
                  <a:pt x="10260631" y="993760"/>
                  <a:pt x="10170848" y="1049722"/>
                </a:cubicBezTo>
                <a:cubicBezTo>
                  <a:pt x="10167460" y="1064985"/>
                  <a:pt x="10172542" y="1075160"/>
                  <a:pt x="10181012" y="1083639"/>
                </a:cubicBezTo>
                <a:cubicBezTo>
                  <a:pt x="10191176" y="1092118"/>
                  <a:pt x="10201341" y="1087031"/>
                  <a:pt x="10213199" y="1087031"/>
                </a:cubicBezTo>
                <a:cubicBezTo>
                  <a:pt x="10214893" y="1093814"/>
                  <a:pt x="10208117" y="1095510"/>
                  <a:pt x="10204729" y="1098902"/>
                </a:cubicBezTo>
                <a:cubicBezTo>
                  <a:pt x="10197953" y="1102293"/>
                  <a:pt x="10196259" y="1105685"/>
                  <a:pt x="10199647" y="1114164"/>
                </a:cubicBezTo>
                <a:cubicBezTo>
                  <a:pt x="10201341" y="1115860"/>
                  <a:pt x="10194565" y="1122643"/>
                  <a:pt x="10189482" y="1124339"/>
                </a:cubicBezTo>
                <a:cubicBezTo>
                  <a:pt x="10165766" y="1141297"/>
                  <a:pt x="10142050" y="1158256"/>
                  <a:pt x="10118334" y="1175214"/>
                </a:cubicBezTo>
                <a:cubicBezTo>
                  <a:pt x="10099700" y="1187085"/>
                  <a:pt x="10099700" y="1192172"/>
                  <a:pt x="10114946" y="1210827"/>
                </a:cubicBezTo>
                <a:cubicBezTo>
                  <a:pt x="10116640" y="1210827"/>
                  <a:pt x="10120028" y="1210827"/>
                  <a:pt x="10121722" y="1210827"/>
                </a:cubicBezTo>
                <a:cubicBezTo>
                  <a:pt x="10147132" y="1193868"/>
                  <a:pt x="10174236" y="1180302"/>
                  <a:pt x="10201341" y="1168431"/>
                </a:cubicBezTo>
                <a:cubicBezTo>
                  <a:pt x="10230139" y="1156560"/>
                  <a:pt x="10253855" y="1141297"/>
                  <a:pt x="10269101" y="1114164"/>
                </a:cubicBezTo>
                <a:cubicBezTo>
                  <a:pt x="10275877" y="1100597"/>
                  <a:pt x="10286041" y="1090422"/>
                  <a:pt x="10304675" y="1090422"/>
                </a:cubicBezTo>
                <a:cubicBezTo>
                  <a:pt x="10313145" y="1090422"/>
                  <a:pt x="10318227" y="1080247"/>
                  <a:pt x="10323309" y="1073464"/>
                </a:cubicBezTo>
                <a:cubicBezTo>
                  <a:pt x="10331779" y="1056506"/>
                  <a:pt x="10343638" y="1046331"/>
                  <a:pt x="10362272" y="1042939"/>
                </a:cubicBezTo>
                <a:cubicBezTo>
                  <a:pt x="10372436" y="1039547"/>
                  <a:pt x="10382600" y="1031068"/>
                  <a:pt x="10391070" y="1024285"/>
                </a:cubicBezTo>
                <a:cubicBezTo>
                  <a:pt x="10406316" y="1009022"/>
                  <a:pt x="10419868" y="993760"/>
                  <a:pt x="10433420" y="978497"/>
                </a:cubicBezTo>
                <a:cubicBezTo>
                  <a:pt x="10446972" y="964931"/>
                  <a:pt x="10458830" y="949668"/>
                  <a:pt x="10472382" y="934406"/>
                </a:cubicBezTo>
                <a:cubicBezTo>
                  <a:pt x="10489323" y="915751"/>
                  <a:pt x="10507957" y="903880"/>
                  <a:pt x="10531673" y="895401"/>
                </a:cubicBezTo>
                <a:cubicBezTo>
                  <a:pt x="10560471" y="885226"/>
                  <a:pt x="10587575" y="873355"/>
                  <a:pt x="10614679" y="849614"/>
                </a:cubicBezTo>
                <a:cubicBezTo>
                  <a:pt x="10612985" y="859789"/>
                  <a:pt x="10612985" y="866572"/>
                  <a:pt x="10609597" y="871660"/>
                </a:cubicBezTo>
                <a:cubicBezTo>
                  <a:pt x="10604515" y="878443"/>
                  <a:pt x="10597739" y="885226"/>
                  <a:pt x="10589269" y="890314"/>
                </a:cubicBezTo>
                <a:cubicBezTo>
                  <a:pt x="10560471" y="908968"/>
                  <a:pt x="10536755" y="932710"/>
                  <a:pt x="10514733" y="958147"/>
                </a:cubicBezTo>
                <a:cubicBezTo>
                  <a:pt x="10479159" y="997151"/>
                  <a:pt x="10443584" y="1037851"/>
                  <a:pt x="10406316" y="1075160"/>
                </a:cubicBezTo>
                <a:cubicBezTo>
                  <a:pt x="10380906" y="1100597"/>
                  <a:pt x="10353802" y="1124339"/>
                  <a:pt x="10328391" y="1148081"/>
                </a:cubicBezTo>
                <a:cubicBezTo>
                  <a:pt x="10325003" y="1151472"/>
                  <a:pt x="10319921" y="1154864"/>
                  <a:pt x="10316533" y="1158256"/>
                </a:cubicBezTo>
                <a:cubicBezTo>
                  <a:pt x="10326697" y="1178606"/>
                  <a:pt x="10326697" y="1178606"/>
                  <a:pt x="10362272" y="1187085"/>
                </a:cubicBezTo>
                <a:cubicBezTo>
                  <a:pt x="10380906" y="1170127"/>
                  <a:pt x="10402928" y="1153168"/>
                  <a:pt x="10423256" y="1134514"/>
                </a:cubicBezTo>
                <a:cubicBezTo>
                  <a:pt x="10419868" y="1129427"/>
                  <a:pt x="10418174" y="1124339"/>
                  <a:pt x="10416480" y="1119252"/>
                </a:cubicBezTo>
                <a:cubicBezTo>
                  <a:pt x="10416480" y="1117556"/>
                  <a:pt x="10416480" y="1117556"/>
                  <a:pt x="10418174" y="1115860"/>
                </a:cubicBezTo>
                <a:cubicBezTo>
                  <a:pt x="10418174" y="1115860"/>
                  <a:pt x="10418174" y="1114164"/>
                  <a:pt x="10419868" y="1114164"/>
                </a:cubicBezTo>
                <a:cubicBezTo>
                  <a:pt x="10472382" y="1064985"/>
                  <a:pt x="10524897" y="1015806"/>
                  <a:pt x="10577411" y="968322"/>
                </a:cubicBezTo>
                <a:cubicBezTo>
                  <a:pt x="10594351" y="968322"/>
                  <a:pt x="10609597" y="968322"/>
                  <a:pt x="10619761" y="985281"/>
                </a:cubicBezTo>
                <a:cubicBezTo>
                  <a:pt x="10626538" y="983585"/>
                  <a:pt x="10633314" y="980193"/>
                  <a:pt x="10638396" y="978497"/>
                </a:cubicBezTo>
                <a:cubicBezTo>
                  <a:pt x="10641784" y="973410"/>
                  <a:pt x="10633314" y="964931"/>
                  <a:pt x="10643478" y="961539"/>
                </a:cubicBezTo>
                <a:cubicBezTo>
                  <a:pt x="10648560" y="959843"/>
                  <a:pt x="10653642" y="954756"/>
                  <a:pt x="10658724" y="949668"/>
                </a:cubicBezTo>
                <a:cubicBezTo>
                  <a:pt x="10662112" y="946276"/>
                  <a:pt x="10663806" y="941189"/>
                  <a:pt x="10667194" y="939493"/>
                </a:cubicBezTo>
                <a:cubicBezTo>
                  <a:pt x="10689216" y="932710"/>
                  <a:pt x="10695992" y="912360"/>
                  <a:pt x="10707850" y="897097"/>
                </a:cubicBezTo>
                <a:cubicBezTo>
                  <a:pt x="10721402" y="881835"/>
                  <a:pt x="10733260" y="866572"/>
                  <a:pt x="10746812" y="853005"/>
                </a:cubicBezTo>
                <a:cubicBezTo>
                  <a:pt x="10775611" y="825872"/>
                  <a:pt x="10804409" y="798739"/>
                  <a:pt x="10831513" y="773301"/>
                </a:cubicBezTo>
                <a:cubicBezTo>
                  <a:pt x="10831513" y="774997"/>
                  <a:pt x="10829819" y="778389"/>
                  <a:pt x="10828125" y="781780"/>
                </a:cubicBezTo>
                <a:cubicBezTo>
                  <a:pt x="10799327" y="827568"/>
                  <a:pt x="10763753" y="866572"/>
                  <a:pt x="10728178" y="905576"/>
                </a:cubicBezTo>
                <a:cubicBezTo>
                  <a:pt x="10721402" y="914055"/>
                  <a:pt x="10712932" y="922535"/>
                  <a:pt x="10706156" y="931014"/>
                </a:cubicBezTo>
                <a:cubicBezTo>
                  <a:pt x="10707850" y="936101"/>
                  <a:pt x="10709544" y="941189"/>
                  <a:pt x="10712932" y="946276"/>
                </a:cubicBezTo>
                <a:cubicBezTo>
                  <a:pt x="10707850" y="951364"/>
                  <a:pt x="10704462" y="956451"/>
                  <a:pt x="10699380" y="959843"/>
                </a:cubicBezTo>
                <a:cubicBezTo>
                  <a:pt x="10689216" y="964931"/>
                  <a:pt x="10677358" y="970018"/>
                  <a:pt x="10667194" y="975106"/>
                </a:cubicBezTo>
                <a:cubicBezTo>
                  <a:pt x="10646866" y="983585"/>
                  <a:pt x="10631620" y="997151"/>
                  <a:pt x="10623150" y="1017501"/>
                </a:cubicBezTo>
                <a:cubicBezTo>
                  <a:pt x="10612985" y="1046331"/>
                  <a:pt x="10592657" y="1068376"/>
                  <a:pt x="10567247" y="1087031"/>
                </a:cubicBezTo>
                <a:cubicBezTo>
                  <a:pt x="10543531" y="1105685"/>
                  <a:pt x="10523203" y="1127731"/>
                  <a:pt x="10511345" y="1156560"/>
                </a:cubicBezTo>
                <a:cubicBezTo>
                  <a:pt x="10502875" y="1176910"/>
                  <a:pt x="10487629" y="1190477"/>
                  <a:pt x="10470688" y="1200652"/>
                </a:cubicBezTo>
                <a:cubicBezTo>
                  <a:pt x="10468994" y="1217610"/>
                  <a:pt x="10467300" y="1232873"/>
                  <a:pt x="10465606" y="1249831"/>
                </a:cubicBezTo>
                <a:cubicBezTo>
                  <a:pt x="10470688" y="1251527"/>
                  <a:pt x="10479159" y="1254918"/>
                  <a:pt x="10485935" y="1260006"/>
                </a:cubicBezTo>
                <a:cubicBezTo>
                  <a:pt x="10489323" y="1261702"/>
                  <a:pt x="10491017" y="1266789"/>
                  <a:pt x="10491017" y="1270181"/>
                </a:cubicBezTo>
                <a:cubicBezTo>
                  <a:pt x="10491017" y="1275268"/>
                  <a:pt x="10485935" y="1275268"/>
                  <a:pt x="10480853" y="1273573"/>
                </a:cubicBezTo>
                <a:cubicBezTo>
                  <a:pt x="10477464" y="1273573"/>
                  <a:pt x="10474076" y="1271877"/>
                  <a:pt x="10472382" y="1271877"/>
                </a:cubicBezTo>
                <a:cubicBezTo>
                  <a:pt x="10457136" y="1282052"/>
                  <a:pt x="10458830" y="1299010"/>
                  <a:pt x="10455442" y="1312577"/>
                </a:cubicBezTo>
                <a:cubicBezTo>
                  <a:pt x="10433420" y="1326143"/>
                  <a:pt x="10409704" y="1338014"/>
                  <a:pt x="10389376" y="1353277"/>
                </a:cubicBezTo>
                <a:cubicBezTo>
                  <a:pt x="10369048" y="1368539"/>
                  <a:pt x="10352108" y="1387193"/>
                  <a:pt x="10331779" y="1404152"/>
                </a:cubicBezTo>
                <a:cubicBezTo>
                  <a:pt x="10336861" y="1407543"/>
                  <a:pt x="10338555" y="1409239"/>
                  <a:pt x="10340249" y="1410935"/>
                </a:cubicBezTo>
                <a:cubicBezTo>
                  <a:pt x="10341944" y="1412631"/>
                  <a:pt x="10345332" y="1414327"/>
                  <a:pt x="10347026" y="1416022"/>
                </a:cubicBezTo>
                <a:cubicBezTo>
                  <a:pt x="10345332" y="1424502"/>
                  <a:pt x="10336861" y="1424502"/>
                  <a:pt x="10331779" y="1427893"/>
                </a:cubicBezTo>
                <a:cubicBezTo>
                  <a:pt x="10306369" y="1441460"/>
                  <a:pt x="10284347" y="1458418"/>
                  <a:pt x="10272489" y="1485552"/>
                </a:cubicBezTo>
                <a:cubicBezTo>
                  <a:pt x="10267407" y="1494031"/>
                  <a:pt x="10262325" y="1497422"/>
                  <a:pt x="10253855" y="1502510"/>
                </a:cubicBezTo>
                <a:cubicBezTo>
                  <a:pt x="10223363" y="1517773"/>
                  <a:pt x="10196259" y="1536427"/>
                  <a:pt x="10172542" y="1560168"/>
                </a:cubicBezTo>
                <a:lnTo>
                  <a:pt x="10172542" y="1558473"/>
                </a:lnTo>
                <a:cubicBezTo>
                  <a:pt x="10157296" y="1563560"/>
                  <a:pt x="10142050" y="1570343"/>
                  <a:pt x="10126804" y="1578823"/>
                </a:cubicBezTo>
                <a:cubicBezTo>
                  <a:pt x="10130192" y="1585606"/>
                  <a:pt x="10131886" y="1592389"/>
                  <a:pt x="10133580" y="1599173"/>
                </a:cubicBezTo>
                <a:cubicBezTo>
                  <a:pt x="10130192" y="1609348"/>
                  <a:pt x="10121722" y="1617827"/>
                  <a:pt x="10111558" y="1624610"/>
                </a:cubicBezTo>
                <a:cubicBezTo>
                  <a:pt x="10103088" y="1631394"/>
                  <a:pt x="10092924" y="1636481"/>
                  <a:pt x="10082760" y="1641569"/>
                </a:cubicBezTo>
                <a:cubicBezTo>
                  <a:pt x="10059043" y="1651744"/>
                  <a:pt x="10038715" y="1665310"/>
                  <a:pt x="10023469" y="1687356"/>
                </a:cubicBezTo>
                <a:cubicBezTo>
                  <a:pt x="10013305" y="1706010"/>
                  <a:pt x="9994671" y="1716185"/>
                  <a:pt x="9976037" y="1726360"/>
                </a:cubicBezTo>
                <a:cubicBezTo>
                  <a:pt x="9969261" y="1731448"/>
                  <a:pt x="9962485" y="1734839"/>
                  <a:pt x="9955709" y="1738231"/>
                </a:cubicBezTo>
                <a:cubicBezTo>
                  <a:pt x="9970955" y="1756885"/>
                  <a:pt x="9986201" y="1738231"/>
                  <a:pt x="10001447" y="1739927"/>
                </a:cubicBezTo>
                <a:cubicBezTo>
                  <a:pt x="10004835" y="1746710"/>
                  <a:pt x="9999753" y="1750102"/>
                  <a:pt x="9994671" y="1751798"/>
                </a:cubicBezTo>
                <a:cubicBezTo>
                  <a:pt x="9981119" y="1755190"/>
                  <a:pt x="9967567" y="1758581"/>
                  <a:pt x="9954015" y="1760277"/>
                </a:cubicBezTo>
                <a:cubicBezTo>
                  <a:pt x="9942157" y="1760277"/>
                  <a:pt x="9930299" y="1763669"/>
                  <a:pt x="9921829" y="1772148"/>
                </a:cubicBezTo>
                <a:cubicBezTo>
                  <a:pt x="9894724" y="1797585"/>
                  <a:pt x="9867620" y="1819631"/>
                  <a:pt x="9840516" y="1843373"/>
                </a:cubicBezTo>
                <a:cubicBezTo>
                  <a:pt x="9816800" y="1865419"/>
                  <a:pt x="9793084" y="1887465"/>
                  <a:pt x="9769367" y="1909511"/>
                </a:cubicBezTo>
                <a:cubicBezTo>
                  <a:pt x="9730405" y="1943427"/>
                  <a:pt x="9688055" y="1972256"/>
                  <a:pt x="9644011" y="1995998"/>
                </a:cubicBezTo>
                <a:cubicBezTo>
                  <a:pt x="9632153" y="2002781"/>
                  <a:pt x="9620294" y="2007869"/>
                  <a:pt x="9613518" y="2021436"/>
                </a:cubicBezTo>
                <a:cubicBezTo>
                  <a:pt x="9611824" y="2024827"/>
                  <a:pt x="9608436" y="2029915"/>
                  <a:pt x="9603354" y="2031611"/>
                </a:cubicBezTo>
                <a:cubicBezTo>
                  <a:pt x="9588108" y="2038394"/>
                  <a:pt x="9581332" y="2055352"/>
                  <a:pt x="9566086" y="2060440"/>
                </a:cubicBezTo>
                <a:cubicBezTo>
                  <a:pt x="9537288" y="2072311"/>
                  <a:pt x="9508490" y="2085877"/>
                  <a:pt x="9479691" y="2099444"/>
                </a:cubicBezTo>
                <a:cubicBezTo>
                  <a:pt x="9452587" y="2113011"/>
                  <a:pt x="9425483" y="2124882"/>
                  <a:pt x="9398379" y="2138448"/>
                </a:cubicBezTo>
                <a:cubicBezTo>
                  <a:pt x="9367887" y="2153711"/>
                  <a:pt x="9339088" y="2172365"/>
                  <a:pt x="9320454" y="2201194"/>
                </a:cubicBezTo>
                <a:cubicBezTo>
                  <a:pt x="9318760" y="2202890"/>
                  <a:pt x="9317066" y="2202890"/>
                  <a:pt x="9313678" y="2204586"/>
                </a:cubicBezTo>
                <a:cubicBezTo>
                  <a:pt x="9311984" y="2199498"/>
                  <a:pt x="9308596" y="2196107"/>
                  <a:pt x="9306902" y="2192715"/>
                </a:cubicBezTo>
                <a:cubicBezTo>
                  <a:pt x="9286574" y="2202890"/>
                  <a:pt x="9266246" y="2213065"/>
                  <a:pt x="9245918" y="2223240"/>
                </a:cubicBezTo>
                <a:cubicBezTo>
                  <a:pt x="9239142" y="2228328"/>
                  <a:pt x="9230672" y="2233415"/>
                  <a:pt x="9227284" y="2240199"/>
                </a:cubicBezTo>
                <a:cubicBezTo>
                  <a:pt x="9220507" y="2252069"/>
                  <a:pt x="9208649" y="2258853"/>
                  <a:pt x="9196791" y="2262244"/>
                </a:cubicBezTo>
                <a:cubicBezTo>
                  <a:pt x="9167993" y="2270724"/>
                  <a:pt x="9139195" y="2280899"/>
                  <a:pt x="9108703" y="2289378"/>
                </a:cubicBezTo>
                <a:cubicBezTo>
                  <a:pt x="9076517" y="2299553"/>
                  <a:pt x="9044330" y="2311424"/>
                  <a:pt x="9017226" y="2333469"/>
                </a:cubicBezTo>
                <a:cubicBezTo>
                  <a:pt x="9003674" y="2345340"/>
                  <a:pt x="8986734" y="2345340"/>
                  <a:pt x="8969794" y="2345340"/>
                </a:cubicBezTo>
                <a:cubicBezTo>
                  <a:pt x="8959630" y="2343644"/>
                  <a:pt x="8951160" y="2347036"/>
                  <a:pt x="8944384" y="2352124"/>
                </a:cubicBezTo>
                <a:cubicBezTo>
                  <a:pt x="8932525" y="2358907"/>
                  <a:pt x="8922361" y="2367386"/>
                  <a:pt x="8910503" y="2372474"/>
                </a:cubicBezTo>
                <a:cubicBezTo>
                  <a:pt x="8888481" y="2384345"/>
                  <a:pt x="8866459" y="2391128"/>
                  <a:pt x="8842743" y="2391128"/>
                </a:cubicBezTo>
                <a:cubicBezTo>
                  <a:pt x="8829191" y="2391128"/>
                  <a:pt x="8819027" y="2394520"/>
                  <a:pt x="8807169" y="2399607"/>
                </a:cubicBezTo>
                <a:cubicBezTo>
                  <a:pt x="8617439" y="2481007"/>
                  <a:pt x="8422628" y="2545449"/>
                  <a:pt x="8224429" y="2601411"/>
                </a:cubicBezTo>
                <a:cubicBezTo>
                  <a:pt x="8051639" y="2650591"/>
                  <a:pt x="7877156" y="2694682"/>
                  <a:pt x="7702673" y="2737078"/>
                </a:cubicBezTo>
                <a:cubicBezTo>
                  <a:pt x="7584092" y="2767603"/>
                  <a:pt x="7463817" y="2798128"/>
                  <a:pt x="7343542" y="2828653"/>
                </a:cubicBezTo>
                <a:cubicBezTo>
                  <a:pt x="7331684" y="2832045"/>
                  <a:pt x="7318132" y="2835437"/>
                  <a:pt x="7306274" y="2835437"/>
                </a:cubicBezTo>
                <a:cubicBezTo>
                  <a:pt x="7241901" y="2837133"/>
                  <a:pt x="7180917" y="2849004"/>
                  <a:pt x="7119932" y="2865962"/>
                </a:cubicBezTo>
                <a:cubicBezTo>
                  <a:pt x="7067418" y="2879529"/>
                  <a:pt x="7013210" y="2893095"/>
                  <a:pt x="6960695" y="2908358"/>
                </a:cubicBezTo>
                <a:cubicBezTo>
                  <a:pt x="6938673" y="2913445"/>
                  <a:pt x="6918345" y="2916837"/>
                  <a:pt x="6896323" y="2915141"/>
                </a:cubicBezTo>
                <a:cubicBezTo>
                  <a:pt x="6872607" y="2915141"/>
                  <a:pt x="6850585" y="2918533"/>
                  <a:pt x="6830256" y="2932099"/>
                </a:cubicBezTo>
                <a:cubicBezTo>
                  <a:pt x="6823480" y="2935491"/>
                  <a:pt x="6815010" y="2938883"/>
                  <a:pt x="6806540" y="2938883"/>
                </a:cubicBezTo>
                <a:cubicBezTo>
                  <a:pt x="6752332" y="2947362"/>
                  <a:pt x="6698123" y="2952449"/>
                  <a:pt x="6645609" y="2959233"/>
                </a:cubicBezTo>
                <a:cubicBezTo>
                  <a:pt x="6552438" y="2972800"/>
                  <a:pt x="6460962" y="2982975"/>
                  <a:pt x="6369485" y="3005020"/>
                </a:cubicBezTo>
                <a:cubicBezTo>
                  <a:pt x="6361015" y="3008412"/>
                  <a:pt x="6350851" y="3010108"/>
                  <a:pt x="6340687" y="3013500"/>
                </a:cubicBezTo>
                <a:cubicBezTo>
                  <a:pt x="6330523" y="3016891"/>
                  <a:pt x="6318665" y="3018587"/>
                  <a:pt x="6306807" y="3018587"/>
                </a:cubicBezTo>
                <a:cubicBezTo>
                  <a:pt x="6240740" y="3013500"/>
                  <a:pt x="6174674" y="3023675"/>
                  <a:pt x="6108607" y="3033850"/>
                </a:cubicBezTo>
                <a:cubicBezTo>
                  <a:pt x="6067951" y="3040633"/>
                  <a:pt x="6025601" y="3047416"/>
                  <a:pt x="5983250" y="3052504"/>
                </a:cubicBezTo>
                <a:cubicBezTo>
                  <a:pt x="5959534" y="3055895"/>
                  <a:pt x="5934124" y="3054200"/>
                  <a:pt x="5908714" y="3054200"/>
                </a:cubicBezTo>
                <a:cubicBezTo>
                  <a:pt x="5874834" y="3055895"/>
                  <a:pt x="5839259" y="3057591"/>
                  <a:pt x="5807073" y="3071158"/>
                </a:cubicBezTo>
                <a:cubicBezTo>
                  <a:pt x="5796909" y="3074550"/>
                  <a:pt x="5783357" y="3077941"/>
                  <a:pt x="5773193" y="3077941"/>
                </a:cubicBezTo>
                <a:cubicBezTo>
                  <a:pt x="5732537" y="3077941"/>
                  <a:pt x="5693574" y="3077941"/>
                  <a:pt x="5654612" y="3074550"/>
                </a:cubicBezTo>
                <a:cubicBezTo>
                  <a:pt x="5605486" y="3071158"/>
                  <a:pt x="5558053" y="3074550"/>
                  <a:pt x="5510621" y="3089812"/>
                </a:cubicBezTo>
                <a:cubicBezTo>
                  <a:pt x="5475047" y="3101683"/>
                  <a:pt x="5439472" y="3105075"/>
                  <a:pt x="5402204" y="3105075"/>
                </a:cubicBezTo>
                <a:cubicBezTo>
                  <a:pt x="5349690" y="3105075"/>
                  <a:pt x="5295481" y="3105075"/>
                  <a:pt x="5242967" y="3105075"/>
                </a:cubicBezTo>
                <a:cubicBezTo>
                  <a:pt x="5175207" y="3105075"/>
                  <a:pt x="5109140" y="3106771"/>
                  <a:pt x="5041380" y="3115250"/>
                </a:cubicBezTo>
                <a:cubicBezTo>
                  <a:pt x="5039686" y="3116946"/>
                  <a:pt x="5039686" y="3116946"/>
                  <a:pt x="5037992" y="3116946"/>
                </a:cubicBezTo>
                <a:cubicBezTo>
                  <a:pt x="4993947" y="3127121"/>
                  <a:pt x="4948209" y="3128816"/>
                  <a:pt x="4902471" y="3122033"/>
                </a:cubicBezTo>
                <a:cubicBezTo>
                  <a:pt x="4885530" y="3120337"/>
                  <a:pt x="4868590" y="3123729"/>
                  <a:pt x="4851650" y="3130512"/>
                </a:cubicBezTo>
                <a:cubicBezTo>
                  <a:pt x="4831322" y="3140687"/>
                  <a:pt x="4809300" y="3142383"/>
                  <a:pt x="4785584" y="3142383"/>
                </a:cubicBezTo>
                <a:cubicBezTo>
                  <a:pt x="4736457" y="3142383"/>
                  <a:pt x="4687331" y="3142383"/>
                  <a:pt x="4639899" y="3142383"/>
                </a:cubicBezTo>
                <a:cubicBezTo>
                  <a:pt x="4619571" y="3142383"/>
                  <a:pt x="4600936" y="3144079"/>
                  <a:pt x="4580608" y="3145775"/>
                </a:cubicBezTo>
                <a:cubicBezTo>
                  <a:pt x="4556892" y="3149166"/>
                  <a:pt x="4533176" y="3144079"/>
                  <a:pt x="4509460" y="3140687"/>
                </a:cubicBezTo>
                <a:cubicBezTo>
                  <a:pt x="4478968" y="3135600"/>
                  <a:pt x="4446781" y="3135600"/>
                  <a:pt x="4416289" y="3138991"/>
                </a:cubicBezTo>
                <a:cubicBezTo>
                  <a:pt x="4390879" y="3142383"/>
                  <a:pt x="4367163" y="3144079"/>
                  <a:pt x="4341753" y="3147471"/>
                </a:cubicBezTo>
                <a:cubicBezTo>
                  <a:pt x="4312954" y="3149166"/>
                  <a:pt x="4285850" y="3149166"/>
                  <a:pt x="4257052" y="3140687"/>
                </a:cubicBezTo>
                <a:cubicBezTo>
                  <a:pt x="4245194" y="3137296"/>
                  <a:pt x="4233336" y="3138991"/>
                  <a:pt x="4219784" y="3140687"/>
                </a:cubicBezTo>
                <a:cubicBezTo>
                  <a:pt x="4152023" y="3155950"/>
                  <a:pt x="4084263" y="3152558"/>
                  <a:pt x="4016502" y="3145775"/>
                </a:cubicBezTo>
                <a:cubicBezTo>
                  <a:pt x="3986010" y="3142383"/>
                  <a:pt x="3955518" y="3135600"/>
                  <a:pt x="3926720" y="3130512"/>
                </a:cubicBezTo>
                <a:cubicBezTo>
                  <a:pt x="3913168" y="3128816"/>
                  <a:pt x="3901309" y="3123729"/>
                  <a:pt x="3889451" y="3133904"/>
                </a:cubicBezTo>
                <a:cubicBezTo>
                  <a:pt x="3886063" y="3137296"/>
                  <a:pt x="3877593" y="3135600"/>
                  <a:pt x="3870817" y="3133904"/>
                </a:cubicBezTo>
                <a:cubicBezTo>
                  <a:pt x="3842019" y="3128816"/>
                  <a:pt x="3814915" y="3130512"/>
                  <a:pt x="3786117" y="3133904"/>
                </a:cubicBezTo>
                <a:cubicBezTo>
                  <a:pt x="3742072" y="3137296"/>
                  <a:pt x="3698028" y="3142383"/>
                  <a:pt x="3653984" y="3135600"/>
                </a:cubicBezTo>
                <a:cubicBezTo>
                  <a:pt x="3648902" y="3133904"/>
                  <a:pt x="3642126" y="3133904"/>
                  <a:pt x="3637044" y="3135600"/>
                </a:cubicBezTo>
                <a:cubicBezTo>
                  <a:pt x="3625186" y="3145775"/>
                  <a:pt x="3611633" y="3142383"/>
                  <a:pt x="3598081" y="3140687"/>
                </a:cubicBezTo>
                <a:cubicBezTo>
                  <a:pt x="3582835" y="3138991"/>
                  <a:pt x="3567589" y="3138991"/>
                  <a:pt x="3552343" y="3140687"/>
                </a:cubicBezTo>
                <a:cubicBezTo>
                  <a:pt x="3528627" y="3142383"/>
                  <a:pt x="3508299" y="3142383"/>
                  <a:pt x="3484583" y="3137296"/>
                </a:cubicBezTo>
                <a:cubicBezTo>
                  <a:pt x="3447314" y="3127121"/>
                  <a:pt x="3408352" y="3123729"/>
                  <a:pt x="3369390" y="3122033"/>
                </a:cubicBezTo>
                <a:cubicBezTo>
                  <a:pt x="3325346" y="3120337"/>
                  <a:pt x="3282996" y="3118641"/>
                  <a:pt x="3238951" y="3116946"/>
                </a:cubicBezTo>
                <a:cubicBezTo>
                  <a:pt x="3206765" y="3115250"/>
                  <a:pt x="3176273" y="3110162"/>
                  <a:pt x="3145780" y="3101683"/>
                </a:cubicBezTo>
                <a:cubicBezTo>
                  <a:pt x="3133923" y="3098291"/>
                  <a:pt x="3123758" y="3096596"/>
                  <a:pt x="3111900" y="3099987"/>
                </a:cubicBezTo>
                <a:cubicBezTo>
                  <a:pt x="3078020" y="3110162"/>
                  <a:pt x="3045834" y="3110162"/>
                  <a:pt x="3011954" y="3106771"/>
                </a:cubicBezTo>
                <a:cubicBezTo>
                  <a:pt x="2979767" y="3101683"/>
                  <a:pt x="2949275" y="3098291"/>
                  <a:pt x="2918783" y="3094900"/>
                </a:cubicBezTo>
                <a:cubicBezTo>
                  <a:pt x="2900149" y="3093204"/>
                  <a:pt x="2881515" y="3093204"/>
                  <a:pt x="2864575" y="3101683"/>
                </a:cubicBezTo>
                <a:cubicBezTo>
                  <a:pt x="2842552" y="3110162"/>
                  <a:pt x="2822224" y="3111858"/>
                  <a:pt x="2801896" y="3098291"/>
                </a:cubicBezTo>
                <a:cubicBezTo>
                  <a:pt x="2790038" y="3089812"/>
                  <a:pt x="2774792" y="3088116"/>
                  <a:pt x="2761240" y="3091508"/>
                </a:cubicBezTo>
                <a:cubicBezTo>
                  <a:pt x="2742606" y="3096596"/>
                  <a:pt x="2727360" y="3091508"/>
                  <a:pt x="2710420" y="3084725"/>
                </a:cubicBezTo>
                <a:cubicBezTo>
                  <a:pt x="2703643" y="3081333"/>
                  <a:pt x="2696867" y="3077941"/>
                  <a:pt x="2690091" y="3074550"/>
                </a:cubicBezTo>
                <a:cubicBezTo>
                  <a:pt x="2673151" y="3067766"/>
                  <a:pt x="2657905" y="3064375"/>
                  <a:pt x="2639271" y="3067766"/>
                </a:cubicBezTo>
                <a:cubicBezTo>
                  <a:pt x="2612167" y="3074550"/>
                  <a:pt x="2585063" y="3071158"/>
                  <a:pt x="2561346" y="3055895"/>
                </a:cubicBezTo>
                <a:cubicBezTo>
                  <a:pt x="2541018" y="3044025"/>
                  <a:pt x="2518996" y="3040633"/>
                  <a:pt x="2495280" y="3042329"/>
                </a:cubicBezTo>
                <a:cubicBezTo>
                  <a:pt x="2478340" y="3044025"/>
                  <a:pt x="2461399" y="3045720"/>
                  <a:pt x="2444460" y="3049112"/>
                </a:cubicBezTo>
                <a:cubicBezTo>
                  <a:pt x="2410579" y="3052504"/>
                  <a:pt x="2381781" y="3047416"/>
                  <a:pt x="2354677" y="3028762"/>
                </a:cubicBezTo>
                <a:cubicBezTo>
                  <a:pt x="2347901" y="3023675"/>
                  <a:pt x="2341125" y="3018587"/>
                  <a:pt x="2330961" y="3018587"/>
                </a:cubicBezTo>
                <a:cubicBezTo>
                  <a:pt x="2293692" y="3016891"/>
                  <a:pt x="2258118" y="3013500"/>
                  <a:pt x="2220850" y="3011804"/>
                </a:cubicBezTo>
                <a:cubicBezTo>
                  <a:pt x="2186970" y="3011804"/>
                  <a:pt x="2153089" y="3011804"/>
                  <a:pt x="2120903" y="3013500"/>
                </a:cubicBezTo>
                <a:cubicBezTo>
                  <a:pt x="2095493" y="3015195"/>
                  <a:pt x="2073471" y="3013500"/>
                  <a:pt x="2051449" y="2999933"/>
                </a:cubicBezTo>
                <a:cubicBezTo>
                  <a:pt x="2032814" y="2989758"/>
                  <a:pt x="2012486" y="2986366"/>
                  <a:pt x="1992158" y="2986366"/>
                </a:cubicBezTo>
                <a:cubicBezTo>
                  <a:pt x="1968442" y="2984670"/>
                  <a:pt x="1944726" y="2984670"/>
                  <a:pt x="1921010" y="2984670"/>
                </a:cubicBezTo>
                <a:cubicBezTo>
                  <a:pt x="1880353" y="2984670"/>
                  <a:pt x="1843085" y="2981279"/>
                  <a:pt x="1805817" y="2962625"/>
                </a:cubicBezTo>
                <a:cubicBezTo>
                  <a:pt x="1800735" y="2959233"/>
                  <a:pt x="1792265" y="2957537"/>
                  <a:pt x="1783795" y="2957537"/>
                </a:cubicBezTo>
                <a:cubicBezTo>
                  <a:pt x="1741444" y="2955841"/>
                  <a:pt x="1700788" y="2947362"/>
                  <a:pt x="1660132" y="2935491"/>
                </a:cubicBezTo>
                <a:cubicBezTo>
                  <a:pt x="1619476" y="2925316"/>
                  <a:pt x="1578819" y="2915141"/>
                  <a:pt x="1536469" y="2904966"/>
                </a:cubicBezTo>
                <a:cubicBezTo>
                  <a:pt x="1511059" y="2898183"/>
                  <a:pt x="1483955" y="2896487"/>
                  <a:pt x="1456850" y="2901574"/>
                </a:cubicBezTo>
                <a:cubicBezTo>
                  <a:pt x="1446686" y="2901574"/>
                  <a:pt x="1438216" y="2904966"/>
                  <a:pt x="1428052" y="2908358"/>
                </a:cubicBezTo>
                <a:cubicBezTo>
                  <a:pt x="1417888" y="2910054"/>
                  <a:pt x="1411112" y="2916837"/>
                  <a:pt x="1407724" y="2927012"/>
                </a:cubicBezTo>
                <a:cubicBezTo>
                  <a:pt x="1406030" y="2933795"/>
                  <a:pt x="1402642" y="2940579"/>
                  <a:pt x="1397560" y="2947362"/>
                </a:cubicBezTo>
                <a:cubicBezTo>
                  <a:pt x="1380620" y="2971104"/>
                  <a:pt x="1350128" y="2974495"/>
                  <a:pt x="1324717" y="2957537"/>
                </a:cubicBezTo>
                <a:cubicBezTo>
                  <a:pt x="1323023" y="2955841"/>
                  <a:pt x="1319635" y="2954145"/>
                  <a:pt x="1317941" y="2952449"/>
                </a:cubicBezTo>
                <a:cubicBezTo>
                  <a:pt x="1292531" y="2925316"/>
                  <a:pt x="1262039" y="2911749"/>
                  <a:pt x="1229853" y="2898183"/>
                </a:cubicBezTo>
                <a:cubicBezTo>
                  <a:pt x="1182420" y="2877833"/>
                  <a:pt x="1136682" y="2859179"/>
                  <a:pt x="1085862" y="2847308"/>
                </a:cubicBezTo>
                <a:cubicBezTo>
                  <a:pt x="1062146" y="2842220"/>
                  <a:pt x="1038429" y="2838829"/>
                  <a:pt x="1016407" y="2849004"/>
                </a:cubicBezTo>
                <a:cubicBezTo>
                  <a:pt x="982527" y="2860874"/>
                  <a:pt x="953729" y="2850699"/>
                  <a:pt x="928319" y="2830349"/>
                </a:cubicBezTo>
                <a:cubicBezTo>
                  <a:pt x="914767" y="2821870"/>
                  <a:pt x="901214" y="2811695"/>
                  <a:pt x="889356" y="2801520"/>
                </a:cubicBezTo>
                <a:cubicBezTo>
                  <a:pt x="858864" y="2774387"/>
                  <a:pt x="823290" y="2764212"/>
                  <a:pt x="784328" y="2770995"/>
                </a:cubicBezTo>
                <a:cubicBezTo>
                  <a:pt x="779246" y="2770995"/>
                  <a:pt x="774164" y="2770995"/>
                  <a:pt x="770775" y="2772691"/>
                </a:cubicBezTo>
                <a:cubicBezTo>
                  <a:pt x="745365" y="2779474"/>
                  <a:pt x="726731" y="2769299"/>
                  <a:pt x="708097" y="2754037"/>
                </a:cubicBezTo>
                <a:cubicBezTo>
                  <a:pt x="687769" y="2737078"/>
                  <a:pt x="670829" y="2715033"/>
                  <a:pt x="660665" y="2689595"/>
                </a:cubicBezTo>
                <a:cubicBezTo>
                  <a:pt x="657277" y="2681116"/>
                  <a:pt x="653889" y="2672637"/>
                  <a:pt x="650501" y="2665853"/>
                </a:cubicBezTo>
                <a:cubicBezTo>
                  <a:pt x="648807" y="2664157"/>
                  <a:pt x="647113" y="2662462"/>
                  <a:pt x="645419" y="2660766"/>
                </a:cubicBezTo>
                <a:cubicBezTo>
                  <a:pt x="626784" y="2659070"/>
                  <a:pt x="613232" y="2648895"/>
                  <a:pt x="601374" y="2631937"/>
                </a:cubicBezTo>
                <a:cubicBezTo>
                  <a:pt x="582740" y="2604803"/>
                  <a:pt x="555636" y="2582757"/>
                  <a:pt x="528532" y="2562407"/>
                </a:cubicBezTo>
                <a:cubicBezTo>
                  <a:pt x="470935" y="2520011"/>
                  <a:pt x="409951" y="2482703"/>
                  <a:pt x="347272" y="2448786"/>
                </a:cubicBezTo>
                <a:cubicBezTo>
                  <a:pt x="321862" y="2433524"/>
                  <a:pt x="298146" y="2416565"/>
                  <a:pt x="276124" y="2397911"/>
                </a:cubicBezTo>
                <a:cubicBezTo>
                  <a:pt x="240550" y="2369082"/>
                  <a:pt x="210057" y="2335165"/>
                  <a:pt x="182953" y="2297857"/>
                </a:cubicBezTo>
                <a:cubicBezTo>
                  <a:pt x="132133" y="2228328"/>
                  <a:pt x="98253" y="2150319"/>
                  <a:pt x="62678" y="2070615"/>
                </a:cubicBezTo>
                <a:cubicBezTo>
                  <a:pt x="60984" y="2065528"/>
                  <a:pt x="60984" y="2057048"/>
                  <a:pt x="60984" y="2048569"/>
                </a:cubicBezTo>
                <a:cubicBezTo>
                  <a:pt x="64372" y="2029915"/>
                  <a:pt x="59290" y="2012957"/>
                  <a:pt x="50820" y="1995998"/>
                </a:cubicBezTo>
                <a:cubicBezTo>
                  <a:pt x="33880" y="1958690"/>
                  <a:pt x="20328" y="1919686"/>
                  <a:pt x="3388" y="1882377"/>
                </a:cubicBezTo>
                <a:cubicBezTo>
                  <a:pt x="3388" y="1880681"/>
                  <a:pt x="0" y="1804369"/>
                  <a:pt x="0" y="1802673"/>
                </a:cubicBezTo>
                <a:cubicBezTo>
                  <a:pt x="15246" y="1773844"/>
                  <a:pt x="10164" y="1745015"/>
                  <a:pt x="10164" y="1716185"/>
                </a:cubicBezTo>
                <a:cubicBezTo>
                  <a:pt x="8470" y="1670398"/>
                  <a:pt x="6776" y="1624610"/>
                  <a:pt x="5082" y="1578823"/>
                </a:cubicBezTo>
                <a:cubicBezTo>
                  <a:pt x="1694" y="1531339"/>
                  <a:pt x="13552" y="1488943"/>
                  <a:pt x="40656" y="1449939"/>
                </a:cubicBezTo>
                <a:cubicBezTo>
                  <a:pt x="52514" y="1431285"/>
                  <a:pt x="67760" y="1412631"/>
                  <a:pt x="72843" y="1390585"/>
                </a:cubicBezTo>
                <a:cubicBezTo>
                  <a:pt x="81313" y="1358364"/>
                  <a:pt x="103335" y="1339710"/>
                  <a:pt x="125357" y="1319360"/>
                </a:cubicBezTo>
                <a:cubicBezTo>
                  <a:pt x="149073" y="1297314"/>
                  <a:pt x="171095" y="1273572"/>
                  <a:pt x="193117" y="1249831"/>
                </a:cubicBezTo>
                <a:cubicBezTo>
                  <a:pt x="230386" y="1212522"/>
                  <a:pt x="265960" y="1173518"/>
                  <a:pt x="301534" y="1136210"/>
                </a:cubicBezTo>
                <a:cubicBezTo>
                  <a:pt x="304922" y="1132818"/>
                  <a:pt x="310004" y="1129426"/>
                  <a:pt x="311698" y="1124339"/>
                </a:cubicBezTo>
                <a:cubicBezTo>
                  <a:pt x="316780" y="1105685"/>
                  <a:pt x="328638" y="1098901"/>
                  <a:pt x="347272" y="1098901"/>
                </a:cubicBezTo>
                <a:cubicBezTo>
                  <a:pt x="364213" y="1097206"/>
                  <a:pt x="379459" y="1088726"/>
                  <a:pt x="391317" y="1078551"/>
                </a:cubicBezTo>
                <a:cubicBezTo>
                  <a:pt x="406563" y="1068376"/>
                  <a:pt x="421809" y="1056505"/>
                  <a:pt x="435361" y="1046330"/>
                </a:cubicBezTo>
                <a:cubicBezTo>
                  <a:pt x="448913" y="1034460"/>
                  <a:pt x="464159" y="1024285"/>
                  <a:pt x="477711" y="1015805"/>
                </a:cubicBezTo>
                <a:cubicBezTo>
                  <a:pt x="489569" y="1007326"/>
                  <a:pt x="501428" y="1003935"/>
                  <a:pt x="514980" y="1005630"/>
                </a:cubicBezTo>
                <a:cubicBezTo>
                  <a:pt x="542084" y="1005630"/>
                  <a:pt x="565800" y="997151"/>
                  <a:pt x="589516" y="983585"/>
                </a:cubicBezTo>
                <a:cubicBezTo>
                  <a:pt x="608150" y="971714"/>
                  <a:pt x="628478" y="959843"/>
                  <a:pt x="647113" y="949668"/>
                </a:cubicBezTo>
                <a:cubicBezTo>
                  <a:pt x="711485" y="964930"/>
                  <a:pt x="775858" y="954755"/>
                  <a:pt x="836842" y="937797"/>
                </a:cubicBezTo>
                <a:cubicBezTo>
                  <a:pt x="877498" y="927622"/>
                  <a:pt x="918155" y="915751"/>
                  <a:pt x="960505" y="905576"/>
                </a:cubicBezTo>
                <a:cubicBezTo>
                  <a:pt x="977445" y="900489"/>
                  <a:pt x="996079" y="895401"/>
                  <a:pt x="1013019" y="902184"/>
                </a:cubicBezTo>
                <a:cubicBezTo>
                  <a:pt x="1055370" y="902184"/>
                  <a:pt x="1097720" y="902184"/>
                  <a:pt x="1140070" y="898793"/>
                </a:cubicBezTo>
                <a:cubicBezTo>
                  <a:pt x="1150234" y="898793"/>
                  <a:pt x="1162092" y="893705"/>
                  <a:pt x="1170562" y="890314"/>
                </a:cubicBezTo>
                <a:cubicBezTo>
                  <a:pt x="1189196" y="881834"/>
                  <a:pt x="1209525" y="878443"/>
                  <a:pt x="1228159" y="885226"/>
                </a:cubicBezTo>
                <a:cubicBezTo>
                  <a:pt x="1272203" y="902184"/>
                  <a:pt x="1319635" y="903880"/>
                  <a:pt x="1365374" y="914055"/>
                </a:cubicBezTo>
                <a:cubicBezTo>
                  <a:pt x="1378926" y="917447"/>
                  <a:pt x="1394172" y="917447"/>
                  <a:pt x="1409418" y="919143"/>
                </a:cubicBezTo>
                <a:cubicBezTo>
                  <a:pt x="1426358" y="919143"/>
                  <a:pt x="1441604" y="920839"/>
                  <a:pt x="1458544" y="920839"/>
                </a:cubicBezTo>
                <a:cubicBezTo>
                  <a:pt x="1480567" y="920839"/>
                  <a:pt x="1499201" y="929318"/>
                  <a:pt x="1516141" y="939493"/>
                </a:cubicBezTo>
                <a:cubicBezTo>
                  <a:pt x="1531387" y="949668"/>
                  <a:pt x="1546633" y="958147"/>
                  <a:pt x="1561879" y="966626"/>
                </a:cubicBezTo>
                <a:cubicBezTo>
                  <a:pt x="1577125" y="976801"/>
                  <a:pt x="1594065" y="981889"/>
                  <a:pt x="1614393" y="978497"/>
                </a:cubicBezTo>
                <a:cubicBezTo>
                  <a:pt x="1644886" y="973409"/>
                  <a:pt x="1663520" y="990368"/>
                  <a:pt x="1677072" y="1014110"/>
                </a:cubicBezTo>
                <a:cubicBezTo>
                  <a:pt x="1682154" y="1027676"/>
                  <a:pt x="1688930" y="1039547"/>
                  <a:pt x="1695706" y="1053114"/>
                </a:cubicBezTo>
                <a:cubicBezTo>
                  <a:pt x="1702482" y="1064985"/>
                  <a:pt x="1712646" y="1070072"/>
                  <a:pt x="1727892" y="1070072"/>
                </a:cubicBezTo>
                <a:cubicBezTo>
                  <a:pt x="1748220" y="1068376"/>
                  <a:pt x="1768549" y="1071768"/>
                  <a:pt x="1785489" y="1090422"/>
                </a:cubicBezTo>
                <a:cubicBezTo>
                  <a:pt x="1785489" y="1105685"/>
                  <a:pt x="1785489" y="1120947"/>
                  <a:pt x="1785489" y="1137905"/>
                </a:cubicBezTo>
                <a:cubicBezTo>
                  <a:pt x="1785489" y="1151472"/>
                  <a:pt x="1785489" y="1165039"/>
                  <a:pt x="1790571" y="1178606"/>
                </a:cubicBezTo>
                <a:cubicBezTo>
                  <a:pt x="1799041" y="1197260"/>
                  <a:pt x="1812593" y="1204043"/>
                  <a:pt x="1831227" y="1198956"/>
                </a:cubicBezTo>
                <a:cubicBezTo>
                  <a:pt x="1846473" y="1193868"/>
                  <a:pt x="1860025" y="1185389"/>
                  <a:pt x="1875271" y="1178606"/>
                </a:cubicBezTo>
                <a:cubicBezTo>
                  <a:pt x="1887129" y="1173518"/>
                  <a:pt x="1898987" y="1165039"/>
                  <a:pt x="1912540" y="1159951"/>
                </a:cubicBezTo>
                <a:cubicBezTo>
                  <a:pt x="1924398" y="1154864"/>
                  <a:pt x="1932868" y="1159951"/>
                  <a:pt x="1937950" y="1171822"/>
                </a:cubicBezTo>
                <a:cubicBezTo>
                  <a:pt x="1939644" y="1176910"/>
                  <a:pt x="1941338" y="1183693"/>
                  <a:pt x="1939644" y="1188781"/>
                </a:cubicBezTo>
                <a:cubicBezTo>
                  <a:pt x="1939644" y="1205739"/>
                  <a:pt x="1949808" y="1215914"/>
                  <a:pt x="1961666" y="1226089"/>
                </a:cubicBezTo>
                <a:cubicBezTo>
                  <a:pt x="1976912" y="1241351"/>
                  <a:pt x="1997240" y="1251526"/>
                  <a:pt x="2017568" y="1258310"/>
                </a:cubicBezTo>
                <a:cubicBezTo>
                  <a:pt x="2041285" y="1266789"/>
                  <a:pt x="2065001" y="1273572"/>
                  <a:pt x="2088717" y="1280356"/>
                </a:cubicBezTo>
                <a:cubicBezTo>
                  <a:pt x="2132761" y="1288835"/>
                  <a:pt x="2175111" y="1302402"/>
                  <a:pt x="2215768" y="1319360"/>
                </a:cubicBezTo>
                <a:cubicBezTo>
                  <a:pt x="2232708" y="1326143"/>
                  <a:pt x="2249648" y="1332927"/>
                  <a:pt x="2266588" y="1339710"/>
                </a:cubicBezTo>
                <a:cubicBezTo>
                  <a:pt x="2303856" y="1354972"/>
                  <a:pt x="2341125" y="1365147"/>
                  <a:pt x="2380087" y="1370235"/>
                </a:cubicBezTo>
                <a:cubicBezTo>
                  <a:pt x="2413967" y="1373627"/>
                  <a:pt x="2446154" y="1382106"/>
                  <a:pt x="2474951" y="1402456"/>
                </a:cubicBezTo>
                <a:cubicBezTo>
                  <a:pt x="2502056" y="1395672"/>
                  <a:pt x="2529160" y="1402456"/>
                  <a:pt x="2552876" y="1414327"/>
                </a:cubicBezTo>
                <a:cubicBezTo>
                  <a:pt x="2603697" y="1439764"/>
                  <a:pt x="2657905" y="1451635"/>
                  <a:pt x="2712113" y="1456723"/>
                </a:cubicBezTo>
                <a:cubicBezTo>
                  <a:pt x="2764628" y="1461810"/>
                  <a:pt x="2818836" y="1468593"/>
                  <a:pt x="2871351" y="1473681"/>
                </a:cubicBezTo>
                <a:cubicBezTo>
                  <a:pt x="2903537" y="1477073"/>
                  <a:pt x="2934029" y="1487248"/>
                  <a:pt x="2966215" y="1497423"/>
                </a:cubicBezTo>
                <a:cubicBezTo>
                  <a:pt x="2976379" y="1500814"/>
                  <a:pt x="2986543" y="1502510"/>
                  <a:pt x="2996708" y="1502510"/>
                </a:cubicBezTo>
                <a:cubicBezTo>
                  <a:pt x="3049222" y="1499118"/>
                  <a:pt x="3098348" y="1509293"/>
                  <a:pt x="3147475" y="1524556"/>
                </a:cubicBezTo>
                <a:cubicBezTo>
                  <a:pt x="3166109" y="1529643"/>
                  <a:pt x="3184742" y="1536427"/>
                  <a:pt x="3203377" y="1543210"/>
                </a:cubicBezTo>
                <a:cubicBezTo>
                  <a:pt x="3215235" y="1548298"/>
                  <a:pt x="3227093" y="1549994"/>
                  <a:pt x="3240645" y="1548298"/>
                </a:cubicBezTo>
                <a:cubicBezTo>
                  <a:pt x="3269443" y="1544906"/>
                  <a:pt x="3298242" y="1549994"/>
                  <a:pt x="3327040" y="1556777"/>
                </a:cubicBezTo>
                <a:cubicBezTo>
                  <a:pt x="3347368" y="1561864"/>
                  <a:pt x="3367696" y="1566952"/>
                  <a:pt x="3386330" y="1572039"/>
                </a:cubicBezTo>
                <a:cubicBezTo>
                  <a:pt x="3435456" y="1587302"/>
                  <a:pt x="3484583" y="1588998"/>
                  <a:pt x="3535403" y="1583910"/>
                </a:cubicBezTo>
                <a:cubicBezTo>
                  <a:pt x="3550649" y="1580519"/>
                  <a:pt x="3567589" y="1580519"/>
                  <a:pt x="3584529" y="1580519"/>
                </a:cubicBezTo>
                <a:cubicBezTo>
                  <a:pt x="3598081" y="1580519"/>
                  <a:pt x="3611633" y="1582214"/>
                  <a:pt x="3625186" y="1588998"/>
                </a:cubicBezTo>
                <a:cubicBezTo>
                  <a:pt x="3647208" y="1599173"/>
                  <a:pt x="3670924" y="1599173"/>
                  <a:pt x="3694640" y="1595781"/>
                </a:cubicBezTo>
                <a:cubicBezTo>
                  <a:pt x="3711580" y="1594085"/>
                  <a:pt x="3730214" y="1594085"/>
                  <a:pt x="3747154" y="1592389"/>
                </a:cubicBezTo>
                <a:cubicBezTo>
                  <a:pt x="3770871" y="1590694"/>
                  <a:pt x="3794587" y="1594085"/>
                  <a:pt x="3816609" y="1602564"/>
                </a:cubicBezTo>
                <a:cubicBezTo>
                  <a:pt x="3826773" y="1605956"/>
                  <a:pt x="3836937" y="1609348"/>
                  <a:pt x="3847101" y="1612739"/>
                </a:cubicBezTo>
                <a:cubicBezTo>
                  <a:pt x="3869123" y="1621219"/>
                  <a:pt x="3889451" y="1621219"/>
                  <a:pt x="3911474" y="1616131"/>
                </a:cubicBezTo>
                <a:cubicBezTo>
                  <a:pt x="3918250" y="1614435"/>
                  <a:pt x="3926720" y="1612739"/>
                  <a:pt x="3933496" y="1614435"/>
                </a:cubicBezTo>
                <a:cubicBezTo>
                  <a:pt x="3997868" y="1628002"/>
                  <a:pt x="4063935" y="1624610"/>
                  <a:pt x="4128307" y="1622914"/>
                </a:cubicBezTo>
                <a:cubicBezTo>
                  <a:pt x="4170657" y="1621219"/>
                  <a:pt x="4213008" y="1617827"/>
                  <a:pt x="4255358" y="1619523"/>
                </a:cubicBezTo>
                <a:cubicBezTo>
                  <a:pt x="4289238" y="1619523"/>
                  <a:pt x="4321424" y="1622914"/>
                  <a:pt x="4355305" y="1626306"/>
                </a:cubicBezTo>
                <a:cubicBezTo>
                  <a:pt x="4368857" y="1628002"/>
                  <a:pt x="4380715" y="1631394"/>
                  <a:pt x="4392573" y="1634785"/>
                </a:cubicBezTo>
                <a:cubicBezTo>
                  <a:pt x="4407819" y="1641569"/>
                  <a:pt x="4424759" y="1644960"/>
                  <a:pt x="4440005" y="1644960"/>
                </a:cubicBezTo>
                <a:cubicBezTo>
                  <a:pt x="4467110" y="1643264"/>
                  <a:pt x="4492520" y="1641569"/>
                  <a:pt x="4517930" y="1639873"/>
                </a:cubicBezTo>
                <a:cubicBezTo>
                  <a:pt x="4558586" y="1638177"/>
                  <a:pt x="4597548" y="1633089"/>
                  <a:pt x="4638205" y="1636481"/>
                </a:cubicBezTo>
                <a:cubicBezTo>
                  <a:pt x="4653451" y="1638177"/>
                  <a:pt x="4668697" y="1639873"/>
                  <a:pt x="4683943" y="1644960"/>
                </a:cubicBezTo>
                <a:cubicBezTo>
                  <a:pt x="4700883" y="1650048"/>
                  <a:pt x="4716129" y="1651744"/>
                  <a:pt x="4734763" y="1651744"/>
                </a:cubicBezTo>
                <a:cubicBezTo>
                  <a:pt x="4807606" y="1648352"/>
                  <a:pt x="4882142" y="1643264"/>
                  <a:pt x="4954985" y="1646656"/>
                </a:cubicBezTo>
                <a:cubicBezTo>
                  <a:pt x="4993947" y="1648352"/>
                  <a:pt x="5031216" y="1650048"/>
                  <a:pt x="5068484" y="1651744"/>
                </a:cubicBezTo>
                <a:cubicBezTo>
                  <a:pt x="5080342" y="1651744"/>
                  <a:pt x="5092200" y="1651744"/>
                  <a:pt x="5104058" y="1650048"/>
                </a:cubicBezTo>
                <a:cubicBezTo>
                  <a:pt x="5163348" y="1639873"/>
                  <a:pt x="5222639" y="1638177"/>
                  <a:pt x="5281929" y="1641569"/>
                </a:cubicBezTo>
                <a:cubicBezTo>
                  <a:pt x="5322586" y="1644960"/>
                  <a:pt x="5363242" y="1646656"/>
                  <a:pt x="5402204" y="1648352"/>
                </a:cubicBezTo>
                <a:cubicBezTo>
                  <a:pt x="5447942" y="1650048"/>
                  <a:pt x="5491987" y="1641569"/>
                  <a:pt x="5536031" y="1634785"/>
                </a:cubicBezTo>
                <a:cubicBezTo>
                  <a:pt x="5568217" y="1629698"/>
                  <a:pt x="5598710" y="1624610"/>
                  <a:pt x="5630896" y="1621219"/>
                </a:cubicBezTo>
                <a:cubicBezTo>
                  <a:pt x="5656306" y="1617827"/>
                  <a:pt x="5681716" y="1617827"/>
                  <a:pt x="5705432" y="1621219"/>
                </a:cubicBezTo>
                <a:cubicBezTo>
                  <a:pt x="5729148" y="1626306"/>
                  <a:pt x="5752865" y="1626306"/>
                  <a:pt x="5776581" y="1619523"/>
                </a:cubicBezTo>
                <a:cubicBezTo>
                  <a:pt x="5786745" y="1617827"/>
                  <a:pt x="5798603" y="1614435"/>
                  <a:pt x="5808767" y="1612739"/>
                </a:cubicBezTo>
                <a:cubicBezTo>
                  <a:pt x="5842647" y="1604260"/>
                  <a:pt x="5876528" y="1599173"/>
                  <a:pt x="5912102" y="1599173"/>
                </a:cubicBezTo>
                <a:cubicBezTo>
                  <a:pt x="5973086" y="1595781"/>
                  <a:pt x="6034071" y="1592389"/>
                  <a:pt x="6096749" y="1588998"/>
                </a:cubicBezTo>
                <a:cubicBezTo>
                  <a:pt x="6135711" y="1587302"/>
                  <a:pt x="6172980" y="1578823"/>
                  <a:pt x="6211942" y="1570344"/>
                </a:cubicBezTo>
                <a:cubicBezTo>
                  <a:pt x="6240740" y="1563560"/>
                  <a:pt x="6271232" y="1558473"/>
                  <a:pt x="6300031" y="1551689"/>
                </a:cubicBezTo>
                <a:cubicBezTo>
                  <a:pt x="6318665" y="1546602"/>
                  <a:pt x="6337299" y="1548298"/>
                  <a:pt x="6355933" y="1553385"/>
                </a:cubicBezTo>
                <a:cubicBezTo>
                  <a:pt x="6383037" y="1560169"/>
                  <a:pt x="6408447" y="1558473"/>
                  <a:pt x="6433857" y="1544906"/>
                </a:cubicBezTo>
                <a:cubicBezTo>
                  <a:pt x="6444022" y="1538123"/>
                  <a:pt x="6455880" y="1536427"/>
                  <a:pt x="6467738" y="1534731"/>
                </a:cubicBezTo>
                <a:cubicBezTo>
                  <a:pt x="6513476" y="1527948"/>
                  <a:pt x="6557520" y="1521164"/>
                  <a:pt x="6603259" y="1516077"/>
                </a:cubicBezTo>
                <a:cubicBezTo>
                  <a:pt x="6662549" y="1507598"/>
                  <a:pt x="6723534" y="1502510"/>
                  <a:pt x="6782824" y="1494031"/>
                </a:cubicBezTo>
                <a:cubicBezTo>
                  <a:pt x="6875995" y="1480464"/>
                  <a:pt x="6967471" y="1463506"/>
                  <a:pt x="7058948" y="1441460"/>
                </a:cubicBezTo>
                <a:cubicBezTo>
                  <a:pt x="7114850" y="1429589"/>
                  <a:pt x="7170753" y="1414327"/>
                  <a:pt x="7230043" y="1407543"/>
                </a:cubicBezTo>
                <a:cubicBezTo>
                  <a:pt x="7272394" y="1402456"/>
                  <a:pt x="7314744" y="1390585"/>
                  <a:pt x="7355400" y="1378714"/>
                </a:cubicBezTo>
                <a:cubicBezTo>
                  <a:pt x="7455347" y="1349885"/>
                  <a:pt x="7555294" y="1326143"/>
                  <a:pt x="7655241" y="1302402"/>
                </a:cubicBezTo>
                <a:cubicBezTo>
                  <a:pt x="7833112" y="1260006"/>
                  <a:pt x="8007595" y="1209131"/>
                  <a:pt x="8178690" y="1146385"/>
                </a:cubicBezTo>
                <a:cubicBezTo>
                  <a:pt x="8251533" y="1120947"/>
                  <a:pt x="8324375" y="1095510"/>
                  <a:pt x="8400606" y="1075160"/>
                </a:cubicBezTo>
                <a:cubicBezTo>
                  <a:pt x="8422628" y="1070072"/>
                  <a:pt x="8444650" y="1064985"/>
                  <a:pt x="8466672" y="1059897"/>
                </a:cubicBezTo>
                <a:cubicBezTo>
                  <a:pt x="8481918" y="1061593"/>
                  <a:pt x="8493777" y="1076855"/>
                  <a:pt x="8512411" y="1070072"/>
                </a:cubicBezTo>
                <a:cubicBezTo>
                  <a:pt x="8514105" y="1066680"/>
                  <a:pt x="8517493" y="1059897"/>
                  <a:pt x="8520881" y="1054810"/>
                </a:cubicBezTo>
                <a:cubicBezTo>
                  <a:pt x="8529351" y="1042939"/>
                  <a:pt x="8536127" y="1042939"/>
                  <a:pt x="8547985" y="1051418"/>
                </a:cubicBezTo>
                <a:cubicBezTo>
                  <a:pt x="8549679" y="1053114"/>
                  <a:pt x="8553067" y="1054810"/>
                  <a:pt x="8556455" y="1058201"/>
                </a:cubicBezTo>
                <a:cubicBezTo>
                  <a:pt x="8573395" y="1053114"/>
                  <a:pt x="8590335" y="1048026"/>
                  <a:pt x="8608969" y="1042939"/>
                </a:cubicBezTo>
                <a:cubicBezTo>
                  <a:pt x="8724162" y="1009022"/>
                  <a:pt x="8839355" y="973410"/>
                  <a:pt x="8954548" y="939493"/>
                </a:cubicBezTo>
                <a:cubicBezTo>
                  <a:pt x="8973182" y="934406"/>
                  <a:pt x="8973182" y="934406"/>
                  <a:pt x="8990122" y="947972"/>
                </a:cubicBezTo>
                <a:cubicBezTo>
                  <a:pt x="9076517" y="910664"/>
                  <a:pt x="9169687" y="881835"/>
                  <a:pt x="9256082" y="839439"/>
                </a:cubicBezTo>
                <a:cubicBezTo>
                  <a:pt x="9283186" y="824176"/>
                  <a:pt x="9313678" y="814001"/>
                  <a:pt x="9342476" y="802130"/>
                </a:cubicBezTo>
                <a:cubicBezTo>
                  <a:pt x="9354335" y="798739"/>
                  <a:pt x="9364499" y="795347"/>
                  <a:pt x="9371275" y="781780"/>
                </a:cubicBezTo>
                <a:cubicBezTo>
                  <a:pt x="9383133" y="786868"/>
                  <a:pt x="9393297" y="785172"/>
                  <a:pt x="9405155" y="780084"/>
                </a:cubicBezTo>
                <a:cubicBezTo>
                  <a:pt x="9459363" y="758039"/>
                  <a:pt x="9508490" y="730905"/>
                  <a:pt x="9557616" y="700380"/>
                </a:cubicBezTo>
                <a:cubicBezTo>
                  <a:pt x="9579638" y="685118"/>
                  <a:pt x="9601660" y="673247"/>
                  <a:pt x="9623682" y="659680"/>
                </a:cubicBezTo>
                <a:cubicBezTo>
                  <a:pt x="9640623" y="649505"/>
                  <a:pt x="9657563" y="641026"/>
                  <a:pt x="9677891" y="641026"/>
                </a:cubicBezTo>
                <a:cubicBezTo>
                  <a:pt x="9694831" y="639330"/>
                  <a:pt x="9711771" y="629155"/>
                  <a:pt x="9721935" y="615588"/>
                </a:cubicBezTo>
                <a:cubicBezTo>
                  <a:pt x="9730405" y="607109"/>
                  <a:pt x="9738875" y="598630"/>
                  <a:pt x="9747345" y="588455"/>
                </a:cubicBezTo>
                <a:cubicBezTo>
                  <a:pt x="9754121" y="591847"/>
                  <a:pt x="9759203" y="595238"/>
                  <a:pt x="9765979" y="595238"/>
                </a:cubicBezTo>
                <a:cubicBezTo>
                  <a:pt x="9772755" y="593543"/>
                  <a:pt x="9779531" y="590151"/>
                  <a:pt x="9784614" y="585063"/>
                </a:cubicBezTo>
                <a:cubicBezTo>
                  <a:pt x="9796472" y="578280"/>
                  <a:pt x="9804942" y="568105"/>
                  <a:pt x="9815106" y="559626"/>
                </a:cubicBezTo>
                <a:cubicBezTo>
                  <a:pt x="9830352" y="546059"/>
                  <a:pt x="9847292" y="534188"/>
                  <a:pt x="9865926" y="525709"/>
                </a:cubicBezTo>
                <a:cubicBezTo>
                  <a:pt x="9881172" y="520622"/>
                  <a:pt x="9894724" y="513838"/>
                  <a:pt x="9908276" y="507055"/>
                </a:cubicBezTo>
                <a:cubicBezTo>
                  <a:pt x="9920135" y="501967"/>
                  <a:pt x="9933687" y="495184"/>
                  <a:pt x="9948933" y="486705"/>
                </a:cubicBezTo>
                <a:cubicBezTo>
                  <a:pt x="9943851" y="501967"/>
                  <a:pt x="9937075" y="515534"/>
                  <a:pt x="9933687" y="529101"/>
                </a:cubicBezTo>
                <a:cubicBezTo>
                  <a:pt x="9931993" y="540972"/>
                  <a:pt x="9930299" y="554538"/>
                  <a:pt x="9930299" y="566409"/>
                </a:cubicBezTo>
                <a:cubicBezTo>
                  <a:pt x="9930299" y="581672"/>
                  <a:pt x="9935381" y="595238"/>
                  <a:pt x="9942157" y="607109"/>
                </a:cubicBezTo>
                <a:cubicBezTo>
                  <a:pt x="9960791" y="608805"/>
                  <a:pt x="9974343" y="600326"/>
                  <a:pt x="9987895" y="591847"/>
                </a:cubicBezTo>
                <a:cubicBezTo>
                  <a:pt x="10001447" y="583368"/>
                  <a:pt x="10013305" y="571497"/>
                  <a:pt x="10026857" y="561322"/>
                </a:cubicBezTo>
                <a:cubicBezTo>
                  <a:pt x="10045491" y="546059"/>
                  <a:pt x="10065820" y="530797"/>
                  <a:pt x="10091230" y="524013"/>
                </a:cubicBezTo>
                <a:cubicBezTo>
                  <a:pt x="10096312" y="524013"/>
                  <a:pt x="10101394" y="518926"/>
                  <a:pt x="10106476" y="513838"/>
                </a:cubicBezTo>
                <a:cubicBezTo>
                  <a:pt x="10179318" y="432438"/>
                  <a:pt x="10258937" y="359517"/>
                  <a:pt x="10335167" y="283205"/>
                </a:cubicBezTo>
                <a:cubicBezTo>
                  <a:pt x="10345332" y="274725"/>
                  <a:pt x="10348720" y="266246"/>
                  <a:pt x="10347026" y="254375"/>
                </a:cubicBezTo>
                <a:cubicBezTo>
                  <a:pt x="10409704" y="203500"/>
                  <a:pt x="10453748" y="135667"/>
                  <a:pt x="10496099" y="67834"/>
                </a:cubicBezTo>
                <a:cubicBezTo>
                  <a:pt x="10511345" y="45788"/>
                  <a:pt x="10526591" y="23742"/>
                  <a:pt x="10543531" y="0"/>
                </a:cubicBezTo>
                <a:close/>
              </a:path>
            </a:pathLst>
          </a:custGeom>
          <a:pattFill prst="pct8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91439" tIns="45719" rIns="91439" bIns="45719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5F681C-6C44-45AB-BE96-2C687004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193" y="2833848"/>
            <a:ext cx="10831513" cy="3151510"/>
          </a:xfrm>
          <a:custGeom>
            <a:avLst/>
            <a:gdLst>
              <a:gd name="connsiteX0" fmla="*/ 10543531 w 10831513"/>
              <a:gd name="connsiteY0" fmla="*/ 0 h 3151510"/>
              <a:gd name="connsiteX1" fmla="*/ 10538449 w 10831513"/>
              <a:gd name="connsiteY1" fmla="*/ 22046 h 3151510"/>
              <a:gd name="connsiteX2" fmla="*/ 10387682 w 10831513"/>
              <a:gd name="connsiteY2" fmla="*/ 239113 h 3151510"/>
              <a:gd name="connsiteX3" fmla="*/ 10218281 w 10831513"/>
              <a:gd name="connsiteY3" fmla="*/ 430742 h 3151510"/>
              <a:gd name="connsiteX4" fmla="*/ 10140356 w 10831513"/>
              <a:gd name="connsiteY4" fmla="*/ 515534 h 3151510"/>
              <a:gd name="connsiteX5" fmla="*/ 10050573 w 10831513"/>
              <a:gd name="connsiteY5" fmla="*/ 578280 h 3151510"/>
              <a:gd name="connsiteX6" fmla="*/ 9925217 w 10831513"/>
              <a:gd name="connsiteY6" fmla="*/ 671551 h 3151510"/>
              <a:gd name="connsiteX7" fmla="*/ 9894724 w 10831513"/>
              <a:gd name="connsiteY7" fmla="*/ 700380 h 3151510"/>
              <a:gd name="connsiteX8" fmla="*/ 9920135 w 10831513"/>
              <a:gd name="connsiteY8" fmla="*/ 790260 h 3151510"/>
              <a:gd name="connsiteX9" fmla="*/ 9938769 w 10831513"/>
              <a:gd name="connsiteY9" fmla="*/ 790260 h 3151510"/>
              <a:gd name="connsiteX10" fmla="*/ 9979425 w 10831513"/>
              <a:gd name="connsiteY10" fmla="*/ 771605 h 3151510"/>
              <a:gd name="connsiteX11" fmla="*/ 10025163 w 10831513"/>
              <a:gd name="connsiteY11" fmla="*/ 734297 h 3151510"/>
              <a:gd name="connsiteX12" fmla="*/ 10084454 w 10831513"/>
              <a:gd name="connsiteY12" fmla="*/ 693597 h 3151510"/>
              <a:gd name="connsiteX13" fmla="*/ 10114946 w 10831513"/>
              <a:gd name="connsiteY13" fmla="*/ 710555 h 3151510"/>
              <a:gd name="connsiteX14" fmla="*/ 10116640 w 10831513"/>
              <a:gd name="connsiteY14" fmla="*/ 752951 h 3151510"/>
              <a:gd name="connsiteX15" fmla="*/ 10037021 w 10831513"/>
              <a:gd name="connsiteY15" fmla="*/ 820785 h 3151510"/>
              <a:gd name="connsiteX16" fmla="*/ 9913359 w 10831513"/>
              <a:gd name="connsiteY16" fmla="*/ 908968 h 3151510"/>
              <a:gd name="connsiteX17" fmla="*/ 9826964 w 10831513"/>
              <a:gd name="connsiteY17" fmla="*/ 983585 h 3151510"/>
              <a:gd name="connsiteX18" fmla="*/ 9806636 w 10831513"/>
              <a:gd name="connsiteY18" fmla="*/ 998847 h 3151510"/>
              <a:gd name="connsiteX19" fmla="*/ 9799860 w 10831513"/>
              <a:gd name="connsiteY19" fmla="*/ 1000543 h 3151510"/>
              <a:gd name="connsiteX20" fmla="*/ 9757509 w 10831513"/>
              <a:gd name="connsiteY20" fmla="*/ 1073464 h 3151510"/>
              <a:gd name="connsiteX21" fmla="*/ 9782919 w 10831513"/>
              <a:gd name="connsiteY21" fmla="*/ 1090422 h 3151510"/>
              <a:gd name="connsiteX22" fmla="*/ 9964179 w 10831513"/>
              <a:gd name="connsiteY22" fmla="*/ 1031068 h 3151510"/>
              <a:gd name="connsiteX23" fmla="*/ 10035327 w 10831513"/>
              <a:gd name="connsiteY23" fmla="*/ 1007326 h 3151510"/>
              <a:gd name="connsiteX24" fmla="*/ 10135274 w 10831513"/>
              <a:gd name="connsiteY24" fmla="*/ 947972 h 3151510"/>
              <a:gd name="connsiteX25" fmla="*/ 10219975 w 10831513"/>
              <a:gd name="connsiteY25" fmla="*/ 966626 h 3151510"/>
              <a:gd name="connsiteX26" fmla="*/ 10350414 w 10831513"/>
              <a:gd name="connsiteY26" fmla="*/ 846222 h 3151510"/>
              <a:gd name="connsiteX27" fmla="*/ 10370742 w 10831513"/>
              <a:gd name="connsiteY27" fmla="*/ 849614 h 3151510"/>
              <a:gd name="connsiteX28" fmla="*/ 10401234 w 10831513"/>
              <a:gd name="connsiteY28" fmla="*/ 819089 h 3151510"/>
              <a:gd name="connsiteX29" fmla="*/ 10535061 w 10831513"/>
              <a:gd name="connsiteY29" fmla="*/ 685118 h 3151510"/>
              <a:gd name="connsiteX30" fmla="*/ 10611291 w 10831513"/>
              <a:gd name="connsiteY30" fmla="*/ 618980 h 3151510"/>
              <a:gd name="connsiteX31" fmla="*/ 10628232 w 10831513"/>
              <a:gd name="connsiteY31" fmla="*/ 608805 h 3151510"/>
              <a:gd name="connsiteX32" fmla="*/ 10623150 w 10831513"/>
              <a:gd name="connsiteY32" fmla="*/ 624068 h 3151510"/>
              <a:gd name="connsiteX33" fmla="*/ 10516427 w 10831513"/>
              <a:gd name="connsiteY33" fmla="*/ 732601 h 3151510"/>
              <a:gd name="connsiteX34" fmla="*/ 10448666 w 10831513"/>
              <a:gd name="connsiteY34" fmla="*/ 797043 h 3151510"/>
              <a:gd name="connsiteX35" fmla="*/ 10424950 w 10831513"/>
              <a:gd name="connsiteY35" fmla="*/ 851310 h 3151510"/>
              <a:gd name="connsiteX36" fmla="*/ 10421562 w 10831513"/>
              <a:gd name="connsiteY36" fmla="*/ 859789 h 3151510"/>
              <a:gd name="connsiteX37" fmla="*/ 10170848 w 10831513"/>
              <a:gd name="connsiteY37" fmla="*/ 1049722 h 3151510"/>
              <a:gd name="connsiteX38" fmla="*/ 10181012 w 10831513"/>
              <a:gd name="connsiteY38" fmla="*/ 1083639 h 3151510"/>
              <a:gd name="connsiteX39" fmla="*/ 10213199 w 10831513"/>
              <a:gd name="connsiteY39" fmla="*/ 1087031 h 3151510"/>
              <a:gd name="connsiteX40" fmla="*/ 10204729 w 10831513"/>
              <a:gd name="connsiteY40" fmla="*/ 1098902 h 3151510"/>
              <a:gd name="connsiteX41" fmla="*/ 10199647 w 10831513"/>
              <a:gd name="connsiteY41" fmla="*/ 1114164 h 3151510"/>
              <a:gd name="connsiteX42" fmla="*/ 10189482 w 10831513"/>
              <a:gd name="connsiteY42" fmla="*/ 1124339 h 3151510"/>
              <a:gd name="connsiteX43" fmla="*/ 10118334 w 10831513"/>
              <a:gd name="connsiteY43" fmla="*/ 1175214 h 3151510"/>
              <a:gd name="connsiteX44" fmla="*/ 10114946 w 10831513"/>
              <a:gd name="connsiteY44" fmla="*/ 1210827 h 3151510"/>
              <a:gd name="connsiteX45" fmla="*/ 10121722 w 10831513"/>
              <a:gd name="connsiteY45" fmla="*/ 1210827 h 3151510"/>
              <a:gd name="connsiteX46" fmla="*/ 10201341 w 10831513"/>
              <a:gd name="connsiteY46" fmla="*/ 1168431 h 3151510"/>
              <a:gd name="connsiteX47" fmla="*/ 10269101 w 10831513"/>
              <a:gd name="connsiteY47" fmla="*/ 1114164 h 3151510"/>
              <a:gd name="connsiteX48" fmla="*/ 10304675 w 10831513"/>
              <a:gd name="connsiteY48" fmla="*/ 1090422 h 3151510"/>
              <a:gd name="connsiteX49" fmla="*/ 10323309 w 10831513"/>
              <a:gd name="connsiteY49" fmla="*/ 1073464 h 3151510"/>
              <a:gd name="connsiteX50" fmla="*/ 10362272 w 10831513"/>
              <a:gd name="connsiteY50" fmla="*/ 1042939 h 3151510"/>
              <a:gd name="connsiteX51" fmla="*/ 10391070 w 10831513"/>
              <a:gd name="connsiteY51" fmla="*/ 1024285 h 3151510"/>
              <a:gd name="connsiteX52" fmla="*/ 10433420 w 10831513"/>
              <a:gd name="connsiteY52" fmla="*/ 978497 h 3151510"/>
              <a:gd name="connsiteX53" fmla="*/ 10472382 w 10831513"/>
              <a:gd name="connsiteY53" fmla="*/ 934406 h 3151510"/>
              <a:gd name="connsiteX54" fmla="*/ 10531673 w 10831513"/>
              <a:gd name="connsiteY54" fmla="*/ 895401 h 3151510"/>
              <a:gd name="connsiteX55" fmla="*/ 10614679 w 10831513"/>
              <a:gd name="connsiteY55" fmla="*/ 849614 h 3151510"/>
              <a:gd name="connsiteX56" fmla="*/ 10609597 w 10831513"/>
              <a:gd name="connsiteY56" fmla="*/ 871660 h 3151510"/>
              <a:gd name="connsiteX57" fmla="*/ 10589269 w 10831513"/>
              <a:gd name="connsiteY57" fmla="*/ 890314 h 3151510"/>
              <a:gd name="connsiteX58" fmla="*/ 10514733 w 10831513"/>
              <a:gd name="connsiteY58" fmla="*/ 958147 h 3151510"/>
              <a:gd name="connsiteX59" fmla="*/ 10406316 w 10831513"/>
              <a:gd name="connsiteY59" fmla="*/ 1075160 h 3151510"/>
              <a:gd name="connsiteX60" fmla="*/ 10328391 w 10831513"/>
              <a:gd name="connsiteY60" fmla="*/ 1148081 h 3151510"/>
              <a:gd name="connsiteX61" fmla="*/ 10316533 w 10831513"/>
              <a:gd name="connsiteY61" fmla="*/ 1158256 h 3151510"/>
              <a:gd name="connsiteX62" fmla="*/ 10362272 w 10831513"/>
              <a:gd name="connsiteY62" fmla="*/ 1187085 h 3151510"/>
              <a:gd name="connsiteX63" fmla="*/ 10423256 w 10831513"/>
              <a:gd name="connsiteY63" fmla="*/ 1134514 h 3151510"/>
              <a:gd name="connsiteX64" fmla="*/ 10416480 w 10831513"/>
              <a:gd name="connsiteY64" fmla="*/ 1119252 h 3151510"/>
              <a:gd name="connsiteX65" fmla="*/ 10418174 w 10831513"/>
              <a:gd name="connsiteY65" fmla="*/ 1115860 h 3151510"/>
              <a:gd name="connsiteX66" fmla="*/ 10419868 w 10831513"/>
              <a:gd name="connsiteY66" fmla="*/ 1114164 h 3151510"/>
              <a:gd name="connsiteX67" fmla="*/ 10577411 w 10831513"/>
              <a:gd name="connsiteY67" fmla="*/ 968322 h 3151510"/>
              <a:gd name="connsiteX68" fmla="*/ 10619761 w 10831513"/>
              <a:gd name="connsiteY68" fmla="*/ 985281 h 3151510"/>
              <a:gd name="connsiteX69" fmla="*/ 10638396 w 10831513"/>
              <a:gd name="connsiteY69" fmla="*/ 978497 h 3151510"/>
              <a:gd name="connsiteX70" fmla="*/ 10643478 w 10831513"/>
              <a:gd name="connsiteY70" fmla="*/ 961539 h 3151510"/>
              <a:gd name="connsiteX71" fmla="*/ 10658724 w 10831513"/>
              <a:gd name="connsiteY71" fmla="*/ 949668 h 3151510"/>
              <a:gd name="connsiteX72" fmla="*/ 10667194 w 10831513"/>
              <a:gd name="connsiteY72" fmla="*/ 939493 h 3151510"/>
              <a:gd name="connsiteX73" fmla="*/ 10707850 w 10831513"/>
              <a:gd name="connsiteY73" fmla="*/ 897097 h 3151510"/>
              <a:gd name="connsiteX74" fmla="*/ 10746812 w 10831513"/>
              <a:gd name="connsiteY74" fmla="*/ 853005 h 3151510"/>
              <a:gd name="connsiteX75" fmla="*/ 10831513 w 10831513"/>
              <a:gd name="connsiteY75" fmla="*/ 773301 h 3151510"/>
              <a:gd name="connsiteX76" fmla="*/ 10828125 w 10831513"/>
              <a:gd name="connsiteY76" fmla="*/ 781780 h 3151510"/>
              <a:gd name="connsiteX77" fmla="*/ 10728178 w 10831513"/>
              <a:gd name="connsiteY77" fmla="*/ 905576 h 3151510"/>
              <a:gd name="connsiteX78" fmla="*/ 10706156 w 10831513"/>
              <a:gd name="connsiteY78" fmla="*/ 931014 h 3151510"/>
              <a:gd name="connsiteX79" fmla="*/ 10712932 w 10831513"/>
              <a:gd name="connsiteY79" fmla="*/ 946276 h 3151510"/>
              <a:gd name="connsiteX80" fmla="*/ 10699380 w 10831513"/>
              <a:gd name="connsiteY80" fmla="*/ 959843 h 3151510"/>
              <a:gd name="connsiteX81" fmla="*/ 10667194 w 10831513"/>
              <a:gd name="connsiteY81" fmla="*/ 975106 h 3151510"/>
              <a:gd name="connsiteX82" fmla="*/ 10623150 w 10831513"/>
              <a:gd name="connsiteY82" fmla="*/ 1017501 h 3151510"/>
              <a:gd name="connsiteX83" fmla="*/ 10567247 w 10831513"/>
              <a:gd name="connsiteY83" fmla="*/ 1087031 h 3151510"/>
              <a:gd name="connsiteX84" fmla="*/ 10511345 w 10831513"/>
              <a:gd name="connsiteY84" fmla="*/ 1156560 h 3151510"/>
              <a:gd name="connsiteX85" fmla="*/ 10470688 w 10831513"/>
              <a:gd name="connsiteY85" fmla="*/ 1200652 h 3151510"/>
              <a:gd name="connsiteX86" fmla="*/ 10465606 w 10831513"/>
              <a:gd name="connsiteY86" fmla="*/ 1249831 h 3151510"/>
              <a:gd name="connsiteX87" fmla="*/ 10485935 w 10831513"/>
              <a:gd name="connsiteY87" fmla="*/ 1260006 h 3151510"/>
              <a:gd name="connsiteX88" fmla="*/ 10491017 w 10831513"/>
              <a:gd name="connsiteY88" fmla="*/ 1270181 h 3151510"/>
              <a:gd name="connsiteX89" fmla="*/ 10480853 w 10831513"/>
              <a:gd name="connsiteY89" fmla="*/ 1273573 h 3151510"/>
              <a:gd name="connsiteX90" fmla="*/ 10472382 w 10831513"/>
              <a:gd name="connsiteY90" fmla="*/ 1271877 h 3151510"/>
              <a:gd name="connsiteX91" fmla="*/ 10455442 w 10831513"/>
              <a:gd name="connsiteY91" fmla="*/ 1312577 h 3151510"/>
              <a:gd name="connsiteX92" fmla="*/ 10389376 w 10831513"/>
              <a:gd name="connsiteY92" fmla="*/ 1353277 h 3151510"/>
              <a:gd name="connsiteX93" fmla="*/ 10331779 w 10831513"/>
              <a:gd name="connsiteY93" fmla="*/ 1404152 h 3151510"/>
              <a:gd name="connsiteX94" fmla="*/ 10340249 w 10831513"/>
              <a:gd name="connsiteY94" fmla="*/ 1410935 h 3151510"/>
              <a:gd name="connsiteX95" fmla="*/ 10347026 w 10831513"/>
              <a:gd name="connsiteY95" fmla="*/ 1416022 h 3151510"/>
              <a:gd name="connsiteX96" fmla="*/ 10331779 w 10831513"/>
              <a:gd name="connsiteY96" fmla="*/ 1427893 h 3151510"/>
              <a:gd name="connsiteX97" fmla="*/ 10272489 w 10831513"/>
              <a:gd name="connsiteY97" fmla="*/ 1485552 h 3151510"/>
              <a:gd name="connsiteX98" fmla="*/ 10253855 w 10831513"/>
              <a:gd name="connsiteY98" fmla="*/ 1502510 h 3151510"/>
              <a:gd name="connsiteX99" fmla="*/ 10172542 w 10831513"/>
              <a:gd name="connsiteY99" fmla="*/ 1560168 h 3151510"/>
              <a:gd name="connsiteX100" fmla="*/ 10172542 w 10831513"/>
              <a:gd name="connsiteY100" fmla="*/ 1558473 h 3151510"/>
              <a:gd name="connsiteX101" fmla="*/ 10126804 w 10831513"/>
              <a:gd name="connsiteY101" fmla="*/ 1578823 h 3151510"/>
              <a:gd name="connsiteX102" fmla="*/ 10133580 w 10831513"/>
              <a:gd name="connsiteY102" fmla="*/ 1599173 h 3151510"/>
              <a:gd name="connsiteX103" fmla="*/ 10111558 w 10831513"/>
              <a:gd name="connsiteY103" fmla="*/ 1624610 h 3151510"/>
              <a:gd name="connsiteX104" fmla="*/ 10082760 w 10831513"/>
              <a:gd name="connsiteY104" fmla="*/ 1641569 h 3151510"/>
              <a:gd name="connsiteX105" fmla="*/ 10023469 w 10831513"/>
              <a:gd name="connsiteY105" fmla="*/ 1687356 h 3151510"/>
              <a:gd name="connsiteX106" fmla="*/ 9976037 w 10831513"/>
              <a:gd name="connsiteY106" fmla="*/ 1726360 h 3151510"/>
              <a:gd name="connsiteX107" fmla="*/ 9955709 w 10831513"/>
              <a:gd name="connsiteY107" fmla="*/ 1738231 h 3151510"/>
              <a:gd name="connsiteX108" fmla="*/ 10001447 w 10831513"/>
              <a:gd name="connsiteY108" fmla="*/ 1739927 h 3151510"/>
              <a:gd name="connsiteX109" fmla="*/ 9994671 w 10831513"/>
              <a:gd name="connsiteY109" fmla="*/ 1751798 h 3151510"/>
              <a:gd name="connsiteX110" fmla="*/ 9954015 w 10831513"/>
              <a:gd name="connsiteY110" fmla="*/ 1760277 h 3151510"/>
              <a:gd name="connsiteX111" fmla="*/ 9921829 w 10831513"/>
              <a:gd name="connsiteY111" fmla="*/ 1772148 h 3151510"/>
              <a:gd name="connsiteX112" fmla="*/ 9840516 w 10831513"/>
              <a:gd name="connsiteY112" fmla="*/ 1843373 h 3151510"/>
              <a:gd name="connsiteX113" fmla="*/ 9769367 w 10831513"/>
              <a:gd name="connsiteY113" fmla="*/ 1909511 h 3151510"/>
              <a:gd name="connsiteX114" fmla="*/ 9644011 w 10831513"/>
              <a:gd name="connsiteY114" fmla="*/ 1995998 h 3151510"/>
              <a:gd name="connsiteX115" fmla="*/ 9613518 w 10831513"/>
              <a:gd name="connsiteY115" fmla="*/ 2021436 h 3151510"/>
              <a:gd name="connsiteX116" fmla="*/ 9603354 w 10831513"/>
              <a:gd name="connsiteY116" fmla="*/ 2031611 h 3151510"/>
              <a:gd name="connsiteX117" fmla="*/ 9566086 w 10831513"/>
              <a:gd name="connsiteY117" fmla="*/ 2060440 h 3151510"/>
              <a:gd name="connsiteX118" fmla="*/ 9479691 w 10831513"/>
              <a:gd name="connsiteY118" fmla="*/ 2099444 h 3151510"/>
              <a:gd name="connsiteX119" fmla="*/ 9398379 w 10831513"/>
              <a:gd name="connsiteY119" fmla="*/ 2138448 h 3151510"/>
              <a:gd name="connsiteX120" fmla="*/ 9320454 w 10831513"/>
              <a:gd name="connsiteY120" fmla="*/ 2201194 h 3151510"/>
              <a:gd name="connsiteX121" fmla="*/ 9313678 w 10831513"/>
              <a:gd name="connsiteY121" fmla="*/ 2204586 h 3151510"/>
              <a:gd name="connsiteX122" fmla="*/ 9306902 w 10831513"/>
              <a:gd name="connsiteY122" fmla="*/ 2192715 h 3151510"/>
              <a:gd name="connsiteX123" fmla="*/ 9245918 w 10831513"/>
              <a:gd name="connsiteY123" fmla="*/ 2223240 h 3151510"/>
              <a:gd name="connsiteX124" fmla="*/ 9227284 w 10831513"/>
              <a:gd name="connsiteY124" fmla="*/ 2240199 h 3151510"/>
              <a:gd name="connsiteX125" fmla="*/ 9196791 w 10831513"/>
              <a:gd name="connsiteY125" fmla="*/ 2262244 h 3151510"/>
              <a:gd name="connsiteX126" fmla="*/ 9108703 w 10831513"/>
              <a:gd name="connsiteY126" fmla="*/ 2289378 h 3151510"/>
              <a:gd name="connsiteX127" fmla="*/ 9017226 w 10831513"/>
              <a:gd name="connsiteY127" fmla="*/ 2333469 h 3151510"/>
              <a:gd name="connsiteX128" fmla="*/ 8969794 w 10831513"/>
              <a:gd name="connsiteY128" fmla="*/ 2345340 h 3151510"/>
              <a:gd name="connsiteX129" fmla="*/ 8944384 w 10831513"/>
              <a:gd name="connsiteY129" fmla="*/ 2352124 h 3151510"/>
              <a:gd name="connsiteX130" fmla="*/ 8910503 w 10831513"/>
              <a:gd name="connsiteY130" fmla="*/ 2372474 h 3151510"/>
              <a:gd name="connsiteX131" fmla="*/ 8842743 w 10831513"/>
              <a:gd name="connsiteY131" fmla="*/ 2391128 h 3151510"/>
              <a:gd name="connsiteX132" fmla="*/ 8807169 w 10831513"/>
              <a:gd name="connsiteY132" fmla="*/ 2399607 h 3151510"/>
              <a:gd name="connsiteX133" fmla="*/ 8224429 w 10831513"/>
              <a:gd name="connsiteY133" fmla="*/ 2601411 h 3151510"/>
              <a:gd name="connsiteX134" fmla="*/ 7702673 w 10831513"/>
              <a:gd name="connsiteY134" fmla="*/ 2737078 h 3151510"/>
              <a:gd name="connsiteX135" fmla="*/ 7343542 w 10831513"/>
              <a:gd name="connsiteY135" fmla="*/ 2828653 h 3151510"/>
              <a:gd name="connsiteX136" fmla="*/ 7306274 w 10831513"/>
              <a:gd name="connsiteY136" fmla="*/ 2835437 h 3151510"/>
              <a:gd name="connsiteX137" fmla="*/ 7119932 w 10831513"/>
              <a:gd name="connsiteY137" fmla="*/ 2865962 h 3151510"/>
              <a:gd name="connsiteX138" fmla="*/ 6960695 w 10831513"/>
              <a:gd name="connsiteY138" fmla="*/ 2908358 h 3151510"/>
              <a:gd name="connsiteX139" fmla="*/ 6896323 w 10831513"/>
              <a:gd name="connsiteY139" fmla="*/ 2915141 h 3151510"/>
              <a:gd name="connsiteX140" fmla="*/ 6830256 w 10831513"/>
              <a:gd name="connsiteY140" fmla="*/ 2932099 h 3151510"/>
              <a:gd name="connsiteX141" fmla="*/ 6806540 w 10831513"/>
              <a:gd name="connsiteY141" fmla="*/ 2938883 h 3151510"/>
              <a:gd name="connsiteX142" fmla="*/ 6645609 w 10831513"/>
              <a:gd name="connsiteY142" fmla="*/ 2959233 h 3151510"/>
              <a:gd name="connsiteX143" fmla="*/ 6369485 w 10831513"/>
              <a:gd name="connsiteY143" fmla="*/ 3005020 h 3151510"/>
              <a:gd name="connsiteX144" fmla="*/ 6340687 w 10831513"/>
              <a:gd name="connsiteY144" fmla="*/ 3013500 h 3151510"/>
              <a:gd name="connsiteX145" fmla="*/ 6306807 w 10831513"/>
              <a:gd name="connsiteY145" fmla="*/ 3018587 h 3151510"/>
              <a:gd name="connsiteX146" fmla="*/ 6108607 w 10831513"/>
              <a:gd name="connsiteY146" fmla="*/ 3033850 h 3151510"/>
              <a:gd name="connsiteX147" fmla="*/ 5983250 w 10831513"/>
              <a:gd name="connsiteY147" fmla="*/ 3052504 h 3151510"/>
              <a:gd name="connsiteX148" fmla="*/ 5908714 w 10831513"/>
              <a:gd name="connsiteY148" fmla="*/ 3054200 h 3151510"/>
              <a:gd name="connsiteX149" fmla="*/ 5807073 w 10831513"/>
              <a:gd name="connsiteY149" fmla="*/ 3071158 h 3151510"/>
              <a:gd name="connsiteX150" fmla="*/ 5773193 w 10831513"/>
              <a:gd name="connsiteY150" fmla="*/ 3077941 h 3151510"/>
              <a:gd name="connsiteX151" fmla="*/ 5654612 w 10831513"/>
              <a:gd name="connsiteY151" fmla="*/ 3074550 h 3151510"/>
              <a:gd name="connsiteX152" fmla="*/ 5510622 w 10831513"/>
              <a:gd name="connsiteY152" fmla="*/ 3089812 h 3151510"/>
              <a:gd name="connsiteX153" fmla="*/ 5402204 w 10831513"/>
              <a:gd name="connsiteY153" fmla="*/ 3105075 h 3151510"/>
              <a:gd name="connsiteX154" fmla="*/ 5242967 w 10831513"/>
              <a:gd name="connsiteY154" fmla="*/ 3105075 h 3151510"/>
              <a:gd name="connsiteX155" fmla="*/ 5041380 w 10831513"/>
              <a:gd name="connsiteY155" fmla="*/ 3115250 h 3151510"/>
              <a:gd name="connsiteX156" fmla="*/ 5037992 w 10831513"/>
              <a:gd name="connsiteY156" fmla="*/ 3116946 h 3151510"/>
              <a:gd name="connsiteX157" fmla="*/ 4902471 w 10831513"/>
              <a:gd name="connsiteY157" fmla="*/ 3122033 h 3151510"/>
              <a:gd name="connsiteX158" fmla="*/ 4851650 w 10831513"/>
              <a:gd name="connsiteY158" fmla="*/ 3130512 h 3151510"/>
              <a:gd name="connsiteX159" fmla="*/ 4785584 w 10831513"/>
              <a:gd name="connsiteY159" fmla="*/ 3142383 h 3151510"/>
              <a:gd name="connsiteX160" fmla="*/ 4639899 w 10831513"/>
              <a:gd name="connsiteY160" fmla="*/ 3142383 h 3151510"/>
              <a:gd name="connsiteX161" fmla="*/ 4580609 w 10831513"/>
              <a:gd name="connsiteY161" fmla="*/ 3145775 h 3151510"/>
              <a:gd name="connsiteX162" fmla="*/ 4509460 w 10831513"/>
              <a:gd name="connsiteY162" fmla="*/ 3140687 h 3151510"/>
              <a:gd name="connsiteX163" fmla="*/ 4416289 w 10831513"/>
              <a:gd name="connsiteY163" fmla="*/ 3138991 h 3151510"/>
              <a:gd name="connsiteX164" fmla="*/ 4341753 w 10831513"/>
              <a:gd name="connsiteY164" fmla="*/ 3147471 h 3151510"/>
              <a:gd name="connsiteX165" fmla="*/ 4257052 w 10831513"/>
              <a:gd name="connsiteY165" fmla="*/ 3140687 h 3151510"/>
              <a:gd name="connsiteX166" fmla="*/ 4219784 w 10831513"/>
              <a:gd name="connsiteY166" fmla="*/ 3140687 h 3151510"/>
              <a:gd name="connsiteX167" fmla="*/ 4016502 w 10831513"/>
              <a:gd name="connsiteY167" fmla="*/ 3145775 h 3151510"/>
              <a:gd name="connsiteX168" fmla="*/ 3926720 w 10831513"/>
              <a:gd name="connsiteY168" fmla="*/ 3130512 h 3151510"/>
              <a:gd name="connsiteX169" fmla="*/ 3889451 w 10831513"/>
              <a:gd name="connsiteY169" fmla="*/ 3133904 h 3151510"/>
              <a:gd name="connsiteX170" fmla="*/ 3870817 w 10831513"/>
              <a:gd name="connsiteY170" fmla="*/ 3133904 h 3151510"/>
              <a:gd name="connsiteX171" fmla="*/ 3786117 w 10831513"/>
              <a:gd name="connsiteY171" fmla="*/ 3133904 h 3151510"/>
              <a:gd name="connsiteX172" fmla="*/ 3653984 w 10831513"/>
              <a:gd name="connsiteY172" fmla="*/ 3135600 h 3151510"/>
              <a:gd name="connsiteX173" fmla="*/ 3637044 w 10831513"/>
              <a:gd name="connsiteY173" fmla="*/ 3135600 h 3151510"/>
              <a:gd name="connsiteX174" fmla="*/ 3598081 w 10831513"/>
              <a:gd name="connsiteY174" fmla="*/ 3140687 h 3151510"/>
              <a:gd name="connsiteX175" fmla="*/ 3552343 w 10831513"/>
              <a:gd name="connsiteY175" fmla="*/ 3140687 h 3151510"/>
              <a:gd name="connsiteX176" fmla="*/ 3484583 w 10831513"/>
              <a:gd name="connsiteY176" fmla="*/ 3137296 h 3151510"/>
              <a:gd name="connsiteX177" fmla="*/ 3369390 w 10831513"/>
              <a:gd name="connsiteY177" fmla="*/ 3122033 h 3151510"/>
              <a:gd name="connsiteX178" fmla="*/ 3238951 w 10831513"/>
              <a:gd name="connsiteY178" fmla="*/ 3116946 h 3151510"/>
              <a:gd name="connsiteX179" fmla="*/ 3145780 w 10831513"/>
              <a:gd name="connsiteY179" fmla="*/ 3101683 h 3151510"/>
              <a:gd name="connsiteX180" fmla="*/ 3111900 w 10831513"/>
              <a:gd name="connsiteY180" fmla="*/ 3099987 h 3151510"/>
              <a:gd name="connsiteX181" fmla="*/ 3011954 w 10831513"/>
              <a:gd name="connsiteY181" fmla="*/ 3106771 h 3151510"/>
              <a:gd name="connsiteX182" fmla="*/ 2918783 w 10831513"/>
              <a:gd name="connsiteY182" fmla="*/ 3094900 h 3151510"/>
              <a:gd name="connsiteX183" fmla="*/ 2864575 w 10831513"/>
              <a:gd name="connsiteY183" fmla="*/ 3101683 h 3151510"/>
              <a:gd name="connsiteX184" fmla="*/ 2801896 w 10831513"/>
              <a:gd name="connsiteY184" fmla="*/ 3098291 h 3151510"/>
              <a:gd name="connsiteX185" fmla="*/ 2761240 w 10831513"/>
              <a:gd name="connsiteY185" fmla="*/ 3091508 h 3151510"/>
              <a:gd name="connsiteX186" fmla="*/ 2710420 w 10831513"/>
              <a:gd name="connsiteY186" fmla="*/ 3084725 h 3151510"/>
              <a:gd name="connsiteX187" fmla="*/ 2690091 w 10831513"/>
              <a:gd name="connsiteY187" fmla="*/ 3074550 h 3151510"/>
              <a:gd name="connsiteX188" fmla="*/ 2639271 w 10831513"/>
              <a:gd name="connsiteY188" fmla="*/ 3067766 h 3151510"/>
              <a:gd name="connsiteX189" fmla="*/ 2561346 w 10831513"/>
              <a:gd name="connsiteY189" fmla="*/ 3055895 h 3151510"/>
              <a:gd name="connsiteX190" fmla="*/ 2495280 w 10831513"/>
              <a:gd name="connsiteY190" fmla="*/ 3042329 h 3151510"/>
              <a:gd name="connsiteX191" fmla="*/ 2444460 w 10831513"/>
              <a:gd name="connsiteY191" fmla="*/ 3049112 h 3151510"/>
              <a:gd name="connsiteX192" fmla="*/ 2354677 w 10831513"/>
              <a:gd name="connsiteY192" fmla="*/ 3028762 h 3151510"/>
              <a:gd name="connsiteX193" fmla="*/ 2330961 w 10831513"/>
              <a:gd name="connsiteY193" fmla="*/ 3018587 h 3151510"/>
              <a:gd name="connsiteX194" fmla="*/ 2220850 w 10831513"/>
              <a:gd name="connsiteY194" fmla="*/ 3011804 h 3151510"/>
              <a:gd name="connsiteX195" fmla="*/ 2120903 w 10831513"/>
              <a:gd name="connsiteY195" fmla="*/ 3013500 h 3151510"/>
              <a:gd name="connsiteX196" fmla="*/ 2051449 w 10831513"/>
              <a:gd name="connsiteY196" fmla="*/ 2999933 h 3151510"/>
              <a:gd name="connsiteX197" fmla="*/ 1992158 w 10831513"/>
              <a:gd name="connsiteY197" fmla="*/ 2986366 h 3151510"/>
              <a:gd name="connsiteX198" fmla="*/ 1921010 w 10831513"/>
              <a:gd name="connsiteY198" fmla="*/ 2984670 h 3151510"/>
              <a:gd name="connsiteX199" fmla="*/ 1805817 w 10831513"/>
              <a:gd name="connsiteY199" fmla="*/ 2962625 h 3151510"/>
              <a:gd name="connsiteX200" fmla="*/ 1783795 w 10831513"/>
              <a:gd name="connsiteY200" fmla="*/ 2957537 h 3151510"/>
              <a:gd name="connsiteX201" fmla="*/ 1660132 w 10831513"/>
              <a:gd name="connsiteY201" fmla="*/ 2935491 h 3151510"/>
              <a:gd name="connsiteX202" fmla="*/ 1536469 w 10831513"/>
              <a:gd name="connsiteY202" fmla="*/ 2904966 h 3151510"/>
              <a:gd name="connsiteX203" fmla="*/ 1456850 w 10831513"/>
              <a:gd name="connsiteY203" fmla="*/ 2901574 h 3151510"/>
              <a:gd name="connsiteX204" fmla="*/ 1428052 w 10831513"/>
              <a:gd name="connsiteY204" fmla="*/ 2908358 h 3151510"/>
              <a:gd name="connsiteX205" fmla="*/ 1407724 w 10831513"/>
              <a:gd name="connsiteY205" fmla="*/ 2927012 h 3151510"/>
              <a:gd name="connsiteX206" fmla="*/ 1397560 w 10831513"/>
              <a:gd name="connsiteY206" fmla="*/ 2947362 h 3151510"/>
              <a:gd name="connsiteX207" fmla="*/ 1324717 w 10831513"/>
              <a:gd name="connsiteY207" fmla="*/ 2957537 h 3151510"/>
              <a:gd name="connsiteX208" fmla="*/ 1317941 w 10831513"/>
              <a:gd name="connsiteY208" fmla="*/ 2952449 h 3151510"/>
              <a:gd name="connsiteX209" fmla="*/ 1229853 w 10831513"/>
              <a:gd name="connsiteY209" fmla="*/ 2898183 h 3151510"/>
              <a:gd name="connsiteX210" fmla="*/ 1085862 w 10831513"/>
              <a:gd name="connsiteY210" fmla="*/ 2847308 h 3151510"/>
              <a:gd name="connsiteX211" fmla="*/ 1016407 w 10831513"/>
              <a:gd name="connsiteY211" fmla="*/ 2849004 h 3151510"/>
              <a:gd name="connsiteX212" fmla="*/ 928319 w 10831513"/>
              <a:gd name="connsiteY212" fmla="*/ 2830349 h 3151510"/>
              <a:gd name="connsiteX213" fmla="*/ 889356 w 10831513"/>
              <a:gd name="connsiteY213" fmla="*/ 2801520 h 3151510"/>
              <a:gd name="connsiteX214" fmla="*/ 784328 w 10831513"/>
              <a:gd name="connsiteY214" fmla="*/ 2770995 h 3151510"/>
              <a:gd name="connsiteX215" fmla="*/ 770775 w 10831513"/>
              <a:gd name="connsiteY215" fmla="*/ 2772691 h 3151510"/>
              <a:gd name="connsiteX216" fmla="*/ 708097 w 10831513"/>
              <a:gd name="connsiteY216" fmla="*/ 2754037 h 3151510"/>
              <a:gd name="connsiteX217" fmla="*/ 660665 w 10831513"/>
              <a:gd name="connsiteY217" fmla="*/ 2689595 h 3151510"/>
              <a:gd name="connsiteX218" fmla="*/ 650501 w 10831513"/>
              <a:gd name="connsiteY218" fmla="*/ 2665853 h 3151510"/>
              <a:gd name="connsiteX219" fmla="*/ 645419 w 10831513"/>
              <a:gd name="connsiteY219" fmla="*/ 2660766 h 3151510"/>
              <a:gd name="connsiteX220" fmla="*/ 601374 w 10831513"/>
              <a:gd name="connsiteY220" fmla="*/ 2631937 h 3151510"/>
              <a:gd name="connsiteX221" fmla="*/ 528532 w 10831513"/>
              <a:gd name="connsiteY221" fmla="*/ 2562407 h 3151510"/>
              <a:gd name="connsiteX222" fmla="*/ 347272 w 10831513"/>
              <a:gd name="connsiteY222" fmla="*/ 2448786 h 3151510"/>
              <a:gd name="connsiteX223" fmla="*/ 276124 w 10831513"/>
              <a:gd name="connsiteY223" fmla="*/ 2397911 h 3151510"/>
              <a:gd name="connsiteX224" fmla="*/ 182953 w 10831513"/>
              <a:gd name="connsiteY224" fmla="*/ 2297857 h 3151510"/>
              <a:gd name="connsiteX225" fmla="*/ 62678 w 10831513"/>
              <a:gd name="connsiteY225" fmla="*/ 2070615 h 3151510"/>
              <a:gd name="connsiteX226" fmla="*/ 60984 w 10831513"/>
              <a:gd name="connsiteY226" fmla="*/ 2048569 h 3151510"/>
              <a:gd name="connsiteX227" fmla="*/ 50820 w 10831513"/>
              <a:gd name="connsiteY227" fmla="*/ 1995998 h 3151510"/>
              <a:gd name="connsiteX228" fmla="*/ 3388 w 10831513"/>
              <a:gd name="connsiteY228" fmla="*/ 1882377 h 3151510"/>
              <a:gd name="connsiteX229" fmla="*/ 0 w 10831513"/>
              <a:gd name="connsiteY229" fmla="*/ 1802673 h 3151510"/>
              <a:gd name="connsiteX230" fmla="*/ 10164 w 10831513"/>
              <a:gd name="connsiteY230" fmla="*/ 1716185 h 3151510"/>
              <a:gd name="connsiteX231" fmla="*/ 5082 w 10831513"/>
              <a:gd name="connsiteY231" fmla="*/ 1578823 h 3151510"/>
              <a:gd name="connsiteX232" fmla="*/ 40656 w 10831513"/>
              <a:gd name="connsiteY232" fmla="*/ 1449939 h 3151510"/>
              <a:gd name="connsiteX233" fmla="*/ 72843 w 10831513"/>
              <a:gd name="connsiteY233" fmla="*/ 1390585 h 3151510"/>
              <a:gd name="connsiteX234" fmla="*/ 125357 w 10831513"/>
              <a:gd name="connsiteY234" fmla="*/ 1319360 h 3151510"/>
              <a:gd name="connsiteX235" fmla="*/ 193117 w 10831513"/>
              <a:gd name="connsiteY235" fmla="*/ 1249831 h 3151510"/>
              <a:gd name="connsiteX236" fmla="*/ 301534 w 10831513"/>
              <a:gd name="connsiteY236" fmla="*/ 1136210 h 3151510"/>
              <a:gd name="connsiteX237" fmla="*/ 311698 w 10831513"/>
              <a:gd name="connsiteY237" fmla="*/ 1124339 h 3151510"/>
              <a:gd name="connsiteX238" fmla="*/ 347272 w 10831513"/>
              <a:gd name="connsiteY238" fmla="*/ 1098901 h 3151510"/>
              <a:gd name="connsiteX239" fmla="*/ 391317 w 10831513"/>
              <a:gd name="connsiteY239" fmla="*/ 1078551 h 3151510"/>
              <a:gd name="connsiteX240" fmla="*/ 435361 w 10831513"/>
              <a:gd name="connsiteY240" fmla="*/ 1046330 h 3151510"/>
              <a:gd name="connsiteX241" fmla="*/ 477711 w 10831513"/>
              <a:gd name="connsiteY241" fmla="*/ 1015805 h 3151510"/>
              <a:gd name="connsiteX242" fmla="*/ 514980 w 10831513"/>
              <a:gd name="connsiteY242" fmla="*/ 1005630 h 3151510"/>
              <a:gd name="connsiteX243" fmla="*/ 589516 w 10831513"/>
              <a:gd name="connsiteY243" fmla="*/ 983585 h 3151510"/>
              <a:gd name="connsiteX244" fmla="*/ 647113 w 10831513"/>
              <a:gd name="connsiteY244" fmla="*/ 949668 h 3151510"/>
              <a:gd name="connsiteX245" fmla="*/ 836842 w 10831513"/>
              <a:gd name="connsiteY245" fmla="*/ 937797 h 3151510"/>
              <a:gd name="connsiteX246" fmla="*/ 960505 w 10831513"/>
              <a:gd name="connsiteY246" fmla="*/ 905576 h 3151510"/>
              <a:gd name="connsiteX247" fmla="*/ 1013019 w 10831513"/>
              <a:gd name="connsiteY247" fmla="*/ 902184 h 3151510"/>
              <a:gd name="connsiteX248" fmla="*/ 1140070 w 10831513"/>
              <a:gd name="connsiteY248" fmla="*/ 898793 h 3151510"/>
              <a:gd name="connsiteX249" fmla="*/ 1170562 w 10831513"/>
              <a:gd name="connsiteY249" fmla="*/ 890314 h 3151510"/>
              <a:gd name="connsiteX250" fmla="*/ 1228159 w 10831513"/>
              <a:gd name="connsiteY250" fmla="*/ 885226 h 3151510"/>
              <a:gd name="connsiteX251" fmla="*/ 1365374 w 10831513"/>
              <a:gd name="connsiteY251" fmla="*/ 914055 h 3151510"/>
              <a:gd name="connsiteX252" fmla="*/ 1409418 w 10831513"/>
              <a:gd name="connsiteY252" fmla="*/ 919143 h 3151510"/>
              <a:gd name="connsiteX253" fmla="*/ 1458544 w 10831513"/>
              <a:gd name="connsiteY253" fmla="*/ 920839 h 3151510"/>
              <a:gd name="connsiteX254" fmla="*/ 1516141 w 10831513"/>
              <a:gd name="connsiteY254" fmla="*/ 939493 h 3151510"/>
              <a:gd name="connsiteX255" fmla="*/ 1561879 w 10831513"/>
              <a:gd name="connsiteY255" fmla="*/ 966626 h 3151510"/>
              <a:gd name="connsiteX256" fmla="*/ 1614393 w 10831513"/>
              <a:gd name="connsiteY256" fmla="*/ 978497 h 3151510"/>
              <a:gd name="connsiteX257" fmla="*/ 1677072 w 10831513"/>
              <a:gd name="connsiteY257" fmla="*/ 1014110 h 3151510"/>
              <a:gd name="connsiteX258" fmla="*/ 1695706 w 10831513"/>
              <a:gd name="connsiteY258" fmla="*/ 1053114 h 3151510"/>
              <a:gd name="connsiteX259" fmla="*/ 1727892 w 10831513"/>
              <a:gd name="connsiteY259" fmla="*/ 1070072 h 3151510"/>
              <a:gd name="connsiteX260" fmla="*/ 1785489 w 10831513"/>
              <a:gd name="connsiteY260" fmla="*/ 1090422 h 3151510"/>
              <a:gd name="connsiteX261" fmla="*/ 1785489 w 10831513"/>
              <a:gd name="connsiteY261" fmla="*/ 1137905 h 3151510"/>
              <a:gd name="connsiteX262" fmla="*/ 1790571 w 10831513"/>
              <a:gd name="connsiteY262" fmla="*/ 1178606 h 3151510"/>
              <a:gd name="connsiteX263" fmla="*/ 1831227 w 10831513"/>
              <a:gd name="connsiteY263" fmla="*/ 1198956 h 3151510"/>
              <a:gd name="connsiteX264" fmla="*/ 1875271 w 10831513"/>
              <a:gd name="connsiteY264" fmla="*/ 1178606 h 3151510"/>
              <a:gd name="connsiteX265" fmla="*/ 1912540 w 10831513"/>
              <a:gd name="connsiteY265" fmla="*/ 1159951 h 3151510"/>
              <a:gd name="connsiteX266" fmla="*/ 1937950 w 10831513"/>
              <a:gd name="connsiteY266" fmla="*/ 1171822 h 3151510"/>
              <a:gd name="connsiteX267" fmla="*/ 1939644 w 10831513"/>
              <a:gd name="connsiteY267" fmla="*/ 1188781 h 3151510"/>
              <a:gd name="connsiteX268" fmla="*/ 1961666 w 10831513"/>
              <a:gd name="connsiteY268" fmla="*/ 1226089 h 3151510"/>
              <a:gd name="connsiteX269" fmla="*/ 2017568 w 10831513"/>
              <a:gd name="connsiteY269" fmla="*/ 1258310 h 3151510"/>
              <a:gd name="connsiteX270" fmla="*/ 2088717 w 10831513"/>
              <a:gd name="connsiteY270" fmla="*/ 1280356 h 3151510"/>
              <a:gd name="connsiteX271" fmla="*/ 2215768 w 10831513"/>
              <a:gd name="connsiteY271" fmla="*/ 1319360 h 3151510"/>
              <a:gd name="connsiteX272" fmla="*/ 2266588 w 10831513"/>
              <a:gd name="connsiteY272" fmla="*/ 1339710 h 3151510"/>
              <a:gd name="connsiteX273" fmla="*/ 2380087 w 10831513"/>
              <a:gd name="connsiteY273" fmla="*/ 1370235 h 3151510"/>
              <a:gd name="connsiteX274" fmla="*/ 2474951 w 10831513"/>
              <a:gd name="connsiteY274" fmla="*/ 1402456 h 3151510"/>
              <a:gd name="connsiteX275" fmla="*/ 2552876 w 10831513"/>
              <a:gd name="connsiteY275" fmla="*/ 1414327 h 3151510"/>
              <a:gd name="connsiteX276" fmla="*/ 2712113 w 10831513"/>
              <a:gd name="connsiteY276" fmla="*/ 1456723 h 3151510"/>
              <a:gd name="connsiteX277" fmla="*/ 2871351 w 10831513"/>
              <a:gd name="connsiteY277" fmla="*/ 1473681 h 3151510"/>
              <a:gd name="connsiteX278" fmla="*/ 2966215 w 10831513"/>
              <a:gd name="connsiteY278" fmla="*/ 1497423 h 3151510"/>
              <a:gd name="connsiteX279" fmla="*/ 2996708 w 10831513"/>
              <a:gd name="connsiteY279" fmla="*/ 1502510 h 3151510"/>
              <a:gd name="connsiteX280" fmla="*/ 3147475 w 10831513"/>
              <a:gd name="connsiteY280" fmla="*/ 1524556 h 3151510"/>
              <a:gd name="connsiteX281" fmla="*/ 3203377 w 10831513"/>
              <a:gd name="connsiteY281" fmla="*/ 1543210 h 3151510"/>
              <a:gd name="connsiteX282" fmla="*/ 3240645 w 10831513"/>
              <a:gd name="connsiteY282" fmla="*/ 1548298 h 3151510"/>
              <a:gd name="connsiteX283" fmla="*/ 3327040 w 10831513"/>
              <a:gd name="connsiteY283" fmla="*/ 1556777 h 3151510"/>
              <a:gd name="connsiteX284" fmla="*/ 3386330 w 10831513"/>
              <a:gd name="connsiteY284" fmla="*/ 1572039 h 3151510"/>
              <a:gd name="connsiteX285" fmla="*/ 3535403 w 10831513"/>
              <a:gd name="connsiteY285" fmla="*/ 1583910 h 3151510"/>
              <a:gd name="connsiteX286" fmla="*/ 3584529 w 10831513"/>
              <a:gd name="connsiteY286" fmla="*/ 1580519 h 3151510"/>
              <a:gd name="connsiteX287" fmla="*/ 3625186 w 10831513"/>
              <a:gd name="connsiteY287" fmla="*/ 1588998 h 3151510"/>
              <a:gd name="connsiteX288" fmla="*/ 3694640 w 10831513"/>
              <a:gd name="connsiteY288" fmla="*/ 1595781 h 3151510"/>
              <a:gd name="connsiteX289" fmla="*/ 3747154 w 10831513"/>
              <a:gd name="connsiteY289" fmla="*/ 1592389 h 3151510"/>
              <a:gd name="connsiteX290" fmla="*/ 3816609 w 10831513"/>
              <a:gd name="connsiteY290" fmla="*/ 1602564 h 3151510"/>
              <a:gd name="connsiteX291" fmla="*/ 3847101 w 10831513"/>
              <a:gd name="connsiteY291" fmla="*/ 1612739 h 3151510"/>
              <a:gd name="connsiteX292" fmla="*/ 3911474 w 10831513"/>
              <a:gd name="connsiteY292" fmla="*/ 1616131 h 3151510"/>
              <a:gd name="connsiteX293" fmla="*/ 3933496 w 10831513"/>
              <a:gd name="connsiteY293" fmla="*/ 1614435 h 3151510"/>
              <a:gd name="connsiteX294" fmla="*/ 4128307 w 10831513"/>
              <a:gd name="connsiteY294" fmla="*/ 1622914 h 3151510"/>
              <a:gd name="connsiteX295" fmla="*/ 4255358 w 10831513"/>
              <a:gd name="connsiteY295" fmla="*/ 1619523 h 3151510"/>
              <a:gd name="connsiteX296" fmla="*/ 4355305 w 10831513"/>
              <a:gd name="connsiteY296" fmla="*/ 1626306 h 3151510"/>
              <a:gd name="connsiteX297" fmla="*/ 4392573 w 10831513"/>
              <a:gd name="connsiteY297" fmla="*/ 1634785 h 3151510"/>
              <a:gd name="connsiteX298" fmla="*/ 4440005 w 10831513"/>
              <a:gd name="connsiteY298" fmla="*/ 1644960 h 3151510"/>
              <a:gd name="connsiteX299" fmla="*/ 4517930 w 10831513"/>
              <a:gd name="connsiteY299" fmla="*/ 1639873 h 3151510"/>
              <a:gd name="connsiteX300" fmla="*/ 4638205 w 10831513"/>
              <a:gd name="connsiteY300" fmla="*/ 1636481 h 3151510"/>
              <a:gd name="connsiteX301" fmla="*/ 4683943 w 10831513"/>
              <a:gd name="connsiteY301" fmla="*/ 1644960 h 3151510"/>
              <a:gd name="connsiteX302" fmla="*/ 4734764 w 10831513"/>
              <a:gd name="connsiteY302" fmla="*/ 1651744 h 3151510"/>
              <a:gd name="connsiteX303" fmla="*/ 4954985 w 10831513"/>
              <a:gd name="connsiteY303" fmla="*/ 1646656 h 3151510"/>
              <a:gd name="connsiteX304" fmla="*/ 5068484 w 10831513"/>
              <a:gd name="connsiteY304" fmla="*/ 1651744 h 3151510"/>
              <a:gd name="connsiteX305" fmla="*/ 5104058 w 10831513"/>
              <a:gd name="connsiteY305" fmla="*/ 1650048 h 3151510"/>
              <a:gd name="connsiteX306" fmla="*/ 5281929 w 10831513"/>
              <a:gd name="connsiteY306" fmla="*/ 1641569 h 3151510"/>
              <a:gd name="connsiteX307" fmla="*/ 5402204 w 10831513"/>
              <a:gd name="connsiteY307" fmla="*/ 1648352 h 3151510"/>
              <a:gd name="connsiteX308" fmla="*/ 5536031 w 10831513"/>
              <a:gd name="connsiteY308" fmla="*/ 1634785 h 3151510"/>
              <a:gd name="connsiteX309" fmla="*/ 5630896 w 10831513"/>
              <a:gd name="connsiteY309" fmla="*/ 1621219 h 3151510"/>
              <a:gd name="connsiteX310" fmla="*/ 5705432 w 10831513"/>
              <a:gd name="connsiteY310" fmla="*/ 1621219 h 3151510"/>
              <a:gd name="connsiteX311" fmla="*/ 5776581 w 10831513"/>
              <a:gd name="connsiteY311" fmla="*/ 1619523 h 3151510"/>
              <a:gd name="connsiteX312" fmla="*/ 5808767 w 10831513"/>
              <a:gd name="connsiteY312" fmla="*/ 1612739 h 3151510"/>
              <a:gd name="connsiteX313" fmla="*/ 5912102 w 10831513"/>
              <a:gd name="connsiteY313" fmla="*/ 1599173 h 3151510"/>
              <a:gd name="connsiteX314" fmla="*/ 6096749 w 10831513"/>
              <a:gd name="connsiteY314" fmla="*/ 1588998 h 3151510"/>
              <a:gd name="connsiteX315" fmla="*/ 6211942 w 10831513"/>
              <a:gd name="connsiteY315" fmla="*/ 1570344 h 3151510"/>
              <a:gd name="connsiteX316" fmla="*/ 6300031 w 10831513"/>
              <a:gd name="connsiteY316" fmla="*/ 1551689 h 3151510"/>
              <a:gd name="connsiteX317" fmla="*/ 6355933 w 10831513"/>
              <a:gd name="connsiteY317" fmla="*/ 1553385 h 3151510"/>
              <a:gd name="connsiteX318" fmla="*/ 6433857 w 10831513"/>
              <a:gd name="connsiteY318" fmla="*/ 1544906 h 3151510"/>
              <a:gd name="connsiteX319" fmla="*/ 6467738 w 10831513"/>
              <a:gd name="connsiteY319" fmla="*/ 1534731 h 3151510"/>
              <a:gd name="connsiteX320" fmla="*/ 6603259 w 10831513"/>
              <a:gd name="connsiteY320" fmla="*/ 1516077 h 3151510"/>
              <a:gd name="connsiteX321" fmla="*/ 6782824 w 10831513"/>
              <a:gd name="connsiteY321" fmla="*/ 1494031 h 3151510"/>
              <a:gd name="connsiteX322" fmla="*/ 7058948 w 10831513"/>
              <a:gd name="connsiteY322" fmla="*/ 1441460 h 3151510"/>
              <a:gd name="connsiteX323" fmla="*/ 7230043 w 10831513"/>
              <a:gd name="connsiteY323" fmla="*/ 1407543 h 3151510"/>
              <a:gd name="connsiteX324" fmla="*/ 7355400 w 10831513"/>
              <a:gd name="connsiteY324" fmla="*/ 1378714 h 3151510"/>
              <a:gd name="connsiteX325" fmla="*/ 7655241 w 10831513"/>
              <a:gd name="connsiteY325" fmla="*/ 1302402 h 3151510"/>
              <a:gd name="connsiteX326" fmla="*/ 8178690 w 10831513"/>
              <a:gd name="connsiteY326" fmla="*/ 1146385 h 3151510"/>
              <a:gd name="connsiteX327" fmla="*/ 8400606 w 10831513"/>
              <a:gd name="connsiteY327" fmla="*/ 1075160 h 3151510"/>
              <a:gd name="connsiteX328" fmla="*/ 8466672 w 10831513"/>
              <a:gd name="connsiteY328" fmla="*/ 1059897 h 3151510"/>
              <a:gd name="connsiteX329" fmla="*/ 8512411 w 10831513"/>
              <a:gd name="connsiteY329" fmla="*/ 1070072 h 3151510"/>
              <a:gd name="connsiteX330" fmla="*/ 8520881 w 10831513"/>
              <a:gd name="connsiteY330" fmla="*/ 1054810 h 3151510"/>
              <a:gd name="connsiteX331" fmla="*/ 8547985 w 10831513"/>
              <a:gd name="connsiteY331" fmla="*/ 1051418 h 3151510"/>
              <a:gd name="connsiteX332" fmla="*/ 8556455 w 10831513"/>
              <a:gd name="connsiteY332" fmla="*/ 1058201 h 3151510"/>
              <a:gd name="connsiteX333" fmla="*/ 8608969 w 10831513"/>
              <a:gd name="connsiteY333" fmla="*/ 1042939 h 3151510"/>
              <a:gd name="connsiteX334" fmla="*/ 8954548 w 10831513"/>
              <a:gd name="connsiteY334" fmla="*/ 939493 h 3151510"/>
              <a:gd name="connsiteX335" fmla="*/ 8990122 w 10831513"/>
              <a:gd name="connsiteY335" fmla="*/ 947972 h 3151510"/>
              <a:gd name="connsiteX336" fmla="*/ 9256082 w 10831513"/>
              <a:gd name="connsiteY336" fmla="*/ 839439 h 3151510"/>
              <a:gd name="connsiteX337" fmla="*/ 9342476 w 10831513"/>
              <a:gd name="connsiteY337" fmla="*/ 802130 h 3151510"/>
              <a:gd name="connsiteX338" fmla="*/ 9371275 w 10831513"/>
              <a:gd name="connsiteY338" fmla="*/ 781780 h 3151510"/>
              <a:gd name="connsiteX339" fmla="*/ 9405155 w 10831513"/>
              <a:gd name="connsiteY339" fmla="*/ 780084 h 3151510"/>
              <a:gd name="connsiteX340" fmla="*/ 9557616 w 10831513"/>
              <a:gd name="connsiteY340" fmla="*/ 700380 h 3151510"/>
              <a:gd name="connsiteX341" fmla="*/ 9623682 w 10831513"/>
              <a:gd name="connsiteY341" fmla="*/ 659680 h 3151510"/>
              <a:gd name="connsiteX342" fmla="*/ 9677891 w 10831513"/>
              <a:gd name="connsiteY342" fmla="*/ 641026 h 3151510"/>
              <a:gd name="connsiteX343" fmla="*/ 9721935 w 10831513"/>
              <a:gd name="connsiteY343" fmla="*/ 615588 h 3151510"/>
              <a:gd name="connsiteX344" fmla="*/ 9747345 w 10831513"/>
              <a:gd name="connsiteY344" fmla="*/ 588455 h 3151510"/>
              <a:gd name="connsiteX345" fmla="*/ 9765979 w 10831513"/>
              <a:gd name="connsiteY345" fmla="*/ 595238 h 3151510"/>
              <a:gd name="connsiteX346" fmla="*/ 9784614 w 10831513"/>
              <a:gd name="connsiteY346" fmla="*/ 585063 h 3151510"/>
              <a:gd name="connsiteX347" fmla="*/ 9815106 w 10831513"/>
              <a:gd name="connsiteY347" fmla="*/ 559626 h 3151510"/>
              <a:gd name="connsiteX348" fmla="*/ 9865926 w 10831513"/>
              <a:gd name="connsiteY348" fmla="*/ 525709 h 3151510"/>
              <a:gd name="connsiteX349" fmla="*/ 9908276 w 10831513"/>
              <a:gd name="connsiteY349" fmla="*/ 507055 h 3151510"/>
              <a:gd name="connsiteX350" fmla="*/ 9948933 w 10831513"/>
              <a:gd name="connsiteY350" fmla="*/ 486705 h 3151510"/>
              <a:gd name="connsiteX351" fmla="*/ 9933687 w 10831513"/>
              <a:gd name="connsiteY351" fmla="*/ 529101 h 3151510"/>
              <a:gd name="connsiteX352" fmla="*/ 9930299 w 10831513"/>
              <a:gd name="connsiteY352" fmla="*/ 566409 h 3151510"/>
              <a:gd name="connsiteX353" fmla="*/ 9942157 w 10831513"/>
              <a:gd name="connsiteY353" fmla="*/ 607109 h 3151510"/>
              <a:gd name="connsiteX354" fmla="*/ 9987895 w 10831513"/>
              <a:gd name="connsiteY354" fmla="*/ 591847 h 3151510"/>
              <a:gd name="connsiteX355" fmla="*/ 10026857 w 10831513"/>
              <a:gd name="connsiteY355" fmla="*/ 561322 h 3151510"/>
              <a:gd name="connsiteX356" fmla="*/ 10091230 w 10831513"/>
              <a:gd name="connsiteY356" fmla="*/ 524013 h 3151510"/>
              <a:gd name="connsiteX357" fmla="*/ 10106476 w 10831513"/>
              <a:gd name="connsiteY357" fmla="*/ 513838 h 3151510"/>
              <a:gd name="connsiteX358" fmla="*/ 10335167 w 10831513"/>
              <a:gd name="connsiteY358" fmla="*/ 283205 h 3151510"/>
              <a:gd name="connsiteX359" fmla="*/ 10347026 w 10831513"/>
              <a:gd name="connsiteY359" fmla="*/ 254375 h 3151510"/>
              <a:gd name="connsiteX360" fmla="*/ 10496099 w 10831513"/>
              <a:gd name="connsiteY360" fmla="*/ 67834 h 3151510"/>
              <a:gd name="connsiteX361" fmla="*/ 10543531 w 10831513"/>
              <a:gd name="connsiteY361" fmla="*/ 0 h 31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</a:cxnLst>
            <a:rect l="l" t="t" r="r" b="b"/>
            <a:pathLst>
              <a:path w="10831513" h="3151510">
                <a:moveTo>
                  <a:pt x="10543531" y="0"/>
                </a:moveTo>
                <a:cubicBezTo>
                  <a:pt x="10548613" y="10175"/>
                  <a:pt x="10540143" y="15263"/>
                  <a:pt x="10538449" y="22046"/>
                </a:cubicBezTo>
                <a:cubicBezTo>
                  <a:pt x="10496099" y="100054"/>
                  <a:pt x="10445278" y="171280"/>
                  <a:pt x="10387682" y="239113"/>
                </a:cubicBezTo>
                <a:cubicBezTo>
                  <a:pt x="10333473" y="303555"/>
                  <a:pt x="10275877" y="366301"/>
                  <a:pt x="10218281" y="430742"/>
                </a:cubicBezTo>
                <a:cubicBezTo>
                  <a:pt x="10192870" y="459572"/>
                  <a:pt x="10169154" y="490097"/>
                  <a:pt x="10140356" y="515534"/>
                </a:cubicBezTo>
                <a:cubicBezTo>
                  <a:pt x="10113252" y="539276"/>
                  <a:pt x="10081066" y="557930"/>
                  <a:pt x="10050573" y="578280"/>
                </a:cubicBezTo>
                <a:cubicBezTo>
                  <a:pt x="10008223" y="608805"/>
                  <a:pt x="9967567" y="639330"/>
                  <a:pt x="9925217" y="671551"/>
                </a:cubicBezTo>
                <a:cubicBezTo>
                  <a:pt x="9913359" y="680030"/>
                  <a:pt x="9903194" y="688509"/>
                  <a:pt x="9894724" y="700380"/>
                </a:cubicBezTo>
                <a:cubicBezTo>
                  <a:pt x="9869314" y="732601"/>
                  <a:pt x="9887948" y="773301"/>
                  <a:pt x="9920135" y="790260"/>
                </a:cubicBezTo>
                <a:cubicBezTo>
                  <a:pt x="9923523" y="793651"/>
                  <a:pt x="9931993" y="793651"/>
                  <a:pt x="9938769" y="790260"/>
                </a:cubicBezTo>
                <a:cubicBezTo>
                  <a:pt x="9952321" y="785172"/>
                  <a:pt x="9965873" y="780084"/>
                  <a:pt x="9979425" y="771605"/>
                </a:cubicBezTo>
                <a:cubicBezTo>
                  <a:pt x="9994671" y="761430"/>
                  <a:pt x="10009917" y="747864"/>
                  <a:pt x="10025163" y="734297"/>
                </a:cubicBezTo>
                <a:cubicBezTo>
                  <a:pt x="10042103" y="719034"/>
                  <a:pt x="10060737" y="703772"/>
                  <a:pt x="10084454" y="693597"/>
                </a:cubicBezTo>
                <a:cubicBezTo>
                  <a:pt x="10094618" y="698684"/>
                  <a:pt x="10104782" y="703772"/>
                  <a:pt x="10114946" y="710555"/>
                </a:cubicBezTo>
                <a:cubicBezTo>
                  <a:pt x="10130192" y="724122"/>
                  <a:pt x="10130192" y="739384"/>
                  <a:pt x="10116640" y="752951"/>
                </a:cubicBezTo>
                <a:cubicBezTo>
                  <a:pt x="10091230" y="776693"/>
                  <a:pt x="10064126" y="798739"/>
                  <a:pt x="10037021" y="820785"/>
                </a:cubicBezTo>
                <a:cubicBezTo>
                  <a:pt x="9996365" y="851310"/>
                  <a:pt x="9954015" y="878443"/>
                  <a:pt x="9913359" y="908968"/>
                </a:cubicBezTo>
                <a:cubicBezTo>
                  <a:pt x="9881172" y="931014"/>
                  <a:pt x="9852374" y="954756"/>
                  <a:pt x="9826964" y="983585"/>
                </a:cubicBezTo>
                <a:cubicBezTo>
                  <a:pt x="9821882" y="988672"/>
                  <a:pt x="9813412" y="993760"/>
                  <a:pt x="9806636" y="998847"/>
                </a:cubicBezTo>
                <a:cubicBezTo>
                  <a:pt x="9804942" y="998847"/>
                  <a:pt x="9801554" y="998847"/>
                  <a:pt x="9799860" y="1000543"/>
                </a:cubicBezTo>
                <a:cubicBezTo>
                  <a:pt x="9771061" y="1014110"/>
                  <a:pt x="9749039" y="1034460"/>
                  <a:pt x="9757509" y="1073464"/>
                </a:cubicBezTo>
                <a:cubicBezTo>
                  <a:pt x="9764285" y="1078551"/>
                  <a:pt x="9772755" y="1083639"/>
                  <a:pt x="9782919" y="1090422"/>
                </a:cubicBezTo>
                <a:cubicBezTo>
                  <a:pt x="9840516" y="1059897"/>
                  <a:pt x="9901500" y="1046331"/>
                  <a:pt x="9964179" y="1031068"/>
                </a:cubicBezTo>
                <a:cubicBezTo>
                  <a:pt x="9987895" y="1024285"/>
                  <a:pt x="10011611" y="1015806"/>
                  <a:pt x="10035327" y="1007326"/>
                </a:cubicBezTo>
                <a:cubicBezTo>
                  <a:pt x="10072596" y="995456"/>
                  <a:pt x="10104782" y="973410"/>
                  <a:pt x="10135274" y="947972"/>
                </a:cubicBezTo>
                <a:cubicBezTo>
                  <a:pt x="10164072" y="954756"/>
                  <a:pt x="10191176" y="959843"/>
                  <a:pt x="10219975" y="966626"/>
                </a:cubicBezTo>
                <a:cubicBezTo>
                  <a:pt x="10265713" y="929318"/>
                  <a:pt x="10313145" y="893705"/>
                  <a:pt x="10350414" y="846222"/>
                </a:cubicBezTo>
                <a:cubicBezTo>
                  <a:pt x="10357190" y="847918"/>
                  <a:pt x="10363966" y="847918"/>
                  <a:pt x="10370742" y="849614"/>
                </a:cubicBezTo>
                <a:cubicBezTo>
                  <a:pt x="10380906" y="839439"/>
                  <a:pt x="10391070" y="829264"/>
                  <a:pt x="10401234" y="819089"/>
                </a:cubicBezTo>
                <a:cubicBezTo>
                  <a:pt x="10445278" y="773301"/>
                  <a:pt x="10489323" y="729209"/>
                  <a:pt x="10535061" y="685118"/>
                </a:cubicBezTo>
                <a:cubicBezTo>
                  <a:pt x="10558777" y="661376"/>
                  <a:pt x="10585881" y="641026"/>
                  <a:pt x="10611291" y="618980"/>
                </a:cubicBezTo>
                <a:cubicBezTo>
                  <a:pt x="10616373" y="615588"/>
                  <a:pt x="10621455" y="612197"/>
                  <a:pt x="10628232" y="608805"/>
                </a:cubicBezTo>
                <a:cubicBezTo>
                  <a:pt x="10633314" y="617284"/>
                  <a:pt x="10626538" y="620676"/>
                  <a:pt x="10623150" y="624068"/>
                </a:cubicBezTo>
                <a:cubicBezTo>
                  <a:pt x="10590963" y="663072"/>
                  <a:pt x="10553695" y="696989"/>
                  <a:pt x="10516427" y="732601"/>
                </a:cubicBezTo>
                <a:cubicBezTo>
                  <a:pt x="10494405" y="754647"/>
                  <a:pt x="10472382" y="776693"/>
                  <a:pt x="10448666" y="797043"/>
                </a:cubicBezTo>
                <a:cubicBezTo>
                  <a:pt x="10431726" y="812305"/>
                  <a:pt x="10421562" y="829264"/>
                  <a:pt x="10424950" y="851310"/>
                </a:cubicBezTo>
                <a:cubicBezTo>
                  <a:pt x="10424950" y="853005"/>
                  <a:pt x="10423256" y="856397"/>
                  <a:pt x="10421562" y="859789"/>
                </a:cubicBezTo>
                <a:cubicBezTo>
                  <a:pt x="10335167" y="917447"/>
                  <a:pt x="10260631" y="993760"/>
                  <a:pt x="10170848" y="1049722"/>
                </a:cubicBezTo>
                <a:cubicBezTo>
                  <a:pt x="10167460" y="1064985"/>
                  <a:pt x="10172542" y="1075160"/>
                  <a:pt x="10181012" y="1083639"/>
                </a:cubicBezTo>
                <a:cubicBezTo>
                  <a:pt x="10191176" y="1092118"/>
                  <a:pt x="10201341" y="1087031"/>
                  <a:pt x="10213199" y="1087031"/>
                </a:cubicBezTo>
                <a:cubicBezTo>
                  <a:pt x="10214893" y="1093814"/>
                  <a:pt x="10208117" y="1095510"/>
                  <a:pt x="10204729" y="1098902"/>
                </a:cubicBezTo>
                <a:cubicBezTo>
                  <a:pt x="10197953" y="1102293"/>
                  <a:pt x="10196259" y="1105685"/>
                  <a:pt x="10199647" y="1114164"/>
                </a:cubicBezTo>
                <a:cubicBezTo>
                  <a:pt x="10201341" y="1115860"/>
                  <a:pt x="10194565" y="1122643"/>
                  <a:pt x="10189482" y="1124339"/>
                </a:cubicBezTo>
                <a:cubicBezTo>
                  <a:pt x="10165766" y="1141297"/>
                  <a:pt x="10142050" y="1158256"/>
                  <a:pt x="10118334" y="1175214"/>
                </a:cubicBezTo>
                <a:cubicBezTo>
                  <a:pt x="10099700" y="1187085"/>
                  <a:pt x="10099700" y="1192172"/>
                  <a:pt x="10114946" y="1210827"/>
                </a:cubicBezTo>
                <a:cubicBezTo>
                  <a:pt x="10116640" y="1210827"/>
                  <a:pt x="10120028" y="1210827"/>
                  <a:pt x="10121722" y="1210827"/>
                </a:cubicBezTo>
                <a:cubicBezTo>
                  <a:pt x="10147132" y="1193868"/>
                  <a:pt x="10174236" y="1180302"/>
                  <a:pt x="10201341" y="1168431"/>
                </a:cubicBezTo>
                <a:cubicBezTo>
                  <a:pt x="10230139" y="1156560"/>
                  <a:pt x="10253855" y="1141297"/>
                  <a:pt x="10269101" y="1114164"/>
                </a:cubicBezTo>
                <a:cubicBezTo>
                  <a:pt x="10275877" y="1100597"/>
                  <a:pt x="10286041" y="1090422"/>
                  <a:pt x="10304675" y="1090422"/>
                </a:cubicBezTo>
                <a:cubicBezTo>
                  <a:pt x="10313145" y="1090422"/>
                  <a:pt x="10318227" y="1080247"/>
                  <a:pt x="10323309" y="1073464"/>
                </a:cubicBezTo>
                <a:cubicBezTo>
                  <a:pt x="10331779" y="1056506"/>
                  <a:pt x="10343638" y="1046331"/>
                  <a:pt x="10362272" y="1042939"/>
                </a:cubicBezTo>
                <a:cubicBezTo>
                  <a:pt x="10372436" y="1039547"/>
                  <a:pt x="10382600" y="1031068"/>
                  <a:pt x="10391070" y="1024285"/>
                </a:cubicBezTo>
                <a:cubicBezTo>
                  <a:pt x="10406316" y="1009022"/>
                  <a:pt x="10419868" y="993760"/>
                  <a:pt x="10433420" y="978497"/>
                </a:cubicBezTo>
                <a:cubicBezTo>
                  <a:pt x="10446972" y="964931"/>
                  <a:pt x="10458830" y="949668"/>
                  <a:pt x="10472382" y="934406"/>
                </a:cubicBezTo>
                <a:cubicBezTo>
                  <a:pt x="10489323" y="915751"/>
                  <a:pt x="10507957" y="903880"/>
                  <a:pt x="10531673" y="895401"/>
                </a:cubicBezTo>
                <a:cubicBezTo>
                  <a:pt x="10560471" y="885226"/>
                  <a:pt x="10587575" y="873355"/>
                  <a:pt x="10614679" y="849614"/>
                </a:cubicBezTo>
                <a:cubicBezTo>
                  <a:pt x="10612985" y="859789"/>
                  <a:pt x="10612985" y="866572"/>
                  <a:pt x="10609597" y="871660"/>
                </a:cubicBezTo>
                <a:cubicBezTo>
                  <a:pt x="10604515" y="878443"/>
                  <a:pt x="10597739" y="885226"/>
                  <a:pt x="10589269" y="890314"/>
                </a:cubicBezTo>
                <a:cubicBezTo>
                  <a:pt x="10560471" y="908968"/>
                  <a:pt x="10536755" y="932710"/>
                  <a:pt x="10514733" y="958147"/>
                </a:cubicBezTo>
                <a:cubicBezTo>
                  <a:pt x="10479159" y="997151"/>
                  <a:pt x="10443584" y="1037851"/>
                  <a:pt x="10406316" y="1075160"/>
                </a:cubicBezTo>
                <a:cubicBezTo>
                  <a:pt x="10380906" y="1100597"/>
                  <a:pt x="10353802" y="1124339"/>
                  <a:pt x="10328391" y="1148081"/>
                </a:cubicBezTo>
                <a:cubicBezTo>
                  <a:pt x="10325003" y="1151472"/>
                  <a:pt x="10319921" y="1154864"/>
                  <a:pt x="10316533" y="1158256"/>
                </a:cubicBezTo>
                <a:cubicBezTo>
                  <a:pt x="10326697" y="1178606"/>
                  <a:pt x="10326697" y="1178606"/>
                  <a:pt x="10362272" y="1187085"/>
                </a:cubicBezTo>
                <a:cubicBezTo>
                  <a:pt x="10380906" y="1170127"/>
                  <a:pt x="10402928" y="1153168"/>
                  <a:pt x="10423256" y="1134514"/>
                </a:cubicBezTo>
                <a:cubicBezTo>
                  <a:pt x="10419868" y="1129427"/>
                  <a:pt x="10418174" y="1124339"/>
                  <a:pt x="10416480" y="1119252"/>
                </a:cubicBezTo>
                <a:cubicBezTo>
                  <a:pt x="10416480" y="1117556"/>
                  <a:pt x="10416480" y="1117556"/>
                  <a:pt x="10418174" y="1115860"/>
                </a:cubicBezTo>
                <a:cubicBezTo>
                  <a:pt x="10418174" y="1115860"/>
                  <a:pt x="10418174" y="1114164"/>
                  <a:pt x="10419868" y="1114164"/>
                </a:cubicBezTo>
                <a:cubicBezTo>
                  <a:pt x="10472382" y="1064985"/>
                  <a:pt x="10524897" y="1015806"/>
                  <a:pt x="10577411" y="968322"/>
                </a:cubicBezTo>
                <a:cubicBezTo>
                  <a:pt x="10594351" y="968322"/>
                  <a:pt x="10609597" y="968322"/>
                  <a:pt x="10619761" y="985281"/>
                </a:cubicBezTo>
                <a:cubicBezTo>
                  <a:pt x="10626538" y="983585"/>
                  <a:pt x="10633314" y="980193"/>
                  <a:pt x="10638396" y="978497"/>
                </a:cubicBezTo>
                <a:cubicBezTo>
                  <a:pt x="10641784" y="973410"/>
                  <a:pt x="10633314" y="964931"/>
                  <a:pt x="10643478" y="961539"/>
                </a:cubicBezTo>
                <a:cubicBezTo>
                  <a:pt x="10648560" y="959843"/>
                  <a:pt x="10653642" y="954756"/>
                  <a:pt x="10658724" y="949668"/>
                </a:cubicBezTo>
                <a:cubicBezTo>
                  <a:pt x="10662112" y="946276"/>
                  <a:pt x="10663806" y="941189"/>
                  <a:pt x="10667194" y="939493"/>
                </a:cubicBezTo>
                <a:cubicBezTo>
                  <a:pt x="10689216" y="932710"/>
                  <a:pt x="10695992" y="912360"/>
                  <a:pt x="10707850" y="897097"/>
                </a:cubicBezTo>
                <a:cubicBezTo>
                  <a:pt x="10721402" y="881835"/>
                  <a:pt x="10733260" y="866572"/>
                  <a:pt x="10746812" y="853005"/>
                </a:cubicBezTo>
                <a:cubicBezTo>
                  <a:pt x="10775611" y="825872"/>
                  <a:pt x="10804409" y="798739"/>
                  <a:pt x="10831513" y="773301"/>
                </a:cubicBezTo>
                <a:cubicBezTo>
                  <a:pt x="10831513" y="774997"/>
                  <a:pt x="10829819" y="778389"/>
                  <a:pt x="10828125" y="781780"/>
                </a:cubicBezTo>
                <a:cubicBezTo>
                  <a:pt x="10799327" y="827568"/>
                  <a:pt x="10763753" y="866572"/>
                  <a:pt x="10728178" y="905576"/>
                </a:cubicBezTo>
                <a:cubicBezTo>
                  <a:pt x="10721402" y="914055"/>
                  <a:pt x="10712932" y="922535"/>
                  <a:pt x="10706156" y="931014"/>
                </a:cubicBezTo>
                <a:cubicBezTo>
                  <a:pt x="10707850" y="936101"/>
                  <a:pt x="10709544" y="941189"/>
                  <a:pt x="10712932" y="946276"/>
                </a:cubicBezTo>
                <a:cubicBezTo>
                  <a:pt x="10707850" y="951364"/>
                  <a:pt x="10704462" y="956451"/>
                  <a:pt x="10699380" y="959843"/>
                </a:cubicBezTo>
                <a:cubicBezTo>
                  <a:pt x="10689216" y="964931"/>
                  <a:pt x="10677358" y="970018"/>
                  <a:pt x="10667194" y="975106"/>
                </a:cubicBezTo>
                <a:cubicBezTo>
                  <a:pt x="10646866" y="983585"/>
                  <a:pt x="10631620" y="997151"/>
                  <a:pt x="10623150" y="1017501"/>
                </a:cubicBezTo>
                <a:cubicBezTo>
                  <a:pt x="10612985" y="1046331"/>
                  <a:pt x="10592657" y="1068376"/>
                  <a:pt x="10567247" y="1087031"/>
                </a:cubicBezTo>
                <a:cubicBezTo>
                  <a:pt x="10543531" y="1105685"/>
                  <a:pt x="10523203" y="1127731"/>
                  <a:pt x="10511345" y="1156560"/>
                </a:cubicBezTo>
                <a:cubicBezTo>
                  <a:pt x="10502875" y="1176910"/>
                  <a:pt x="10487629" y="1190477"/>
                  <a:pt x="10470688" y="1200652"/>
                </a:cubicBezTo>
                <a:cubicBezTo>
                  <a:pt x="10468994" y="1217610"/>
                  <a:pt x="10467300" y="1232873"/>
                  <a:pt x="10465606" y="1249831"/>
                </a:cubicBezTo>
                <a:cubicBezTo>
                  <a:pt x="10470688" y="1251527"/>
                  <a:pt x="10479159" y="1254918"/>
                  <a:pt x="10485935" y="1260006"/>
                </a:cubicBezTo>
                <a:cubicBezTo>
                  <a:pt x="10489323" y="1261702"/>
                  <a:pt x="10491017" y="1266789"/>
                  <a:pt x="10491017" y="1270181"/>
                </a:cubicBezTo>
                <a:cubicBezTo>
                  <a:pt x="10491017" y="1275268"/>
                  <a:pt x="10485935" y="1275268"/>
                  <a:pt x="10480853" y="1273573"/>
                </a:cubicBezTo>
                <a:cubicBezTo>
                  <a:pt x="10477464" y="1273573"/>
                  <a:pt x="10474076" y="1271877"/>
                  <a:pt x="10472382" y="1271877"/>
                </a:cubicBezTo>
                <a:cubicBezTo>
                  <a:pt x="10457136" y="1282052"/>
                  <a:pt x="10458830" y="1299010"/>
                  <a:pt x="10455442" y="1312577"/>
                </a:cubicBezTo>
                <a:cubicBezTo>
                  <a:pt x="10433420" y="1326143"/>
                  <a:pt x="10409704" y="1338014"/>
                  <a:pt x="10389376" y="1353277"/>
                </a:cubicBezTo>
                <a:cubicBezTo>
                  <a:pt x="10369048" y="1368539"/>
                  <a:pt x="10352108" y="1387193"/>
                  <a:pt x="10331779" y="1404152"/>
                </a:cubicBezTo>
                <a:cubicBezTo>
                  <a:pt x="10336861" y="1407543"/>
                  <a:pt x="10338555" y="1409239"/>
                  <a:pt x="10340249" y="1410935"/>
                </a:cubicBezTo>
                <a:cubicBezTo>
                  <a:pt x="10341944" y="1412631"/>
                  <a:pt x="10345332" y="1414327"/>
                  <a:pt x="10347026" y="1416022"/>
                </a:cubicBezTo>
                <a:cubicBezTo>
                  <a:pt x="10345332" y="1424502"/>
                  <a:pt x="10336861" y="1424502"/>
                  <a:pt x="10331779" y="1427893"/>
                </a:cubicBezTo>
                <a:cubicBezTo>
                  <a:pt x="10306369" y="1441460"/>
                  <a:pt x="10284347" y="1458418"/>
                  <a:pt x="10272489" y="1485552"/>
                </a:cubicBezTo>
                <a:cubicBezTo>
                  <a:pt x="10267407" y="1494031"/>
                  <a:pt x="10262325" y="1497422"/>
                  <a:pt x="10253855" y="1502510"/>
                </a:cubicBezTo>
                <a:cubicBezTo>
                  <a:pt x="10223363" y="1517773"/>
                  <a:pt x="10196259" y="1536427"/>
                  <a:pt x="10172542" y="1560168"/>
                </a:cubicBezTo>
                <a:lnTo>
                  <a:pt x="10172542" y="1558473"/>
                </a:lnTo>
                <a:cubicBezTo>
                  <a:pt x="10157296" y="1563560"/>
                  <a:pt x="10142050" y="1570343"/>
                  <a:pt x="10126804" y="1578823"/>
                </a:cubicBezTo>
                <a:cubicBezTo>
                  <a:pt x="10130192" y="1585606"/>
                  <a:pt x="10131886" y="1592389"/>
                  <a:pt x="10133580" y="1599173"/>
                </a:cubicBezTo>
                <a:cubicBezTo>
                  <a:pt x="10130192" y="1609348"/>
                  <a:pt x="10121722" y="1617827"/>
                  <a:pt x="10111558" y="1624610"/>
                </a:cubicBezTo>
                <a:cubicBezTo>
                  <a:pt x="10103088" y="1631394"/>
                  <a:pt x="10092924" y="1636481"/>
                  <a:pt x="10082760" y="1641569"/>
                </a:cubicBezTo>
                <a:cubicBezTo>
                  <a:pt x="10059043" y="1651744"/>
                  <a:pt x="10038715" y="1665310"/>
                  <a:pt x="10023469" y="1687356"/>
                </a:cubicBezTo>
                <a:cubicBezTo>
                  <a:pt x="10013305" y="1706010"/>
                  <a:pt x="9994671" y="1716185"/>
                  <a:pt x="9976037" y="1726360"/>
                </a:cubicBezTo>
                <a:cubicBezTo>
                  <a:pt x="9969261" y="1731448"/>
                  <a:pt x="9962485" y="1734839"/>
                  <a:pt x="9955709" y="1738231"/>
                </a:cubicBezTo>
                <a:cubicBezTo>
                  <a:pt x="9970955" y="1756885"/>
                  <a:pt x="9986201" y="1738231"/>
                  <a:pt x="10001447" y="1739927"/>
                </a:cubicBezTo>
                <a:cubicBezTo>
                  <a:pt x="10004835" y="1746710"/>
                  <a:pt x="9999753" y="1750102"/>
                  <a:pt x="9994671" y="1751798"/>
                </a:cubicBezTo>
                <a:cubicBezTo>
                  <a:pt x="9981119" y="1755190"/>
                  <a:pt x="9967567" y="1758581"/>
                  <a:pt x="9954015" y="1760277"/>
                </a:cubicBezTo>
                <a:cubicBezTo>
                  <a:pt x="9942157" y="1760277"/>
                  <a:pt x="9930299" y="1763669"/>
                  <a:pt x="9921829" y="1772148"/>
                </a:cubicBezTo>
                <a:cubicBezTo>
                  <a:pt x="9894724" y="1797585"/>
                  <a:pt x="9867620" y="1819631"/>
                  <a:pt x="9840516" y="1843373"/>
                </a:cubicBezTo>
                <a:cubicBezTo>
                  <a:pt x="9816800" y="1865419"/>
                  <a:pt x="9793084" y="1887465"/>
                  <a:pt x="9769367" y="1909511"/>
                </a:cubicBezTo>
                <a:cubicBezTo>
                  <a:pt x="9730405" y="1943427"/>
                  <a:pt x="9688055" y="1972256"/>
                  <a:pt x="9644011" y="1995998"/>
                </a:cubicBezTo>
                <a:cubicBezTo>
                  <a:pt x="9632153" y="2002781"/>
                  <a:pt x="9620294" y="2007869"/>
                  <a:pt x="9613518" y="2021436"/>
                </a:cubicBezTo>
                <a:cubicBezTo>
                  <a:pt x="9611824" y="2024827"/>
                  <a:pt x="9608436" y="2029915"/>
                  <a:pt x="9603354" y="2031611"/>
                </a:cubicBezTo>
                <a:cubicBezTo>
                  <a:pt x="9588108" y="2038394"/>
                  <a:pt x="9581332" y="2055352"/>
                  <a:pt x="9566086" y="2060440"/>
                </a:cubicBezTo>
                <a:cubicBezTo>
                  <a:pt x="9537288" y="2072311"/>
                  <a:pt x="9508490" y="2085877"/>
                  <a:pt x="9479691" y="2099444"/>
                </a:cubicBezTo>
                <a:cubicBezTo>
                  <a:pt x="9452587" y="2113011"/>
                  <a:pt x="9425483" y="2124882"/>
                  <a:pt x="9398379" y="2138448"/>
                </a:cubicBezTo>
                <a:cubicBezTo>
                  <a:pt x="9367887" y="2153711"/>
                  <a:pt x="9339088" y="2172365"/>
                  <a:pt x="9320454" y="2201194"/>
                </a:cubicBezTo>
                <a:cubicBezTo>
                  <a:pt x="9318760" y="2202890"/>
                  <a:pt x="9317066" y="2202890"/>
                  <a:pt x="9313678" y="2204586"/>
                </a:cubicBezTo>
                <a:cubicBezTo>
                  <a:pt x="9311984" y="2199498"/>
                  <a:pt x="9308596" y="2196107"/>
                  <a:pt x="9306902" y="2192715"/>
                </a:cubicBezTo>
                <a:cubicBezTo>
                  <a:pt x="9286574" y="2202890"/>
                  <a:pt x="9266246" y="2213065"/>
                  <a:pt x="9245918" y="2223240"/>
                </a:cubicBezTo>
                <a:cubicBezTo>
                  <a:pt x="9239142" y="2228328"/>
                  <a:pt x="9230672" y="2233415"/>
                  <a:pt x="9227284" y="2240199"/>
                </a:cubicBezTo>
                <a:cubicBezTo>
                  <a:pt x="9220507" y="2252069"/>
                  <a:pt x="9208649" y="2258853"/>
                  <a:pt x="9196791" y="2262244"/>
                </a:cubicBezTo>
                <a:cubicBezTo>
                  <a:pt x="9167993" y="2270724"/>
                  <a:pt x="9139195" y="2280899"/>
                  <a:pt x="9108703" y="2289378"/>
                </a:cubicBezTo>
                <a:cubicBezTo>
                  <a:pt x="9076517" y="2299553"/>
                  <a:pt x="9044330" y="2311424"/>
                  <a:pt x="9017226" y="2333469"/>
                </a:cubicBezTo>
                <a:cubicBezTo>
                  <a:pt x="9003674" y="2345340"/>
                  <a:pt x="8986734" y="2345340"/>
                  <a:pt x="8969794" y="2345340"/>
                </a:cubicBezTo>
                <a:cubicBezTo>
                  <a:pt x="8959630" y="2343644"/>
                  <a:pt x="8951160" y="2347036"/>
                  <a:pt x="8944384" y="2352124"/>
                </a:cubicBezTo>
                <a:cubicBezTo>
                  <a:pt x="8932525" y="2358907"/>
                  <a:pt x="8922361" y="2367386"/>
                  <a:pt x="8910503" y="2372474"/>
                </a:cubicBezTo>
                <a:cubicBezTo>
                  <a:pt x="8888481" y="2384345"/>
                  <a:pt x="8866459" y="2391128"/>
                  <a:pt x="8842743" y="2391128"/>
                </a:cubicBezTo>
                <a:cubicBezTo>
                  <a:pt x="8829191" y="2391128"/>
                  <a:pt x="8819027" y="2394520"/>
                  <a:pt x="8807169" y="2399607"/>
                </a:cubicBezTo>
                <a:cubicBezTo>
                  <a:pt x="8617439" y="2481007"/>
                  <a:pt x="8422628" y="2545449"/>
                  <a:pt x="8224429" y="2601411"/>
                </a:cubicBezTo>
                <a:cubicBezTo>
                  <a:pt x="8051639" y="2650591"/>
                  <a:pt x="7877156" y="2694682"/>
                  <a:pt x="7702673" y="2737078"/>
                </a:cubicBezTo>
                <a:cubicBezTo>
                  <a:pt x="7584092" y="2767603"/>
                  <a:pt x="7463817" y="2798128"/>
                  <a:pt x="7343542" y="2828653"/>
                </a:cubicBezTo>
                <a:cubicBezTo>
                  <a:pt x="7331684" y="2832045"/>
                  <a:pt x="7318132" y="2835437"/>
                  <a:pt x="7306274" y="2835437"/>
                </a:cubicBezTo>
                <a:cubicBezTo>
                  <a:pt x="7241901" y="2837133"/>
                  <a:pt x="7180917" y="2849004"/>
                  <a:pt x="7119932" y="2865962"/>
                </a:cubicBezTo>
                <a:cubicBezTo>
                  <a:pt x="7067418" y="2879529"/>
                  <a:pt x="7013210" y="2893095"/>
                  <a:pt x="6960695" y="2908358"/>
                </a:cubicBezTo>
                <a:cubicBezTo>
                  <a:pt x="6938673" y="2913445"/>
                  <a:pt x="6918345" y="2916837"/>
                  <a:pt x="6896323" y="2915141"/>
                </a:cubicBezTo>
                <a:cubicBezTo>
                  <a:pt x="6872607" y="2915141"/>
                  <a:pt x="6850585" y="2918533"/>
                  <a:pt x="6830256" y="2932099"/>
                </a:cubicBezTo>
                <a:cubicBezTo>
                  <a:pt x="6823480" y="2935491"/>
                  <a:pt x="6815010" y="2938883"/>
                  <a:pt x="6806540" y="2938883"/>
                </a:cubicBezTo>
                <a:cubicBezTo>
                  <a:pt x="6752332" y="2947362"/>
                  <a:pt x="6698123" y="2952449"/>
                  <a:pt x="6645609" y="2959233"/>
                </a:cubicBezTo>
                <a:cubicBezTo>
                  <a:pt x="6552438" y="2972800"/>
                  <a:pt x="6460962" y="2982975"/>
                  <a:pt x="6369485" y="3005020"/>
                </a:cubicBezTo>
                <a:cubicBezTo>
                  <a:pt x="6361015" y="3008412"/>
                  <a:pt x="6350851" y="3010108"/>
                  <a:pt x="6340687" y="3013500"/>
                </a:cubicBezTo>
                <a:cubicBezTo>
                  <a:pt x="6330523" y="3016891"/>
                  <a:pt x="6318665" y="3018587"/>
                  <a:pt x="6306807" y="3018587"/>
                </a:cubicBezTo>
                <a:cubicBezTo>
                  <a:pt x="6240740" y="3013500"/>
                  <a:pt x="6174674" y="3023675"/>
                  <a:pt x="6108607" y="3033850"/>
                </a:cubicBezTo>
                <a:cubicBezTo>
                  <a:pt x="6067951" y="3040633"/>
                  <a:pt x="6025601" y="3047416"/>
                  <a:pt x="5983250" y="3052504"/>
                </a:cubicBezTo>
                <a:cubicBezTo>
                  <a:pt x="5959534" y="3055895"/>
                  <a:pt x="5934124" y="3054200"/>
                  <a:pt x="5908714" y="3054200"/>
                </a:cubicBezTo>
                <a:cubicBezTo>
                  <a:pt x="5874834" y="3055895"/>
                  <a:pt x="5839259" y="3057591"/>
                  <a:pt x="5807073" y="3071158"/>
                </a:cubicBezTo>
                <a:cubicBezTo>
                  <a:pt x="5796909" y="3074550"/>
                  <a:pt x="5783357" y="3077941"/>
                  <a:pt x="5773193" y="3077941"/>
                </a:cubicBezTo>
                <a:cubicBezTo>
                  <a:pt x="5732537" y="3077941"/>
                  <a:pt x="5693574" y="3077941"/>
                  <a:pt x="5654612" y="3074550"/>
                </a:cubicBezTo>
                <a:cubicBezTo>
                  <a:pt x="5605486" y="3071158"/>
                  <a:pt x="5558053" y="3074550"/>
                  <a:pt x="5510622" y="3089812"/>
                </a:cubicBezTo>
                <a:cubicBezTo>
                  <a:pt x="5475047" y="3101683"/>
                  <a:pt x="5439473" y="3105075"/>
                  <a:pt x="5402204" y="3105075"/>
                </a:cubicBezTo>
                <a:cubicBezTo>
                  <a:pt x="5349690" y="3105075"/>
                  <a:pt x="5295481" y="3105075"/>
                  <a:pt x="5242967" y="3105075"/>
                </a:cubicBezTo>
                <a:cubicBezTo>
                  <a:pt x="5175207" y="3105075"/>
                  <a:pt x="5109140" y="3106771"/>
                  <a:pt x="5041380" y="3115250"/>
                </a:cubicBezTo>
                <a:cubicBezTo>
                  <a:pt x="5039686" y="3116946"/>
                  <a:pt x="5039686" y="3116946"/>
                  <a:pt x="5037992" y="3116946"/>
                </a:cubicBezTo>
                <a:cubicBezTo>
                  <a:pt x="4993947" y="3127121"/>
                  <a:pt x="4948209" y="3128816"/>
                  <a:pt x="4902471" y="3122033"/>
                </a:cubicBezTo>
                <a:cubicBezTo>
                  <a:pt x="4885530" y="3120337"/>
                  <a:pt x="4868590" y="3123729"/>
                  <a:pt x="4851650" y="3130512"/>
                </a:cubicBezTo>
                <a:cubicBezTo>
                  <a:pt x="4831322" y="3140687"/>
                  <a:pt x="4809300" y="3142383"/>
                  <a:pt x="4785584" y="3142383"/>
                </a:cubicBezTo>
                <a:cubicBezTo>
                  <a:pt x="4736457" y="3142383"/>
                  <a:pt x="4687331" y="3142383"/>
                  <a:pt x="4639899" y="3142383"/>
                </a:cubicBezTo>
                <a:cubicBezTo>
                  <a:pt x="4619571" y="3142383"/>
                  <a:pt x="4600936" y="3144079"/>
                  <a:pt x="4580609" y="3145775"/>
                </a:cubicBezTo>
                <a:cubicBezTo>
                  <a:pt x="4556892" y="3149166"/>
                  <a:pt x="4533176" y="3144079"/>
                  <a:pt x="4509460" y="3140687"/>
                </a:cubicBezTo>
                <a:cubicBezTo>
                  <a:pt x="4478968" y="3135600"/>
                  <a:pt x="4446781" y="3135600"/>
                  <a:pt x="4416289" y="3138991"/>
                </a:cubicBezTo>
                <a:cubicBezTo>
                  <a:pt x="4390879" y="3142383"/>
                  <a:pt x="4367164" y="3144079"/>
                  <a:pt x="4341753" y="3147471"/>
                </a:cubicBezTo>
                <a:cubicBezTo>
                  <a:pt x="4312954" y="3149166"/>
                  <a:pt x="4285851" y="3149166"/>
                  <a:pt x="4257052" y="3140687"/>
                </a:cubicBezTo>
                <a:cubicBezTo>
                  <a:pt x="4245194" y="3137296"/>
                  <a:pt x="4233336" y="3138991"/>
                  <a:pt x="4219784" y="3140687"/>
                </a:cubicBezTo>
                <a:cubicBezTo>
                  <a:pt x="4152023" y="3155950"/>
                  <a:pt x="4084263" y="3152558"/>
                  <a:pt x="4016502" y="3145775"/>
                </a:cubicBezTo>
                <a:cubicBezTo>
                  <a:pt x="3986010" y="3142383"/>
                  <a:pt x="3955518" y="3135600"/>
                  <a:pt x="3926720" y="3130512"/>
                </a:cubicBezTo>
                <a:cubicBezTo>
                  <a:pt x="3913169" y="3128816"/>
                  <a:pt x="3901309" y="3123729"/>
                  <a:pt x="3889451" y="3133904"/>
                </a:cubicBezTo>
                <a:cubicBezTo>
                  <a:pt x="3886064" y="3137296"/>
                  <a:pt x="3877593" y="3135600"/>
                  <a:pt x="3870817" y="3133904"/>
                </a:cubicBezTo>
                <a:cubicBezTo>
                  <a:pt x="3842020" y="3128816"/>
                  <a:pt x="3814915" y="3130512"/>
                  <a:pt x="3786117" y="3133904"/>
                </a:cubicBezTo>
                <a:cubicBezTo>
                  <a:pt x="3742072" y="3137296"/>
                  <a:pt x="3698028" y="3142383"/>
                  <a:pt x="3653984" y="3135600"/>
                </a:cubicBezTo>
                <a:cubicBezTo>
                  <a:pt x="3648902" y="3133904"/>
                  <a:pt x="3642126" y="3133904"/>
                  <a:pt x="3637044" y="3135600"/>
                </a:cubicBezTo>
                <a:cubicBezTo>
                  <a:pt x="3625186" y="3145775"/>
                  <a:pt x="3611633" y="3142383"/>
                  <a:pt x="3598081" y="3140687"/>
                </a:cubicBezTo>
                <a:cubicBezTo>
                  <a:pt x="3582835" y="3138991"/>
                  <a:pt x="3567589" y="3138991"/>
                  <a:pt x="3552343" y="3140687"/>
                </a:cubicBezTo>
                <a:cubicBezTo>
                  <a:pt x="3528627" y="3142383"/>
                  <a:pt x="3508299" y="3142383"/>
                  <a:pt x="3484583" y="3137296"/>
                </a:cubicBezTo>
                <a:cubicBezTo>
                  <a:pt x="3447314" y="3127121"/>
                  <a:pt x="3408352" y="3123729"/>
                  <a:pt x="3369390" y="3122033"/>
                </a:cubicBezTo>
                <a:cubicBezTo>
                  <a:pt x="3325346" y="3120337"/>
                  <a:pt x="3282996" y="3118641"/>
                  <a:pt x="3238951" y="3116946"/>
                </a:cubicBezTo>
                <a:cubicBezTo>
                  <a:pt x="3206765" y="3115250"/>
                  <a:pt x="3176273" y="3110162"/>
                  <a:pt x="3145780" y="3101683"/>
                </a:cubicBezTo>
                <a:cubicBezTo>
                  <a:pt x="3133923" y="3098291"/>
                  <a:pt x="3123758" y="3096596"/>
                  <a:pt x="3111900" y="3099987"/>
                </a:cubicBezTo>
                <a:cubicBezTo>
                  <a:pt x="3078020" y="3110162"/>
                  <a:pt x="3045834" y="3110162"/>
                  <a:pt x="3011954" y="3106771"/>
                </a:cubicBezTo>
                <a:cubicBezTo>
                  <a:pt x="2979767" y="3101683"/>
                  <a:pt x="2949275" y="3098291"/>
                  <a:pt x="2918783" y="3094900"/>
                </a:cubicBezTo>
                <a:cubicBezTo>
                  <a:pt x="2900149" y="3093204"/>
                  <a:pt x="2881515" y="3093204"/>
                  <a:pt x="2864575" y="3101683"/>
                </a:cubicBezTo>
                <a:cubicBezTo>
                  <a:pt x="2842552" y="3110162"/>
                  <a:pt x="2822224" y="3111858"/>
                  <a:pt x="2801896" y="3098291"/>
                </a:cubicBezTo>
                <a:cubicBezTo>
                  <a:pt x="2790038" y="3089812"/>
                  <a:pt x="2774792" y="3088116"/>
                  <a:pt x="2761240" y="3091508"/>
                </a:cubicBezTo>
                <a:cubicBezTo>
                  <a:pt x="2742606" y="3096596"/>
                  <a:pt x="2727360" y="3091508"/>
                  <a:pt x="2710420" y="3084725"/>
                </a:cubicBezTo>
                <a:cubicBezTo>
                  <a:pt x="2703643" y="3081333"/>
                  <a:pt x="2696867" y="3077941"/>
                  <a:pt x="2690091" y="3074550"/>
                </a:cubicBezTo>
                <a:cubicBezTo>
                  <a:pt x="2673151" y="3067766"/>
                  <a:pt x="2657905" y="3064375"/>
                  <a:pt x="2639271" y="3067766"/>
                </a:cubicBezTo>
                <a:cubicBezTo>
                  <a:pt x="2612167" y="3074550"/>
                  <a:pt x="2585063" y="3071158"/>
                  <a:pt x="2561346" y="3055895"/>
                </a:cubicBezTo>
                <a:cubicBezTo>
                  <a:pt x="2541018" y="3044025"/>
                  <a:pt x="2518996" y="3040633"/>
                  <a:pt x="2495280" y="3042329"/>
                </a:cubicBezTo>
                <a:cubicBezTo>
                  <a:pt x="2478340" y="3044025"/>
                  <a:pt x="2461399" y="3045720"/>
                  <a:pt x="2444460" y="3049112"/>
                </a:cubicBezTo>
                <a:cubicBezTo>
                  <a:pt x="2410579" y="3052504"/>
                  <a:pt x="2381781" y="3047416"/>
                  <a:pt x="2354677" y="3028762"/>
                </a:cubicBezTo>
                <a:cubicBezTo>
                  <a:pt x="2347901" y="3023675"/>
                  <a:pt x="2341125" y="3018587"/>
                  <a:pt x="2330961" y="3018587"/>
                </a:cubicBezTo>
                <a:cubicBezTo>
                  <a:pt x="2293692" y="3016891"/>
                  <a:pt x="2258118" y="3013500"/>
                  <a:pt x="2220850" y="3011804"/>
                </a:cubicBezTo>
                <a:cubicBezTo>
                  <a:pt x="2186970" y="3011804"/>
                  <a:pt x="2153089" y="3011804"/>
                  <a:pt x="2120903" y="3013500"/>
                </a:cubicBezTo>
                <a:cubicBezTo>
                  <a:pt x="2095493" y="3015195"/>
                  <a:pt x="2073471" y="3013500"/>
                  <a:pt x="2051449" y="2999933"/>
                </a:cubicBezTo>
                <a:cubicBezTo>
                  <a:pt x="2032814" y="2989758"/>
                  <a:pt x="2012486" y="2986366"/>
                  <a:pt x="1992158" y="2986366"/>
                </a:cubicBezTo>
                <a:cubicBezTo>
                  <a:pt x="1968442" y="2984670"/>
                  <a:pt x="1944726" y="2984670"/>
                  <a:pt x="1921010" y="2984670"/>
                </a:cubicBezTo>
                <a:cubicBezTo>
                  <a:pt x="1880353" y="2984670"/>
                  <a:pt x="1843085" y="2981279"/>
                  <a:pt x="1805817" y="2962625"/>
                </a:cubicBezTo>
                <a:cubicBezTo>
                  <a:pt x="1800735" y="2959233"/>
                  <a:pt x="1792265" y="2957537"/>
                  <a:pt x="1783795" y="2957537"/>
                </a:cubicBezTo>
                <a:cubicBezTo>
                  <a:pt x="1741444" y="2955841"/>
                  <a:pt x="1700788" y="2947362"/>
                  <a:pt x="1660132" y="2935491"/>
                </a:cubicBezTo>
                <a:cubicBezTo>
                  <a:pt x="1619476" y="2925316"/>
                  <a:pt x="1578819" y="2915141"/>
                  <a:pt x="1536469" y="2904966"/>
                </a:cubicBezTo>
                <a:cubicBezTo>
                  <a:pt x="1511059" y="2898183"/>
                  <a:pt x="1483955" y="2896487"/>
                  <a:pt x="1456850" y="2901574"/>
                </a:cubicBezTo>
                <a:cubicBezTo>
                  <a:pt x="1446686" y="2901574"/>
                  <a:pt x="1438216" y="2904966"/>
                  <a:pt x="1428052" y="2908358"/>
                </a:cubicBezTo>
                <a:cubicBezTo>
                  <a:pt x="1417888" y="2910054"/>
                  <a:pt x="1411112" y="2916837"/>
                  <a:pt x="1407724" y="2927012"/>
                </a:cubicBezTo>
                <a:cubicBezTo>
                  <a:pt x="1406030" y="2933795"/>
                  <a:pt x="1402642" y="2940579"/>
                  <a:pt x="1397560" y="2947362"/>
                </a:cubicBezTo>
                <a:cubicBezTo>
                  <a:pt x="1380620" y="2971104"/>
                  <a:pt x="1350128" y="2974495"/>
                  <a:pt x="1324717" y="2957537"/>
                </a:cubicBezTo>
                <a:cubicBezTo>
                  <a:pt x="1323023" y="2955841"/>
                  <a:pt x="1319635" y="2954145"/>
                  <a:pt x="1317941" y="2952449"/>
                </a:cubicBezTo>
                <a:cubicBezTo>
                  <a:pt x="1292531" y="2925316"/>
                  <a:pt x="1262039" y="2911749"/>
                  <a:pt x="1229853" y="2898183"/>
                </a:cubicBezTo>
                <a:cubicBezTo>
                  <a:pt x="1182420" y="2877833"/>
                  <a:pt x="1136682" y="2859179"/>
                  <a:pt x="1085862" y="2847308"/>
                </a:cubicBezTo>
                <a:cubicBezTo>
                  <a:pt x="1062146" y="2842220"/>
                  <a:pt x="1038429" y="2838829"/>
                  <a:pt x="1016407" y="2849004"/>
                </a:cubicBezTo>
                <a:cubicBezTo>
                  <a:pt x="982527" y="2860874"/>
                  <a:pt x="953729" y="2850699"/>
                  <a:pt x="928319" y="2830349"/>
                </a:cubicBezTo>
                <a:cubicBezTo>
                  <a:pt x="914767" y="2821870"/>
                  <a:pt x="901214" y="2811695"/>
                  <a:pt x="889356" y="2801520"/>
                </a:cubicBezTo>
                <a:cubicBezTo>
                  <a:pt x="858864" y="2774387"/>
                  <a:pt x="823290" y="2764212"/>
                  <a:pt x="784328" y="2770995"/>
                </a:cubicBezTo>
                <a:cubicBezTo>
                  <a:pt x="779246" y="2770995"/>
                  <a:pt x="774164" y="2770995"/>
                  <a:pt x="770775" y="2772691"/>
                </a:cubicBezTo>
                <a:cubicBezTo>
                  <a:pt x="745365" y="2779474"/>
                  <a:pt x="726731" y="2769299"/>
                  <a:pt x="708097" y="2754037"/>
                </a:cubicBezTo>
                <a:cubicBezTo>
                  <a:pt x="687769" y="2737078"/>
                  <a:pt x="670829" y="2715033"/>
                  <a:pt x="660665" y="2689595"/>
                </a:cubicBezTo>
                <a:cubicBezTo>
                  <a:pt x="657277" y="2681116"/>
                  <a:pt x="653889" y="2672637"/>
                  <a:pt x="650501" y="2665853"/>
                </a:cubicBezTo>
                <a:cubicBezTo>
                  <a:pt x="648807" y="2664157"/>
                  <a:pt x="647113" y="2662462"/>
                  <a:pt x="645419" y="2660766"/>
                </a:cubicBezTo>
                <a:cubicBezTo>
                  <a:pt x="626784" y="2659070"/>
                  <a:pt x="613232" y="2648895"/>
                  <a:pt x="601374" y="2631937"/>
                </a:cubicBezTo>
                <a:cubicBezTo>
                  <a:pt x="582740" y="2604803"/>
                  <a:pt x="555636" y="2582757"/>
                  <a:pt x="528532" y="2562407"/>
                </a:cubicBezTo>
                <a:cubicBezTo>
                  <a:pt x="470935" y="2520011"/>
                  <a:pt x="409951" y="2482703"/>
                  <a:pt x="347272" y="2448786"/>
                </a:cubicBezTo>
                <a:cubicBezTo>
                  <a:pt x="321862" y="2433524"/>
                  <a:pt x="298146" y="2416565"/>
                  <a:pt x="276124" y="2397911"/>
                </a:cubicBezTo>
                <a:cubicBezTo>
                  <a:pt x="240550" y="2369082"/>
                  <a:pt x="210057" y="2335165"/>
                  <a:pt x="182953" y="2297857"/>
                </a:cubicBezTo>
                <a:cubicBezTo>
                  <a:pt x="132133" y="2228328"/>
                  <a:pt x="98253" y="2150319"/>
                  <a:pt x="62678" y="2070615"/>
                </a:cubicBezTo>
                <a:cubicBezTo>
                  <a:pt x="60984" y="2065528"/>
                  <a:pt x="60984" y="2057048"/>
                  <a:pt x="60984" y="2048569"/>
                </a:cubicBezTo>
                <a:cubicBezTo>
                  <a:pt x="64372" y="2029915"/>
                  <a:pt x="59290" y="2012957"/>
                  <a:pt x="50820" y="1995998"/>
                </a:cubicBezTo>
                <a:cubicBezTo>
                  <a:pt x="33880" y="1958690"/>
                  <a:pt x="20328" y="1919686"/>
                  <a:pt x="3388" y="1882377"/>
                </a:cubicBezTo>
                <a:cubicBezTo>
                  <a:pt x="3388" y="1880681"/>
                  <a:pt x="0" y="1804369"/>
                  <a:pt x="0" y="1802673"/>
                </a:cubicBezTo>
                <a:cubicBezTo>
                  <a:pt x="15246" y="1773844"/>
                  <a:pt x="10164" y="1745015"/>
                  <a:pt x="10164" y="1716185"/>
                </a:cubicBezTo>
                <a:cubicBezTo>
                  <a:pt x="8470" y="1670398"/>
                  <a:pt x="6776" y="1624610"/>
                  <a:pt x="5082" y="1578823"/>
                </a:cubicBezTo>
                <a:cubicBezTo>
                  <a:pt x="1694" y="1531339"/>
                  <a:pt x="13552" y="1488943"/>
                  <a:pt x="40656" y="1449939"/>
                </a:cubicBezTo>
                <a:cubicBezTo>
                  <a:pt x="52514" y="1431285"/>
                  <a:pt x="67760" y="1412631"/>
                  <a:pt x="72843" y="1390585"/>
                </a:cubicBezTo>
                <a:cubicBezTo>
                  <a:pt x="81313" y="1358364"/>
                  <a:pt x="103335" y="1339710"/>
                  <a:pt x="125357" y="1319360"/>
                </a:cubicBezTo>
                <a:cubicBezTo>
                  <a:pt x="149073" y="1297314"/>
                  <a:pt x="171095" y="1273572"/>
                  <a:pt x="193117" y="1249831"/>
                </a:cubicBezTo>
                <a:cubicBezTo>
                  <a:pt x="230386" y="1212522"/>
                  <a:pt x="265960" y="1173518"/>
                  <a:pt x="301534" y="1136210"/>
                </a:cubicBezTo>
                <a:cubicBezTo>
                  <a:pt x="304922" y="1132818"/>
                  <a:pt x="310004" y="1129426"/>
                  <a:pt x="311698" y="1124339"/>
                </a:cubicBezTo>
                <a:cubicBezTo>
                  <a:pt x="316780" y="1105685"/>
                  <a:pt x="328638" y="1098901"/>
                  <a:pt x="347272" y="1098901"/>
                </a:cubicBezTo>
                <a:cubicBezTo>
                  <a:pt x="364213" y="1097206"/>
                  <a:pt x="379459" y="1088726"/>
                  <a:pt x="391317" y="1078551"/>
                </a:cubicBezTo>
                <a:cubicBezTo>
                  <a:pt x="406563" y="1068376"/>
                  <a:pt x="421809" y="1056505"/>
                  <a:pt x="435361" y="1046330"/>
                </a:cubicBezTo>
                <a:cubicBezTo>
                  <a:pt x="448913" y="1034460"/>
                  <a:pt x="464159" y="1024285"/>
                  <a:pt x="477711" y="1015805"/>
                </a:cubicBezTo>
                <a:cubicBezTo>
                  <a:pt x="489569" y="1007326"/>
                  <a:pt x="501428" y="1003935"/>
                  <a:pt x="514980" y="1005630"/>
                </a:cubicBezTo>
                <a:cubicBezTo>
                  <a:pt x="542084" y="1005630"/>
                  <a:pt x="565800" y="997151"/>
                  <a:pt x="589516" y="983585"/>
                </a:cubicBezTo>
                <a:cubicBezTo>
                  <a:pt x="608150" y="971714"/>
                  <a:pt x="628478" y="959843"/>
                  <a:pt x="647113" y="949668"/>
                </a:cubicBezTo>
                <a:cubicBezTo>
                  <a:pt x="711485" y="964930"/>
                  <a:pt x="775858" y="954755"/>
                  <a:pt x="836842" y="937797"/>
                </a:cubicBezTo>
                <a:cubicBezTo>
                  <a:pt x="877498" y="927622"/>
                  <a:pt x="918155" y="915751"/>
                  <a:pt x="960505" y="905576"/>
                </a:cubicBezTo>
                <a:cubicBezTo>
                  <a:pt x="977445" y="900489"/>
                  <a:pt x="996079" y="895401"/>
                  <a:pt x="1013019" y="902184"/>
                </a:cubicBezTo>
                <a:cubicBezTo>
                  <a:pt x="1055370" y="902184"/>
                  <a:pt x="1097720" y="902184"/>
                  <a:pt x="1140070" y="898793"/>
                </a:cubicBezTo>
                <a:cubicBezTo>
                  <a:pt x="1150234" y="898793"/>
                  <a:pt x="1162092" y="893705"/>
                  <a:pt x="1170562" y="890314"/>
                </a:cubicBezTo>
                <a:cubicBezTo>
                  <a:pt x="1189196" y="881834"/>
                  <a:pt x="1209525" y="878443"/>
                  <a:pt x="1228159" y="885226"/>
                </a:cubicBezTo>
                <a:cubicBezTo>
                  <a:pt x="1272203" y="902184"/>
                  <a:pt x="1319635" y="903880"/>
                  <a:pt x="1365374" y="914055"/>
                </a:cubicBezTo>
                <a:cubicBezTo>
                  <a:pt x="1378926" y="917447"/>
                  <a:pt x="1394172" y="917447"/>
                  <a:pt x="1409418" y="919143"/>
                </a:cubicBezTo>
                <a:cubicBezTo>
                  <a:pt x="1426358" y="919143"/>
                  <a:pt x="1441604" y="920839"/>
                  <a:pt x="1458544" y="920839"/>
                </a:cubicBezTo>
                <a:cubicBezTo>
                  <a:pt x="1480567" y="920839"/>
                  <a:pt x="1499201" y="929318"/>
                  <a:pt x="1516141" y="939493"/>
                </a:cubicBezTo>
                <a:cubicBezTo>
                  <a:pt x="1531387" y="949668"/>
                  <a:pt x="1546633" y="958147"/>
                  <a:pt x="1561879" y="966626"/>
                </a:cubicBezTo>
                <a:cubicBezTo>
                  <a:pt x="1577125" y="976801"/>
                  <a:pt x="1594065" y="981889"/>
                  <a:pt x="1614393" y="978497"/>
                </a:cubicBezTo>
                <a:cubicBezTo>
                  <a:pt x="1644886" y="973409"/>
                  <a:pt x="1663520" y="990368"/>
                  <a:pt x="1677072" y="1014110"/>
                </a:cubicBezTo>
                <a:cubicBezTo>
                  <a:pt x="1682154" y="1027676"/>
                  <a:pt x="1688930" y="1039547"/>
                  <a:pt x="1695706" y="1053114"/>
                </a:cubicBezTo>
                <a:cubicBezTo>
                  <a:pt x="1702482" y="1064985"/>
                  <a:pt x="1712646" y="1070072"/>
                  <a:pt x="1727892" y="1070072"/>
                </a:cubicBezTo>
                <a:cubicBezTo>
                  <a:pt x="1748220" y="1068376"/>
                  <a:pt x="1768549" y="1071768"/>
                  <a:pt x="1785489" y="1090422"/>
                </a:cubicBezTo>
                <a:cubicBezTo>
                  <a:pt x="1785489" y="1105685"/>
                  <a:pt x="1785489" y="1120947"/>
                  <a:pt x="1785489" y="1137905"/>
                </a:cubicBezTo>
                <a:cubicBezTo>
                  <a:pt x="1785489" y="1151472"/>
                  <a:pt x="1785489" y="1165039"/>
                  <a:pt x="1790571" y="1178606"/>
                </a:cubicBezTo>
                <a:cubicBezTo>
                  <a:pt x="1799041" y="1197260"/>
                  <a:pt x="1812593" y="1204043"/>
                  <a:pt x="1831227" y="1198956"/>
                </a:cubicBezTo>
                <a:cubicBezTo>
                  <a:pt x="1846473" y="1193868"/>
                  <a:pt x="1860025" y="1185389"/>
                  <a:pt x="1875271" y="1178606"/>
                </a:cubicBezTo>
                <a:cubicBezTo>
                  <a:pt x="1887129" y="1173518"/>
                  <a:pt x="1898987" y="1165039"/>
                  <a:pt x="1912540" y="1159951"/>
                </a:cubicBezTo>
                <a:cubicBezTo>
                  <a:pt x="1924398" y="1154864"/>
                  <a:pt x="1932868" y="1159951"/>
                  <a:pt x="1937950" y="1171822"/>
                </a:cubicBezTo>
                <a:cubicBezTo>
                  <a:pt x="1939644" y="1176910"/>
                  <a:pt x="1941338" y="1183693"/>
                  <a:pt x="1939644" y="1188781"/>
                </a:cubicBezTo>
                <a:cubicBezTo>
                  <a:pt x="1939644" y="1205739"/>
                  <a:pt x="1949808" y="1215914"/>
                  <a:pt x="1961666" y="1226089"/>
                </a:cubicBezTo>
                <a:cubicBezTo>
                  <a:pt x="1976912" y="1241351"/>
                  <a:pt x="1997240" y="1251526"/>
                  <a:pt x="2017568" y="1258310"/>
                </a:cubicBezTo>
                <a:cubicBezTo>
                  <a:pt x="2041285" y="1266789"/>
                  <a:pt x="2065001" y="1273572"/>
                  <a:pt x="2088717" y="1280356"/>
                </a:cubicBezTo>
                <a:cubicBezTo>
                  <a:pt x="2132761" y="1288835"/>
                  <a:pt x="2175111" y="1302402"/>
                  <a:pt x="2215768" y="1319360"/>
                </a:cubicBezTo>
                <a:cubicBezTo>
                  <a:pt x="2232708" y="1326143"/>
                  <a:pt x="2249648" y="1332927"/>
                  <a:pt x="2266588" y="1339710"/>
                </a:cubicBezTo>
                <a:cubicBezTo>
                  <a:pt x="2303856" y="1354972"/>
                  <a:pt x="2341125" y="1365147"/>
                  <a:pt x="2380087" y="1370235"/>
                </a:cubicBezTo>
                <a:cubicBezTo>
                  <a:pt x="2413967" y="1373627"/>
                  <a:pt x="2446154" y="1382106"/>
                  <a:pt x="2474951" y="1402456"/>
                </a:cubicBezTo>
                <a:cubicBezTo>
                  <a:pt x="2502056" y="1395672"/>
                  <a:pt x="2529160" y="1402456"/>
                  <a:pt x="2552876" y="1414327"/>
                </a:cubicBezTo>
                <a:cubicBezTo>
                  <a:pt x="2603697" y="1439764"/>
                  <a:pt x="2657905" y="1451635"/>
                  <a:pt x="2712113" y="1456723"/>
                </a:cubicBezTo>
                <a:cubicBezTo>
                  <a:pt x="2764628" y="1461810"/>
                  <a:pt x="2818836" y="1468593"/>
                  <a:pt x="2871351" y="1473681"/>
                </a:cubicBezTo>
                <a:cubicBezTo>
                  <a:pt x="2903537" y="1477073"/>
                  <a:pt x="2934029" y="1487248"/>
                  <a:pt x="2966215" y="1497423"/>
                </a:cubicBezTo>
                <a:cubicBezTo>
                  <a:pt x="2976379" y="1500814"/>
                  <a:pt x="2986543" y="1502510"/>
                  <a:pt x="2996708" y="1502510"/>
                </a:cubicBezTo>
                <a:cubicBezTo>
                  <a:pt x="3049222" y="1499118"/>
                  <a:pt x="3098348" y="1509293"/>
                  <a:pt x="3147475" y="1524556"/>
                </a:cubicBezTo>
                <a:cubicBezTo>
                  <a:pt x="3166109" y="1529643"/>
                  <a:pt x="3184742" y="1536427"/>
                  <a:pt x="3203377" y="1543210"/>
                </a:cubicBezTo>
                <a:cubicBezTo>
                  <a:pt x="3215235" y="1548298"/>
                  <a:pt x="3227093" y="1549994"/>
                  <a:pt x="3240645" y="1548298"/>
                </a:cubicBezTo>
                <a:cubicBezTo>
                  <a:pt x="3269443" y="1544906"/>
                  <a:pt x="3298242" y="1549994"/>
                  <a:pt x="3327040" y="1556777"/>
                </a:cubicBezTo>
                <a:cubicBezTo>
                  <a:pt x="3347368" y="1561864"/>
                  <a:pt x="3367696" y="1566952"/>
                  <a:pt x="3386330" y="1572039"/>
                </a:cubicBezTo>
                <a:cubicBezTo>
                  <a:pt x="3435456" y="1587302"/>
                  <a:pt x="3484583" y="1588998"/>
                  <a:pt x="3535403" y="1583910"/>
                </a:cubicBezTo>
                <a:cubicBezTo>
                  <a:pt x="3550649" y="1580519"/>
                  <a:pt x="3567589" y="1580519"/>
                  <a:pt x="3584529" y="1580519"/>
                </a:cubicBezTo>
                <a:cubicBezTo>
                  <a:pt x="3598081" y="1580519"/>
                  <a:pt x="3611633" y="1582214"/>
                  <a:pt x="3625186" y="1588998"/>
                </a:cubicBezTo>
                <a:cubicBezTo>
                  <a:pt x="3647208" y="1599173"/>
                  <a:pt x="3670924" y="1599173"/>
                  <a:pt x="3694640" y="1595781"/>
                </a:cubicBezTo>
                <a:cubicBezTo>
                  <a:pt x="3711581" y="1594085"/>
                  <a:pt x="3730214" y="1594085"/>
                  <a:pt x="3747154" y="1592389"/>
                </a:cubicBezTo>
                <a:cubicBezTo>
                  <a:pt x="3770871" y="1590694"/>
                  <a:pt x="3794587" y="1594085"/>
                  <a:pt x="3816609" y="1602564"/>
                </a:cubicBezTo>
                <a:cubicBezTo>
                  <a:pt x="3826774" y="1605956"/>
                  <a:pt x="3836938" y="1609348"/>
                  <a:pt x="3847101" y="1612739"/>
                </a:cubicBezTo>
                <a:cubicBezTo>
                  <a:pt x="3869123" y="1621219"/>
                  <a:pt x="3889451" y="1621219"/>
                  <a:pt x="3911474" y="1616131"/>
                </a:cubicBezTo>
                <a:cubicBezTo>
                  <a:pt x="3918250" y="1614435"/>
                  <a:pt x="3926720" y="1612739"/>
                  <a:pt x="3933496" y="1614435"/>
                </a:cubicBezTo>
                <a:cubicBezTo>
                  <a:pt x="3997868" y="1628002"/>
                  <a:pt x="4063935" y="1624610"/>
                  <a:pt x="4128307" y="1622914"/>
                </a:cubicBezTo>
                <a:cubicBezTo>
                  <a:pt x="4170658" y="1621219"/>
                  <a:pt x="4213008" y="1617827"/>
                  <a:pt x="4255358" y="1619523"/>
                </a:cubicBezTo>
                <a:cubicBezTo>
                  <a:pt x="4289238" y="1619523"/>
                  <a:pt x="4321424" y="1622914"/>
                  <a:pt x="4355305" y="1626306"/>
                </a:cubicBezTo>
                <a:cubicBezTo>
                  <a:pt x="4368857" y="1628002"/>
                  <a:pt x="4380715" y="1631394"/>
                  <a:pt x="4392573" y="1634785"/>
                </a:cubicBezTo>
                <a:cubicBezTo>
                  <a:pt x="4407819" y="1641569"/>
                  <a:pt x="4424759" y="1644960"/>
                  <a:pt x="4440005" y="1644960"/>
                </a:cubicBezTo>
                <a:cubicBezTo>
                  <a:pt x="4467110" y="1643264"/>
                  <a:pt x="4492520" y="1641569"/>
                  <a:pt x="4517930" y="1639873"/>
                </a:cubicBezTo>
                <a:cubicBezTo>
                  <a:pt x="4558586" y="1638177"/>
                  <a:pt x="4597548" y="1633089"/>
                  <a:pt x="4638205" y="1636481"/>
                </a:cubicBezTo>
                <a:cubicBezTo>
                  <a:pt x="4653451" y="1638177"/>
                  <a:pt x="4668697" y="1639873"/>
                  <a:pt x="4683943" y="1644960"/>
                </a:cubicBezTo>
                <a:cubicBezTo>
                  <a:pt x="4700884" y="1650048"/>
                  <a:pt x="4716129" y="1651744"/>
                  <a:pt x="4734764" y="1651744"/>
                </a:cubicBezTo>
                <a:cubicBezTo>
                  <a:pt x="4807606" y="1648352"/>
                  <a:pt x="4882142" y="1643264"/>
                  <a:pt x="4954985" y="1646656"/>
                </a:cubicBezTo>
                <a:cubicBezTo>
                  <a:pt x="4993947" y="1648352"/>
                  <a:pt x="5031216" y="1650048"/>
                  <a:pt x="5068484" y="1651744"/>
                </a:cubicBezTo>
                <a:cubicBezTo>
                  <a:pt x="5080342" y="1651744"/>
                  <a:pt x="5092200" y="1651744"/>
                  <a:pt x="5104058" y="1650048"/>
                </a:cubicBezTo>
                <a:cubicBezTo>
                  <a:pt x="5163348" y="1639873"/>
                  <a:pt x="5222639" y="1638177"/>
                  <a:pt x="5281929" y="1641569"/>
                </a:cubicBezTo>
                <a:cubicBezTo>
                  <a:pt x="5322586" y="1644960"/>
                  <a:pt x="5363242" y="1646656"/>
                  <a:pt x="5402204" y="1648352"/>
                </a:cubicBezTo>
                <a:cubicBezTo>
                  <a:pt x="5447942" y="1650048"/>
                  <a:pt x="5491987" y="1641569"/>
                  <a:pt x="5536031" y="1634785"/>
                </a:cubicBezTo>
                <a:cubicBezTo>
                  <a:pt x="5568217" y="1629698"/>
                  <a:pt x="5598710" y="1624610"/>
                  <a:pt x="5630896" y="1621219"/>
                </a:cubicBezTo>
                <a:cubicBezTo>
                  <a:pt x="5656306" y="1617827"/>
                  <a:pt x="5681716" y="1617827"/>
                  <a:pt x="5705432" y="1621219"/>
                </a:cubicBezTo>
                <a:cubicBezTo>
                  <a:pt x="5729148" y="1626306"/>
                  <a:pt x="5752865" y="1626306"/>
                  <a:pt x="5776581" y="1619523"/>
                </a:cubicBezTo>
                <a:cubicBezTo>
                  <a:pt x="5786745" y="1617827"/>
                  <a:pt x="5798603" y="1614435"/>
                  <a:pt x="5808767" y="1612739"/>
                </a:cubicBezTo>
                <a:cubicBezTo>
                  <a:pt x="5842647" y="1604260"/>
                  <a:pt x="5876528" y="1599173"/>
                  <a:pt x="5912102" y="1599173"/>
                </a:cubicBezTo>
                <a:cubicBezTo>
                  <a:pt x="5973086" y="1595781"/>
                  <a:pt x="6034071" y="1592389"/>
                  <a:pt x="6096749" y="1588998"/>
                </a:cubicBezTo>
                <a:cubicBezTo>
                  <a:pt x="6135711" y="1587302"/>
                  <a:pt x="6172980" y="1578823"/>
                  <a:pt x="6211942" y="1570344"/>
                </a:cubicBezTo>
                <a:cubicBezTo>
                  <a:pt x="6240740" y="1563560"/>
                  <a:pt x="6271232" y="1558473"/>
                  <a:pt x="6300031" y="1551689"/>
                </a:cubicBezTo>
                <a:cubicBezTo>
                  <a:pt x="6318665" y="1546602"/>
                  <a:pt x="6337299" y="1548298"/>
                  <a:pt x="6355933" y="1553385"/>
                </a:cubicBezTo>
                <a:cubicBezTo>
                  <a:pt x="6383037" y="1560169"/>
                  <a:pt x="6408447" y="1558473"/>
                  <a:pt x="6433857" y="1544906"/>
                </a:cubicBezTo>
                <a:cubicBezTo>
                  <a:pt x="6444022" y="1538123"/>
                  <a:pt x="6455880" y="1536427"/>
                  <a:pt x="6467738" y="1534731"/>
                </a:cubicBezTo>
                <a:cubicBezTo>
                  <a:pt x="6513476" y="1527948"/>
                  <a:pt x="6557520" y="1521164"/>
                  <a:pt x="6603259" y="1516077"/>
                </a:cubicBezTo>
                <a:cubicBezTo>
                  <a:pt x="6662549" y="1507598"/>
                  <a:pt x="6723534" y="1502510"/>
                  <a:pt x="6782824" y="1494031"/>
                </a:cubicBezTo>
                <a:cubicBezTo>
                  <a:pt x="6875995" y="1480464"/>
                  <a:pt x="6967471" y="1463506"/>
                  <a:pt x="7058948" y="1441460"/>
                </a:cubicBezTo>
                <a:cubicBezTo>
                  <a:pt x="7114850" y="1429589"/>
                  <a:pt x="7170753" y="1414327"/>
                  <a:pt x="7230043" y="1407543"/>
                </a:cubicBezTo>
                <a:cubicBezTo>
                  <a:pt x="7272394" y="1402456"/>
                  <a:pt x="7314744" y="1390585"/>
                  <a:pt x="7355400" y="1378714"/>
                </a:cubicBezTo>
                <a:cubicBezTo>
                  <a:pt x="7455347" y="1349885"/>
                  <a:pt x="7555294" y="1326143"/>
                  <a:pt x="7655241" y="1302402"/>
                </a:cubicBezTo>
                <a:cubicBezTo>
                  <a:pt x="7833112" y="1260006"/>
                  <a:pt x="8007595" y="1209131"/>
                  <a:pt x="8178690" y="1146385"/>
                </a:cubicBezTo>
                <a:cubicBezTo>
                  <a:pt x="8251533" y="1120947"/>
                  <a:pt x="8324375" y="1095510"/>
                  <a:pt x="8400606" y="1075160"/>
                </a:cubicBezTo>
                <a:cubicBezTo>
                  <a:pt x="8422628" y="1070072"/>
                  <a:pt x="8444650" y="1064985"/>
                  <a:pt x="8466672" y="1059897"/>
                </a:cubicBezTo>
                <a:cubicBezTo>
                  <a:pt x="8481918" y="1061593"/>
                  <a:pt x="8493777" y="1076855"/>
                  <a:pt x="8512411" y="1070072"/>
                </a:cubicBezTo>
                <a:cubicBezTo>
                  <a:pt x="8514105" y="1066680"/>
                  <a:pt x="8517493" y="1059897"/>
                  <a:pt x="8520881" y="1054810"/>
                </a:cubicBezTo>
                <a:cubicBezTo>
                  <a:pt x="8529351" y="1042939"/>
                  <a:pt x="8536127" y="1042939"/>
                  <a:pt x="8547985" y="1051418"/>
                </a:cubicBezTo>
                <a:cubicBezTo>
                  <a:pt x="8549679" y="1053114"/>
                  <a:pt x="8553067" y="1054810"/>
                  <a:pt x="8556455" y="1058201"/>
                </a:cubicBezTo>
                <a:cubicBezTo>
                  <a:pt x="8573395" y="1053114"/>
                  <a:pt x="8590335" y="1048026"/>
                  <a:pt x="8608969" y="1042939"/>
                </a:cubicBezTo>
                <a:cubicBezTo>
                  <a:pt x="8724162" y="1009022"/>
                  <a:pt x="8839355" y="973410"/>
                  <a:pt x="8954548" y="939493"/>
                </a:cubicBezTo>
                <a:cubicBezTo>
                  <a:pt x="8973182" y="934406"/>
                  <a:pt x="8973182" y="934406"/>
                  <a:pt x="8990122" y="947972"/>
                </a:cubicBezTo>
                <a:cubicBezTo>
                  <a:pt x="9076517" y="910664"/>
                  <a:pt x="9169687" y="881835"/>
                  <a:pt x="9256082" y="839439"/>
                </a:cubicBezTo>
                <a:cubicBezTo>
                  <a:pt x="9283186" y="824176"/>
                  <a:pt x="9313678" y="814001"/>
                  <a:pt x="9342476" y="802130"/>
                </a:cubicBezTo>
                <a:cubicBezTo>
                  <a:pt x="9354335" y="798739"/>
                  <a:pt x="9364499" y="795347"/>
                  <a:pt x="9371275" y="781780"/>
                </a:cubicBezTo>
                <a:cubicBezTo>
                  <a:pt x="9383133" y="786868"/>
                  <a:pt x="9393297" y="785172"/>
                  <a:pt x="9405155" y="780084"/>
                </a:cubicBezTo>
                <a:cubicBezTo>
                  <a:pt x="9459363" y="758039"/>
                  <a:pt x="9508490" y="730905"/>
                  <a:pt x="9557616" y="700380"/>
                </a:cubicBezTo>
                <a:cubicBezTo>
                  <a:pt x="9579638" y="685118"/>
                  <a:pt x="9601660" y="673247"/>
                  <a:pt x="9623682" y="659680"/>
                </a:cubicBezTo>
                <a:cubicBezTo>
                  <a:pt x="9640623" y="649505"/>
                  <a:pt x="9657563" y="641026"/>
                  <a:pt x="9677891" y="641026"/>
                </a:cubicBezTo>
                <a:cubicBezTo>
                  <a:pt x="9694831" y="639330"/>
                  <a:pt x="9711771" y="629155"/>
                  <a:pt x="9721935" y="615588"/>
                </a:cubicBezTo>
                <a:cubicBezTo>
                  <a:pt x="9730405" y="607109"/>
                  <a:pt x="9738875" y="598630"/>
                  <a:pt x="9747345" y="588455"/>
                </a:cubicBezTo>
                <a:cubicBezTo>
                  <a:pt x="9754121" y="591847"/>
                  <a:pt x="9759203" y="595238"/>
                  <a:pt x="9765979" y="595238"/>
                </a:cubicBezTo>
                <a:cubicBezTo>
                  <a:pt x="9772755" y="593543"/>
                  <a:pt x="9779531" y="590151"/>
                  <a:pt x="9784614" y="585063"/>
                </a:cubicBezTo>
                <a:cubicBezTo>
                  <a:pt x="9796472" y="578280"/>
                  <a:pt x="9804942" y="568105"/>
                  <a:pt x="9815106" y="559626"/>
                </a:cubicBezTo>
                <a:cubicBezTo>
                  <a:pt x="9830352" y="546059"/>
                  <a:pt x="9847292" y="534188"/>
                  <a:pt x="9865926" y="525709"/>
                </a:cubicBezTo>
                <a:cubicBezTo>
                  <a:pt x="9881172" y="520622"/>
                  <a:pt x="9894724" y="513838"/>
                  <a:pt x="9908276" y="507055"/>
                </a:cubicBezTo>
                <a:cubicBezTo>
                  <a:pt x="9920135" y="501967"/>
                  <a:pt x="9933687" y="495184"/>
                  <a:pt x="9948933" y="486705"/>
                </a:cubicBezTo>
                <a:cubicBezTo>
                  <a:pt x="9943851" y="501967"/>
                  <a:pt x="9937075" y="515534"/>
                  <a:pt x="9933687" y="529101"/>
                </a:cubicBezTo>
                <a:cubicBezTo>
                  <a:pt x="9931993" y="540972"/>
                  <a:pt x="9930299" y="554538"/>
                  <a:pt x="9930299" y="566409"/>
                </a:cubicBezTo>
                <a:cubicBezTo>
                  <a:pt x="9930299" y="581672"/>
                  <a:pt x="9935381" y="595238"/>
                  <a:pt x="9942157" y="607109"/>
                </a:cubicBezTo>
                <a:cubicBezTo>
                  <a:pt x="9960791" y="608805"/>
                  <a:pt x="9974343" y="600326"/>
                  <a:pt x="9987895" y="591847"/>
                </a:cubicBezTo>
                <a:cubicBezTo>
                  <a:pt x="10001447" y="583368"/>
                  <a:pt x="10013305" y="571497"/>
                  <a:pt x="10026857" y="561322"/>
                </a:cubicBezTo>
                <a:cubicBezTo>
                  <a:pt x="10045491" y="546059"/>
                  <a:pt x="10065820" y="530797"/>
                  <a:pt x="10091230" y="524013"/>
                </a:cubicBezTo>
                <a:cubicBezTo>
                  <a:pt x="10096312" y="524013"/>
                  <a:pt x="10101394" y="518926"/>
                  <a:pt x="10106476" y="513838"/>
                </a:cubicBezTo>
                <a:cubicBezTo>
                  <a:pt x="10179318" y="432438"/>
                  <a:pt x="10258937" y="359517"/>
                  <a:pt x="10335167" y="283205"/>
                </a:cubicBezTo>
                <a:cubicBezTo>
                  <a:pt x="10345332" y="274725"/>
                  <a:pt x="10348720" y="266246"/>
                  <a:pt x="10347026" y="254375"/>
                </a:cubicBezTo>
                <a:cubicBezTo>
                  <a:pt x="10409704" y="203500"/>
                  <a:pt x="10453748" y="135667"/>
                  <a:pt x="10496099" y="67834"/>
                </a:cubicBezTo>
                <a:cubicBezTo>
                  <a:pt x="10511345" y="45788"/>
                  <a:pt x="10526591" y="23742"/>
                  <a:pt x="10543531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one-black.pdf" descr="Phone-black.pdf">
            <a:extLst>
              <a:ext uri="{FF2B5EF4-FFF2-40B4-BE49-F238E27FC236}">
                <a16:creationId xmlns:a16="http://schemas.microsoft.com/office/drawing/2014/main" id="{022D95CC-4242-4FA4-8400-E34105A957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335346" y="739407"/>
            <a:ext cx="2506810" cy="5282206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01.png"/>
          <p:cNvSpPr>
            <a:spLocks noGrp="1"/>
          </p:cNvSpPr>
          <p:nvPr>
            <p:ph type="pic" sz="quarter" idx="13"/>
          </p:nvPr>
        </p:nvSpPr>
        <p:spPr>
          <a:xfrm>
            <a:off x="8484795" y="1426043"/>
            <a:ext cx="2207912" cy="3959457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5" name="01.png">
            <a:extLst>
              <a:ext uri="{FF2B5EF4-FFF2-40B4-BE49-F238E27FC236}">
                <a16:creationId xmlns:a16="http://schemas.microsoft.com/office/drawing/2014/main" id="{EEBD689A-51C8-4D9A-BAE7-46B8CF46A6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230582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47313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.pdf" descr="image4.pdf">
            <a:extLst>
              <a:ext uri="{FF2B5EF4-FFF2-40B4-BE49-F238E27FC236}">
                <a16:creationId xmlns:a16="http://schemas.microsoft.com/office/drawing/2014/main" id="{6B56BCAE-B746-403B-876D-57B31B0AC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877" y="1778158"/>
            <a:ext cx="4134246" cy="61283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01.png">
            <a:extLst>
              <a:ext uri="{FF2B5EF4-FFF2-40B4-BE49-F238E27FC236}">
                <a16:creationId xmlns:a16="http://schemas.microsoft.com/office/drawing/2014/main" id="{BC7E5AE1-2F19-4DD2-8A72-1BA69805A5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22" y="2397005"/>
            <a:ext cx="3715272" cy="446633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3308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D01DA5E-AFB7-4DDD-B015-E8804A6100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pct40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3809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nitor.eps" descr="monitor.eps">
            <a:extLst>
              <a:ext uri="{FF2B5EF4-FFF2-40B4-BE49-F238E27FC236}">
                <a16:creationId xmlns:a16="http://schemas.microsoft.com/office/drawing/2014/main" id="{E96B80D7-C4F6-471A-B6A7-35E5212A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5017" y="682116"/>
            <a:ext cx="7195169" cy="54937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01.png">
            <a:extLst>
              <a:ext uri="{FF2B5EF4-FFF2-40B4-BE49-F238E27FC236}">
                <a16:creationId xmlns:a16="http://schemas.microsoft.com/office/drawing/2014/main" id="{5921562A-16AE-41D5-BAEC-A4C9602968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27" y="974626"/>
            <a:ext cx="3294842" cy="374339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73416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">
            <a:extLst>
              <a:ext uri="{FF2B5EF4-FFF2-40B4-BE49-F238E27FC236}">
                <a16:creationId xmlns:a16="http://schemas.microsoft.com/office/drawing/2014/main" id="{250B3EA7-7343-4914-B72F-E174E785884E}"/>
              </a:ext>
            </a:extLst>
          </p:cNvPr>
          <p:cNvGrpSpPr/>
          <p:nvPr userDrawn="1"/>
        </p:nvGrpSpPr>
        <p:grpSpPr>
          <a:xfrm>
            <a:off x="4184862" y="585338"/>
            <a:ext cx="3061297" cy="5687324"/>
            <a:chOff x="0" y="0"/>
            <a:chExt cx="6122591" cy="11374646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08769FFA-CEBD-4801-AF07-C54AA036560D}"/>
                </a:ext>
              </a:extLst>
            </p:cNvPr>
            <p:cNvSpPr/>
            <p:nvPr/>
          </p:nvSpPr>
          <p:spPr>
            <a:xfrm>
              <a:off x="634007" y="9084922"/>
              <a:ext cx="4635409" cy="228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678" y="249"/>
                    <a:pt x="10678" y="249"/>
                    <a:pt x="10678" y="2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791" y="3243"/>
                    <a:pt x="1791" y="8738"/>
                  </a:cubicBezTo>
                  <a:cubicBezTo>
                    <a:pt x="1791" y="11739"/>
                    <a:pt x="1606" y="18107"/>
                    <a:pt x="3829" y="19978"/>
                  </a:cubicBezTo>
                  <a:cubicBezTo>
                    <a:pt x="5432" y="21351"/>
                    <a:pt x="6418" y="21600"/>
                    <a:pt x="10802" y="21600"/>
                  </a:cubicBezTo>
                  <a:cubicBezTo>
                    <a:pt x="15182" y="21600"/>
                    <a:pt x="16103" y="21351"/>
                    <a:pt x="17771" y="19978"/>
                  </a:cubicBezTo>
                  <a:cubicBezTo>
                    <a:pt x="19932" y="18107"/>
                    <a:pt x="19747" y="11739"/>
                    <a:pt x="19747" y="8738"/>
                  </a:cubicBezTo>
                  <a:cubicBezTo>
                    <a:pt x="19747" y="3243"/>
                    <a:pt x="21600" y="0"/>
                    <a:pt x="21600" y="0"/>
                  </a:cubicBezTo>
                </a:path>
              </a:pathLst>
            </a:custGeom>
            <a:solidFill>
              <a:srgbClr val="3C3D4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410766">
                <a:defRPr sz="3200">
                  <a:solidFill>
                    <a:srgbClr val="FFFFFF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sz="1600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3F6879A4-D162-4AA2-A202-17B4AB7E2198}"/>
                </a:ext>
              </a:extLst>
            </p:cNvPr>
            <p:cNvSpPr/>
            <p:nvPr/>
          </p:nvSpPr>
          <p:spPr>
            <a:xfrm>
              <a:off x="634007" y="0"/>
              <a:ext cx="4635409" cy="229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0678" y="21351"/>
                    <a:pt x="10678" y="21351"/>
                    <a:pt x="10678" y="2135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1791" y="18351"/>
                    <a:pt x="1791" y="12733"/>
                  </a:cubicBezTo>
                  <a:cubicBezTo>
                    <a:pt x="1791" y="9865"/>
                    <a:pt x="1606" y="3498"/>
                    <a:pt x="3829" y="1621"/>
                  </a:cubicBezTo>
                  <a:cubicBezTo>
                    <a:pt x="5432" y="125"/>
                    <a:pt x="6418" y="0"/>
                    <a:pt x="10802" y="0"/>
                  </a:cubicBezTo>
                  <a:cubicBezTo>
                    <a:pt x="15182" y="0"/>
                    <a:pt x="16103" y="249"/>
                    <a:pt x="17771" y="1621"/>
                  </a:cubicBezTo>
                  <a:cubicBezTo>
                    <a:pt x="19932" y="3498"/>
                    <a:pt x="19747" y="9865"/>
                    <a:pt x="19747" y="12858"/>
                  </a:cubicBezTo>
                  <a:cubicBezTo>
                    <a:pt x="19747" y="18351"/>
                    <a:pt x="21600" y="21600"/>
                    <a:pt x="21600" y="21600"/>
                  </a:cubicBezTo>
                </a:path>
              </a:pathLst>
            </a:custGeom>
            <a:solidFill>
              <a:srgbClr val="3C3D4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410766">
                <a:defRPr sz="3200">
                  <a:solidFill>
                    <a:srgbClr val="FFFFFF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endParaRPr sz="1600"/>
            </a:p>
          </p:txBody>
        </p: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0F84BDB0-D545-442B-85BE-C09F4B28F769}"/>
                </a:ext>
              </a:extLst>
            </p:cNvPr>
            <p:cNvGrpSpPr/>
            <p:nvPr/>
          </p:nvGrpSpPr>
          <p:grpSpPr>
            <a:xfrm>
              <a:off x="5711874" y="3911879"/>
              <a:ext cx="410718" cy="3569214"/>
              <a:chOff x="0" y="0"/>
              <a:chExt cx="410717" cy="3569213"/>
            </a:xfrm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D79EB543-177A-4F02-A4F3-63D235D19DA5}"/>
                  </a:ext>
                </a:extLst>
              </p:cNvPr>
              <p:cNvSpPr/>
              <p:nvPr/>
            </p:nvSpPr>
            <p:spPr>
              <a:xfrm>
                <a:off x="123382" y="2108626"/>
                <a:ext cx="217156" cy="1460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17"/>
                    </a:moveTo>
                    <a:cubicBezTo>
                      <a:pt x="21600" y="21316"/>
                      <a:pt x="17905" y="21600"/>
                      <a:pt x="10705" y="21600"/>
                    </a:cubicBezTo>
                    <a:cubicBezTo>
                      <a:pt x="5400" y="21600"/>
                      <a:pt x="0" y="21316"/>
                      <a:pt x="0" y="21017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292"/>
                      <a:pt x="5400" y="0"/>
                      <a:pt x="10705" y="0"/>
                    </a:cubicBezTo>
                    <a:cubicBezTo>
                      <a:pt x="17905" y="0"/>
                      <a:pt x="21600" y="292"/>
                      <a:pt x="21600" y="583"/>
                    </a:cubicBezTo>
                    <a:lnTo>
                      <a:pt x="21600" y="21017"/>
                    </a:lnTo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914400"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/>
              </a:p>
            </p:txBody>
          </p:sp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317FA238-5566-4818-9759-CF3CC2E32DA2}"/>
                  </a:ext>
                </a:extLst>
              </p:cNvPr>
              <p:cNvSpPr/>
              <p:nvPr/>
            </p:nvSpPr>
            <p:spPr>
              <a:xfrm>
                <a:off x="111101" y="2108626"/>
                <a:ext cx="179416" cy="1460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17"/>
                    </a:moveTo>
                    <a:cubicBezTo>
                      <a:pt x="21600" y="21316"/>
                      <a:pt x="17280" y="21600"/>
                      <a:pt x="10800" y="21600"/>
                    </a:cubicBezTo>
                    <a:cubicBezTo>
                      <a:pt x="6366" y="21600"/>
                      <a:pt x="0" y="21316"/>
                      <a:pt x="0" y="21017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292"/>
                      <a:pt x="6366" y="0"/>
                      <a:pt x="10800" y="0"/>
                    </a:cubicBezTo>
                    <a:cubicBezTo>
                      <a:pt x="17280" y="0"/>
                      <a:pt x="21600" y="292"/>
                      <a:pt x="21600" y="583"/>
                    </a:cubicBezTo>
                    <a:lnTo>
                      <a:pt x="21600" y="21017"/>
                    </a:lnTo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914400"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/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9E86A6A1-59E2-42C1-9B48-90AB4159EDE3}"/>
                  </a:ext>
                </a:extLst>
              </p:cNvPr>
              <p:cNvSpPr/>
              <p:nvPr/>
            </p:nvSpPr>
            <p:spPr>
              <a:xfrm>
                <a:off x="0" y="0"/>
                <a:ext cx="410718" cy="1258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47"/>
                    </a:moveTo>
                    <a:cubicBezTo>
                      <a:pt x="21600" y="20237"/>
                      <a:pt x="16723" y="21600"/>
                      <a:pt x="10452" y="21600"/>
                    </a:cubicBezTo>
                    <a:cubicBezTo>
                      <a:pt x="4877" y="21600"/>
                      <a:pt x="0" y="20237"/>
                      <a:pt x="0" y="18647"/>
                    </a:cubicBezTo>
                    <a:cubicBezTo>
                      <a:pt x="0" y="3192"/>
                      <a:pt x="0" y="3192"/>
                      <a:pt x="0" y="3192"/>
                    </a:cubicBezTo>
                    <a:cubicBezTo>
                      <a:pt x="0" y="1363"/>
                      <a:pt x="4877" y="0"/>
                      <a:pt x="10452" y="0"/>
                    </a:cubicBezTo>
                    <a:cubicBezTo>
                      <a:pt x="16723" y="0"/>
                      <a:pt x="21600" y="1363"/>
                      <a:pt x="21600" y="3192"/>
                    </a:cubicBezTo>
                    <a:lnTo>
                      <a:pt x="21600" y="18647"/>
                    </a:lnTo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914400"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/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EDBBB8B5-4ED3-4D35-B790-A91F70AA9B15}"/>
                  </a:ext>
                </a:extLst>
              </p:cNvPr>
              <p:cNvSpPr/>
              <p:nvPr/>
            </p:nvSpPr>
            <p:spPr>
              <a:xfrm>
                <a:off x="0" y="0"/>
                <a:ext cx="383088" cy="1258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52" y="21146"/>
                    </a:moveTo>
                    <a:cubicBezTo>
                      <a:pt x="17131" y="21146"/>
                      <a:pt x="17131" y="21146"/>
                      <a:pt x="17131" y="21146"/>
                    </a:cubicBezTo>
                    <a:cubicBezTo>
                      <a:pt x="17876" y="20919"/>
                      <a:pt x="19366" y="20464"/>
                      <a:pt x="20110" y="20237"/>
                    </a:cubicBezTo>
                    <a:cubicBezTo>
                      <a:pt x="14152" y="20237"/>
                      <a:pt x="14152" y="20237"/>
                      <a:pt x="14152" y="20237"/>
                    </a:cubicBezTo>
                    <a:cubicBezTo>
                      <a:pt x="14152" y="18875"/>
                      <a:pt x="14152" y="18875"/>
                      <a:pt x="14152" y="18875"/>
                    </a:cubicBezTo>
                    <a:cubicBezTo>
                      <a:pt x="21600" y="18875"/>
                      <a:pt x="21600" y="18875"/>
                      <a:pt x="21600" y="18875"/>
                    </a:cubicBezTo>
                    <a:cubicBezTo>
                      <a:pt x="21600" y="18647"/>
                      <a:pt x="21600" y="18420"/>
                      <a:pt x="21600" y="18420"/>
                    </a:cubicBezTo>
                    <a:cubicBezTo>
                      <a:pt x="21600" y="17739"/>
                      <a:pt x="21600" y="17739"/>
                      <a:pt x="21600" y="17739"/>
                    </a:cubicBezTo>
                    <a:cubicBezTo>
                      <a:pt x="14152" y="17739"/>
                      <a:pt x="14152" y="17739"/>
                      <a:pt x="14152" y="17739"/>
                    </a:cubicBezTo>
                    <a:cubicBezTo>
                      <a:pt x="14152" y="16376"/>
                      <a:pt x="14152" y="16376"/>
                      <a:pt x="14152" y="16376"/>
                    </a:cubicBezTo>
                    <a:cubicBezTo>
                      <a:pt x="21600" y="16376"/>
                      <a:pt x="21600" y="16376"/>
                      <a:pt x="21600" y="16376"/>
                    </a:cubicBezTo>
                    <a:cubicBezTo>
                      <a:pt x="21600" y="15456"/>
                      <a:pt x="21600" y="15456"/>
                      <a:pt x="21600" y="15456"/>
                    </a:cubicBezTo>
                    <a:cubicBezTo>
                      <a:pt x="14152" y="15456"/>
                      <a:pt x="14152" y="15456"/>
                      <a:pt x="14152" y="15456"/>
                    </a:cubicBezTo>
                    <a:cubicBezTo>
                      <a:pt x="14152" y="14093"/>
                      <a:pt x="14152" y="14093"/>
                      <a:pt x="14152" y="14093"/>
                    </a:cubicBezTo>
                    <a:cubicBezTo>
                      <a:pt x="21600" y="14093"/>
                      <a:pt x="21600" y="14093"/>
                      <a:pt x="21600" y="14093"/>
                    </a:cubicBezTo>
                    <a:cubicBezTo>
                      <a:pt x="21600" y="13185"/>
                      <a:pt x="21600" y="13185"/>
                      <a:pt x="21600" y="13185"/>
                    </a:cubicBezTo>
                    <a:cubicBezTo>
                      <a:pt x="14152" y="13185"/>
                      <a:pt x="14152" y="13185"/>
                      <a:pt x="14152" y="13185"/>
                    </a:cubicBezTo>
                    <a:cubicBezTo>
                      <a:pt x="14152" y="11822"/>
                      <a:pt x="14152" y="11822"/>
                      <a:pt x="14152" y="11822"/>
                    </a:cubicBezTo>
                    <a:cubicBezTo>
                      <a:pt x="21600" y="11822"/>
                      <a:pt x="21600" y="11822"/>
                      <a:pt x="21600" y="11822"/>
                    </a:cubicBezTo>
                    <a:cubicBezTo>
                      <a:pt x="21600" y="10914"/>
                      <a:pt x="21600" y="10914"/>
                      <a:pt x="21600" y="10914"/>
                    </a:cubicBezTo>
                    <a:cubicBezTo>
                      <a:pt x="14152" y="10914"/>
                      <a:pt x="14152" y="10914"/>
                      <a:pt x="14152" y="10914"/>
                    </a:cubicBezTo>
                    <a:cubicBezTo>
                      <a:pt x="14152" y="9551"/>
                      <a:pt x="14152" y="9551"/>
                      <a:pt x="14152" y="9551"/>
                    </a:cubicBezTo>
                    <a:cubicBezTo>
                      <a:pt x="21600" y="9551"/>
                      <a:pt x="21600" y="9551"/>
                      <a:pt x="21600" y="9551"/>
                    </a:cubicBezTo>
                    <a:cubicBezTo>
                      <a:pt x="21600" y="8642"/>
                      <a:pt x="21600" y="8642"/>
                      <a:pt x="21600" y="8642"/>
                    </a:cubicBezTo>
                    <a:cubicBezTo>
                      <a:pt x="14152" y="8642"/>
                      <a:pt x="14152" y="8642"/>
                      <a:pt x="14152" y="8642"/>
                    </a:cubicBezTo>
                    <a:cubicBezTo>
                      <a:pt x="14152" y="7053"/>
                      <a:pt x="14152" y="7053"/>
                      <a:pt x="14152" y="7053"/>
                    </a:cubicBezTo>
                    <a:cubicBezTo>
                      <a:pt x="21600" y="7053"/>
                      <a:pt x="21600" y="7053"/>
                      <a:pt x="21600" y="7053"/>
                    </a:cubicBezTo>
                    <a:cubicBezTo>
                      <a:pt x="21600" y="6144"/>
                      <a:pt x="21600" y="6144"/>
                      <a:pt x="21600" y="6144"/>
                    </a:cubicBezTo>
                    <a:cubicBezTo>
                      <a:pt x="14152" y="6144"/>
                      <a:pt x="14152" y="6144"/>
                      <a:pt x="14152" y="6144"/>
                    </a:cubicBezTo>
                    <a:cubicBezTo>
                      <a:pt x="14152" y="4769"/>
                      <a:pt x="14152" y="4769"/>
                      <a:pt x="14152" y="4769"/>
                    </a:cubicBezTo>
                    <a:cubicBezTo>
                      <a:pt x="21600" y="4769"/>
                      <a:pt x="21600" y="4769"/>
                      <a:pt x="21600" y="4769"/>
                    </a:cubicBezTo>
                    <a:cubicBezTo>
                      <a:pt x="21600" y="3861"/>
                      <a:pt x="21600" y="3861"/>
                      <a:pt x="21600" y="3861"/>
                    </a:cubicBezTo>
                    <a:cubicBezTo>
                      <a:pt x="14152" y="3861"/>
                      <a:pt x="14152" y="3861"/>
                      <a:pt x="14152" y="3861"/>
                    </a:cubicBezTo>
                    <a:cubicBezTo>
                      <a:pt x="14152" y="2498"/>
                      <a:pt x="14152" y="2498"/>
                      <a:pt x="14152" y="2498"/>
                    </a:cubicBezTo>
                    <a:cubicBezTo>
                      <a:pt x="21600" y="2498"/>
                      <a:pt x="21600" y="2498"/>
                      <a:pt x="21600" y="2498"/>
                    </a:cubicBezTo>
                    <a:cubicBezTo>
                      <a:pt x="20855" y="2283"/>
                      <a:pt x="20855" y="1817"/>
                      <a:pt x="20110" y="1590"/>
                    </a:cubicBezTo>
                    <a:cubicBezTo>
                      <a:pt x="14152" y="1590"/>
                      <a:pt x="14152" y="1590"/>
                      <a:pt x="14152" y="1590"/>
                    </a:cubicBezTo>
                    <a:cubicBezTo>
                      <a:pt x="14152" y="227"/>
                      <a:pt x="14152" y="227"/>
                      <a:pt x="14152" y="227"/>
                    </a:cubicBezTo>
                    <a:cubicBezTo>
                      <a:pt x="13407" y="227"/>
                      <a:pt x="11917" y="0"/>
                      <a:pt x="10428" y="0"/>
                    </a:cubicBezTo>
                    <a:cubicBezTo>
                      <a:pt x="4430" y="0"/>
                      <a:pt x="0" y="1590"/>
                      <a:pt x="0" y="3419"/>
                    </a:cubicBezTo>
                    <a:cubicBezTo>
                      <a:pt x="0" y="18420"/>
                      <a:pt x="0" y="18420"/>
                      <a:pt x="0" y="18420"/>
                    </a:cubicBezTo>
                    <a:cubicBezTo>
                      <a:pt x="0" y="20237"/>
                      <a:pt x="4430" y="21600"/>
                      <a:pt x="10428" y="21600"/>
                    </a:cubicBezTo>
                    <a:cubicBezTo>
                      <a:pt x="11917" y="21600"/>
                      <a:pt x="13407" y="21600"/>
                      <a:pt x="14152" y="21600"/>
                    </a:cubicBezTo>
                    <a:lnTo>
                      <a:pt x="14152" y="21146"/>
                    </a:lnTo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914400"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00"/>
              </a:p>
            </p:txBody>
          </p:sp>
        </p:grp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2430B3A-D289-4427-B477-5DE03DED3466}"/>
                </a:ext>
              </a:extLst>
            </p:cNvPr>
            <p:cNvSpPr/>
            <p:nvPr/>
          </p:nvSpPr>
          <p:spPr>
            <a:xfrm>
              <a:off x="0" y="2228671"/>
              <a:ext cx="5915650" cy="691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extrusionOk="0">
                  <a:moveTo>
                    <a:pt x="21600" y="18973"/>
                  </a:moveTo>
                  <a:cubicBezTo>
                    <a:pt x="21600" y="20799"/>
                    <a:pt x="20189" y="21511"/>
                    <a:pt x="18515" y="21511"/>
                  </a:cubicBezTo>
                  <a:cubicBezTo>
                    <a:pt x="2981" y="21511"/>
                    <a:pt x="2981" y="21511"/>
                    <a:pt x="2981" y="21511"/>
                  </a:cubicBezTo>
                  <a:cubicBezTo>
                    <a:pt x="1152" y="21600"/>
                    <a:pt x="0" y="20087"/>
                    <a:pt x="0" y="18839"/>
                  </a:cubicBezTo>
                  <a:cubicBezTo>
                    <a:pt x="0" y="14875"/>
                    <a:pt x="0" y="2986"/>
                    <a:pt x="0" y="2986"/>
                  </a:cubicBezTo>
                  <a:cubicBezTo>
                    <a:pt x="0" y="1604"/>
                    <a:pt x="995" y="0"/>
                    <a:pt x="3140" y="0"/>
                  </a:cubicBezTo>
                  <a:cubicBezTo>
                    <a:pt x="18358" y="0"/>
                    <a:pt x="18358" y="0"/>
                    <a:pt x="18358" y="0"/>
                  </a:cubicBezTo>
                  <a:cubicBezTo>
                    <a:pt x="20816" y="0"/>
                    <a:pt x="21600" y="1560"/>
                    <a:pt x="21600" y="2494"/>
                  </a:cubicBezTo>
                  <a:cubicBezTo>
                    <a:pt x="21600" y="18973"/>
                    <a:pt x="21600" y="18973"/>
                    <a:pt x="21600" y="18973"/>
                  </a:cubicBezTo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F0F42CCA-23E3-4055-90FB-DBB52AFB321A}"/>
                </a:ext>
              </a:extLst>
            </p:cNvPr>
            <p:cNvSpPr/>
            <p:nvPr/>
          </p:nvSpPr>
          <p:spPr>
            <a:xfrm>
              <a:off x="210312" y="2489989"/>
              <a:ext cx="5470522" cy="639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extrusionOk="0">
                  <a:moveTo>
                    <a:pt x="21600" y="18973"/>
                  </a:moveTo>
                  <a:cubicBezTo>
                    <a:pt x="21600" y="20799"/>
                    <a:pt x="20189" y="21511"/>
                    <a:pt x="18515" y="21511"/>
                  </a:cubicBezTo>
                  <a:cubicBezTo>
                    <a:pt x="2981" y="21511"/>
                    <a:pt x="2981" y="21511"/>
                    <a:pt x="2981" y="21511"/>
                  </a:cubicBezTo>
                  <a:cubicBezTo>
                    <a:pt x="1152" y="21600"/>
                    <a:pt x="0" y="20087"/>
                    <a:pt x="0" y="18839"/>
                  </a:cubicBezTo>
                  <a:cubicBezTo>
                    <a:pt x="0" y="14875"/>
                    <a:pt x="0" y="2986"/>
                    <a:pt x="0" y="2986"/>
                  </a:cubicBezTo>
                  <a:cubicBezTo>
                    <a:pt x="0" y="1604"/>
                    <a:pt x="995" y="0"/>
                    <a:pt x="3140" y="0"/>
                  </a:cubicBezTo>
                  <a:cubicBezTo>
                    <a:pt x="18358" y="0"/>
                    <a:pt x="18358" y="0"/>
                    <a:pt x="18358" y="0"/>
                  </a:cubicBezTo>
                  <a:cubicBezTo>
                    <a:pt x="20816" y="0"/>
                    <a:pt x="21600" y="1560"/>
                    <a:pt x="21600" y="2494"/>
                  </a:cubicBezTo>
                  <a:cubicBezTo>
                    <a:pt x="21600" y="18973"/>
                    <a:pt x="21600" y="18973"/>
                    <a:pt x="21600" y="18973"/>
                  </a:cubicBezTo>
                </a:path>
              </a:pathLst>
            </a:custGeom>
            <a:solidFill>
              <a:srgbClr val="6D6E7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AAA0F90B-B7BD-4674-959A-4146B3673AA0}"/>
                </a:ext>
              </a:extLst>
            </p:cNvPr>
            <p:cNvSpPr/>
            <p:nvPr/>
          </p:nvSpPr>
          <p:spPr>
            <a:xfrm>
              <a:off x="580976" y="2914802"/>
              <a:ext cx="4723342" cy="552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extrusionOk="0">
                  <a:moveTo>
                    <a:pt x="21600" y="18973"/>
                  </a:moveTo>
                  <a:cubicBezTo>
                    <a:pt x="21600" y="20799"/>
                    <a:pt x="20189" y="21511"/>
                    <a:pt x="18515" y="21511"/>
                  </a:cubicBezTo>
                  <a:cubicBezTo>
                    <a:pt x="2981" y="21511"/>
                    <a:pt x="2981" y="21511"/>
                    <a:pt x="2981" y="21511"/>
                  </a:cubicBezTo>
                  <a:cubicBezTo>
                    <a:pt x="1152" y="21600"/>
                    <a:pt x="0" y="20087"/>
                    <a:pt x="0" y="18839"/>
                  </a:cubicBezTo>
                  <a:cubicBezTo>
                    <a:pt x="0" y="14875"/>
                    <a:pt x="0" y="2986"/>
                    <a:pt x="0" y="2986"/>
                  </a:cubicBezTo>
                  <a:cubicBezTo>
                    <a:pt x="0" y="1604"/>
                    <a:pt x="995" y="0"/>
                    <a:pt x="3140" y="0"/>
                  </a:cubicBezTo>
                  <a:cubicBezTo>
                    <a:pt x="18358" y="0"/>
                    <a:pt x="18358" y="0"/>
                    <a:pt x="18358" y="0"/>
                  </a:cubicBezTo>
                  <a:cubicBezTo>
                    <a:pt x="20816" y="0"/>
                    <a:pt x="21600" y="1560"/>
                    <a:pt x="21600" y="2494"/>
                  </a:cubicBezTo>
                  <a:cubicBezTo>
                    <a:pt x="21600" y="18973"/>
                    <a:pt x="21600" y="18973"/>
                    <a:pt x="21600" y="18973"/>
                  </a:cubicBezTo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0A2D299-2629-4F25-A91B-F3F4C1CD8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62626" y="2039983"/>
            <a:ext cx="2396184" cy="2817223"/>
          </a:xfrm>
          <a:custGeom>
            <a:avLst/>
            <a:gdLst>
              <a:gd name="connsiteX0" fmla="*/ 723914 w 4343402"/>
              <a:gd name="connsiteY0" fmla="*/ 0 h 5106591"/>
              <a:gd name="connsiteX1" fmla="*/ 3619486 w 4343402"/>
              <a:gd name="connsiteY1" fmla="*/ 0 h 5106591"/>
              <a:gd name="connsiteX2" fmla="*/ 4343402 w 4343402"/>
              <a:gd name="connsiteY2" fmla="*/ 723915 h 5106591"/>
              <a:gd name="connsiteX3" fmla="*/ 4343402 w 4343402"/>
              <a:gd name="connsiteY3" fmla="*/ 4382676 h 5106591"/>
              <a:gd name="connsiteX4" fmla="*/ 3619486 w 4343402"/>
              <a:gd name="connsiteY4" fmla="*/ 5106591 h 5106591"/>
              <a:gd name="connsiteX5" fmla="*/ 723914 w 4343402"/>
              <a:gd name="connsiteY5" fmla="*/ 5106591 h 5106591"/>
              <a:gd name="connsiteX6" fmla="*/ 0 w 4343402"/>
              <a:gd name="connsiteY6" fmla="*/ 4382676 h 5106591"/>
              <a:gd name="connsiteX7" fmla="*/ 0 w 4343402"/>
              <a:gd name="connsiteY7" fmla="*/ 723915 h 5106591"/>
              <a:gd name="connsiteX8" fmla="*/ 723914 w 4343402"/>
              <a:gd name="connsiteY8" fmla="*/ 0 h 510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2" h="5106591">
                <a:moveTo>
                  <a:pt x="723914" y="0"/>
                </a:moveTo>
                <a:lnTo>
                  <a:pt x="3619486" y="0"/>
                </a:lnTo>
                <a:cubicBezTo>
                  <a:pt x="4019294" y="0"/>
                  <a:pt x="4343402" y="324108"/>
                  <a:pt x="4343402" y="723915"/>
                </a:cubicBezTo>
                <a:lnTo>
                  <a:pt x="4343402" y="4382676"/>
                </a:lnTo>
                <a:cubicBezTo>
                  <a:pt x="4343402" y="4782483"/>
                  <a:pt x="4019294" y="5106591"/>
                  <a:pt x="3619486" y="5106591"/>
                </a:cubicBezTo>
                <a:lnTo>
                  <a:pt x="723914" y="5106591"/>
                </a:lnTo>
                <a:cubicBezTo>
                  <a:pt x="324108" y="5106591"/>
                  <a:pt x="0" y="4782483"/>
                  <a:pt x="0" y="4382676"/>
                </a:cubicBezTo>
                <a:lnTo>
                  <a:pt x="0" y="723915"/>
                </a:lnTo>
                <a:cubicBezTo>
                  <a:pt x="0" y="324108"/>
                  <a:pt x="324108" y="0"/>
                  <a:pt x="723914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5795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ome1_Custom Layout_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7966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01.png"/>
          <p:cNvSpPr>
            <a:spLocks noGrp="1"/>
          </p:cNvSpPr>
          <p:nvPr>
            <p:ph type="pic" sz="quarter" idx="13"/>
          </p:nvPr>
        </p:nvSpPr>
        <p:spPr>
          <a:xfrm>
            <a:off x="1266329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2" name="01.png"/>
          <p:cNvSpPr>
            <a:spLocks noGrp="1"/>
          </p:cNvSpPr>
          <p:nvPr>
            <p:ph type="pic" sz="quarter" idx="14"/>
          </p:nvPr>
        </p:nvSpPr>
        <p:spPr>
          <a:xfrm>
            <a:off x="3301504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3" name="01.png"/>
          <p:cNvSpPr>
            <a:spLocks noGrp="1"/>
          </p:cNvSpPr>
          <p:nvPr>
            <p:ph type="pic" sz="quarter" idx="15"/>
          </p:nvPr>
        </p:nvSpPr>
        <p:spPr>
          <a:xfrm>
            <a:off x="5336679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4" name="01.png"/>
          <p:cNvSpPr>
            <a:spLocks noGrp="1"/>
          </p:cNvSpPr>
          <p:nvPr>
            <p:ph type="pic" sz="quarter" idx="16"/>
          </p:nvPr>
        </p:nvSpPr>
        <p:spPr>
          <a:xfrm>
            <a:off x="7371854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5" name="01.png"/>
          <p:cNvSpPr>
            <a:spLocks noGrp="1"/>
          </p:cNvSpPr>
          <p:nvPr>
            <p:ph type="pic" sz="quarter" idx="17"/>
          </p:nvPr>
        </p:nvSpPr>
        <p:spPr>
          <a:xfrm>
            <a:off x="9407029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0448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BE3C0B7-084D-48CE-BA65-8C1179F601D7}"/>
              </a:ext>
            </a:extLst>
          </p:cNvPr>
          <p:cNvSpPr/>
          <p:nvPr userDrawn="1"/>
        </p:nvSpPr>
        <p:spPr>
          <a:xfrm>
            <a:off x="806116" y="0"/>
            <a:ext cx="8122585" cy="6858000"/>
          </a:xfrm>
          <a:custGeom>
            <a:avLst/>
            <a:gdLst>
              <a:gd name="connsiteX0" fmla="*/ 0 w 16245169"/>
              <a:gd name="connsiteY0" fmla="*/ 0 h 13716000"/>
              <a:gd name="connsiteX1" fmla="*/ 9840893 w 16245169"/>
              <a:gd name="connsiteY1" fmla="*/ 0 h 13716000"/>
              <a:gd name="connsiteX2" fmla="*/ 16245169 w 16245169"/>
              <a:gd name="connsiteY2" fmla="*/ 13716000 h 13716000"/>
              <a:gd name="connsiteX3" fmla="*/ 0 w 1624516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5169" h="13716000">
                <a:moveTo>
                  <a:pt x="0" y="0"/>
                </a:moveTo>
                <a:lnTo>
                  <a:pt x="9840893" y="0"/>
                </a:lnTo>
                <a:lnTo>
                  <a:pt x="1624516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45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550A1DD-7B07-4019-815C-202BF41F31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7240" cy="6858000"/>
          </a:xfrm>
          <a:custGeom>
            <a:avLst/>
            <a:gdLst>
              <a:gd name="connsiteX0" fmla="*/ 0 w 16254480"/>
              <a:gd name="connsiteY0" fmla="*/ 0 h 13716000"/>
              <a:gd name="connsiteX1" fmla="*/ 9836626 w 16254480"/>
              <a:gd name="connsiteY1" fmla="*/ 0 h 13716000"/>
              <a:gd name="connsiteX2" fmla="*/ 16254480 w 16254480"/>
              <a:gd name="connsiteY2" fmla="*/ 13716000 h 13716000"/>
              <a:gd name="connsiteX3" fmla="*/ 0 w 16254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4480" h="13716000">
                <a:moveTo>
                  <a:pt x="0" y="0"/>
                </a:moveTo>
                <a:lnTo>
                  <a:pt x="9836626" y="0"/>
                </a:lnTo>
                <a:lnTo>
                  <a:pt x="16254480" y="13716000"/>
                </a:lnTo>
                <a:lnTo>
                  <a:pt x="0" y="13716000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64520-5FA8-4AB8-BAFC-4EA2DC119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7611" y="1727266"/>
            <a:ext cx="3403469" cy="3403469"/>
          </a:xfrm>
          <a:custGeom>
            <a:avLst/>
            <a:gdLst>
              <a:gd name="connsiteX0" fmla="*/ 2902226 w 5804452"/>
              <a:gd name="connsiteY0" fmla="*/ 0 h 5804452"/>
              <a:gd name="connsiteX1" fmla="*/ 5804452 w 5804452"/>
              <a:gd name="connsiteY1" fmla="*/ 2902226 h 5804452"/>
              <a:gd name="connsiteX2" fmla="*/ 2902226 w 5804452"/>
              <a:gd name="connsiteY2" fmla="*/ 5804452 h 5804452"/>
              <a:gd name="connsiteX3" fmla="*/ 0 w 5804452"/>
              <a:gd name="connsiteY3" fmla="*/ 2902226 h 5804452"/>
              <a:gd name="connsiteX4" fmla="*/ 2902226 w 5804452"/>
              <a:gd name="connsiteY4" fmla="*/ 0 h 580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4452" h="5804452">
                <a:moveTo>
                  <a:pt x="2902226" y="0"/>
                </a:moveTo>
                <a:cubicBezTo>
                  <a:pt x="4505081" y="0"/>
                  <a:pt x="5804452" y="1299371"/>
                  <a:pt x="5804452" y="2902226"/>
                </a:cubicBezTo>
                <a:cubicBezTo>
                  <a:pt x="5804452" y="4505081"/>
                  <a:pt x="4505081" y="5804452"/>
                  <a:pt x="2902226" y="5804452"/>
                </a:cubicBezTo>
                <a:cubicBezTo>
                  <a:pt x="1299371" y="5804452"/>
                  <a:pt x="0" y="4505081"/>
                  <a:pt x="0" y="2902226"/>
                </a:cubicBezTo>
                <a:cubicBezTo>
                  <a:pt x="0" y="1299371"/>
                  <a:pt x="1299371" y="0"/>
                  <a:pt x="290222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9567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15F19CE-806F-43CF-80A7-6097377C52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1095375"/>
            <a:ext cx="4667250" cy="4667250"/>
          </a:xfrm>
          <a:custGeom>
            <a:avLst/>
            <a:gdLst>
              <a:gd name="connsiteX0" fmla="*/ 0 w 9334500"/>
              <a:gd name="connsiteY0" fmla="*/ 0 h 9334500"/>
              <a:gd name="connsiteX1" fmla="*/ 4667250 w 9334500"/>
              <a:gd name="connsiteY1" fmla="*/ 0 h 9334500"/>
              <a:gd name="connsiteX2" fmla="*/ 4667250 w 9334500"/>
              <a:gd name="connsiteY2" fmla="*/ 4667250 h 9334500"/>
              <a:gd name="connsiteX3" fmla="*/ 9334500 w 9334500"/>
              <a:gd name="connsiteY3" fmla="*/ 4667250 h 9334500"/>
              <a:gd name="connsiteX4" fmla="*/ 9334500 w 9334500"/>
              <a:gd name="connsiteY4" fmla="*/ 9334500 h 9334500"/>
              <a:gd name="connsiteX5" fmla="*/ 0 w 9334500"/>
              <a:gd name="connsiteY5" fmla="*/ 9334500 h 933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4500" h="9334500">
                <a:moveTo>
                  <a:pt x="0" y="0"/>
                </a:moveTo>
                <a:lnTo>
                  <a:pt x="4667250" y="0"/>
                </a:lnTo>
                <a:lnTo>
                  <a:pt x="4667250" y="4667250"/>
                </a:lnTo>
                <a:lnTo>
                  <a:pt x="9334500" y="4667250"/>
                </a:lnTo>
                <a:lnTo>
                  <a:pt x="9334500" y="9334500"/>
                </a:lnTo>
                <a:lnTo>
                  <a:pt x="0" y="9334500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29A3649-0E3A-42F0-83EA-7474274CB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2269" y="1245269"/>
            <a:ext cx="4367463" cy="4367463"/>
          </a:xfrm>
          <a:custGeom>
            <a:avLst/>
            <a:gdLst>
              <a:gd name="connsiteX0" fmla="*/ 4836694 w 9673390"/>
              <a:gd name="connsiteY0" fmla="*/ 3626844 h 9673390"/>
              <a:gd name="connsiteX1" fmla="*/ 3626843 w 9673390"/>
              <a:gd name="connsiteY1" fmla="*/ 4836695 h 9673390"/>
              <a:gd name="connsiteX2" fmla="*/ 4836694 w 9673390"/>
              <a:gd name="connsiteY2" fmla="*/ 6046546 h 9673390"/>
              <a:gd name="connsiteX3" fmla="*/ 6046545 w 9673390"/>
              <a:gd name="connsiteY3" fmla="*/ 4836695 h 9673390"/>
              <a:gd name="connsiteX4" fmla="*/ 4836694 w 9673390"/>
              <a:gd name="connsiteY4" fmla="*/ 3626844 h 9673390"/>
              <a:gd name="connsiteX5" fmla="*/ 4836694 w 9673390"/>
              <a:gd name="connsiteY5" fmla="*/ 0 h 9673390"/>
              <a:gd name="connsiteX6" fmla="*/ 9673390 w 9673390"/>
              <a:gd name="connsiteY6" fmla="*/ 4836695 h 9673390"/>
              <a:gd name="connsiteX7" fmla="*/ 4836694 w 9673390"/>
              <a:gd name="connsiteY7" fmla="*/ 9673390 h 9673390"/>
              <a:gd name="connsiteX8" fmla="*/ 0 w 9673390"/>
              <a:gd name="connsiteY8" fmla="*/ 4836695 h 9673390"/>
              <a:gd name="connsiteX9" fmla="*/ 4836694 w 9673390"/>
              <a:gd name="connsiteY9" fmla="*/ 0 h 967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3390" h="9673390">
                <a:moveTo>
                  <a:pt x="4836694" y="3626844"/>
                </a:moveTo>
                <a:cubicBezTo>
                  <a:pt x="4168512" y="3626844"/>
                  <a:pt x="3626843" y="4168513"/>
                  <a:pt x="3626843" y="4836695"/>
                </a:cubicBezTo>
                <a:cubicBezTo>
                  <a:pt x="3626843" y="5504877"/>
                  <a:pt x="4168512" y="6046546"/>
                  <a:pt x="4836694" y="6046546"/>
                </a:cubicBezTo>
                <a:cubicBezTo>
                  <a:pt x="5504876" y="6046546"/>
                  <a:pt x="6046545" y="5504877"/>
                  <a:pt x="6046545" y="4836695"/>
                </a:cubicBezTo>
                <a:cubicBezTo>
                  <a:pt x="6046545" y="4168513"/>
                  <a:pt x="5504876" y="3626844"/>
                  <a:pt x="4836694" y="3626844"/>
                </a:cubicBezTo>
                <a:close/>
                <a:moveTo>
                  <a:pt x="4836694" y="0"/>
                </a:moveTo>
                <a:cubicBezTo>
                  <a:pt x="7507927" y="0"/>
                  <a:pt x="9673390" y="2165462"/>
                  <a:pt x="9673390" y="4836695"/>
                </a:cubicBezTo>
                <a:cubicBezTo>
                  <a:pt x="9673390" y="7507928"/>
                  <a:pt x="7507927" y="9673390"/>
                  <a:pt x="4836694" y="9673390"/>
                </a:cubicBezTo>
                <a:cubicBezTo>
                  <a:pt x="2165461" y="9673390"/>
                  <a:pt x="0" y="7507928"/>
                  <a:pt x="0" y="4836695"/>
                </a:cubicBezTo>
                <a:cubicBezTo>
                  <a:pt x="0" y="2165462"/>
                  <a:pt x="2165461" y="0"/>
                  <a:pt x="4836694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597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4E98742-B0A7-4B7A-9770-92EB767EB06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" y="709414"/>
            <a:ext cx="6546454" cy="5765999"/>
          </a:xfrm>
          <a:custGeom>
            <a:avLst/>
            <a:gdLst>
              <a:gd name="connsiteX0" fmla="*/ 9695419 w 13092907"/>
              <a:gd name="connsiteY0" fmla="*/ 7594568 h 11531997"/>
              <a:gd name="connsiteX1" fmla="*/ 10941670 w 13092907"/>
              <a:gd name="connsiteY1" fmla="*/ 7594568 h 11531997"/>
              <a:gd name="connsiteX2" fmla="*/ 8147910 w 13092907"/>
              <a:gd name="connsiteY2" fmla="*/ 11531997 h 11531997"/>
              <a:gd name="connsiteX3" fmla="*/ 6901053 w 13092907"/>
              <a:gd name="connsiteY3" fmla="*/ 11531997 h 11531997"/>
              <a:gd name="connsiteX4" fmla="*/ 10568279 w 13092907"/>
              <a:gd name="connsiteY4" fmla="*/ 2590962 h 11531997"/>
              <a:gd name="connsiteX5" fmla="*/ 13092907 w 13092907"/>
              <a:gd name="connsiteY5" fmla="*/ 2590962 h 11531997"/>
              <a:gd name="connsiteX6" fmla="*/ 7435680 w 13092907"/>
              <a:gd name="connsiteY6" fmla="*/ 10564591 h 11531997"/>
              <a:gd name="connsiteX7" fmla="*/ 4910447 w 13092907"/>
              <a:gd name="connsiteY7" fmla="*/ 10564591 h 11531997"/>
              <a:gd name="connsiteX8" fmla="*/ 5657833 w 13092907"/>
              <a:gd name="connsiteY8" fmla="*/ 1947626 h 11531997"/>
              <a:gd name="connsiteX9" fmla="*/ 8182460 w 13092907"/>
              <a:gd name="connsiteY9" fmla="*/ 1947626 h 11531997"/>
              <a:gd name="connsiteX10" fmla="*/ 2524628 w 13092907"/>
              <a:gd name="connsiteY10" fmla="*/ 9921255 h 11531997"/>
              <a:gd name="connsiteX11" fmla="*/ 0 w 13092907"/>
              <a:gd name="connsiteY11" fmla="*/ 9921255 h 11531997"/>
              <a:gd name="connsiteX12" fmla="*/ 9425681 w 13092907"/>
              <a:gd name="connsiteY12" fmla="*/ 415366 h 11531997"/>
              <a:gd name="connsiteX13" fmla="*/ 11949702 w 13092907"/>
              <a:gd name="connsiteY13" fmla="*/ 415366 h 11531997"/>
              <a:gd name="connsiteX14" fmla="*/ 6292476 w 13092907"/>
              <a:gd name="connsiteY14" fmla="*/ 8388994 h 11531997"/>
              <a:gd name="connsiteX15" fmla="*/ 3767242 w 13092907"/>
              <a:gd name="connsiteY15" fmla="*/ 8388994 h 11531997"/>
              <a:gd name="connsiteX16" fmla="*/ 5346271 w 13092907"/>
              <a:gd name="connsiteY16" fmla="*/ 0 h 11531997"/>
              <a:gd name="connsiteX17" fmla="*/ 6873170 w 13092907"/>
              <a:gd name="connsiteY17" fmla="*/ 0 h 11531997"/>
              <a:gd name="connsiteX18" fmla="*/ 3451436 w 13092907"/>
              <a:gd name="connsiteY18" fmla="*/ 4822083 h 11531997"/>
              <a:gd name="connsiteX19" fmla="*/ 1925142 w 13092907"/>
              <a:gd name="connsiteY19" fmla="*/ 4822083 h 115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92907" h="11531997">
                <a:moveTo>
                  <a:pt x="9695419" y="7594568"/>
                </a:moveTo>
                <a:lnTo>
                  <a:pt x="10941670" y="7594568"/>
                </a:lnTo>
                <a:lnTo>
                  <a:pt x="8147910" y="11531997"/>
                </a:lnTo>
                <a:lnTo>
                  <a:pt x="6901053" y="11531997"/>
                </a:lnTo>
                <a:close/>
                <a:moveTo>
                  <a:pt x="10568279" y="2590962"/>
                </a:moveTo>
                <a:lnTo>
                  <a:pt x="13092907" y="2590962"/>
                </a:lnTo>
                <a:lnTo>
                  <a:pt x="7435680" y="10564591"/>
                </a:lnTo>
                <a:lnTo>
                  <a:pt x="4910447" y="10564591"/>
                </a:lnTo>
                <a:close/>
                <a:moveTo>
                  <a:pt x="5657833" y="1947626"/>
                </a:moveTo>
                <a:lnTo>
                  <a:pt x="8182460" y="1947626"/>
                </a:lnTo>
                <a:lnTo>
                  <a:pt x="2524628" y="9921255"/>
                </a:lnTo>
                <a:lnTo>
                  <a:pt x="0" y="9921255"/>
                </a:lnTo>
                <a:close/>
                <a:moveTo>
                  <a:pt x="9425681" y="415366"/>
                </a:moveTo>
                <a:lnTo>
                  <a:pt x="11949702" y="415366"/>
                </a:lnTo>
                <a:lnTo>
                  <a:pt x="6292476" y="8388994"/>
                </a:lnTo>
                <a:lnTo>
                  <a:pt x="3767242" y="8388994"/>
                </a:lnTo>
                <a:close/>
                <a:moveTo>
                  <a:pt x="5346271" y="0"/>
                </a:moveTo>
                <a:lnTo>
                  <a:pt x="6873170" y="0"/>
                </a:lnTo>
                <a:lnTo>
                  <a:pt x="3451436" y="4822083"/>
                </a:lnTo>
                <a:lnTo>
                  <a:pt x="1925142" y="482208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640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6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5" r:id="rId2"/>
    <p:sldLayoutId id="2147483840" r:id="rId3"/>
    <p:sldLayoutId id="2147483878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1" r:id="rId18"/>
    <p:sldLayoutId id="2147483962" r:id="rId19"/>
    <p:sldLayoutId id="2147483963" r:id="rId20"/>
    <p:sldLayoutId id="214748396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C039F11-E749-49F1-9F0A-20460F7076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B61481-59B4-47E0-9781-1DC258B394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2027A-D7B2-4B01-B232-87566FAE398F}"/>
              </a:ext>
            </a:extLst>
          </p:cNvPr>
          <p:cNvSpPr txBox="1"/>
          <p:nvPr/>
        </p:nvSpPr>
        <p:spPr>
          <a:xfrm>
            <a:off x="742070" y="2115402"/>
            <a:ext cx="3548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>
                <a:solidFill>
                  <a:srgbClr val="002060"/>
                </a:solidFill>
                <a:effectLst/>
              </a:rPr>
              <a:t>HOME SHORED</a:t>
            </a:r>
            <a:endParaRPr lang="en-US" sz="5400" b="0" i="0" dirty="0">
              <a:solidFill>
                <a:srgbClr val="002060"/>
              </a:solidFill>
              <a:effectLst/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Welcome To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400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B9455-5192-4C5C-B814-DF96281CE046}"/>
              </a:ext>
            </a:extLst>
          </p:cNvPr>
          <p:cNvSpPr/>
          <p:nvPr/>
        </p:nvSpPr>
        <p:spPr>
          <a:xfrm>
            <a:off x="1451428" y="3077027"/>
            <a:ext cx="2670629" cy="1270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5C076910-AF28-4D6B-B076-9FE83494A476}"/>
              </a:ext>
            </a:extLst>
          </p:cNvPr>
          <p:cNvSpPr/>
          <p:nvPr/>
        </p:nvSpPr>
        <p:spPr>
          <a:xfrm>
            <a:off x="1809750" y="3282800"/>
            <a:ext cx="172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1BACF126-CBDF-4E8F-B907-561D9E1CA24C}"/>
              </a:ext>
            </a:extLst>
          </p:cNvPr>
          <p:cNvSpPr/>
          <p:nvPr/>
        </p:nvSpPr>
        <p:spPr>
          <a:xfrm>
            <a:off x="1809750" y="3583951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27B64E-B41C-4917-8737-8947588DD6F6}"/>
              </a:ext>
            </a:extLst>
          </p:cNvPr>
          <p:cNvSpPr/>
          <p:nvPr/>
        </p:nvSpPr>
        <p:spPr>
          <a:xfrm>
            <a:off x="4310742" y="3077027"/>
            <a:ext cx="2670629" cy="1270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714311F9-06C9-439D-8E57-8B247D1B8077}"/>
              </a:ext>
            </a:extLst>
          </p:cNvPr>
          <p:cNvSpPr/>
          <p:nvPr/>
        </p:nvSpPr>
        <p:spPr>
          <a:xfrm>
            <a:off x="4669064" y="3282800"/>
            <a:ext cx="172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B510512F-5D71-4897-9D8C-064579411DA7}"/>
              </a:ext>
            </a:extLst>
          </p:cNvPr>
          <p:cNvSpPr/>
          <p:nvPr/>
        </p:nvSpPr>
        <p:spPr>
          <a:xfrm>
            <a:off x="4669064" y="3583951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E3FAB4-F698-48BE-836B-5E2577CBB5E4}"/>
              </a:ext>
            </a:extLst>
          </p:cNvPr>
          <p:cNvSpPr/>
          <p:nvPr/>
        </p:nvSpPr>
        <p:spPr>
          <a:xfrm>
            <a:off x="1451428" y="4493295"/>
            <a:ext cx="2670629" cy="1270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C8CB3A3E-0690-4AAD-9CF6-9B12263D5C9A}"/>
              </a:ext>
            </a:extLst>
          </p:cNvPr>
          <p:cNvSpPr/>
          <p:nvPr/>
        </p:nvSpPr>
        <p:spPr>
          <a:xfrm>
            <a:off x="1809750" y="4699068"/>
            <a:ext cx="172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5802AC4E-CA17-48B1-A115-665EE1351BD1}"/>
              </a:ext>
            </a:extLst>
          </p:cNvPr>
          <p:cNvSpPr/>
          <p:nvPr/>
        </p:nvSpPr>
        <p:spPr>
          <a:xfrm>
            <a:off x="1809750" y="5000218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738035-B6CE-4B90-81E6-46C84663CFB0}"/>
              </a:ext>
            </a:extLst>
          </p:cNvPr>
          <p:cNvSpPr/>
          <p:nvPr/>
        </p:nvSpPr>
        <p:spPr>
          <a:xfrm>
            <a:off x="4310742" y="4493295"/>
            <a:ext cx="2670629" cy="1270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C38C0BF3-573F-4BF0-A57E-A36F5A5EE161}"/>
              </a:ext>
            </a:extLst>
          </p:cNvPr>
          <p:cNvSpPr/>
          <p:nvPr/>
        </p:nvSpPr>
        <p:spPr>
          <a:xfrm>
            <a:off x="4669064" y="4699068"/>
            <a:ext cx="172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56222B8D-B116-4EF9-9C85-2C2FB439E29D}"/>
              </a:ext>
            </a:extLst>
          </p:cNvPr>
          <p:cNvSpPr/>
          <p:nvPr/>
        </p:nvSpPr>
        <p:spPr>
          <a:xfrm>
            <a:off x="4669064" y="5000218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E8AB10-7DE7-4526-8649-A7E1189A39F2}"/>
              </a:ext>
            </a:extLst>
          </p:cNvPr>
          <p:cNvSpPr/>
          <p:nvPr/>
        </p:nvSpPr>
        <p:spPr>
          <a:xfrm>
            <a:off x="1421551" y="1130106"/>
            <a:ext cx="25439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Dolor Sit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A856DB-A5C0-4326-B403-541EA8B3495C}"/>
              </a:ext>
            </a:extLst>
          </p:cNvPr>
          <p:cNvSpPr/>
          <p:nvPr/>
        </p:nvSpPr>
        <p:spPr>
          <a:xfrm>
            <a:off x="1421551" y="2234557"/>
            <a:ext cx="4330796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Etiam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et convallis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orci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. Sed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sed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velit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nec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mi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pellentesqueposuere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Donec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id fermentum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nisl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. Nam dictum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fringilla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nunc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porttitor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7742B78-FF0D-4C38-9956-DA4D21EA7B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r="27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136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179612-9AC0-41BE-9693-526C7E7BE9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680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3C74DB-FA66-4036-95A2-98354BAE2821}"/>
              </a:ext>
            </a:extLst>
          </p:cNvPr>
          <p:cNvSpPr/>
          <p:nvPr/>
        </p:nvSpPr>
        <p:spPr>
          <a:xfrm>
            <a:off x="1011992" y="1036550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72EB7-4DAD-44AF-AA90-FA71C28BC244}"/>
              </a:ext>
            </a:extLst>
          </p:cNvPr>
          <p:cNvSpPr/>
          <p:nvPr/>
        </p:nvSpPr>
        <p:spPr>
          <a:xfrm>
            <a:off x="1011993" y="3852706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88D145-0BC6-4927-A71F-3F7236B7FDC8}"/>
              </a:ext>
            </a:extLst>
          </p:cNvPr>
          <p:cNvSpPr/>
          <p:nvPr/>
        </p:nvSpPr>
        <p:spPr>
          <a:xfrm>
            <a:off x="1011993" y="4581809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091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5FB337-2B32-4A95-B790-DAAC86E2EF5C}"/>
              </a:ext>
            </a:extLst>
          </p:cNvPr>
          <p:cNvSpPr/>
          <p:nvPr/>
        </p:nvSpPr>
        <p:spPr>
          <a:xfrm>
            <a:off x="7032964" y="1047710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5D019-1D02-4BBB-A1C6-B19F9BE20730}"/>
              </a:ext>
            </a:extLst>
          </p:cNvPr>
          <p:cNvSpPr/>
          <p:nvPr/>
        </p:nvSpPr>
        <p:spPr>
          <a:xfrm>
            <a:off x="7032965" y="3863866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A81B0-318E-4D5D-AE62-A43BD0B3907D}"/>
              </a:ext>
            </a:extLst>
          </p:cNvPr>
          <p:cNvSpPr/>
          <p:nvPr/>
        </p:nvSpPr>
        <p:spPr>
          <a:xfrm>
            <a:off x="7032965" y="4592969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4CC962-F95A-41CF-938A-187C4B0159E0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b="11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650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6FE13BA-B3E5-41A6-94B4-811358F551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5240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2363A-B001-4CD3-9578-3AA53D528A9F}"/>
              </a:ext>
            </a:extLst>
          </p:cNvPr>
          <p:cNvSpPr/>
          <p:nvPr/>
        </p:nvSpPr>
        <p:spPr>
          <a:xfrm>
            <a:off x="767368" y="1005507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C6679-0E3C-47D0-AEA4-90E2EC08A0A5}"/>
              </a:ext>
            </a:extLst>
          </p:cNvPr>
          <p:cNvSpPr/>
          <p:nvPr/>
        </p:nvSpPr>
        <p:spPr>
          <a:xfrm>
            <a:off x="767369" y="3821663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5BE76-02B4-404E-80BB-05F81F4CB829}"/>
              </a:ext>
            </a:extLst>
          </p:cNvPr>
          <p:cNvSpPr/>
          <p:nvPr/>
        </p:nvSpPr>
        <p:spPr>
          <a:xfrm>
            <a:off x="767369" y="455076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3311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>
            <a:extLst>
              <a:ext uri="{FF2B5EF4-FFF2-40B4-BE49-F238E27FC236}">
                <a16:creationId xmlns:a16="http://schemas.microsoft.com/office/drawing/2014/main" id="{686EB558-2FD6-4531-85CF-3372ADF07E5A}"/>
              </a:ext>
            </a:extLst>
          </p:cNvPr>
          <p:cNvSpPr/>
          <p:nvPr/>
        </p:nvSpPr>
        <p:spPr>
          <a:xfrm>
            <a:off x="1376276" y="2334716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592FCA41-B06E-43D4-8C01-C1DA983A4DDB}"/>
              </a:ext>
            </a:extLst>
          </p:cNvPr>
          <p:cNvSpPr/>
          <p:nvPr/>
        </p:nvSpPr>
        <p:spPr>
          <a:xfrm>
            <a:off x="1376276" y="2635867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75F814-805E-44EC-935B-E552863AA515}"/>
              </a:ext>
            </a:extLst>
          </p:cNvPr>
          <p:cNvSpPr/>
          <p:nvPr/>
        </p:nvSpPr>
        <p:spPr>
          <a:xfrm>
            <a:off x="707983" y="2488604"/>
            <a:ext cx="528371" cy="5283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B7D8DAD3-CACA-44C8-A8E2-2C96BB8D9806}"/>
              </a:ext>
            </a:extLst>
          </p:cNvPr>
          <p:cNvSpPr/>
          <p:nvPr/>
        </p:nvSpPr>
        <p:spPr>
          <a:xfrm>
            <a:off x="9144975" y="2341342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1DEF04B7-36E0-4FA7-9271-BEF0AB811214}"/>
              </a:ext>
            </a:extLst>
          </p:cNvPr>
          <p:cNvSpPr/>
          <p:nvPr/>
        </p:nvSpPr>
        <p:spPr>
          <a:xfrm>
            <a:off x="8786925" y="2642493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F9FAC2-7CB2-445E-BA43-D1798375563D}"/>
              </a:ext>
            </a:extLst>
          </p:cNvPr>
          <p:cNvSpPr/>
          <p:nvPr/>
        </p:nvSpPr>
        <p:spPr>
          <a:xfrm>
            <a:off x="11005479" y="2495230"/>
            <a:ext cx="528371" cy="5283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0E0537D7-0A11-4420-94C1-CB24AA5A0954}"/>
              </a:ext>
            </a:extLst>
          </p:cNvPr>
          <p:cNvSpPr/>
          <p:nvPr/>
        </p:nvSpPr>
        <p:spPr>
          <a:xfrm>
            <a:off x="1376276" y="3666468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BEF2C47F-5DA1-4129-B0B1-C3AA4D228544}"/>
              </a:ext>
            </a:extLst>
          </p:cNvPr>
          <p:cNvSpPr/>
          <p:nvPr/>
        </p:nvSpPr>
        <p:spPr>
          <a:xfrm>
            <a:off x="1376276" y="3967619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5E2DE8-06A9-4B2E-A514-D8D2AFA127FB}"/>
              </a:ext>
            </a:extLst>
          </p:cNvPr>
          <p:cNvSpPr/>
          <p:nvPr/>
        </p:nvSpPr>
        <p:spPr>
          <a:xfrm>
            <a:off x="707983" y="3820356"/>
            <a:ext cx="528371" cy="5283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CC1EDEDA-74BE-41E6-901D-0B4F89D5E973}"/>
              </a:ext>
            </a:extLst>
          </p:cNvPr>
          <p:cNvSpPr/>
          <p:nvPr/>
        </p:nvSpPr>
        <p:spPr>
          <a:xfrm>
            <a:off x="9144975" y="3673094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B967C605-7A00-4173-8EDF-B9AE286E9A5A}"/>
              </a:ext>
            </a:extLst>
          </p:cNvPr>
          <p:cNvSpPr/>
          <p:nvPr/>
        </p:nvSpPr>
        <p:spPr>
          <a:xfrm>
            <a:off x="8786925" y="3974245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67D9A4-E6C1-47EE-9A5B-C2A4488EE001}"/>
              </a:ext>
            </a:extLst>
          </p:cNvPr>
          <p:cNvSpPr/>
          <p:nvPr/>
        </p:nvSpPr>
        <p:spPr>
          <a:xfrm>
            <a:off x="11005479" y="3826982"/>
            <a:ext cx="528371" cy="528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24188FEA-0011-439C-A83A-D94073776771}"/>
              </a:ext>
            </a:extLst>
          </p:cNvPr>
          <p:cNvSpPr/>
          <p:nvPr/>
        </p:nvSpPr>
        <p:spPr>
          <a:xfrm>
            <a:off x="1376276" y="4998220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8735C3A3-E657-4176-BD81-44F3E2BC6A67}"/>
              </a:ext>
            </a:extLst>
          </p:cNvPr>
          <p:cNvSpPr/>
          <p:nvPr/>
        </p:nvSpPr>
        <p:spPr>
          <a:xfrm>
            <a:off x="1376276" y="5299371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E43475-C182-4FC2-8EBB-54C3F0BF7A68}"/>
              </a:ext>
            </a:extLst>
          </p:cNvPr>
          <p:cNvSpPr/>
          <p:nvPr/>
        </p:nvSpPr>
        <p:spPr>
          <a:xfrm>
            <a:off x="707983" y="5152108"/>
            <a:ext cx="528371" cy="5283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6D0709DE-9B8E-40B8-8CAB-E7C0E741A695}"/>
              </a:ext>
            </a:extLst>
          </p:cNvPr>
          <p:cNvSpPr/>
          <p:nvPr/>
        </p:nvSpPr>
        <p:spPr>
          <a:xfrm>
            <a:off x="9144975" y="5004846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4D1C29C8-F012-4B2F-873F-94830A4020AA}"/>
              </a:ext>
            </a:extLst>
          </p:cNvPr>
          <p:cNvSpPr/>
          <p:nvPr/>
        </p:nvSpPr>
        <p:spPr>
          <a:xfrm>
            <a:off x="8786925" y="5305997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F3EE7F-96EC-4FDB-8751-3BF3D2A1BCB0}"/>
              </a:ext>
            </a:extLst>
          </p:cNvPr>
          <p:cNvSpPr/>
          <p:nvPr/>
        </p:nvSpPr>
        <p:spPr>
          <a:xfrm>
            <a:off x="11005479" y="5158734"/>
            <a:ext cx="528371" cy="5283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C82BF2-E376-4EE2-A6EC-3106B77016F6}"/>
              </a:ext>
            </a:extLst>
          </p:cNvPr>
          <p:cNvSpPr/>
          <p:nvPr/>
        </p:nvSpPr>
        <p:spPr>
          <a:xfrm>
            <a:off x="767233" y="2575818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3D7FC8-4EA8-48C4-8045-5C2E03913F9A}"/>
              </a:ext>
            </a:extLst>
          </p:cNvPr>
          <p:cNvSpPr/>
          <p:nvPr/>
        </p:nvSpPr>
        <p:spPr>
          <a:xfrm>
            <a:off x="767233" y="3895084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34C5F9-F111-45A9-81DB-DCB64FE8540A}"/>
              </a:ext>
            </a:extLst>
          </p:cNvPr>
          <p:cNvSpPr/>
          <p:nvPr/>
        </p:nvSpPr>
        <p:spPr>
          <a:xfrm>
            <a:off x="767233" y="5228374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5987E7-6735-4CE9-AEEE-F9C3C8244922}"/>
              </a:ext>
            </a:extLst>
          </p:cNvPr>
          <p:cNvSpPr/>
          <p:nvPr/>
        </p:nvSpPr>
        <p:spPr>
          <a:xfrm>
            <a:off x="11065960" y="2582444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F95AD8-F305-48B4-885C-084588A71445}"/>
              </a:ext>
            </a:extLst>
          </p:cNvPr>
          <p:cNvSpPr/>
          <p:nvPr/>
        </p:nvSpPr>
        <p:spPr>
          <a:xfrm>
            <a:off x="11065960" y="3901710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144738-16F2-4C20-A264-966D53B176F5}"/>
              </a:ext>
            </a:extLst>
          </p:cNvPr>
          <p:cNvSpPr/>
          <p:nvPr/>
        </p:nvSpPr>
        <p:spPr>
          <a:xfrm>
            <a:off x="11065960" y="5235000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F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0074D4-C41A-4DCB-8DC6-79EF8A73B06A}"/>
              </a:ext>
            </a:extLst>
          </p:cNvPr>
          <p:cNvSpPr/>
          <p:nvPr/>
        </p:nvSpPr>
        <p:spPr>
          <a:xfrm>
            <a:off x="4435342" y="602044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OUR PRESENTATION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4FC1BB-4CE6-4923-BA96-CCCD50080C2F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EASY AND FULLY EDITABLE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718D7BA0-F0FA-4425-9686-041A485FAB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22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811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C0C157A-8D5E-4760-B398-CF4F274FF9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 b="10593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89C9FC-2C25-459C-AF0F-0120AE823310}"/>
              </a:ext>
            </a:extLst>
          </p:cNvPr>
          <p:cNvSpPr/>
          <p:nvPr/>
        </p:nvSpPr>
        <p:spPr>
          <a:xfrm>
            <a:off x="7623809" y="473364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36B85-5A06-4A47-8FC9-94ACCAA14137}"/>
              </a:ext>
            </a:extLst>
          </p:cNvPr>
          <p:cNvSpPr/>
          <p:nvPr/>
        </p:nvSpPr>
        <p:spPr>
          <a:xfrm>
            <a:off x="356051" y="473364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924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AE019AD-2646-4E8C-9EC6-45219EFC77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28180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2FADF4-6F2B-4F03-8E2F-19123E6241B0}"/>
              </a:ext>
            </a:extLst>
          </p:cNvPr>
          <p:cNvSpPr/>
          <p:nvPr/>
        </p:nvSpPr>
        <p:spPr>
          <a:xfrm>
            <a:off x="1223008" y="566678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AAE366-541A-4262-8933-25B61D2B8CF8}"/>
              </a:ext>
            </a:extLst>
          </p:cNvPr>
          <p:cNvSpPr/>
          <p:nvPr/>
        </p:nvSpPr>
        <p:spPr>
          <a:xfrm>
            <a:off x="1223009" y="3382834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E6CD5-DBC0-49C1-940C-C2596ACB41EF}"/>
              </a:ext>
            </a:extLst>
          </p:cNvPr>
          <p:cNvSpPr/>
          <p:nvPr/>
        </p:nvSpPr>
        <p:spPr>
          <a:xfrm>
            <a:off x="6096000" y="566678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17B1B8-8C48-4492-BAF5-145895E6D0F3}"/>
              </a:ext>
            </a:extLst>
          </p:cNvPr>
          <p:cNvSpPr/>
          <p:nvPr/>
        </p:nvSpPr>
        <p:spPr>
          <a:xfrm>
            <a:off x="6096000" y="2152619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815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8961FF-4B3D-4F64-8F33-6BAA04D349E5}"/>
              </a:ext>
            </a:extLst>
          </p:cNvPr>
          <p:cNvSpPr/>
          <p:nvPr/>
        </p:nvSpPr>
        <p:spPr>
          <a:xfrm>
            <a:off x="863816" y="1577440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7E75C-31A7-4F91-9781-2CF7A3B3571F}"/>
              </a:ext>
            </a:extLst>
          </p:cNvPr>
          <p:cNvSpPr/>
          <p:nvPr/>
        </p:nvSpPr>
        <p:spPr>
          <a:xfrm>
            <a:off x="7623809" y="4217030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9AA0DF-FA96-4AAB-BF68-F76AE75DA14D}"/>
              </a:ext>
            </a:extLst>
          </p:cNvPr>
          <p:cNvSpPr/>
          <p:nvPr/>
        </p:nvSpPr>
        <p:spPr>
          <a:xfrm>
            <a:off x="7623809" y="2703533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6B9513-952A-4F21-A06B-025B4D3B881A}"/>
              </a:ext>
            </a:extLst>
          </p:cNvPr>
          <p:cNvSpPr/>
          <p:nvPr/>
        </p:nvSpPr>
        <p:spPr>
          <a:xfrm>
            <a:off x="7623809" y="1218715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513BA3-0315-4BCF-B4C3-40FF65F791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7" b="10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094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6751EDF-3141-4094-8100-B7A8D519A39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674079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973828C4-65BB-41E4-BC8C-8F20FCE2FC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9" r="31409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E589A30-EA2C-470C-8166-A3CF0F1315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21110"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3BD8DA0-FEFA-4FDF-965B-665AFBD77CE8}"/>
              </a:ext>
            </a:extLst>
          </p:cNvPr>
          <p:cNvSpPr/>
          <p:nvPr/>
        </p:nvSpPr>
        <p:spPr>
          <a:xfrm>
            <a:off x="3030983" y="907033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C9A347-5B94-483C-B22A-7CFF65311782}"/>
              </a:ext>
            </a:extLst>
          </p:cNvPr>
          <p:cNvSpPr/>
          <p:nvPr/>
        </p:nvSpPr>
        <p:spPr>
          <a:xfrm>
            <a:off x="3030984" y="3723189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9D28B7-BF73-4FF7-9D2B-52310D10ECDE}"/>
              </a:ext>
            </a:extLst>
          </p:cNvPr>
          <p:cNvSpPr/>
          <p:nvPr/>
        </p:nvSpPr>
        <p:spPr>
          <a:xfrm>
            <a:off x="3030984" y="4452292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212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712D2BE-6D55-42B5-9023-E4E727C10CA2}"/>
              </a:ext>
            </a:extLst>
          </p:cNvPr>
          <p:cNvSpPr/>
          <p:nvPr/>
        </p:nvSpPr>
        <p:spPr>
          <a:xfrm>
            <a:off x="6217372" y="1874279"/>
            <a:ext cx="477079" cy="477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DB40D3-CDA6-4B7C-9DA1-51494FB877AD}"/>
              </a:ext>
            </a:extLst>
          </p:cNvPr>
          <p:cNvSpPr/>
          <p:nvPr/>
        </p:nvSpPr>
        <p:spPr>
          <a:xfrm>
            <a:off x="6830569" y="3198752"/>
            <a:ext cx="477079" cy="4770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2C12DD-DC71-4C95-A6D6-27D801AC0AD3}"/>
              </a:ext>
            </a:extLst>
          </p:cNvPr>
          <p:cNvSpPr/>
          <p:nvPr/>
        </p:nvSpPr>
        <p:spPr>
          <a:xfrm>
            <a:off x="7485331" y="4584138"/>
            <a:ext cx="477079" cy="4770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hape 2815">
            <a:extLst>
              <a:ext uri="{FF2B5EF4-FFF2-40B4-BE49-F238E27FC236}">
                <a16:creationId xmlns:a16="http://schemas.microsoft.com/office/drawing/2014/main" id="{4DD6C4DD-91E9-4D2D-93C3-1B0D570A8E57}"/>
              </a:ext>
            </a:extLst>
          </p:cNvPr>
          <p:cNvSpPr/>
          <p:nvPr/>
        </p:nvSpPr>
        <p:spPr>
          <a:xfrm>
            <a:off x="7622852" y="4704932"/>
            <a:ext cx="202037" cy="222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050">
              <a:latin typeface="+mj-lt"/>
            </a:endParaRPr>
          </a:p>
        </p:txBody>
      </p:sp>
      <p:sp>
        <p:nvSpPr>
          <p:cNvPr id="15" name="Shape 2590">
            <a:extLst>
              <a:ext uri="{FF2B5EF4-FFF2-40B4-BE49-F238E27FC236}">
                <a16:creationId xmlns:a16="http://schemas.microsoft.com/office/drawing/2014/main" id="{351E34F0-F161-40ED-A096-5FBBDEC80856}"/>
              </a:ext>
            </a:extLst>
          </p:cNvPr>
          <p:cNvSpPr/>
          <p:nvPr/>
        </p:nvSpPr>
        <p:spPr>
          <a:xfrm>
            <a:off x="6968090" y="3326171"/>
            <a:ext cx="222240" cy="222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050">
              <a:latin typeface="+mj-lt"/>
            </a:endParaRPr>
          </a:p>
        </p:txBody>
      </p:sp>
      <p:sp>
        <p:nvSpPr>
          <p:cNvPr id="16" name="Shape 2591">
            <a:extLst>
              <a:ext uri="{FF2B5EF4-FFF2-40B4-BE49-F238E27FC236}">
                <a16:creationId xmlns:a16="http://schemas.microsoft.com/office/drawing/2014/main" id="{E512CE54-A289-4BC1-ABC7-2C0BEF4D5D98}"/>
              </a:ext>
            </a:extLst>
          </p:cNvPr>
          <p:cNvSpPr/>
          <p:nvPr/>
        </p:nvSpPr>
        <p:spPr>
          <a:xfrm>
            <a:off x="6354893" y="2001698"/>
            <a:ext cx="222240" cy="222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05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056E8E-1158-4A2B-A317-612264226630}"/>
              </a:ext>
            </a:extLst>
          </p:cNvPr>
          <p:cNvSpPr/>
          <p:nvPr/>
        </p:nvSpPr>
        <p:spPr>
          <a:xfrm>
            <a:off x="6823641" y="1761098"/>
            <a:ext cx="2613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LOREM IPSUM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DEF71-7E96-4D27-89BB-702734F283BB}"/>
              </a:ext>
            </a:extLst>
          </p:cNvPr>
          <p:cNvSpPr/>
          <p:nvPr/>
        </p:nvSpPr>
        <p:spPr>
          <a:xfrm>
            <a:off x="6823642" y="2062248"/>
            <a:ext cx="3461321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dirty="0">
                <a:latin typeface="+mj-lt"/>
              </a:rPr>
              <a:t>Lorem ipsum dolor sit </a:t>
            </a:r>
            <a:r>
              <a:rPr lang="en-US" sz="1200" dirty="0" err="1">
                <a:latin typeface="+mj-lt"/>
              </a:rPr>
              <a:t>amet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consectetuer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adipiscing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elit</a:t>
            </a:r>
            <a:r>
              <a:rPr lang="en-US" sz="1200" dirty="0">
                <a:latin typeface="+mj-lt"/>
              </a:rPr>
              <a:t>, sed diam </a:t>
            </a:r>
            <a:r>
              <a:rPr lang="en-US" sz="1200" dirty="0" err="1">
                <a:latin typeface="+mj-lt"/>
              </a:rPr>
              <a:t>nonummy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nibh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euismod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tincidunt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ut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laoreet</a:t>
            </a:r>
            <a:r>
              <a:rPr lang="en-US" sz="1200" dirty="0">
                <a:latin typeface="+mj-lt"/>
              </a:rPr>
              <a:t> dolore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8AA73-71C4-4F80-821E-703926427B26}"/>
              </a:ext>
            </a:extLst>
          </p:cNvPr>
          <p:cNvSpPr/>
          <p:nvPr/>
        </p:nvSpPr>
        <p:spPr>
          <a:xfrm>
            <a:off x="7436838" y="3144982"/>
            <a:ext cx="2613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LOREM IPSUM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F39BDD-E56B-4DF0-B67D-2863EF6E016B}"/>
              </a:ext>
            </a:extLst>
          </p:cNvPr>
          <p:cNvSpPr/>
          <p:nvPr/>
        </p:nvSpPr>
        <p:spPr>
          <a:xfrm>
            <a:off x="7436839" y="3446133"/>
            <a:ext cx="3461321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dirty="0">
                <a:latin typeface="+mj-lt"/>
              </a:rPr>
              <a:t>Lorem ipsum dolor sit </a:t>
            </a:r>
            <a:r>
              <a:rPr lang="en-US" sz="1200" dirty="0" err="1">
                <a:latin typeface="+mj-lt"/>
              </a:rPr>
              <a:t>amet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consectetuer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adipiscing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elit</a:t>
            </a:r>
            <a:r>
              <a:rPr lang="en-US" sz="1200" dirty="0">
                <a:latin typeface="+mj-lt"/>
              </a:rPr>
              <a:t>, sed diam </a:t>
            </a:r>
            <a:r>
              <a:rPr lang="en-US" sz="1200" dirty="0" err="1">
                <a:latin typeface="+mj-lt"/>
              </a:rPr>
              <a:t>nonummy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nibh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euismod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tincidunt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ut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laoreet</a:t>
            </a:r>
            <a:r>
              <a:rPr lang="en-US" sz="1200" dirty="0">
                <a:latin typeface="+mj-lt"/>
              </a:rPr>
              <a:t> dolore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31A5B8-2926-4CB4-B627-78488ED237C7}"/>
              </a:ext>
            </a:extLst>
          </p:cNvPr>
          <p:cNvSpPr/>
          <p:nvPr/>
        </p:nvSpPr>
        <p:spPr>
          <a:xfrm>
            <a:off x="8091600" y="4514901"/>
            <a:ext cx="2613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LOREM IPSUM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68E045-191E-4EA0-B3AA-6B5E9F9EAA54}"/>
              </a:ext>
            </a:extLst>
          </p:cNvPr>
          <p:cNvSpPr/>
          <p:nvPr/>
        </p:nvSpPr>
        <p:spPr>
          <a:xfrm>
            <a:off x="8091601" y="4816052"/>
            <a:ext cx="3461321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dirty="0">
                <a:latin typeface="+mj-lt"/>
              </a:rPr>
              <a:t>Lorem ipsum dolor sit </a:t>
            </a:r>
            <a:r>
              <a:rPr lang="en-US" sz="1200" dirty="0" err="1">
                <a:latin typeface="+mj-lt"/>
              </a:rPr>
              <a:t>amet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consectetuer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adipiscing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elit</a:t>
            </a:r>
            <a:r>
              <a:rPr lang="en-US" sz="1200" dirty="0">
                <a:latin typeface="+mj-lt"/>
              </a:rPr>
              <a:t>, sed diam </a:t>
            </a:r>
            <a:r>
              <a:rPr lang="en-US" sz="1200" dirty="0" err="1">
                <a:latin typeface="+mj-lt"/>
              </a:rPr>
              <a:t>nonummy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nibh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euismod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tincidunt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ut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laoreet</a:t>
            </a:r>
            <a:r>
              <a:rPr lang="en-US" sz="1200" dirty="0">
                <a:latin typeface="+mj-lt"/>
              </a:rPr>
              <a:t> dolore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3909BFA-D08E-433E-887B-B2A8233370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3" b="22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632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C7052D1-8635-48F4-BA29-3498444CC8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3088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9B12175-0BE8-4C38-8D40-F744E06CE6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7" r="3080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1A2590-2267-4F32-8642-F52D7BAE4C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4" r="30534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863C22E-2066-4B90-9EFD-C72C2DFADF4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r="6989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73403CB-53F4-4137-BAC5-D04CBFB661C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30884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5DF8A3-6E74-46C5-9B43-C54EC6FC1BFE}"/>
              </a:ext>
            </a:extLst>
          </p:cNvPr>
          <p:cNvSpPr/>
          <p:nvPr/>
        </p:nvSpPr>
        <p:spPr>
          <a:xfrm>
            <a:off x="1148270" y="638898"/>
            <a:ext cx="30650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LOREM </a:t>
            </a:r>
          </a:p>
          <a:p>
            <a:r>
              <a:rPr lang="en-US" sz="2800" b="1" dirty="0"/>
              <a:t>IPSUM </a:t>
            </a:r>
          </a:p>
          <a:p>
            <a:r>
              <a:rPr lang="en-US" sz="2800" b="1" dirty="0"/>
              <a:t>DOLOR </a:t>
            </a:r>
          </a:p>
          <a:p>
            <a:r>
              <a:rPr lang="en-US" sz="2800" b="1" dirty="0"/>
              <a:t>SITAMETUS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47D5D8-3789-409A-A9B8-60CF02B651A0}"/>
              </a:ext>
            </a:extLst>
          </p:cNvPr>
          <p:cNvSpPr/>
          <p:nvPr/>
        </p:nvSpPr>
        <p:spPr>
          <a:xfrm>
            <a:off x="6713465" y="638898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375178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>
            <a:extLst>
              <a:ext uri="{FF2B5EF4-FFF2-40B4-BE49-F238E27FC236}">
                <a16:creationId xmlns:a16="http://schemas.microsoft.com/office/drawing/2014/main" id="{686EB558-2FD6-4531-85CF-3372ADF07E5A}"/>
              </a:ext>
            </a:extLst>
          </p:cNvPr>
          <p:cNvSpPr/>
          <p:nvPr/>
        </p:nvSpPr>
        <p:spPr>
          <a:xfrm>
            <a:off x="1376276" y="2334716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592FCA41-B06E-43D4-8C01-C1DA983A4DDB}"/>
              </a:ext>
            </a:extLst>
          </p:cNvPr>
          <p:cNvSpPr/>
          <p:nvPr/>
        </p:nvSpPr>
        <p:spPr>
          <a:xfrm>
            <a:off x="1376276" y="2635867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75F814-805E-44EC-935B-E552863AA515}"/>
              </a:ext>
            </a:extLst>
          </p:cNvPr>
          <p:cNvSpPr/>
          <p:nvPr/>
        </p:nvSpPr>
        <p:spPr>
          <a:xfrm>
            <a:off x="707983" y="2488604"/>
            <a:ext cx="528371" cy="5283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B7D8DAD3-CACA-44C8-A8E2-2C96BB8D9806}"/>
              </a:ext>
            </a:extLst>
          </p:cNvPr>
          <p:cNvSpPr/>
          <p:nvPr/>
        </p:nvSpPr>
        <p:spPr>
          <a:xfrm>
            <a:off x="9144975" y="2341342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1DEF04B7-36E0-4FA7-9271-BEF0AB811214}"/>
              </a:ext>
            </a:extLst>
          </p:cNvPr>
          <p:cNvSpPr/>
          <p:nvPr/>
        </p:nvSpPr>
        <p:spPr>
          <a:xfrm>
            <a:off x="8786925" y="2642493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F9FAC2-7CB2-445E-BA43-D1798375563D}"/>
              </a:ext>
            </a:extLst>
          </p:cNvPr>
          <p:cNvSpPr/>
          <p:nvPr/>
        </p:nvSpPr>
        <p:spPr>
          <a:xfrm>
            <a:off x="11005479" y="2495230"/>
            <a:ext cx="528371" cy="5283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0E0537D7-0A11-4420-94C1-CB24AA5A0954}"/>
              </a:ext>
            </a:extLst>
          </p:cNvPr>
          <p:cNvSpPr/>
          <p:nvPr/>
        </p:nvSpPr>
        <p:spPr>
          <a:xfrm>
            <a:off x="1376276" y="3666468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BEF2C47F-5DA1-4129-B0B1-C3AA4D228544}"/>
              </a:ext>
            </a:extLst>
          </p:cNvPr>
          <p:cNvSpPr/>
          <p:nvPr/>
        </p:nvSpPr>
        <p:spPr>
          <a:xfrm>
            <a:off x="1376276" y="3967619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5E2DE8-06A9-4B2E-A514-D8D2AFA127FB}"/>
              </a:ext>
            </a:extLst>
          </p:cNvPr>
          <p:cNvSpPr/>
          <p:nvPr/>
        </p:nvSpPr>
        <p:spPr>
          <a:xfrm>
            <a:off x="707983" y="3820356"/>
            <a:ext cx="528371" cy="5283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CC1EDEDA-74BE-41E6-901D-0B4F89D5E973}"/>
              </a:ext>
            </a:extLst>
          </p:cNvPr>
          <p:cNvSpPr/>
          <p:nvPr/>
        </p:nvSpPr>
        <p:spPr>
          <a:xfrm>
            <a:off x="9144975" y="3673094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B967C605-7A00-4173-8EDF-B9AE286E9A5A}"/>
              </a:ext>
            </a:extLst>
          </p:cNvPr>
          <p:cNvSpPr/>
          <p:nvPr/>
        </p:nvSpPr>
        <p:spPr>
          <a:xfrm>
            <a:off x="8786925" y="3974245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67D9A4-E6C1-47EE-9A5B-C2A4488EE001}"/>
              </a:ext>
            </a:extLst>
          </p:cNvPr>
          <p:cNvSpPr/>
          <p:nvPr/>
        </p:nvSpPr>
        <p:spPr>
          <a:xfrm>
            <a:off x="11005479" y="3826982"/>
            <a:ext cx="528371" cy="528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24188FEA-0011-439C-A83A-D94073776771}"/>
              </a:ext>
            </a:extLst>
          </p:cNvPr>
          <p:cNvSpPr/>
          <p:nvPr/>
        </p:nvSpPr>
        <p:spPr>
          <a:xfrm>
            <a:off x="1376276" y="4998220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8735C3A3-E657-4176-BD81-44F3E2BC6A67}"/>
              </a:ext>
            </a:extLst>
          </p:cNvPr>
          <p:cNvSpPr/>
          <p:nvPr/>
        </p:nvSpPr>
        <p:spPr>
          <a:xfrm>
            <a:off x="1376276" y="5299371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E43475-C182-4FC2-8EBB-54C3F0BF7A68}"/>
              </a:ext>
            </a:extLst>
          </p:cNvPr>
          <p:cNvSpPr/>
          <p:nvPr/>
        </p:nvSpPr>
        <p:spPr>
          <a:xfrm>
            <a:off x="707983" y="5152108"/>
            <a:ext cx="528371" cy="5283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6D0709DE-9B8E-40B8-8CAB-E7C0E741A695}"/>
              </a:ext>
            </a:extLst>
          </p:cNvPr>
          <p:cNvSpPr/>
          <p:nvPr/>
        </p:nvSpPr>
        <p:spPr>
          <a:xfrm>
            <a:off x="9144975" y="5004846"/>
            <a:ext cx="17236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4D1C29C8-F012-4B2F-873F-94830A4020AA}"/>
              </a:ext>
            </a:extLst>
          </p:cNvPr>
          <p:cNvSpPr/>
          <p:nvPr/>
        </p:nvSpPr>
        <p:spPr>
          <a:xfrm>
            <a:off x="8786925" y="5305997"/>
            <a:ext cx="2081680" cy="61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consectetuer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sed diam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nonummy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nibh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9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euismod</a:t>
            </a:r>
            <a:endParaRPr lang="en-US" sz="9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F3EE7F-96EC-4FDB-8751-3BF3D2A1BCB0}"/>
              </a:ext>
            </a:extLst>
          </p:cNvPr>
          <p:cNvSpPr/>
          <p:nvPr/>
        </p:nvSpPr>
        <p:spPr>
          <a:xfrm>
            <a:off x="11005479" y="5158734"/>
            <a:ext cx="528371" cy="5283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C82BF2-E376-4EE2-A6EC-3106B77016F6}"/>
              </a:ext>
            </a:extLst>
          </p:cNvPr>
          <p:cNvSpPr/>
          <p:nvPr/>
        </p:nvSpPr>
        <p:spPr>
          <a:xfrm>
            <a:off x="767233" y="2575818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3D7FC8-4EA8-48C4-8045-5C2E03913F9A}"/>
              </a:ext>
            </a:extLst>
          </p:cNvPr>
          <p:cNvSpPr/>
          <p:nvPr/>
        </p:nvSpPr>
        <p:spPr>
          <a:xfrm>
            <a:off x="767233" y="3895084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34C5F9-F111-45A9-81DB-DCB64FE8540A}"/>
              </a:ext>
            </a:extLst>
          </p:cNvPr>
          <p:cNvSpPr/>
          <p:nvPr/>
        </p:nvSpPr>
        <p:spPr>
          <a:xfrm>
            <a:off x="767233" y="5228374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5987E7-6735-4CE9-AEEE-F9C3C8244922}"/>
              </a:ext>
            </a:extLst>
          </p:cNvPr>
          <p:cNvSpPr/>
          <p:nvPr/>
        </p:nvSpPr>
        <p:spPr>
          <a:xfrm>
            <a:off x="11065960" y="2582444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F95AD8-F305-48B4-885C-084588A71445}"/>
              </a:ext>
            </a:extLst>
          </p:cNvPr>
          <p:cNvSpPr/>
          <p:nvPr/>
        </p:nvSpPr>
        <p:spPr>
          <a:xfrm>
            <a:off x="11065960" y="3901710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144738-16F2-4C20-A264-966D53B176F5}"/>
              </a:ext>
            </a:extLst>
          </p:cNvPr>
          <p:cNvSpPr/>
          <p:nvPr/>
        </p:nvSpPr>
        <p:spPr>
          <a:xfrm>
            <a:off x="11065960" y="5235000"/>
            <a:ext cx="400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F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0074D4-C41A-4DCB-8DC6-79EF8A73B06A}"/>
              </a:ext>
            </a:extLst>
          </p:cNvPr>
          <p:cNvSpPr/>
          <p:nvPr/>
        </p:nvSpPr>
        <p:spPr>
          <a:xfrm>
            <a:off x="4435342" y="602044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OUR PRESENTATION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4FC1BB-4CE6-4923-BA96-CCCD50080C2F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EASY AND FULLY EDITABLE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576DDE4-C049-4BD9-9F79-8E994A1745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22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032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B6E3F10-E9BC-4378-8D83-30592850F2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20667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F4AA99F-8AD3-41E0-B061-4DFAA80B1E97}"/>
              </a:ext>
            </a:extLst>
          </p:cNvPr>
          <p:cNvSpPr/>
          <p:nvPr/>
        </p:nvSpPr>
        <p:spPr>
          <a:xfrm>
            <a:off x="4300036" y="566678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1F2DB0-C72E-41EC-800D-ADB1CB9820D9}"/>
              </a:ext>
            </a:extLst>
          </p:cNvPr>
          <p:cNvSpPr/>
          <p:nvPr/>
        </p:nvSpPr>
        <p:spPr>
          <a:xfrm>
            <a:off x="4300037" y="3382834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2F30CC-78EA-491F-8975-EB8412B4266D}"/>
              </a:ext>
            </a:extLst>
          </p:cNvPr>
          <p:cNvSpPr/>
          <p:nvPr/>
        </p:nvSpPr>
        <p:spPr>
          <a:xfrm>
            <a:off x="4300036" y="4860161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B6B3B3-0035-4A97-BBA9-FE7B4F4B4C8B}"/>
              </a:ext>
            </a:extLst>
          </p:cNvPr>
          <p:cNvSpPr/>
          <p:nvPr/>
        </p:nvSpPr>
        <p:spPr>
          <a:xfrm>
            <a:off x="9143642" y="566678"/>
            <a:ext cx="2431832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FF0F3E-502B-4EEF-8F31-15E88445C43C}"/>
              </a:ext>
            </a:extLst>
          </p:cNvPr>
          <p:cNvSpPr/>
          <p:nvPr/>
        </p:nvSpPr>
        <p:spPr>
          <a:xfrm>
            <a:off x="9143642" y="3629055"/>
            <a:ext cx="2431832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232DAB-361D-4938-A5ED-08524FD8F0DB}"/>
              </a:ext>
            </a:extLst>
          </p:cNvPr>
          <p:cNvSpPr/>
          <p:nvPr/>
        </p:nvSpPr>
        <p:spPr>
          <a:xfrm>
            <a:off x="4300035" y="3630784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48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C420A67-DB76-4EF2-9C64-9D1180F381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" b="7917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8961FF-4B3D-4F64-8F33-6BAA04D349E5}"/>
              </a:ext>
            </a:extLst>
          </p:cNvPr>
          <p:cNvSpPr/>
          <p:nvPr/>
        </p:nvSpPr>
        <p:spPr>
          <a:xfrm>
            <a:off x="863816" y="1577440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7E75C-31A7-4F91-9781-2CF7A3B3571F}"/>
              </a:ext>
            </a:extLst>
          </p:cNvPr>
          <p:cNvSpPr/>
          <p:nvPr/>
        </p:nvSpPr>
        <p:spPr>
          <a:xfrm>
            <a:off x="7623809" y="4217030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9AA0DF-FA96-4AAB-BF68-F76AE75DA14D}"/>
              </a:ext>
            </a:extLst>
          </p:cNvPr>
          <p:cNvSpPr/>
          <p:nvPr/>
        </p:nvSpPr>
        <p:spPr>
          <a:xfrm>
            <a:off x="7623809" y="2703533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6B9513-952A-4F21-A06B-025B4D3B881A}"/>
              </a:ext>
            </a:extLst>
          </p:cNvPr>
          <p:cNvSpPr/>
          <p:nvPr/>
        </p:nvSpPr>
        <p:spPr>
          <a:xfrm>
            <a:off x="7623809" y="1218715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7708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89C9FC-2C25-459C-AF0F-0120AE823310}"/>
              </a:ext>
            </a:extLst>
          </p:cNvPr>
          <p:cNvSpPr/>
          <p:nvPr/>
        </p:nvSpPr>
        <p:spPr>
          <a:xfrm>
            <a:off x="7623809" y="473364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36B85-5A06-4A47-8FC9-94ACCAA14137}"/>
              </a:ext>
            </a:extLst>
          </p:cNvPr>
          <p:cNvSpPr/>
          <p:nvPr/>
        </p:nvSpPr>
        <p:spPr>
          <a:xfrm>
            <a:off x="356051" y="473364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86742CE-B2BF-486F-9EE8-7FF9589FE9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 b="10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7146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Shape 1351"/>
          <p:cNvSpPr/>
          <p:nvPr/>
        </p:nvSpPr>
        <p:spPr>
          <a:xfrm>
            <a:off x="862124" y="6542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2" name="Shape 1352"/>
          <p:cNvSpPr/>
          <p:nvPr/>
        </p:nvSpPr>
        <p:spPr>
          <a:xfrm>
            <a:off x="1395524" y="6542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9040" y="18655"/>
                </a:lnTo>
                <a:lnTo>
                  <a:pt x="9327" y="18655"/>
                </a:lnTo>
                <a:cubicBezTo>
                  <a:pt x="9598" y="18655"/>
                  <a:pt x="9818" y="18435"/>
                  <a:pt x="9818" y="18164"/>
                </a:cubicBezTo>
                <a:lnTo>
                  <a:pt x="9818" y="15709"/>
                </a:lnTo>
                <a:lnTo>
                  <a:pt x="11782" y="15709"/>
                </a:lnTo>
                <a:lnTo>
                  <a:pt x="11782" y="18164"/>
                </a:lnTo>
                <a:cubicBezTo>
                  <a:pt x="11782" y="18435"/>
                  <a:pt x="12002" y="18655"/>
                  <a:pt x="12273" y="18655"/>
                </a:cubicBezTo>
                <a:lnTo>
                  <a:pt x="12560" y="18655"/>
                </a:lnTo>
                <a:cubicBezTo>
                  <a:pt x="12560" y="18655"/>
                  <a:pt x="10800" y="20415"/>
                  <a:pt x="10800" y="20415"/>
                </a:cubicBezTo>
                <a:close/>
                <a:moveTo>
                  <a:pt x="13745" y="17673"/>
                </a:moveTo>
                <a:lnTo>
                  <a:pt x="12764" y="17673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17673"/>
                </a:lnTo>
                <a:lnTo>
                  <a:pt x="7855" y="17673"/>
                </a:lnTo>
                <a:cubicBezTo>
                  <a:pt x="7584" y="17673"/>
                  <a:pt x="7364" y="17892"/>
                  <a:pt x="7364" y="18164"/>
                </a:cubicBezTo>
                <a:cubicBezTo>
                  <a:pt x="7364" y="18299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5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1" y="18422"/>
                  <a:pt x="14236" y="18299"/>
                  <a:pt x="14236" y="18164"/>
                </a:cubicBezTo>
                <a:cubicBezTo>
                  <a:pt x="14236" y="17892"/>
                  <a:pt x="14016" y="17673"/>
                  <a:pt x="13745" y="17673"/>
                </a:cubicBezTo>
                <a:moveTo>
                  <a:pt x="5891" y="10800"/>
                </a:move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0800"/>
                  <a:pt x="5891" y="10800"/>
                  <a:pt x="5891" y="10800"/>
                </a:cubicBezTo>
                <a:close/>
                <a:moveTo>
                  <a:pt x="21109" y="10800"/>
                </a:moveTo>
                <a:lnTo>
                  <a:pt x="16691" y="10800"/>
                </a:lnTo>
                <a:cubicBezTo>
                  <a:pt x="16691" y="7547"/>
                  <a:pt x="14053" y="4909"/>
                  <a:pt x="10800" y="4909"/>
                </a:cubicBezTo>
                <a:cubicBezTo>
                  <a:pt x="7547" y="4909"/>
                  <a:pt x="4909" y="7547"/>
                  <a:pt x="4909" y="10800"/>
                </a:cubicBezTo>
                <a:lnTo>
                  <a:pt x="491" y="10800"/>
                </a:lnTo>
                <a:cubicBezTo>
                  <a:pt x="220" y="10800"/>
                  <a:pt x="0" y="11020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11020"/>
                  <a:pt x="21380" y="10800"/>
                  <a:pt x="21109" y="10800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16354" y="5940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0"/>
                </a:cubicBezTo>
                <a:cubicBezTo>
                  <a:pt x="15851" y="6132"/>
                  <a:pt x="16162" y="6132"/>
                  <a:pt x="16354" y="5940"/>
                </a:cubicBezTo>
                <a:moveTo>
                  <a:pt x="5246" y="5940"/>
                </a:moveTo>
                <a:cubicBezTo>
                  <a:pt x="5438" y="6132"/>
                  <a:pt x="5749" y="6132"/>
                  <a:pt x="5941" y="5940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0"/>
                  <a:pt x="5246" y="594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3" name="Shape 1353"/>
          <p:cNvSpPr/>
          <p:nvPr/>
        </p:nvSpPr>
        <p:spPr>
          <a:xfrm>
            <a:off x="1928924" y="6542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85"/>
                </a:moveTo>
                <a:lnTo>
                  <a:pt x="12560" y="2945"/>
                </a:lnTo>
                <a:lnTo>
                  <a:pt x="12273" y="2945"/>
                </a:lnTo>
                <a:cubicBezTo>
                  <a:pt x="12002" y="2945"/>
                  <a:pt x="11782" y="3165"/>
                  <a:pt x="11782" y="3436"/>
                </a:cubicBezTo>
                <a:lnTo>
                  <a:pt x="11782" y="5891"/>
                </a:lnTo>
                <a:lnTo>
                  <a:pt x="9818" y="5891"/>
                </a:lnTo>
                <a:lnTo>
                  <a:pt x="9818" y="3436"/>
                </a:lnTo>
                <a:cubicBezTo>
                  <a:pt x="9818" y="3165"/>
                  <a:pt x="9598" y="2945"/>
                  <a:pt x="9327" y="2945"/>
                </a:cubicBezTo>
                <a:lnTo>
                  <a:pt x="9040" y="2945"/>
                </a:lnTo>
                <a:cubicBezTo>
                  <a:pt x="9040" y="2945"/>
                  <a:pt x="10800" y="1185"/>
                  <a:pt x="10800" y="1185"/>
                </a:cubicBezTo>
                <a:close/>
                <a:moveTo>
                  <a:pt x="7855" y="3927"/>
                </a:moveTo>
                <a:lnTo>
                  <a:pt x="8836" y="3927"/>
                </a:lnTo>
                <a:lnTo>
                  <a:pt x="8836" y="6382"/>
                </a:lnTo>
                <a:cubicBezTo>
                  <a:pt x="8836" y="6653"/>
                  <a:pt x="9056" y="6873"/>
                  <a:pt x="9327" y="6873"/>
                </a:cubicBezTo>
                <a:lnTo>
                  <a:pt x="12273" y="6873"/>
                </a:lnTo>
                <a:cubicBezTo>
                  <a:pt x="12544" y="6873"/>
                  <a:pt x="12764" y="6653"/>
                  <a:pt x="12764" y="6382"/>
                </a:cubicBezTo>
                <a:lnTo>
                  <a:pt x="12764" y="3927"/>
                </a:lnTo>
                <a:lnTo>
                  <a:pt x="13745" y="3927"/>
                </a:ln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9" y="55"/>
                  <a:pt x="10935" y="0"/>
                  <a:pt x="10800" y="0"/>
                </a:cubicBezTo>
                <a:cubicBezTo>
                  <a:pt x="10665" y="0"/>
                  <a:pt x="10542" y="55"/>
                  <a:pt x="10452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  <a:moveTo>
                  <a:pt x="5246" y="15759"/>
                </a:moveTo>
                <a:cubicBezTo>
                  <a:pt x="5438" y="15950"/>
                  <a:pt x="5749" y="15950"/>
                  <a:pt x="5941" y="15759"/>
                </a:cubicBezTo>
                <a:cubicBezTo>
                  <a:pt x="6132" y="15567"/>
                  <a:pt x="6132" y="15256"/>
                  <a:pt x="5941" y="15064"/>
                </a:cubicBezTo>
                <a:lnTo>
                  <a:pt x="3858" y="12981"/>
                </a:lnTo>
                <a:cubicBezTo>
                  <a:pt x="3666" y="12790"/>
                  <a:pt x="3355" y="12790"/>
                  <a:pt x="3163" y="12981"/>
                </a:cubicBezTo>
                <a:cubicBezTo>
                  <a:pt x="2971" y="13173"/>
                  <a:pt x="2971" y="13484"/>
                  <a:pt x="3163" y="13675"/>
                </a:cubicBezTo>
                <a:cubicBezTo>
                  <a:pt x="3163" y="13675"/>
                  <a:pt x="5246" y="15759"/>
                  <a:pt x="5246" y="15759"/>
                </a:cubicBezTo>
                <a:close/>
                <a:moveTo>
                  <a:pt x="10309" y="10309"/>
                </a:moveTo>
                <a:lnTo>
                  <a:pt x="10309" y="13255"/>
                </a:lnTo>
                <a:cubicBezTo>
                  <a:pt x="10309" y="13526"/>
                  <a:pt x="10529" y="13745"/>
                  <a:pt x="10800" y="13745"/>
                </a:cubicBezTo>
                <a:cubicBezTo>
                  <a:pt x="11071" y="13745"/>
                  <a:pt x="11291" y="13526"/>
                  <a:pt x="11291" y="13255"/>
                </a:cubicBezTo>
                <a:lnTo>
                  <a:pt x="11291" y="10309"/>
                </a:lnTo>
                <a:cubicBezTo>
                  <a:pt x="11291" y="10038"/>
                  <a:pt x="11071" y="9818"/>
                  <a:pt x="10800" y="9818"/>
                </a:cubicBezTo>
                <a:cubicBezTo>
                  <a:pt x="10529" y="9818"/>
                  <a:pt x="10309" y="10038"/>
                  <a:pt x="10309" y="10309"/>
                </a:cubicBezTo>
                <a:moveTo>
                  <a:pt x="16354" y="15759"/>
                </a:moveTo>
                <a:lnTo>
                  <a:pt x="18437" y="13675"/>
                </a:lnTo>
                <a:cubicBezTo>
                  <a:pt x="18628" y="13484"/>
                  <a:pt x="18628" y="13173"/>
                  <a:pt x="18437" y="12981"/>
                </a:cubicBezTo>
                <a:cubicBezTo>
                  <a:pt x="18245" y="12790"/>
                  <a:pt x="17934" y="12790"/>
                  <a:pt x="17742" y="12981"/>
                </a:cubicBezTo>
                <a:lnTo>
                  <a:pt x="15659" y="15064"/>
                </a:lnTo>
                <a:cubicBezTo>
                  <a:pt x="15468" y="15256"/>
                  <a:pt x="15468" y="15567"/>
                  <a:pt x="15659" y="15759"/>
                </a:cubicBezTo>
                <a:cubicBezTo>
                  <a:pt x="15851" y="15950"/>
                  <a:pt x="16162" y="15950"/>
                  <a:pt x="16354" y="15759"/>
                </a:cubicBezTo>
                <a:moveTo>
                  <a:pt x="5891" y="20618"/>
                </a:moveTo>
                <a:cubicBezTo>
                  <a:pt x="5891" y="17907"/>
                  <a:pt x="8089" y="15709"/>
                  <a:pt x="10800" y="15709"/>
                </a:cubicBezTo>
                <a:cubicBezTo>
                  <a:pt x="13511" y="15709"/>
                  <a:pt x="15709" y="17907"/>
                  <a:pt x="15709" y="20618"/>
                </a:cubicBezTo>
                <a:cubicBezTo>
                  <a:pt x="15709" y="20618"/>
                  <a:pt x="5891" y="20618"/>
                  <a:pt x="5891" y="20618"/>
                </a:cubicBezTo>
                <a:close/>
                <a:moveTo>
                  <a:pt x="21109" y="20618"/>
                </a:moveTo>
                <a:lnTo>
                  <a:pt x="16691" y="20618"/>
                </a:lnTo>
                <a:cubicBezTo>
                  <a:pt x="16691" y="17365"/>
                  <a:pt x="14053" y="14727"/>
                  <a:pt x="10800" y="14727"/>
                </a:cubicBezTo>
                <a:cubicBezTo>
                  <a:pt x="7547" y="14727"/>
                  <a:pt x="4909" y="17365"/>
                  <a:pt x="4909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0838"/>
                  <a:pt x="21380" y="20618"/>
                  <a:pt x="21109" y="206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4" name="Shape 1354"/>
          <p:cNvSpPr/>
          <p:nvPr/>
        </p:nvSpPr>
        <p:spPr>
          <a:xfrm>
            <a:off x="2462324" y="6542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4"/>
                </a:moveTo>
                <a:lnTo>
                  <a:pt x="19636" y="1964"/>
                </a:lnTo>
                <a:lnTo>
                  <a:pt x="18900" y="0"/>
                </a:lnTo>
                <a:lnTo>
                  <a:pt x="18164" y="1964"/>
                </a:lnTo>
                <a:lnTo>
                  <a:pt x="16200" y="1964"/>
                </a:lnTo>
                <a:lnTo>
                  <a:pt x="17795" y="3191"/>
                </a:lnTo>
                <a:lnTo>
                  <a:pt x="17059" y="5400"/>
                </a:lnTo>
                <a:lnTo>
                  <a:pt x="18900" y="4050"/>
                </a:lnTo>
                <a:lnTo>
                  <a:pt x="20741" y="5400"/>
                </a:lnTo>
                <a:lnTo>
                  <a:pt x="20005" y="3191"/>
                </a:lnTo>
                <a:cubicBezTo>
                  <a:pt x="20005" y="3191"/>
                  <a:pt x="21600" y="1964"/>
                  <a:pt x="21600" y="1964"/>
                </a:cubicBezTo>
                <a:close/>
                <a:moveTo>
                  <a:pt x="10800" y="20616"/>
                </a:moveTo>
                <a:cubicBezTo>
                  <a:pt x="5386" y="20616"/>
                  <a:pt x="982" y="16203"/>
                  <a:pt x="982" y="10777"/>
                </a:cubicBezTo>
                <a:cubicBezTo>
                  <a:pt x="982" y="6434"/>
                  <a:pt x="3745" y="2741"/>
                  <a:pt x="7690" y="1441"/>
                </a:cubicBezTo>
                <a:cubicBezTo>
                  <a:pt x="6837" y="3102"/>
                  <a:pt x="6382" y="4957"/>
                  <a:pt x="6382" y="6841"/>
                </a:cubicBezTo>
                <a:cubicBezTo>
                  <a:pt x="6382" y="13004"/>
                  <a:pt x="11118" y="18079"/>
                  <a:pt x="17134" y="18604"/>
                </a:cubicBezTo>
                <a:cubicBezTo>
                  <a:pt x="15361" y="19863"/>
                  <a:pt x="13065" y="20616"/>
                  <a:pt x="10800" y="20616"/>
                </a:cubicBezTo>
                <a:moveTo>
                  <a:pt x="7364" y="6841"/>
                </a:moveTo>
                <a:cubicBezTo>
                  <a:pt x="7364" y="4248"/>
                  <a:pt x="8276" y="1870"/>
                  <a:pt x="9794" y="5"/>
                </a:cubicBezTo>
                <a:cubicBezTo>
                  <a:pt x="4302" y="514"/>
                  <a:pt x="0" y="5140"/>
                  <a:pt x="0" y="10777"/>
                </a:cubicBezTo>
                <a:cubicBezTo>
                  <a:pt x="0" y="16755"/>
                  <a:pt x="4836" y="21600"/>
                  <a:pt x="10800" y="21600"/>
                </a:cubicBezTo>
                <a:cubicBezTo>
                  <a:pt x="14176" y="21600"/>
                  <a:pt x="17656" y="20045"/>
                  <a:pt x="19636" y="17613"/>
                </a:cubicBezTo>
                <a:cubicBezTo>
                  <a:pt x="19305" y="17644"/>
                  <a:pt x="18503" y="17665"/>
                  <a:pt x="18164" y="17665"/>
                </a:cubicBezTo>
                <a:cubicBezTo>
                  <a:pt x="12199" y="17665"/>
                  <a:pt x="7364" y="12819"/>
                  <a:pt x="7364" y="6841"/>
                </a:cubicBezTo>
                <a:moveTo>
                  <a:pt x="17673" y="10309"/>
                </a:moveTo>
                <a:lnTo>
                  <a:pt x="17137" y="11737"/>
                </a:lnTo>
                <a:lnTo>
                  <a:pt x="15709" y="11737"/>
                </a:lnTo>
                <a:lnTo>
                  <a:pt x="16869" y="12629"/>
                </a:lnTo>
                <a:lnTo>
                  <a:pt x="16334" y="14236"/>
                </a:lnTo>
                <a:lnTo>
                  <a:pt x="17673" y="13255"/>
                </a:lnTo>
                <a:lnTo>
                  <a:pt x="19011" y="14236"/>
                </a:lnTo>
                <a:lnTo>
                  <a:pt x="18476" y="12629"/>
                </a:lnTo>
                <a:lnTo>
                  <a:pt x="19636" y="11737"/>
                </a:lnTo>
                <a:lnTo>
                  <a:pt x="18208" y="11737"/>
                </a:lnTo>
                <a:cubicBezTo>
                  <a:pt x="18208" y="11737"/>
                  <a:pt x="17673" y="10309"/>
                  <a:pt x="17673" y="10309"/>
                </a:cubicBezTo>
                <a:close/>
                <a:moveTo>
                  <a:pt x="11425" y="9327"/>
                </a:moveTo>
                <a:lnTo>
                  <a:pt x="12764" y="8345"/>
                </a:lnTo>
                <a:lnTo>
                  <a:pt x="14102" y="9327"/>
                </a:lnTo>
                <a:lnTo>
                  <a:pt x="13567" y="7721"/>
                </a:lnTo>
                <a:lnTo>
                  <a:pt x="14727" y="6828"/>
                </a:lnTo>
                <a:lnTo>
                  <a:pt x="13299" y="6828"/>
                </a:lnTo>
                <a:lnTo>
                  <a:pt x="12764" y="5400"/>
                </a:lnTo>
                <a:lnTo>
                  <a:pt x="12228" y="6828"/>
                </a:lnTo>
                <a:lnTo>
                  <a:pt x="10800" y="6828"/>
                </a:lnTo>
                <a:lnTo>
                  <a:pt x="11960" y="7721"/>
                </a:lnTo>
                <a:cubicBezTo>
                  <a:pt x="11960" y="7721"/>
                  <a:pt x="11425" y="9327"/>
                  <a:pt x="11425" y="93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5" name="Shape 1355"/>
          <p:cNvSpPr/>
          <p:nvPr/>
        </p:nvSpPr>
        <p:spPr>
          <a:xfrm>
            <a:off x="2995724" y="6542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836"/>
                </a:moveTo>
                <a:cubicBezTo>
                  <a:pt x="6770" y="8836"/>
                  <a:pt x="5891" y="7957"/>
                  <a:pt x="5891" y="6873"/>
                </a:cubicBezTo>
                <a:cubicBezTo>
                  <a:pt x="5891" y="5788"/>
                  <a:pt x="6770" y="4909"/>
                  <a:pt x="7855" y="4909"/>
                </a:cubicBezTo>
                <a:cubicBezTo>
                  <a:pt x="8939" y="4909"/>
                  <a:pt x="9818" y="5788"/>
                  <a:pt x="9818" y="6873"/>
                </a:cubicBezTo>
                <a:cubicBezTo>
                  <a:pt x="9818" y="7957"/>
                  <a:pt x="8939" y="8836"/>
                  <a:pt x="7855" y="8836"/>
                </a:cubicBezTo>
                <a:moveTo>
                  <a:pt x="7855" y="3927"/>
                </a:moveTo>
                <a:cubicBezTo>
                  <a:pt x="6228" y="3927"/>
                  <a:pt x="4909" y="5247"/>
                  <a:pt x="4909" y="6873"/>
                </a:cubicBezTo>
                <a:cubicBezTo>
                  <a:pt x="4909" y="8500"/>
                  <a:pt x="6228" y="9818"/>
                  <a:pt x="7855" y="9818"/>
                </a:cubicBezTo>
                <a:cubicBezTo>
                  <a:pt x="9481" y="9818"/>
                  <a:pt x="10800" y="8500"/>
                  <a:pt x="10800" y="6873"/>
                </a:cubicBezTo>
                <a:cubicBezTo>
                  <a:pt x="10800" y="5247"/>
                  <a:pt x="9481" y="3927"/>
                  <a:pt x="7855" y="3927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273" y="10800"/>
                </a:moveTo>
                <a:cubicBezTo>
                  <a:pt x="12002" y="10800"/>
                  <a:pt x="11782" y="11020"/>
                  <a:pt x="11782" y="11291"/>
                </a:cubicBezTo>
                <a:cubicBezTo>
                  <a:pt x="11782" y="11562"/>
                  <a:pt x="12002" y="11782"/>
                  <a:pt x="12273" y="11782"/>
                </a:cubicBezTo>
                <a:cubicBezTo>
                  <a:pt x="12544" y="11782"/>
                  <a:pt x="12764" y="11562"/>
                  <a:pt x="12764" y="11291"/>
                </a:cubicBezTo>
                <a:cubicBezTo>
                  <a:pt x="12764" y="11020"/>
                  <a:pt x="12544" y="10800"/>
                  <a:pt x="12273" y="10800"/>
                </a:cubicBezTo>
                <a:moveTo>
                  <a:pt x="9327" y="15709"/>
                </a:moveTo>
                <a:cubicBezTo>
                  <a:pt x="9056" y="15709"/>
                  <a:pt x="8836" y="15490"/>
                  <a:pt x="8836" y="15218"/>
                </a:cubicBezTo>
                <a:cubicBezTo>
                  <a:pt x="8836" y="14947"/>
                  <a:pt x="9056" y="14727"/>
                  <a:pt x="9327" y="14727"/>
                </a:cubicBezTo>
                <a:cubicBezTo>
                  <a:pt x="9598" y="14727"/>
                  <a:pt x="9818" y="14947"/>
                  <a:pt x="9818" y="15218"/>
                </a:cubicBezTo>
                <a:cubicBezTo>
                  <a:pt x="9818" y="15490"/>
                  <a:pt x="9598" y="15709"/>
                  <a:pt x="9327" y="15709"/>
                </a:cubicBezTo>
                <a:moveTo>
                  <a:pt x="9327" y="13745"/>
                </a:moveTo>
                <a:cubicBezTo>
                  <a:pt x="8514" y="13745"/>
                  <a:pt x="7855" y="14405"/>
                  <a:pt x="7855" y="15218"/>
                </a:cubicBezTo>
                <a:cubicBezTo>
                  <a:pt x="7855" y="16032"/>
                  <a:pt x="8514" y="16691"/>
                  <a:pt x="9327" y="16691"/>
                </a:cubicBezTo>
                <a:cubicBezTo>
                  <a:pt x="10141" y="16691"/>
                  <a:pt x="10800" y="16032"/>
                  <a:pt x="10800" y="15218"/>
                </a:cubicBezTo>
                <a:cubicBezTo>
                  <a:pt x="10800" y="14405"/>
                  <a:pt x="10141" y="13745"/>
                  <a:pt x="9327" y="13745"/>
                </a:cubicBezTo>
                <a:moveTo>
                  <a:pt x="4909" y="11782"/>
                </a:moveTo>
                <a:cubicBezTo>
                  <a:pt x="4367" y="11782"/>
                  <a:pt x="3927" y="12222"/>
                  <a:pt x="3927" y="12764"/>
                </a:cubicBezTo>
                <a:cubicBezTo>
                  <a:pt x="3927" y="13305"/>
                  <a:pt x="4367" y="13745"/>
                  <a:pt x="4909" y="13745"/>
                </a:cubicBezTo>
                <a:cubicBezTo>
                  <a:pt x="5451" y="13745"/>
                  <a:pt x="5891" y="13305"/>
                  <a:pt x="5891" y="12764"/>
                </a:cubicBezTo>
                <a:cubicBezTo>
                  <a:pt x="5891" y="12222"/>
                  <a:pt x="5451" y="11782"/>
                  <a:pt x="4909" y="11782"/>
                </a:cubicBezTo>
                <a:moveTo>
                  <a:pt x="14236" y="16691"/>
                </a:moveTo>
                <a:cubicBezTo>
                  <a:pt x="13966" y="16691"/>
                  <a:pt x="13745" y="16911"/>
                  <a:pt x="13745" y="17182"/>
                </a:cubicBezTo>
                <a:cubicBezTo>
                  <a:pt x="13745" y="17453"/>
                  <a:pt x="13966" y="17673"/>
                  <a:pt x="14236" y="17673"/>
                </a:cubicBezTo>
                <a:cubicBezTo>
                  <a:pt x="14507" y="17673"/>
                  <a:pt x="14727" y="17453"/>
                  <a:pt x="14727" y="17182"/>
                </a:cubicBezTo>
                <a:cubicBezTo>
                  <a:pt x="14727" y="16911"/>
                  <a:pt x="14507" y="16691"/>
                  <a:pt x="14236" y="16691"/>
                </a:cubicBezTo>
                <a:moveTo>
                  <a:pt x="16691" y="11782"/>
                </a:moveTo>
                <a:cubicBezTo>
                  <a:pt x="16149" y="11782"/>
                  <a:pt x="15709" y="11342"/>
                  <a:pt x="15709" y="10800"/>
                </a:cubicBezTo>
                <a:cubicBezTo>
                  <a:pt x="15709" y="10258"/>
                  <a:pt x="16149" y="9818"/>
                  <a:pt x="16691" y="9818"/>
                </a:cubicBezTo>
                <a:cubicBezTo>
                  <a:pt x="17233" y="9818"/>
                  <a:pt x="17673" y="10258"/>
                  <a:pt x="17673" y="10800"/>
                </a:cubicBezTo>
                <a:cubicBezTo>
                  <a:pt x="17673" y="11342"/>
                  <a:pt x="17233" y="11782"/>
                  <a:pt x="16691" y="11782"/>
                </a:cubicBezTo>
                <a:moveTo>
                  <a:pt x="16691" y="8836"/>
                </a:moveTo>
                <a:cubicBezTo>
                  <a:pt x="15606" y="8836"/>
                  <a:pt x="14727" y="9716"/>
                  <a:pt x="14727" y="10800"/>
                </a:cubicBezTo>
                <a:cubicBezTo>
                  <a:pt x="14727" y="11884"/>
                  <a:pt x="15606" y="12764"/>
                  <a:pt x="16691" y="12764"/>
                </a:cubicBezTo>
                <a:cubicBezTo>
                  <a:pt x="17775" y="12764"/>
                  <a:pt x="18655" y="11884"/>
                  <a:pt x="18655" y="10800"/>
                </a:cubicBezTo>
                <a:cubicBezTo>
                  <a:pt x="18655" y="9716"/>
                  <a:pt x="17775" y="8836"/>
                  <a:pt x="16691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6" name="Shape 1356"/>
          <p:cNvSpPr/>
          <p:nvPr/>
        </p:nvSpPr>
        <p:spPr>
          <a:xfrm>
            <a:off x="3529124" y="692347"/>
            <a:ext cx="279435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7" name="Shape 1357"/>
          <p:cNvSpPr/>
          <p:nvPr/>
        </p:nvSpPr>
        <p:spPr>
          <a:xfrm>
            <a:off x="4100624" y="654247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8" name="Shape 1358"/>
          <p:cNvSpPr/>
          <p:nvPr/>
        </p:nvSpPr>
        <p:spPr>
          <a:xfrm>
            <a:off x="4595924" y="6542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3927"/>
                </a:moveTo>
                <a:cubicBezTo>
                  <a:pt x="13204" y="3927"/>
                  <a:pt x="12764" y="4367"/>
                  <a:pt x="12764" y="4909"/>
                </a:cubicBezTo>
                <a:cubicBezTo>
                  <a:pt x="12764" y="5451"/>
                  <a:pt x="13204" y="5891"/>
                  <a:pt x="13745" y="5891"/>
                </a:cubicBezTo>
                <a:cubicBezTo>
                  <a:pt x="14287" y="5891"/>
                  <a:pt x="14727" y="5451"/>
                  <a:pt x="14727" y="4909"/>
                </a:cubicBezTo>
                <a:cubicBezTo>
                  <a:pt x="14727" y="4367"/>
                  <a:pt x="14287" y="3927"/>
                  <a:pt x="13745" y="3927"/>
                </a:cubicBezTo>
                <a:moveTo>
                  <a:pt x="16691" y="7855"/>
                </a:moveTo>
                <a:cubicBezTo>
                  <a:pt x="16149" y="7855"/>
                  <a:pt x="15709" y="8295"/>
                  <a:pt x="15709" y="8836"/>
                </a:cubicBezTo>
                <a:cubicBezTo>
                  <a:pt x="15709" y="9378"/>
                  <a:pt x="16149" y="9818"/>
                  <a:pt x="16691" y="9818"/>
                </a:cubicBezTo>
                <a:cubicBezTo>
                  <a:pt x="17233" y="9818"/>
                  <a:pt x="17673" y="9378"/>
                  <a:pt x="17673" y="8836"/>
                </a:cubicBezTo>
                <a:cubicBezTo>
                  <a:pt x="17673" y="8295"/>
                  <a:pt x="17233" y="7855"/>
                  <a:pt x="16691" y="7855"/>
                </a:cubicBezTo>
                <a:moveTo>
                  <a:pt x="7855" y="4909"/>
                </a:moveTo>
                <a:cubicBezTo>
                  <a:pt x="7313" y="4909"/>
                  <a:pt x="6873" y="5349"/>
                  <a:pt x="6873" y="5891"/>
                </a:cubicBezTo>
                <a:cubicBezTo>
                  <a:pt x="6873" y="6433"/>
                  <a:pt x="7313" y="6873"/>
                  <a:pt x="7855" y="6873"/>
                </a:cubicBezTo>
                <a:cubicBezTo>
                  <a:pt x="8396" y="6873"/>
                  <a:pt x="8836" y="6433"/>
                  <a:pt x="8836" y="5891"/>
                </a:cubicBezTo>
                <a:cubicBezTo>
                  <a:pt x="8836" y="5349"/>
                  <a:pt x="8396" y="4909"/>
                  <a:pt x="7855" y="4909"/>
                </a:cubicBezTo>
                <a:moveTo>
                  <a:pt x="3927" y="7855"/>
                </a:moveTo>
                <a:cubicBezTo>
                  <a:pt x="3385" y="7855"/>
                  <a:pt x="2945" y="8295"/>
                  <a:pt x="2945" y="8836"/>
                </a:cubicBezTo>
                <a:cubicBezTo>
                  <a:pt x="2945" y="9378"/>
                  <a:pt x="3385" y="9818"/>
                  <a:pt x="3927" y="9818"/>
                </a:cubicBezTo>
                <a:cubicBezTo>
                  <a:pt x="4469" y="9818"/>
                  <a:pt x="4909" y="9378"/>
                  <a:pt x="4909" y="8836"/>
                </a:cubicBezTo>
                <a:cubicBezTo>
                  <a:pt x="4909" y="8295"/>
                  <a:pt x="4469" y="7855"/>
                  <a:pt x="3927" y="7855"/>
                </a:cubicBezTo>
                <a:moveTo>
                  <a:pt x="1008" y="10800"/>
                </a:moveTo>
                <a:cubicBezTo>
                  <a:pt x="1278" y="5878"/>
                  <a:pt x="5552" y="1964"/>
                  <a:pt x="10800" y="1964"/>
                </a:cubicBezTo>
                <a:cubicBezTo>
                  <a:pt x="16048" y="1964"/>
                  <a:pt x="20322" y="5878"/>
                  <a:pt x="20592" y="10800"/>
                </a:cubicBezTo>
                <a:cubicBezTo>
                  <a:pt x="20592" y="10800"/>
                  <a:pt x="1008" y="10800"/>
                  <a:pt x="1008" y="10800"/>
                </a:cubicBezTo>
                <a:close/>
                <a:moveTo>
                  <a:pt x="11291" y="1005"/>
                </a:move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005"/>
                </a:lnTo>
                <a:cubicBezTo>
                  <a:pt x="4574" y="1252"/>
                  <a:pt x="0" y="5756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10309" y="11782"/>
                </a:lnTo>
                <a:lnTo>
                  <a:pt x="10309" y="18655"/>
                </a:lnTo>
                <a:cubicBezTo>
                  <a:pt x="10309" y="19739"/>
                  <a:pt x="9430" y="20618"/>
                  <a:pt x="8345" y="20618"/>
                </a:cubicBezTo>
                <a:cubicBezTo>
                  <a:pt x="7261" y="20618"/>
                  <a:pt x="6382" y="19739"/>
                  <a:pt x="6382" y="18655"/>
                </a:cubicBezTo>
                <a:cubicBezTo>
                  <a:pt x="6382" y="18383"/>
                  <a:pt x="6162" y="18164"/>
                  <a:pt x="5891" y="18164"/>
                </a:cubicBezTo>
                <a:cubicBezTo>
                  <a:pt x="5620" y="18164"/>
                  <a:pt x="5400" y="18383"/>
                  <a:pt x="5400" y="18655"/>
                </a:cubicBezTo>
                <a:cubicBezTo>
                  <a:pt x="5400" y="20281"/>
                  <a:pt x="6719" y="21600"/>
                  <a:pt x="8345" y="21600"/>
                </a:cubicBezTo>
                <a:cubicBezTo>
                  <a:pt x="9804" y="21600"/>
                  <a:pt x="11007" y="20537"/>
                  <a:pt x="11242" y="19145"/>
                </a:cubicBezTo>
                <a:lnTo>
                  <a:pt x="11291" y="19145"/>
                </a:lnTo>
                <a:lnTo>
                  <a:pt x="11291" y="11782"/>
                </a:ln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5756"/>
                  <a:pt x="17026" y="1252"/>
                  <a:pt x="11291" y="1005"/>
                </a:cubicBezTo>
                <a:moveTo>
                  <a:pt x="10800" y="6873"/>
                </a:moveTo>
                <a:cubicBezTo>
                  <a:pt x="10258" y="6873"/>
                  <a:pt x="9818" y="7313"/>
                  <a:pt x="9818" y="7855"/>
                </a:cubicBezTo>
                <a:cubicBezTo>
                  <a:pt x="9818" y="8396"/>
                  <a:pt x="10258" y="8836"/>
                  <a:pt x="10800" y="8836"/>
                </a:cubicBezTo>
                <a:cubicBezTo>
                  <a:pt x="11342" y="8836"/>
                  <a:pt x="11782" y="8396"/>
                  <a:pt x="11782" y="7855"/>
                </a:cubicBezTo>
                <a:cubicBezTo>
                  <a:pt x="11782" y="7313"/>
                  <a:pt x="11342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9" name="Shape 1359"/>
          <p:cNvSpPr/>
          <p:nvPr/>
        </p:nvSpPr>
        <p:spPr>
          <a:xfrm>
            <a:off x="5129324" y="717747"/>
            <a:ext cx="279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2" y="19800"/>
                </a:moveTo>
                <a:cubicBezTo>
                  <a:pt x="18391" y="11772"/>
                  <a:pt x="14982" y="5400"/>
                  <a:pt x="10800" y="5400"/>
                </a:cubicBezTo>
                <a:cubicBezTo>
                  <a:pt x="6618" y="5400"/>
                  <a:pt x="3209" y="11772"/>
                  <a:pt x="2968" y="19800"/>
                </a:cubicBezTo>
                <a:lnTo>
                  <a:pt x="1005" y="19800"/>
                </a:lnTo>
                <a:cubicBezTo>
                  <a:pt x="1251" y="9783"/>
                  <a:pt x="5535" y="1800"/>
                  <a:pt x="10800" y="1800"/>
                </a:cubicBezTo>
                <a:cubicBezTo>
                  <a:pt x="16065" y="1800"/>
                  <a:pt x="20349" y="9783"/>
                  <a:pt x="20595" y="19800"/>
                </a:cubicBezTo>
                <a:cubicBezTo>
                  <a:pt x="20595" y="19800"/>
                  <a:pt x="18632" y="19800"/>
                  <a:pt x="18632" y="19800"/>
                </a:cubicBezTo>
                <a:close/>
                <a:moveTo>
                  <a:pt x="15687" y="19800"/>
                </a:moveTo>
                <a:cubicBezTo>
                  <a:pt x="15461" y="14755"/>
                  <a:pt x="13360" y="10800"/>
                  <a:pt x="10800" y="10800"/>
                </a:cubicBezTo>
                <a:cubicBezTo>
                  <a:pt x="8240" y="10800"/>
                  <a:pt x="6139" y="14755"/>
                  <a:pt x="5913" y="19800"/>
                </a:cubicBezTo>
                <a:lnTo>
                  <a:pt x="3950" y="19800"/>
                </a:lnTo>
                <a:cubicBezTo>
                  <a:pt x="4187" y="12767"/>
                  <a:pt x="7159" y="7200"/>
                  <a:pt x="10800" y="7200"/>
                </a:cubicBezTo>
                <a:cubicBezTo>
                  <a:pt x="14441" y="7200"/>
                  <a:pt x="17413" y="12767"/>
                  <a:pt x="17650" y="19800"/>
                </a:cubicBezTo>
                <a:cubicBezTo>
                  <a:pt x="17650" y="19800"/>
                  <a:pt x="15687" y="19800"/>
                  <a:pt x="15687" y="19800"/>
                </a:cubicBezTo>
                <a:close/>
                <a:moveTo>
                  <a:pt x="12724" y="19800"/>
                </a:moveTo>
                <a:cubicBezTo>
                  <a:pt x="12542" y="17747"/>
                  <a:pt x="11750" y="16200"/>
                  <a:pt x="10800" y="16200"/>
                </a:cubicBezTo>
                <a:cubicBezTo>
                  <a:pt x="9850" y="16200"/>
                  <a:pt x="9058" y="17747"/>
                  <a:pt x="8876" y="19800"/>
                </a:cubicBezTo>
                <a:lnTo>
                  <a:pt x="6899" y="19800"/>
                </a:lnTo>
                <a:cubicBezTo>
                  <a:pt x="7115" y="15751"/>
                  <a:pt x="8779" y="12600"/>
                  <a:pt x="10800" y="12600"/>
                </a:cubicBezTo>
                <a:cubicBezTo>
                  <a:pt x="12821" y="12600"/>
                  <a:pt x="14485" y="15751"/>
                  <a:pt x="14701" y="19800"/>
                </a:cubicBezTo>
                <a:cubicBezTo>
                  <a:pt x="14701" y="19800"/>
                  <a:pt x="12724" y="19800"/>
                  <a:pt x="12724" y="19800"/>
                </a:cubicBezTo>
                <a:close/>
                <a:moveTo>
                  <a:pt x="10800" y="0"/>
                </a:moveTo>
                <a:cubicBezTo>
                  <a:pt x="4835" y="0"/>
                  <a:pt x="0" y="9268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9327" y="21600"/>
                </a:lnTo>
                <a:cubicBezTo>
                  <a:pt x="9599" y="21600"/>
                  <a:pt x="9818" y="21197"/>
                  <a:pt x="9818" y="20700"/>
                </a:cubicBezTo>
                <a:cubicBezTo>
                  <a:pt x="9818" y="19209"/>
                  <a:pt x="10258" y="18000"/>
                  <a:pt x="10800" y="18000"/>
                </a:cubicBezTo>
                <a:cubicBezTo>
                  <a:pt x="11342" y="18000"/>
                  <a:pt x="11782" y="19209"/>
                  <a:pt x="11782" y="20700"/>
                </a:cubicBezTo>
                <a:cubicBezTo>
                  <a:pt x="11782" y="21197"/>
                  <a:pt x="12001" y="21600"/>
                  <a:pt x="12273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9268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0" name="Shape 1360"/>
          <p:cNvSpPr/>
          <p:nvPr/>
        </p:nvSpPr>
        <p:spPr>
          <a:xfrm>
            <a:off x="5662724" y="692347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250"/>
                </a:moveTo>
                <a:lnTo>
                  <a:pt x="4418" y="20250"/>
                </a:lnTo>
                <a:cubicBezTo>
                  <a:pt x="2524" y="20250"/>
                  <a:pt x="982" y="18130"/>
                  <a:pt x="982" y="15525"/>
                </a:cubicBezTo>
                <a:cubicBezTo>
                  <a:pt x="982" y="13489"/>
                  <a:pt x="1926" y="11690"/>
                  <a:pt x="3333" y="11045"/>
                </a:cubicBezTo>
                <a:lnTo>
                  <a:pt x="4165" y="10664"/>
                </a:lnTo>
                <a:lnTo>
                  <a:pt x="3982" y="9484"/>
                </a:lnTo>
                <a:cubicBezTo>
                  <a:pt x="3946" y="9247"/>
                  <a:pt x="3927" y="9008"/>
                  <a:pt x="3927" y="8775"/>
                </a:cubicBezTo>
                <a:cubicBezTo>
                  <a:pt x="3927" y="6914"/>
                  <a:pt x="5028" y="5400"/>
                  <a:pt x="6382" y="5400"/>
                </a:cubicBezTo>
                <a:cubicBezTo>
                  <a:pt x="6662" y="5400"/>
                  <a:pt x="6942" y="5470"/>
                  <a:pt x="7215" y="5605"/>
                </a:cubicBezTo>
                <a:lnTo>
                  <a:pt x="8019" y="6006"/>
                </a:lnTo>
                <a:lnTo>
                  <a:pt x="8418" y="4965"/>
                </a:lnTo>
                <a:cubicBezTo>
                  <a:pt x="9272" y="2735"/>
                  <a:pt x="10937" y="1350"/>
                  <a:pt x="12764" y="1350"/>
                </a:cubicBezTo>
                <a:cubicBezTo>
                  <a:pt x="15470" y="1350"/>
                  <a:pt x="17673" y="4378"/>
                  <a:pt x="17673" y="8100"/>
                </a:cubicBezTo>
                <a:cubicBezTo>
                  <a:pt x="17673" y="8218"/>
                  <a:pt x="17666" y="8333"/>
                  <a:pt x="17660" y="8449"/>
                </a:cubicBezTo>
                <a:lnTo>
                  <a:pt x="17655" y="8565"/>
                </a:lnTo>
                <a:lnTo>
                  <a:pt x="17610" y="9515"/>
                </a:lnTo>
                <a:lnTo>
                  <a:pt x="18245" y="9892"/>
                </a:lnTo>
                <a:cubicBezTo>
                  <a:pt x="19687" y="10747"/>
                  <a:pt x="20618" y="12693"/>
                  <a:pt x="20618" y="14850"/>
                </a:cubicBezTo>
                <a:cubicBezTo>
                  <a:pt x="20618" y="17828"/>
                  <a:pt x="18856" y="20250"/>
                  <a:pt x="16691" y="20250"/>
                </a:cubicBezTo>
                <a:moveTo>
                  <a:pt x="18634" y="8652"/>
                </a:moveTo>
                <a:cubicBezTo>
                  <a:pt x="18643" y="8469"/>
                  <a:pt x="18655" y="8287"/>
                  <a:pt x="18655" y="8100"/>
                </a:cubicBezTo>
                <a:cubicBezTo>
                  <a:pt x="18655" y="3627"/>
                  <a:pt x="16017" y="0"/>
                  <a:pt x="12764" y="0"/>
                </a:cubicBezTo>
                <a:cubicBezTo>
                  <a:pt x="10499" y="0"/>
                  <a:pt x="8536" y="1759"/>
                  <a:pt x="7550" y="4336"/>
                </a:cubicBezTo>
                <a:cubicBezTo>
                  <a:pt x="7185" y="4154"/>
                  <a:pt x="6793" y="4050"/>
                  <a:pt x="6382" y="4050"/>
                </a:cubicBezTo>
                <a:cubicBezTo>
                  <a:pt x="4484" y="4050"/>
                  <a:pt x="2945" y="6165"/>
                  <a:pt x="2945" y="8775"/>
                </a:cubicBezTo>
                <a:cubicBezTo>
                  <a:pt x="2945" y="9114"/>
                  <a:pt x="2973" y="9445"/>
                  <a:pt x="3022" y="9764"/>
                </a:cubicBezTo>
                <a:cubicBezTo>
                  <a:pt x="1267" y="10569"/>
                  <a:pt x="0" y="12841"/>
                  <a:pt x="0" y="15525"/>
                </a:cubicBezTo>
                <a:cubicBezTo>
                  <a:pt x="0" y="18880"/>
                  <a:pt x="1978" y="21600"/>
                  <a:pt x="4418" y="21600"/>
                </a:cubicBezTo>
                <a:lnTo>
                  <a:pt x="16691" y="21600"/>
                </a:lnTo>
                <a:cubicBezTo>
                  <a:pt x="19401" y="21600"/>
                  <a:pt x="21600" y="18578"/>
                  <a:pt x="21600" y="14850"/>
                </a:cubicBezTo>
                <a:cubicBezTo>
                  <a:pt x="21600" y="12072"/>
                  <a:pt x="20378" y="9687"/>
                  <a:pt x="18634" y="86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1" name="Shape 1361"/>
          <p:cNvSpPr/>
          <p:nvPr/>
        </p:nvSpPr>
        <p:spPr>
          <a:xfrm>
            <a:off x="862124" y="1251147"/>
            <a:ext cx="2794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9938"/>
                </a:moveTo>
                <a:lnTo>
                  <a:pt x="3927" y="19938"/>
                </a:lnTo>
                <a:cubicBezTo>
                  <a:pt x="2303" y="19938"/>
                  <a:pt x="982" y="17703"/>
                  <a:pt x="982" y="14954"/>
                </a:cubicBezTo>
                <a:cubicBezTo>
                  <a:pt x="982" y="12638"/>
                  <a:pt x="1912" y="10647"/>
                  <a:pt x="3244" y="10110"/>
                </a:cubicBezTo>
                <a:cubicBezTo>
                  <a:pt x="3634" y="9954"/>
                  <a:pt x="3929" y="9410"/>
                  <a:pt x="3988" y="8739"/>
                </a:cubicBezTo>
                <a:cubicBezTo>
                  <a:pt x="4343" y="4704"/>
                  <a:pt x="6427" y="1662"/>
                  <a:pt x="8836" y="1662"/>
                </a:cubicBezTo>
                <a:cubicBezTo>
                  <a:pt x="10501" y="1662"/>
                  <a:pt x="12038" y="3081"/>
                  <a:pt x="12948" y="5461"/>
                </a:cubicBezTo>
                <a:cubicBezTo>
                  <a:pt x="13103" y="5866"/>
                  <a:pt x="13354" y="6137"/>
                  <a:pt x="13636" y="6203"/>
                </a:cubicBezTo>
                <a:cubicBezTo>
                  <a:pt x="13682" y="6215"/>
                  <a:pt x="13727" y="6219"/>
                  <a:pt x="13773" y="6219"/>
                </a:cubicBezTo>
                <a:cubicBezTo>
                  <a:pt x="14009" y="6219"/>
                  <a:pt x="14238" y="6076"/>
                  <a:pt x="14419" y="5809"/>
                </a:cubicBezTo>
                <a:cubicBezTo>
                  <a:pt x="14777" y="5278"/>
                  <a:pt x="15236" y="4985"/>
                  <a:pt x="15709" y="4985"/>
                </a:cubicBezTo>
                <a:cubicBezTo>
                  <a:pt x="16792" y="4985"/>
                  <a:pt x="17673" y="6476"/>
                  <a:pt x="17671" y="8326"/>
                </a:cubicBezTo>
                <a:lnTo>
                  <a:pt x="17667" y="8447"/>
                </a:lnTo>
                <a:cubicBezTo>
                  <a:pt x="17646" y="9234"/>
                  <a:pt x="17953" y="9937"/>
                  <a:pt x="18404" y="10132"/>
                </a:cubicBezTo>
                <a:cubicBezTo>
                  <a:pt x="19708" y="10697"/>
                  <a:pt x="20618" y="12680"/>
                  <a:pt x="20618" y="14954"/>
                </a:cubicBezTo>
                <a:cubicBezTo>
                  <a:pt x="20618" y="17703"/>
                  <a:pt x="19297" y="19938"/>
                  <a:pt x="17673" y="19938"/>
                </a:cubicBezTo>
                <a:moveTo>
                  <a:pt x="18648" y="8523"/>
                </a:moveTo>
                <a:cubicBezTo>
                  <a:pt x="18650" y="8451"/>
                  <a:pt x="18655" y="8381"/>
                  <a:pt x="18655" y="8308"/>
                </a:cubicBezTo>
                <a:cubicBezTo>
                  <a:pt x="18655" y="5556"/>
                  <a:pt x="17335" y="3323"/>
                  <a:pt x="15709" y="3323"/>
                </a:cubicBezTo>
                <a:cubicBezTo>
                  <a:pt x="14967" y="3323"/>
                  <a:pt x="14290" y="3791"/>
                  <a:pt x="13773" y="4558"/>
                </a:cubicBezTo>
                <a:cubicBezTo>
                  <a:pt x="12724" y="1819"/>
                  <a:pt x="10909" y="0"/>
                  <a:pt x="8836" y="0"/>
                </a:cubicBezTo>
                <a:cubicBezTo>
                  <a:pt x="5880" y="0"/>
                  <a:pt x="3439" y="3690"/>
                  <a:pt x="3017" y="8494"/>
                </a:cubicBezTo>
                <a:cubicBezTo>
                  <a:pt x="1288" y="9190"/>
                  <a:pt x="0" y="11814"/>
                  <a:pt x="0" y="14954"/>
                </a:cubicBezTo>
                <a:cubicBezTo>
                  <a:pt x="0" y="1862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8624"/>
                  <a:pt x="21600" y="14954"/>
                </a:cubicBezTo>
                <a:cubicBezTo>
                  <a:pt x="21600" y="11855"/>
                  <a:pt x="20344" y="9259"/>
                  <a:pt x="18648" y="852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2" name="Shape 1362"/>
          <p:cNvSpPr/>
          <p:nvPr/>
        </p:nvSpPr>
        <p:spPr>
          <a:xfrm>
            <a:off x="1395524" y="1213047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00"/>
                </a:moveTo>
                <a:lnTo>
                  <a:pt x="3927" y="20400"/>
                </a:lnTo>
                <a:cubicBezTo>
                  <a:pt x="2303" y="20400"/>
                  <a:pt x="982" y="18785"/>
                  <a:pt x="982" y="16800"/>
                </a:cubicBezTo>
                <a:cubicBezTo>
                  <a:pt x="982" y="15128"/>
                  <a:pt x="1912" y="13690"/>
                  <a:pt x="3244" y="13302"/>
                </a:cubicBezTo>
                <a:cubicBezTo>
                  <a:pt x="3634" y="13189"/>
                  <a:pt x="3929" y="12796"/>
                  <a:pt x="3988" y="12312"/>
                </a:cubicBezTo>
                <a:cubicBezTo>
                  <a:pt x="4343" y="9397"/>
                  <a:pt x="6427" y="7200"/>
                  <a:pt x="8836" y="7200"/>
                </a:cubicBezTo>
                <a:cubicBezTo>
                  <a:pt x="10501" y="7200"/>
                  <a:pt x="11547" y="7626"/>
                  <a:pt x="12457" y="9344"/>
                </a:cubicBezTo>
                <a:cubicBezTo>
                  <a:pt x="12612" y="9636"/>
                  <a:pt x="13354" y="10432"/>
                  <a:pt x="13636" y="10480"/>
                </a:cubicBezTo>
                <a:cubicBezTo>
                  <a:pt x="13682" y="10488"/>
                  <a:pt x="13773" y="10492"/>
                  <a:pt x="13773" y="10492"/>
                </a:cubicBezTo>
                <a:cubicBezTo>
                  <a:pt x="14009" y="10492"/>
                  <a:pt x="14238" y="10388"/>
                  <a:pt x="14419" y="10195"/>
                </a:cubicBezTo>
                <a:cubicBezTo>
                  <a:pt x="14777" y="9812"/>
                  <a:pt x="15236" y="9600"/>
                  <a:pt x="15709" y="9600"/>
                </a:cubicBezTo>
                <a:cubicBezTo>
                  <a:pt x="16792" y="9600"/>
                  <a:pt x="17673" y="10677"/>
                  <a:pt x="17671" y="12013"/>
                </a:cubicBezTo>
                <a:lnTo>
                  <a:pt x="17667" y="12101"/>
                </a:lnTo>
                <a:cubicBezTo>
                  <a:pt x="17646" y="12669"/>
                  <a:pt x="17953" y="13177"/>
                  <a:pt x="18404" y="13318"/>
                </a:cubicBezTo>
                <a:cubicBezTo>
                  <a:pt x="19708" y="13726"/>
                  <a:pt x="20618" y="15158"/>
                  <a:pt x="20618" y="16800"/>
                </a:cubicBezTo>
                <a:cubicBezTo>
                  <a:pt x="20618" y="18785"/>
                  <a:pt x="19297" y="20400"/>
                  <a:pt x="17673" y="20400"/>
                </a:cubicBezTo>
                <a:moveTo>
                  <a:pt x="15709" y="1200"/>
                </a:moveTo>
                <a:cubicBezTo>
                  <a:pt x="18420" y="1200"/>
                  <a:pt x="20618" y="3887"/>
                  <a:pt x="20618" y="7200"/>
                </a:cubicBezTo>
                <a:cubicBezTo>
                  <a:pt x="20618" y="9162"/>
                  <a:pt x="19844" y="10898"/>
                  <a:pt x="18654" y="11992"/>
                </a:cubicBezTo>
                <a:cubicBezTo>
                  <a:pt x="18651" y="10008"/>
                  <a:pt x="17334" y="8400"/>
                  <a:pt x="15709" y="8400"/>
                </a:cubicBezTo>
                <a:cubicBezTo>
                  <a:pt x="14967" y="8400"/>
                  <a:pt x="14290" y="8738"/>
                  <a:pt x="13773" y="9292"/>
                </a:cubicBezTo>
                <a:cubicBezTo>
                  <a:pt x="13082" y="7989"/>
                  <a:pt x="12054" y="6984"/>
                  <a:pt x="10843" y="6443"/>
                </a:cubicBezTo>
                <a:cubicBezTo>
                  <a:pt x="11149" y="3488"/>
                  <a:pt x="13208" y="1200"/>
                  <a:pt x="15709" y="1200"/>
                </a:cubicBezTo>
                <a:moveTo>
                  <a:pt x="19575" y="12625"/>
                </a:moveTo>
                <a:cubicBezTo>
                  <a:pt x="20814" y="11304"/>
                  <a:pt x="21600" y="9367"/>
                  <a:pt x="21600" y="7200"/>
                </a:cubicBezTo>
                <a:cubicBezTo>
                  <a:pt x="21600" y="3224"/>
                  <a:pt x="18962" y="0"/>
                  <a:pt x="15709" y="0"/>
                </a:cubicBezTo>
                <a:cubicBezTo>
                  <a:pt x="12754" y="0"/>
                  <a:pt x="10314" y="2663"/>
                  <a:pt x="9890" y="6130"/>
                </a:cubicBezTo>
                <a:cubicBezTo>
                  <a:pt x="9547" y="6053"/>
                  <a:pt x="9198" y="6000"/>
                  <a:pt x="8836" y="6000"/>
                </a:cubicBezTo>
                <a:cubicBezTo>
                  <a:pt x="5880" y="6000"/>
                  <a:pt x="3439" y="8665"/>
                  <a:pt x="3017" y="12135"/>
                </a:cubicBezTo>
                <a:cubicBezTo>
                  <a:pt x="1288" y="12638"/>
                  <a:pt x="0" y="14532"/>
                  <a:pt x="0" y="16800"/>
                </a:cubicBezTo>
                <a:cubicBezTo>
                  <a:pt x="0" y="1945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9451"/>
                  <a:pt x="21600" y="16800"/>
                </a:cubicBezTo>
                <a:cubicBezTo>
                  <a:pt x="21600" y="14997"/>
                  <a:pt x="20778" y="13443"/>
                  <a:pt x="19575" y="1262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3" name="Shape 1363"/>
          <p:cNvSpPr/>
          <p:nvPr/>
        </p:nvSpPr>
        <p:spPr>
          <a:xfrm>
            <a:off x="1928924" y="1200347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440"/>
                </a:moveTo>
                <a:cubicBezTo>
                  <a:pt x="14727" y="20036"/>
                  <a:pt x="15167" y="20520"/>
                  <a:pt x="15709" y="20520"/>
                </a:cubicBezTo>
                <a:cubicBezTo>
                  <a:pt x="16251" y="20520"/>
                  <a:pt x="16691" y="20036"/>
                  <a:pt x="16691" y="19440"/>
                </a:cubicBezTo>
                <a:cubicBezTo>
                  <a:pt x="16691" y="18360"/>
                  <a:pt x="15709" y="17280"/>
                  <a:pt x="15709" y="17280"/>
                </a:cubicBezTo>
                <a:cubicBezTo>
                  <a:pt x="15709" y="17280"/>
                  <a:pt x="14727" y="18360"/>
                  <a:pt x="14727" y="19440"/>
                </a:cubicBezTo>
                <a:moveTo>
                  <a:pt x="4909" y="20520"/>
                </a:moveTo>
                <a:cubicBezTo>
                  <a:pt x="4909" y="21117"/>
                  <a:pt x="5349" y="21600"/>
                  <a:pt x="5891" y="21600"/>
                </a:cubicBezTo>
                <a:cubicBezTo>
                  <a:pt x="6433" y="21600"/>
                  <a:pt x="6873" y="21117"/>
                  <a:pt x="6873" y="20520"/>
                </a:cubicBezTo>
                <a:cubicBezTo>
                  <a:pt x="6873" y="19440"/>
                  <a:pt x="5891" y="18360"/>
                  <a:pt x="5891" y="18360"/>
                </a:cubicBezTo>
                <a:cubicBezTo>
                  <a:pt x="5891" y="18360"/>
                  <a:pt x="4909" y="19440"/>
                  <a:pt x="4909" y="20520"/>
                </a:cubicBezTo>
                <a:moveTo>
                  <a:pt x="9818" y="17280"/>
                </a:moveTo>
                <a:cubicBezTo>
                  <a:pt x="9818" y="17876"/>
                  <a:pt x="10258" y="18360"/>
                  <a:pt x="10800" y="18360"/>
                </a:cubicBezTo>
                <a:cubicBezTo>
                  <a:pt x="11342" y="18360"/>
                  <a:pt x="11782" y="17876"/>
                  <a:pt x="11782" y="17280"/>
                </a:cubicBezTo>
                <a:cubicBezTo>
                  <a:pt x="11782" y="16200"/>
                  <a:pt x="10800" y="15120"/>
                  <a:pt x="10800" y="15120"/>
                </a:cubicBezTo>
                <a:cubicBezTo>
                  <a:pt x="10800" y="15120"/>
                  <a:pt x="9818" y="16200"/>
                  <a:pt x="9818" y="1728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4" name="Shape 1364"/>
          <p:cNvSpPr/>
          <p:nvPr/>
        </p:nvSpPr>
        <p:spPr>
          <a:xfrm>
            <a:off x="2462324" y="1213047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4400"/>
                </a:moveTo>
                <a:lnTo>
                  <a:pt x="3927" y="14400"/>
                </a:lnTo>
                <a:cubicBezTo>
                  <a:pt x="2303" y="14400"/>
                  <a:pt x="982" y="12785"/>
                  <a:pt x="982" y="10800"/>
                </a:cubicBezTo>
                <a:cubicBezTo>
                  <a:pt x="982" y="9128"/>
                  <a:pt x="1912" y="7690"/>
                  <a:pt x="3244" y="7302"/>
                </a:cubicBezTo>
                <a:cubicBezTo>
                  <a:pt x="3634" y="7189"/>
                  <a:pt x="3929" y="6796"/>
                  <a:pt x="3988" y="6312"/>
                </a:cubicBezTo>
                <a:cubicBezTo>
                  <a:pt x="4343" y="3397"/>
                  <a:pt x="6427" y="1200"/>
                  <a:pt x="8836" y="1200"/>
                </a:cubicBezTo>
                <a:cubicBezTo>
                  <a:pt x="10501" y="1200"/>
                  <a:pt x="11547" y="1626"/>
                  <a:pt x="12457" y="3344"/>
                </a:cubicBezTo>
                <a:cubicBezTo>
                  <a:pt x="12612" y="3636"/>
                  <a:pt x="13354" y="4432"/>
                  <a:pt x="13636" y="4480"/>
                </a:cubicBezTo>
                <a:cubicBezTo>
                  <a:pt x="13682" y="4488"/>
                  <a:pt x="13773" y="4492"/>
                  <a:pt x="13773" y="4492"/>
                </a:cubicBezTo>
                <a:cubicBezTo>
                  <a:pt x="14009" y="4492"/>
                  <a:pt x="14238" y="4388"/>
                  <a:pt x="14419" y="4195"/>
                </a:cubicBezTo>
                <a:cubicBezTo>
                  <a:pt x="14777" y="3812"/>
                  <a:pt x="15236" y="3600"/>
                  <a:pt x="15709" y="3600"/>
                </a:cubicBezTo>
                <a:cubicBezTo>
                  <a:pt x="16792" y="3600"/>
                  <a:pt x="17673" y="4676"/>
                  <a:pt x="17671" y="6013"/>
                </a:cubicBezTo>
                <a:lnTo>
                  <a:pt x="17667" y="6101"/>
                </a:lnTo>
                <a:cubicBezTo>
                  <a:pt x="17646" y="6669"/>
                  <a:pt x="17953" y="7177"/>
                  <a:pt x="18404" y="7318"/>
                </a:cubicBezTo>
                <a:cubicBezTo>
                  <a:pt x="19708" y="7726"/>
                  <a:pt x="20618" y="9158"/>
                  <a:pt x="20618" y="10800"/>
                </a:cubicBezTo>
                <a:cubicBezTo>
                  <a:pt x="20618" y="12785"/>
                  <a:pt x="19297" y="14400"/>
                  <a:pt x="17673" y="14400"/>
                </a:cubicBezTo>
                <a:moveTo>
                  <a:pt x="18648" y="6156"/>
                </a:moveTo>
                <a:cubicBezTo>
                  <a:pt x="18650" y="6104"/>
                  <a:pt x="18655" y="6053"/>
                  <a:pt x="18655" y="6000"/>
                </a:cubicBezTo>
                <a:cubicBezTo>
                  <a:pt x="18655" y="4012"/>
                  <a:pt x="17335" y="2400"/>
                  <a:pt x="15709" y="2400"/>
                </a:cubicBezTo>
                <a:cubicBezTo>
                  <a:pt x="14967" y="2400"/>
                  <a:pt x="14290" y="2738"/>
                  <a:pt x="13773" y="3292"/>
                </a:cubicBezTo>
                <a:cubicBezTo>
                  <a:pt x="12724" y="1314"/>
                  <a:pt x="10909" y="0"/>
                  <a:pt x="8836" y="0"/>
                </a:cubicBezTo>
                <a:cubicBezTo>
                  <a:pt x="5880" y="0"/>
                  <a:pt x="3439" y="2665"/>
                  <a:pt x="3017" y="6135"/>
                </a:cubicBezTo>
                <a:cubicBezTo>
                  <a:pt x="1288" y="6638"/>
                  <a:pt x="0" y="8532"/>
                  <a:pt x="0" y="10800"/>
                </a:cubicBezTo>
                <a:cubicBezTo>
                  <a:pt x="0" y="13451"/>
                  <a:pt x="1758" y="15600"/>
                  <a:pt x="3927" y="15600"/>
                </a:cubicBezTo>
                <a:lnTo>
                  <a:pt x="17673" y="15600"/>
                </a:lnTo>
                <a:cubicBezTo>
                  <a:pt x="19842" y="15600"/>
                  <a:pt x="21600" y="13451"/>
                  <a:pt x="21600" y="10800"/>
                </a:cubicBezTo>
                <a:cubicBezTo>
                  <a:pt x="21600" y="8562"/>
                  <a:pt x="20344" y="6687"/>
                  <a:pt x="18648" y="6156"/>
                </a:cubicBezTo>
                <a:moveTo>
                  <a:pt x="15218" y="16800"/>
                </a:moveTo>
                <a:cubicBezTo>
                  <a:pt x="15083" y="16800"/>
                  <a:pt x="14960" y="16867"/>
                  <a:pt x="14871" y="16976"/>
                </a:cubicBezTo>
                <a:lnTo>
                  <a:pt x="11926" y="20575"/>
                </a:lnTo>
                <a:cubicBezTo>
                  <a:pt x="11837" y="20685"/>
                  <a:pt x="11782" y="20835"/>
                  <a:pt x="11782" y="21000"/>
                </a:cubicBezTo>
                <a:cubicBezTo>
                  <a:pt x="11782" y="21332"/>
                  <a:pt x="12002" y="21600"/>
                  <a:pt x="12273" y="21600"/>
                </a:cubicBezTo>
                <a:cubicBezTo>
                  <a:pt x="12408" y="21600"/>
                  <a:pt x="12531" y="21533"/>
                  <a:pt x="12620" y="21424"/>
                </a:cubicBezTo>
                <a:lnTo>
                  <a:pt x="15565" y="17824"/>
                </a:lnTo>
                <a:cubicBezTo>
                  <a:pt x="15654" y="17716"/>
                  <a:pt x="15709" y="17566"/>
                  <a:pt x="15709" y="17400"/>
                </a:cubicBezTo>
                <a:cubicBezTo>
                  <a:pt x="15709" y="17069"/>
                  <a:pt x="15489" y="16800"/>
                  <a:pt x="15218" y="16800"/>
                </a:cubicBezTo>
                <a:moveTo>
                  <a:pt x="12764" y="17400"/>
                </a:moveTo>
                <a:cubicBezTo>
                  <a:pt x="12764" y="17069"/>
                  <a:pt x="12544" y="16800"/>
                  <a:pt x="12273" y="16800"/>
                </a:cubicBezTo>
                <a:cubicBezTo>
                  <a:pt x="12137" y="16800"/>
                  <a:pt x="12015" y="16867"/>
                  <a:pt x="11925" y="16976"/>
                </a:cubicBezTo>
                <a:lnTo>
                  <a:pt x="8981" y="20575"/>
                </a:lnTo>
                <a:cubicBezTo>
                  <a:pt x="8891" y="20685"/>
                  <a:pt x="8836" y="20835"/>
                  <a:pt x="8836" y="21000"/>
                </a:cubicBezTo>
                <a:cubicBezTo>
                  <a:pt x="8836" y="21332"/>
                  <a:pt x="9056" y="21600"/>
                  <a:pt x="9327" y="21600"/>
                </a:cubicBezTo>
                <a:cubicBezTo>
                  <a:pt x="9463" y="21600"/>
                  <a:pt x="9585" y="21533"/>
                  <a:pt x="9674" y="21424"/>
                </a:cubicBezTo>
                <a:lnTo>
                  <a:pt x="12620" y="17824"/>
                </a:lnTo>
                <a:cubicBezTo>
                  <a:pt x="12709" y="17716"/>
                  <a:pt x="12764" y="17566"/>
                  <a:pt x="12764" y="17400"/>
                </a:cubicBezTo>
                <a:moveTo>
                  <a:pt x="6873" y="17400"/>
                </a:moveTo>
                <a:cubicBezTo>
                  <a:pt x="6873" y="17069"/>
                  <a:pt x="6653" y="16800"/>
                  <a:pt x="6382" y="16800"/>
                </a:cubicBezTo>
                <a:cubicBezTo>
                  <a:pt x="6246" y="16800"/>
                  <a:pt x="6124" y="16867"/>
                  <a:pt x="6034" y="16976"/>
                </a:cubicBezTo>
                <a:lnTo>
                  <a:pt x="3090" y="20575"/>
                </a:lnTo>
                <a:cubicBezTo>
                  <a:pt x="3000" y="20685"/>
                  <a:pt x="2945" y="20835"/>
                  <a:pt x="2945" y="21000"/>
                </a:cubicBezTo>
                <a:cubicBezTo>
                  <a:pt x="2945" y="21332"/>
                  <a:pt x="3166" y="21600"/>
                  <a:pt x="3436" y="21600"/>
                </a:cubicBezTo>
                <a:cubicBezTo>
                  <a:pt x="3572" y="21600"/>
                  <a:pt x="3695" y="21533"/>
                  <a:pt x="3783" y="21424"/>
                </a:cubicBezTo>
                <a:lnTo>
                  <a:pt x="6729" y="17824"/>
                </a:lnTo>
                <a:cubicBezTo>
                  <a:pt x="6818" y="17716"/>
                  <a:pt x="6873" y="17566"/>
                  <a:pt x="6873" y="17400"/>
                </a:cubicBezTo>
                <a:moveTo>
                  <a:pt x="9818" y="17400"/>
                </a:moveTo>
                <a:cubicBezTo>
                  <a:pt x="9818" y="17069"/>
                  <a:pt x="9598" y="16800"/>
                  <a:pt x="9327" y="16800"/>
                </a:cubicBezTo>
                <a:cubicBezTo>
                  <a:pt x="9192" y="16800"/>
                  <a:pt x="9069" y="16867"/>
                  <a:pt x="8980" y="16976"/>
                </a:cubicBezTo>
                <a:lnTo>
                  <a:pt x="6035" y="20575"/>
                </a:lnTo>
                <a:cubicBezTo>
                  <a:pt x="5946" y="20685"/>
                  <a:pt x="5891" y="20835"/>
                  <a:pt x="5891" y="21000"/>
                </a:cubicBezTo>
                <a:cubicBezTo>
                  <a:pt x="5891" y="21332"/>
                  <a:pt x="6111" y="21600"/>
                  <a:pt x="6382" y="21600"/>
                </a:cubicBezTo>
                <a:cubicBezTo>
                  <a:pt x="6517" y="21600"/>
                  <a:pt x="6640" y="21533"/>
                  <a:pt x="6729" y="21424"/>
                </a:cubicBezTo>
                <a:lnTo>
                  <a:pt x="9674" y="17824"/>
                </a:lnTo>
                <a:cubicBezTo>
                  <a:pt x="9763" y="17716"/>
                  <a:pt x="9818" y="17566"/>
                  <a:pt x="9818" y="17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5" name="Shape 1365"/>
          <p:cNvSpPr/>
          <p:nvPr/>
        </p:nvSpPr>
        <p:spPr>
          <a:xfrm>
            <a:off x="2995724" y="1200347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15120"/>
                </a:moveTo>
                <a:cubicBezTo>
                  <a:pt x="17893" y="15120"/>
                  <a:pt x="17673" y="15362"/>
                  <a:pt x="17673" y="15660"/>
                </a:cubicBezTo>
                <a:lnTo>
                  <a:pt x="17673" y="17820"/>
                </a:lnTo>
                <a:cubicBezTo>
                  <a:pt x="17673" y="18118"/>
                  <a:pt x="17893" y="18360"/>
                  <a:pt x="18164" y="18360"/>
                </a:cubicBezTo>
                <a:cubicBezTo>
                  <a:pt x="18434" y="18360"/>
                  <a:pt x="18655" y="18118"/>
                  <a:pt x="18655" y="17820"/>
                </a:cubicBezTo>
                <a:lnTo>
                  <a:pt x="18655" y="15660"/>
                </a:lnTo>
                <a:cubicBezTo>
                  <a:pt x="18655" y="15362"/>
                  <a:pt x="18434" y="15120"/>
                  <a:pt x="18164" y="15120"/>
                </a:cubicBezTo>
                <a:moveTo>
                  <a:pt x="15218" y="15120"/>
                </a:moveTo>
                <a:cubicBezTo>
                  <a:pt x="14947" y="15120"/>
                  <a:pt x="14727" y="15362"/>
                  <a:pt x="14727" y="15660"/>
                </a:cubicBezTo>
                <a:lnTo>
                  <a:pt x="14727" y="18900"/>
                </a:lnTo>
                <a:cubicBezTo>
                  <a:pt x="14727" y="19198"/>
                  <a:pt x="14947" y="19440"/>
                  <a:pt x="15218" y="19440"/>
                </a:cubicBezTo>
                <a:cubicBezTo>
                  <a:pt x="15489" y="19440"/>
                  <a:pt x="15709" y="19198"/>
                  <a:pt x="15709" y="18900"/>
                </a:cubicBezTo>
                <a:lnTo>
                  <a:pt x="15709" y="15660"/>
                </a:lnTo>
                <a:cubicBezTo>
                  <a:pt x="15709" y="15362"/>
                  <a:pt x="15489" y="15120"/>
                  <a:pt x="15218" y="1512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  <a:moveTo>
                  <a:pt x="6382" y="16200"/>
                </a:moveTo>
                <a:cubicBezTo>
                  <a:pt x="6111" y="16200"/>
                  <a:pt x="5891" y="16442"/>
                  <a:pt x="5891" y="16740"/>
                </a:cubicBezTo>
                <a:lnTo>
                  <a:pt x="5891" y="18900"/>
                </a:lnTo>
                <a:cubicBezTo>
                  <a:pt x="5891" y="19198"/>
                  <a:pt x="6111" y="19440"/>
                  <a:pt x="6382" y="19440"/>
                </a:cubicBezTo>
                <a:cubicBezTo>
                  <a:pt x="6653" y="19440"/>
                  <a:pt x="6873" y="19198"/>
                  <a:pt x="6873" y="18900"/>
                </a:cubicBezTo>
                <a:lnTo>
                  <a:pt x="6873" y="16740"/>
                </a:lnTo>
                <a:cubicBezTo>
                  <a:pt x="6873" y="16442"/>
                  <a:pt x="6653" y="16200"/>
                  <a:pt x="6382" y="16200"/>
                </a:cubicBezTo>
                <a:moveTo>
                  <a:pt x="3436" y="15120"/>
                </a:moveTo>
                <a:cubicBezTo>
                  <a:pt x="3166" y="15120"/>
                  <a:pt x="2945" y="15362"/>
                  <a:pt x="2945" y="15660"/>
                </a:cubicBezTo>
                <a:lnTo>
                  <a:pt x="2945" y="18900"/>
                </a:lnTo>
                <a:cubicBezTo>
                  <a:pt x="2945" y="19198"/>
                  <a:pt x="3166" y="19440"/>
                  <a:pt x="3436" y="19440"/>
                </a:cubicBezTo>
                <a:cubicBezTo>
                  <a:pt x="3707" y="19440"/>
                  <a:pt x="3927" y="19198"/>
                  <a:pt x="3927" y="18900"/>
                </a:cubicBezTo>
                <a:lnTo>
                  <a:pt x="3927" y="15660"/>
                </a:lnTo>
                <a:cubicBezTo>
                  <a:pt x="3927" y="15362"/>
                  <a:pt x="3707" y="15120"/>
                  <a:pt x="3436" y="15120"/>
                </a:cubicBezTo>
                <a:moveTo>
                  <a:pt x="12273" y="16200"/>
                </a:moveTo>
                <a:cubicBezTo>
                  <a:pt x="12002" y="16200"/>
                  <a:pt x="11782" y="16442"/>
                  <a:pt x="11782" y="16740"/>
                </a:cubicBezTo>
                <a:lnTo>
                  <a:pt x="11782" y="19980"/>
                </a:lnTo>
                <a:cubicBezTo>
                  <a:pt x="11782" y="20278"/>
                  <a:pt x="12002" y="20520"/>
                  <a:pt x="12273" y="20520"/>
                </a:cubicBezTo>
                <a:cubicBezTo>
                  <a:pt x="12544" y="20520"/>
                  <a:pt x="12764" y="20278"/>
                  <a:pt x="12764" y="19980"/>
                </a:cubicBezTo>
                <a:lnTo>
                  <a:pt x="12764" y="16740"/>
                </a:lnTo>
                <a:cubicBezTo>
                  <a:pt x="12764" y="16442"/>
                  <a:pt x="12544" y="16200"/>
                  <a:pt x="12273" y="16200"/>
                </a:cubicBezTo>
                <a:moveTo>
                  <a:pt x="9327" y="17280"/>
                </a:moveTo>
                <a:cubicBezTo>
                  <a:pt x="9056" y="17280"/>
                  <a:pt x="8836" y="17522"/>
                  <a:pt x="8836" y="17820"/>
                </a:cubicBezTo>
                <a:lnTo>
                  <a:pt x="8836" y="21060"/>
                </a:lnTo>
                <a:cubicBezTo>
                  <a:pt x="8836" y="21358"/>
                  <a:pt x="9056" y="21600"/>
                  <a:pt x="9327" y="21600"/>
                </a:cubicBezTo>
                <a:cubicBezTo>
                  <a:pt x="9598" y="21600"/>
                  <a:pt x="9818" y="21358"/>
                  <a:pt x="9818" y="21060"/>
                </a:cubicBezTo>
                <a:lnTo>
                  <a:pt x="9818" y="17820"/>
                </a:lnTo>
                <a:cubicBezTo>
                  <a:pt x="9818" y="17522"/>
                  <a:pt x="9598" y="17280"/>
                  <a:pt x="9327" y="172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6" name="Shape 1366"/>
          <p:cNvSpPr/>
          <p:nvPr/>
        </p:nvSpPr>
        <p:spPr>
          <a:xfrm>
            <a:off x="3529124" y="11876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9636"/>
                </a:moveTo>
                <a:cubicBezTo>
                  <a:pt x="15167" y="19636"/>
                  <a:pt x="14727" y="20076"/>
                  <a:pt x="14727" y="20618"/>
                </a:cubicBezTo>
                <a:cubicBezTo>
                  <a:pt x="14727" y="21160"/>
                  <a:pt x="15167" y="21600"/>
                  <a:pt x="15709" y="21600"/>
                </a:cubicBezTo>
                <a:cubicBezTo>
                  <a:pt x="16251" y="21600"/>
                  <a:pt x="16691" y="21160"/>
                  <a:pt x="16691" y="20618"/>
                </a:cubicBezTo>
                <a:cubicBezTo>
                  <a:pt x="16691" y="20076"/>
                  <a:pt x="16251" y="19636"/>
                  <a:pt x="15709" y="19636"/>
                </a:cubicBezTo>
                <a:moveTo>
                  <a:pt x="18655" y="16691"/>
                </a:moveTo>
                <a:cubicBezTo>
                  <a:pt x="18113" y="16691"/>
                  <a:pt x="17673" y="17131"/>
                  <a:pt x="17673" y="17673"/>
                </a:cubicBezTo>
                <a:cubicBezTo>
                  <a:pt x="17673" y="18215"/>
                  <a:pt x="18113" y="18655"/>
                  <a:pt x="18655" y="18655"/>
                </a:cubicBezTo>
                <a:cubicBezTo>
                  <a:pt x="19196" y="18655"/>
                  <a:pt x="19636" y="18215"/>
                  <a:pt x="19636" y="17673"/>
                </a:cubicBezTo>
                <a:cubicBezTo>
                  <a:pt x="19636" y="17131"/>
                  <a:pt x="19196" y="16691"/>
                  <a:pt x="18655" y="16691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6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7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6"/>
                </a:cubicBezTo>
                <a:moveTo>
                  <a:pt x="15709" y="15709"/>
                </a:moveTo>
                <a:cubicBezTo>
                  <a:pt x="15709" y="15167"/>
                  <a:pt x="15269" y="14727"/>
                  <a:pt x="14727" y="14727"/>
                </a:cubicBezTo>
                <a:cubicBezTo>
                  <a:pt x="14186" y="14727"/>
                  <a:pt x="13745" y="15167"/>
                  <a:pt x="13745" y="15709"/>
                </a:cubicBezTo>
                <a:cubicBezTo>
                  <a:pt x="13745" y="16252"/>
                  <a:pt x="14186" y="16691"/>
                  <a:pt x="14727" y="16691"/>
                </a:cubicBezTo>
                <a:cubicBezTo>
                  <a:pt x="15269" y="16691"/>
                  <a:pt x="15709" y="16252"/>
                  <a:pt x="15709" y="15709"/>
                </a:cubicBezTo>
                <a:moveTo>
                  <a:pt x="10800" y="17673"/>
                </a:moveTo>
                <a:cubicBezTo>
                  <a:pt x="10258" y="17673"/>
                  <a:pt x="9818" y="18113"/>
                  <a:pt x="9818" y="18655"/>
                </a:cubicBezTo>
                <a:cubicBezTo>
                  <a:pt x="9818" y="19196"/>
                  <a:pt x="10258" y="19636"/>
                  <a:pt x="10800" y="19636"/>
                </a:cubicBezTo>
                <a:cubicBezTo>
                  <a:pt x="11342" y="19636"/>
                  <a:pt x="11782" y="19196"/>
                  <a:pt x="11782" y="18655"/>
                </a:cubicBezTo>
                <a:cubicBezTo>
                  <a:pt x="11782" y="18113"/>
                  <a:pt x="11342" y="17673"/>
                  <a:pt x="10800" y="17673"/>
                </a:cubicBezTo>
                <a:moveTo>
                  <a:pt x="2945" y="15709"/>
                </a:moveTo>
                <a:cubicBezTo>
                  <a:pt x="2404" y="15709"/>
                  <a:pt x="1964" y="16149"/>
                  <a:pt x="1964" y="16691"/>
                </a:cubicBezTo>
                <a:cubicBezTo>
                  <a:pt x="1964" y="17233"/>
                  <a:pt x="2404" y="17673"/>
                  <a:pt x="2945" y="17673"/>
                </a:cubicBezTo>
                <a:cubicBezTo>
                  <a:pt x="3487" y="17673"/>
                  <a:pt x="3927" y="17233"/>
                  <a:pt x="3927" y="16691"/>
                </a:cubicBezTo>
                <a:cubicBezTo>
                  <a:pt x="3927" y="16149"/>
                  <a:pt x="3487" y="15709"/>
                  <a:pt x="2945" y="15709"/>
                </a:cubicBezTo>
                <a:moveTo>
                  <a:pt x="4909" y="18655"/>
                </a:moveTo>
                <a:cubicBezTo>
                  <a:pt x="4367" y="18655"/>
                  <a:pt x="3927" y="19095"/>
                  <a:pt x="3927" y="19636"/>
                </a:cubicBezTo>
                <a:cubicBezTo>
                  <a:pt x="3927" y="20179"/>
                  <a:pt x="4367" y="20618"/>
                  <a:pt x="4909" y="20618"/>
                </a:cubicBezTo>
                <a:cubicBezTo>
                  <a:pt x="5451" y="20618"/>
                  <a:pt x="5891" y="20179"/>
                  <a:pt x="5891" y="19636"/>
                </a:cubicBezTo>
                <a:cubicBezTo>
                  <a:pt x="5891" y="19095"/>
                  <a:pt x="5451" y="18655"/>
                  <a:pt x="4909" y="18655"/>
                </a:cubicBezTo>
                <a:moveTo>
                  <a:pt x="7855" y="13745"/>
                </a:moveTo>
                <a:cubicBezTo>
                  <a:pt x="7313" y="13745"/>
                  <a:pt x="6873" y="14186"/>
                  <a:pt x="6873" y="14727"/>
                </a:cubicBezTo>
                <a:cubicBezTo>
                  <a:pt x="6873" y="15270"/>
                  <a:pt x="7313" y="15709"/>
                  <a:pt x="7855" y="15709"/>
                </a:cubicBezTo>
                <a:cubicBezTo>
                  <a:pt x="8396" y="15709"/>
                  <a:pt x="8836" y="15270"/>
                  <a:pt x="8836" y="14727"/>
                </a:cubicBezTo>
                <a:cubicBezTo>
                  <a:pt x="8836" y="14186"/>
                  <a:pt x="8396" y="13745"/>
                  <a:pt x="7855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7" name="Shape 1367"/>
          <p:cNvSpPr/>
          <p:nvPr/>
        </p:nvSpPr>
        <p:spPr>
          <a:xfrm>
            <a:off x="4062524" y="11876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5709"/>
                </a:moveTo>
                <a:cubicBezTo>
                  <a:pt x="16555" y="15709"/>
                  <a:pt x="16433" y="15764"/>
                  <a:pt x="16344" y="15853"/>
                </a:cubicBezTo>
                <a:lnTo>
                  <a:pt x="13399" y="18798"/>
                </a:lnTo>
                <a:cubicBezTo>
                  <a:pt x="13310" y="18888"/>
                  <a:pt x="13255" y="19010"/>
                  <a:pt x="13255" y="19145"/>
                </a:cubicBezTo>
                <a:cubicBezTo>
                  <a:pt x="13255" y="19417"/>
                  <a:pt x="13474" y="19636"/>
                  <a:pt x="13745" y="19636"/>
                </a:cubicBezTo>
                <a:cubicBezTo>
                  <a:pt x="13881" y="19636"/>
                  <a:pt x="14003" y="19582"/>
                  <a:pt x="14093" y="19493"/>
                </a:cubicBezTo>
                <a:lnTo>
                  <a:pt x="17038" y="16547"/>
                </a:lnTo>
                <a:cubicBezTo>
                  <a:pt x="17127" y="16458"/>
                  <a:pt x="17182" y="16336"/>
                  <a:pt x="17182" y="16200"/>
                </a:cubicBezTo>
                <a:cubicBezTo>
                  <a:pt x="17182" y="15929"/>
                  <a:pt x="16962" y="15709"/>
                  <a:pt x="16691" y="15709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7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6382" y="15709"/>
                </a:moveTo>
                <a:cubicBezTo>
                  <a:pt x="6246" y="15709"/>
                  <a:pt x="6123" y="15764"/>
                  <a:pt x="6035" y="15853"/>
                </a:cubicBezTo>
                <a:lnTo>
                  <a:pt x="3090" y="18798"/>
                </a:lnTo>
                <a:cubicBezTo>
                  <a:pt x="3001" y="18888"/>
                  <a:pt x="2945" y="19010"/>
                  <a:pt x="2945" y="19145"/>
                </a:cubicBezTo>
                <a:cubicBezTo>
                  <a:pt x="2945" y="19417"/>
                  <a:pt x="3165" y="19636"/>
                  <a:pt x="3436" y="19636"/>
                </a:cubicBezTo>
                <a:cubicBezTo>
                  <a:pt x="3572" y="19636"/>
                  <a:pt x="3695" y="19582"/>
                  <a:pt x="3783" y="19493"/>
                </a:cubicBezTo>
                <a:lnTo>
                  <a:pt x="6729" y="16547"/>
                </a:lnTo>
                <a:cubicBezTo>
                  <a:pt x="6818" y="16458"/>
                  <a:pt x="6873" y="16336"/>
                  <a:pt x="6873" y="16200"/>
                </a:cubicBezTo>
                <a:cubicBezTo>
                  <a:pt x="6873" y="15929"/>
                  <a:pt x="6653" y="15709"/>
                  <a:pt x="6382" y="15709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10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4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8" name="Shape 1368"/>
          <p:cNvSpPr/>
          <p:nvPr/>
        </p:nvSpPr>
        <p:spPr>
          <a:xfrm>
            <a:off x="4595924" y="11876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09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3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9" name="Shape 1369"/>
          <p:cNvSpPr/>
          <p:nvPr/>
        </p:nvSpPr>
        <p:spPr>
          <a:xfrm>
            <a:off x="5129324" y="1206697"/>
            <a:ext cx="279401" cy="24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505"/>
                </a:moveTo>
                <a:lnTo>
                  <a:pt x="4418" y="12505"/>
                </a:lnTo>
                <a:cubicBezTo>
                  <a:pt x="4147" y="12505"/>
                  <a:pt x="3927" y="12759"/>
                  <a:pt x="3927" y="13074"/>
                </a:cubicBezTo>
                <a:cubicBezTo>
                  <a:pt x="3927" y="13388"/>
                  <a:pt x="4147" y="13642"/>
                  <a:pt x="4418" y="13642"/>
                </a:cubicBezTo>
                <a:lnTo>
                  <a:pt x="11782" y="13642"/>
                </a:lnTo>
                <a:cubicBezTo>
                  <a:pt x="13408" y="13642"/>
                  <a:pt x="14727" y="15170"/>
                  <a:pt x="14727" y="17053"/>
                </a:cubicBezTo>
                <a:cubicBezTo>
                  <a:pt x="14727" y="18937"/>
                  <a:pt x="13408" y="20463"/>
                  <a:pt x="11782" y="20463"/>
                </a:cubicBezTo>
                <a:lnTo>
                  <a:pt x="11291" y="20463"/>
                </a:lnTo>
                <a:cubicBezTo>
                  <a:pt x="11020" y="20463"/>
                  <a:pt x="10800" y="20717"/>
                  <a:pt x="10800" y="21032"/>
                </a:cubicBezTo>
                <a:cubicBezTo>
                  <a:pt x="10800" y="21346"/>
                  <a:pt x="11020" y="21600"/>
                  <a:pt x="11291" y="21600"/>
                </a:cubicBezTo>
                <a:lnTo>
                  <a:pt x="11782" y="21600"/>
                </a:lnTo>
                <a:cubicBezTo>
                  <a:pt x="13951" y="21600"/>
                  <a:pt x="15709" y="19564"/>
                  <a:pt x="15709" y="17053"/>
                </a:cubicBezTo>
                <a:cubicBezTo>
                  <a:pt x="15709" y="14541"/>
                  <a:pt x="13951" y="12505"/>
                  <a:pt x="11782" y="12505"/>
                </a:cubicBezTo>
                <a:moveTo>
                  <a:pt x="18655" y="10232"/>
                </a:moveTo>
                <a:lnTo>
                  <a:pt x="2455" y="10232"/>
                </a:lnTo>
                <a:cubicBezTo>
                  <a:pt x="2183" y="10232"/>
                  <a:pt x="1964" y="10486"/>
                  <a:pt x="1964" y="10800"/>
                </a:cubicBezTo>
                <a:cubicBezTo>
                  <a:pt x="1964" y="11114"/>
                  <a:pt x="2183" y="11368"/>
                  <a:pt x="2455" y="11368"/>
                </a:cubicBezTo>
                <a:lnTo>
                  <a:pt x="18655" y="11368"/>
                </a:lnTo>
                <a:cubicBezTo>
                  <a:pt x="19739" y="11368"/>
                  <a:pt x="20618" y="12386"/>
                  <a:pt x="20618" y="13642"/>
                </a:cubicBezTo>
                <a:cubicBezTo>
                  <a:pt x="20618" y="14898"/>
                  <a:pt x="19739" y="15916"/>
                  <a:pt x="18655" y="15916"/>
                </a:cubicBezTo>
                <a:lnTo>
                  <a:pt x="18164" y="15916"/>
                </a:lnTo>
                <a:cubicBezTo>
                  <a:pt x="17892" y="15916"/>
                  <a:pt x="17673" y="16170"/>
                  <a:pt x="17673" y="16484"/>
                </a:cubicBezTo>
                <a:cubicBezTo>
                  <a:pt x="17673" y="16798"/>
                  <a:pt x="17892" y="17053"/>
                  <a:pt x="18164" y="17053"/>
                </a:cubicBezTo>
                <a:lnTo>
                  <a:pt x="18655" y="17053"/>
                </a:lnTo>
                <a:cubicBezTo>
                  <a:pt x="20281" y="17053"/>
                  <a:pt x="21600" y="15526"/>
                  <a:pt x="21600" y="13642"/>
                </a:cubicBezTo>
                <a:cubicBezTo>
                  <a:pt x="21600" y="11759"/>
                  <a:pt x="20281" y="10232"/>
                  <a:pt x="18655" y="10232"/>
                </a:cubicBezTo>
                <a:moveTo>
                  <a:pt x="17673" y="6821"/>
                </a:moveTo>
                <a:cubicBezTo>
                  <a:pt x="17673" y="5565"/>
                  <a:pt x="16794" y="4547"/>
                  <a:pt x="15709" y="4547"/>
                </a:cubicBezTo>
                <a:lnTo>
                  <a:pt x="15218" y="4547"/>
                </a:lnTo>
                <a:cubicBezTo>
                  <a:pt x="14947" y="4547"/>
                  <a:pt x="14727" y="4802"/>
                  <a:pt x="14727" y="5116"/>
                </a:cubicBezTo>
                <a:cubicBezTo>
                  <a:pt x="14727" y="5430"/>
                  <a:pt x="14947" y="5684"/>
                  <a:pt x="15218" y="5684"/>
                </a:cubicBezTo>
                <a:lnTo>
                  <a:pt x="15709" y="5684"/>
                </a:lnTo>
                <a:cubicBezTo>
                  <a:pt x="16251" y="5684"/>
                  <a:pt x="16691" y="6194"/>
                  <a:pt x="16691" y="6821"/>
                </a:cubicBezTo>
                <a:cubicBezTo>
                  <a:pt x="16691" y="7448"/>
                  <a:pt x="16251" y="7958"/>
                  <a:pt x="15709" y="7958"/>
                </a:cubicBezTo>
                <a:lnTo>
                  <a:pt x="491" y="7958"/>
                </a:lnTo>
                <a:cubicBezTo>
                  <a:pt x="220" y="7958"/>
                  <a:pt x="0" y="8212"/>
                  <a:pt x="0" y="8526"/>
                </a:cubicBezTo>
                <a:cubicBezTo>
                  <a:pt x="0" y="8841"/>
                  <a:pt x="220" y="9095"/>
                  <a:pt x="491" y="9095"/>
                </a:cubicBezTo>
                <a:lnTo>
                  <a:pt x="15709" y="9095"/>
                </a:lnTo>
                <a:cubicBezTo>
                  <a:pt x="16794" y="9095"/>
                  <a:pt x="17673" y="8077"/>
                  <a:pt x="17673" y="6821"/>
                </a:cubicBezTo>
                <a:moveTo>
                  <a:pt x="2455" y="6821"/>
                </a:moveTo>
                <a:lnTo>
                  <a:pt x="9818" y="6821"/>
                </a:lnTo>
                <a:cubicBezTo>
                  <a:pt x="11444" y="6821"/>
                  <a:pt x="12764" y="5294"/>
                  <a:pt x="12764" y="3411"/>
                </a:cubicBezTo>
                <a:cubicBezTo>
                  <a:pt x="12764" y="1528"/>
                  <a:pt x="11444" y="0"/>
                  <a:pt x="9818" y="0"/>
                </a:cubicBezTo>
                <a:lnTo>
                  <a:pt x="9327" y="0"/>
                </a:lnTo>
                <a:cubicBezTo>
                  <a:pt x="9056" y="0"/>
                  <a:pt x="8836" y="254"/>
                  <a:pt x="8836" y="568"/>
                </a:cubicBezTo>
                <a:cubicBezTo>
                  <a:pt x="8836" y="883"/>
                  <a:pt x="9056" y="1137"/>
                  <a:pt x="9327" y="1137"/>
                </a:cubicBezTo>
                <a:lnTo>
                  <a:pt x="9818" y="1137"/>
                </a:lnTo>
                <a:cubicBezTo>
                  <a:pt x="10903" y="1137"/>
                  <a:pt x="11782" y="2155"/>
                  <a:pt x="11782" y="3411"/>
                </a:cubicBezTo>
                <a:cubicBezTo>
                  <a:pt x="11782" y="4666"/>
                  <a:pt x="10903" y="5684"/>
                  <a:pt x="9818" y="5684"/>
                </a:cubicBezTo>
                <a:lnTo>
                  <a:pt x="2455" y="5684"/>
                </a:lnTo>
                <a:cubicBezTo>
                  <a:pt x="2183" y="5684"/>
                  <a:pt x="1964" y="5938"/>
                  <a:pt x="1964" y="6253"/>
                </a:cubicBezTo>
                <a:cubicBezTo>
                  <a:pt x="1964" y="6567"/>
                  <a:pt x="2183" y="6821"/>
                  <a:pt x="2455" y="682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0" name="Shape 1370"/>
          <p:cNvSpPr/>
          <p:nvPr/>
        </p:nvSpPr>
        <p:spPr>
          <a:xfrm>
            <a:off x="5662724" y="11876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480" y="13937"/>
                </a:moveTo>
                <a:cubicBezTo>
                  <a:pt x="14147" y="14117"/>
                  <a:pt x="13804" y="14208"/>
                  <a:pt x="13451" y="14208"/>
                </a:cubicBezTo>
                <a:cubicBezTo>
                  <a:pt x="12999" y="14208"/>
                  <a:pt x="12590" y="14119"/>
                  <a:pt x="12225" y="13943"/>
                </a:cubicBezTo>
                <a:cubicBezTo>
                  <a:pt x="11859" y="13768"/>
                  <a:pt x="11545" y="13525"/>
                  <a:pt x="11282" y="13217"/>
                </a:cubicBezTo>
                <a:cubicBezTo>
                  <a:pt x="11020" y="12909"/>
                  <a:pt x="10816" y="12544"/>
                  <a:pt x="10672" y="12121"/>
                </a:cubicBezTo>
                <a:cubicBezTo>
                  <a:pt x="10529" y="11698"/>
                  <a:pt x="10457" y="11236"/>
                  <a:pt x="10457" y="10734"/>
                </a:cubicBezTo>
                <a:cubicBezTo>
                  <a:pt x="10457" y="10268"/>
                  <a:pt x="10529" y="9832"/>
                  <a:pt x="10672" y="9427"/>
                </a:cubicBezTo>
                <a:cubicBezTo>
                  <a:pt x="10816" y="9022"/>
                  <a:pt x="11020" y="8668"/>
                  <a:pt x="11282" y="8364"/>
                </a:cubicBezTo>
                <a:cubicBezTo>
                  <a:pt x="11545" y="8060"/>
                  <a:pt x="11859" y="7823"/>
                  <a:pt x="12225" y="7651"/>
                </a:cubicBezTo>
                <a:cubicBezTo>
                  <a:pt x="12590" y="7479"/>
                  <a:pt x="12999" y="7393"/>
                  <a:pt x="13451" y="7393"/>
                </a:cubicBezTo>
                <a:cubicBezTo>
                  <a:pt x="13755" y="7393"/>
                  <a:pt x="14057" y="7456"/>
                  <a:pt x="14357" y="7579"/>
                </a:cubicBezTo>
                <a:cubicBezTo>
                  <a:pt x="14656" y="7702"/>
                  <a:pt x="14966" y="7948"/>
                  <a:pt x="15287" y="8318"/>
                </a:cubicBezTo>
                <a:lnTo>
                  <a:pt x="16494" y="7367"/>
                </a:lnTo>
                <a:cubicBezTo>
                  <a:pt x="16059" y="6830"/>
                  <a:pt x="15589" y="6449"/>
                  <a:pt x="15083" y="6225"/>
                </a:cubicBezTo>
                <a:cubicBezTo>
                  <a:pt x="14578" y="6000"/>
                  <a:pt x="14030" y="5888"/>
                  <a:pt x="13439" y="5888"/>
                </a:cubicBezTo>
                <a:cubicBezTo>
                  <a:pt x="12765" y="5888"/>
                  <a:pt x="12147" y="6005"/>
                  <a:pt x="11584" y="6238"/>
                </a:cubicBezTo>
                <a:cubicBezTo>
                  <a:pt x="11021" y="6471"/>
                  <a:pt x="10537" y="6804"/>
                  <a:pt x="10131" y="7235"/>
                </a:cubicBezTo>
                <a:cubicBezTo>
                  <a:pt x="9724" y="7666"/>
                  <a:pt x="9405" y="8188"/>
                  <a:pt x="9176" y="8800"/>
                </a:cubicBezTo>
                <a:cubicBezTo>
                  <a:pt x="8946" y="9412"/>
                  <a:pt x="8831" y="10092"/>
                  <a:pt x="8831" y="10840"/>
                </a:cubicBezTo>
                <a:cubicBezTo>
                  <a:pt x="8831" y="11571"/>
                  <a:pt x="8946" y="12235"/>
                  <a:pt x="9176" y="12835"/>
                </a:cubicBezTo>
                <a:cubicBezTo>
                  <a:pt x="9405" y="13433"/>
                  <a:pt x="9724" y="13946"/>
                  <a:pt x="10131" y="14373"/>
                </a:cubicBezTo>
                <a:cubicBezTo>
                  <a:pt x="10537" y="14800"/>
                  <a:pt x="11021" y="15130"/>
                  <a:pt x="11584" y="15363"/>
                </a:cubicBezTo>
                <a:cubicBezTo>
                  <a:pt x="12147" y="15597"/>
                  <a:pt x="12765" y="15713"/>
                  <a:pt x="13439" y="15713"/>
                </a:cubicBezTo>
                <a:cubicBezTo>
                  <a:pt x="14079" y="15713"/>
                  <a:pt x="14683" y="15581"/>
                  <a:pt x="15250" y="15317"/>
                </a:cubicBezTo>
                <a:cubicBezTo>
                  <a:pt x="15816" y="15053"/>
                  <a:pt x="16297" y="14630"/>
                  <a:pt x="16691" y="14049"/>
                </a:cubicBezTo>
                <a:lnTo>
                  <a:pt x="15410" y="13072"/>
                </a:lnTo>
                <a:cubicBezTo>
                  <a:pt x="15122" y="13468"/>
                  <a:pt x="14813" y="13756"/>
                  <a:pt x="14480" y="13937"/>
                </a:cubicBezTo>
                <a:moveTo>
                  <a:pt x="5891" y="6873"/>
                </a:moveTo>
                <a:cubicBezTo>
                  <a:pt x="5349" y="6873"/>
                  <a:pt x="4909" y="6433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3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1" name="Shape 1371"/>
          <p:cNvSpPr/>
          <p:nvPr/>
        </p:nvSpPr>
        <p:spPr>
          <a:xfrm>
            <a:off x="6272324" y="6923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9825" y="15704"/>
                </a:moveTo>
                <a:lnTo>
                  <a:pt x="11291" y="15709"/>
                </a:lnTo>
                <a:lnTo>
                  <a:pt x="11291" y="11782"/>
                </a:lnTo>
                <a:lnTo>
                  <a:pt x="15218" y="11782"/>
                </a:lnTo>
                <a:lnTo>
                  <a:pt x="15218" y="10309"/>
                </a:lnTo>
                <a:lnTo>
                  <a:pt x="11291" y="10309"/>
                </a:lnTo>
                <a:lnTo>
                  <a:pt x="11291" y="7364"/>
                </a:lnTo>
                <a:lnTo>
                  <a:pt x="15709" y="7364"/>
                </a:lnTo>
                <a:lnTo>
                  <a:pt x="15711" y="5897"/>
                </a:lnTo>
                <a:lnTo>
                  <a:pt x="9825" y="5897"/>
                </a:lnTo>
                <a:cubicBezTo>
                  <a:pt x="9825" y="5897"/>
                  <a:pt x="9825" y="15704"/>
                  <a:pt x="9825" y="15704"/>
                </a:cubicBezTo>
                <a:close/>
                <a:moveTo>
                  <a:pt x="5891" y="6873"/>
                </a:moveTo>
                <a:cubicBezTo>
                  <a:pt x="5349" y="6873"/>
                  <a:pt x="4909" y="6434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4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2" name="Shape 1372"/>
          <p:cNvSpPr/>
          <p:nvPr/>
        </p:nvSpPr>
        <p:spPr>
          <a:xfrm>
            <a:off x="6805724" y="6923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3" name="Shape 1373"/>
          <p:cNvSpPr/>
          <p:nvPr/>
        </p:nvSpPr>
        <p:spPr>
          <a:xfrm>
            <a:off x="7339124" y="6923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86" y="20524"/>
                </a:moveTo>
                <a:cubicBezTo>
                  <a:pt x="11664" y="20580"/>
                  <a:pt x="11237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1237" y="982"/>
                  <a:pt x="11665" y="1020"/>
                  <a:pt x="12086" y="1076"/>
                </a:cubicBezTo>
                <a:cubicBezTo>
                  <a:pt x="14339" y="3664"/>
                  <a:pt x="15709" y="7100"/>
                  <a:pt x="15709" y="10800"/>
                </a:cubicBezTo>
                <a:cubicBezTo>
                  <a:pt x="15709" y="14500"/>
                  <a:pt x="14339" y="17936"/>
                  <a:pt x="12086" y="20524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4" name="Shape 1374"/>
          <p:cNvSpPr/>
          <p:nvPr/>
        </p:nvSpPr>
        <p:spPr>
          <a:xfrm>
            <a:off x="7872524" y="6923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0800" y="982"/>
                  <a:pt x="10800" y="20618"/>
                  <a:pt x="10800" y="20618"/>
                </a:cubicBezTo>
                <a:close/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5" name="Shape 1375"/>
          <p:cNvSpPr/>
          <p:nvPr/>
        </p:nvSpPr>
        <p:spPr>
          <a:xfrm>
            <a:off x="8405924" y="6923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0" y="20533"/>
                </a:moveTo>
                <a:cubicBezTo>
                  <a:pt x="4730" y="19927"/>
                  <a:pt x="982" y="15805"/>
                  <a:pt x="982" y="10800"/>
                </a:cubicBezTo>
                <a:cubicBezTo>
                  <a:pt x="982" y="5795"/>
                  <a:pt x="4730" y="1673"/>
                  <a:pt x="9570" y="1067"/>
                </a:cubicBezTo>
                <a:cubicBezTo>
                  <a:pt x="7282" y="3663"/>
                  <a:pt x="5891" y="7068"/>
                  <a:pt x="5891" y="10800"/>
                </a:cubicBezTo>
                <a:cubicBezTo>
                  <a:pt x="5891" y="14532"/>
                  <a:pt x="7282" y="17937"/>
                  <a:pt x="9570" y="2053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6" name="Shape 1376"/>
          <p:cNvSpPr/>
          <p:nvPr/>
        </p:nvSpPr>
        <p:spPr>
          <a:xfrm>
            <a:off x="8939324" y="692347"/>
            <a:ext cx="279401" cy="279401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7" name="Shape 1377"/>
          <p:cNvSpPr/>
          <p:nvPr/>
        </p:nvSpPr>
        <p:spPr>
          <a:xfrm>
            <a:off x="9472724" y="6923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30" y="20533"/>
                </a:moveTo>
                <a:cubicBezTo>
                  <a:pt x="14318" y="17937"/>
                  <a:pt x="15709" y="14532"/>
                  <a:pt x="15709" y="10800"/>
                </a:cubicBezTo>
                <a:cubicBezTo>
                  <a:pt x="15709" y="7068"/>
                  <a:pt x="14318" y="3663"/>
                  <a:pt x="12030" y="1067"/>
                </a:cubicBezTo>
                <a:cubicBezTo>
                  <a:pt x="16870" y="1673"/>
                  <a:pt x="20618" y="5795"/>
                  <a:pt x="20618" y="10800"/>
                </a:cubicBezTo>
                <a:cubicBezTo>
                  <a:pt x="20618" y="15805"/>
                  <a:pt x="16870" y="19927"/>
                  <a:pt x="12030" y="20533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8" name="Shape 1378"/>
          <p:cNvSpPr/>
          <p:nvPr/>
        </p:nvSpPr>
        <p:spPr>
          <a:xfrm>
            <a:off x="10006124" y="6923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lnTo>
                  <a:pt x="10800" y="982"/>
                </a:ln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9" name="Shape 1379"/>
          <p:cNvSpPr/>
          <p:nvPr/>
        </p:nvSpPr>
        <p:spPr>
          <a:xfrm>
            <a:off x="10539524" y="6923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10378" y="20618"/>
                  <a:pt x="9964" y="20583"/>
                  <a:pt x="9556" y="20531"/>
                </a:cubicBezTo>
                <a:cubicBezTo>
                  <a:pt x="7276" y="17937"/>
                  <a:pt x="5891" y="14524"/>
                  <a:pt x="5891" y="10800"/>
                </a:cubicBezTo>
                <a:cubicBezTo>
                  <a:pt x="5891" y="7076"/>
                  <a:pt x="7276" y="3663"/>
                  <a:pt x="9556" y="1069"/>
                </a:cubicBezTo>
                <a:cubicBezTo>
                  <a:pt x="9964" y="1017"/>
                  <a:pt x="10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0" name="Shape 1380"/>
          <p:cNvSpPr/>
          <p:nvPr/>
        </p:nvSpPr>
        <p:spPr>
          <a:xfrm>
            <a:off x="11149124" y="692347"/>
            <a:ext cx="1270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6029" y="20618"/>
                  <a:pt x="2160" y="18860"/>
                  <a:pt x="2160" y="16691"/>
                </a:cubicBezTo>
                <a:cubicBezTo>
                  <a:pt x="2160" y="15238"/>
                  <a:pt x="3900" y="13973"/>
                  <a:pt x="6480" y="13293"/>
                </a:cubicBezTo>
                <a:lnTo>
                  <a:pt x="6480" y="2945"/>
                </a:lnTo>
                <a:cubicBezTo>
                  <a:pt x="6480" y="1861"/>
                  <a:pt x="8414" y="982"/>
                  <a:pt x="10800" y="982"/>
                </a:cubicBezTo>
                <a:cubicBezTo>
                  <a:pt x="13186" y="982"/>
                  <a:pt x="15120" y="1861"/>
                  <a:pt x="15120" y="2945"/>
                </a:cubicBezTo>
                <a:lnTo>
                  <a:pt x="15120" y="13293"/>
                </a:lnTo>
                <a:cubicBezTo>
                  <a:pt x="17700" y="13973"/>
                  <a:pt x="19440" y="15238"/>
                  <a:pt x="19440" y="16691"/>
                </a:cubicBezTo>
                <a:cubicBezTo>
                  <a:pt x="19440" y="18860"/>
                  <a:pt x="15571" y="20618"/>
                  <a:pt x="10800" y="20618"/>
                </a:cubicBezTo>
                <a:moveTo>
                  <a:pt x="17280" y="12770"/>
                </a:moveTo>
                <a:lnTo>
                  <a:pt x="17280" y="2945"/>
                </a:lnTo>
                <a:cubicBezTo>
                  <a:pt x="17280" y="1318"/>
                  <a:pt x="14378" y="0"/>
                  <a:pt x="10800" y="0"/>
                </a:cubicBezTo>
                <a:cubicBezTo>
                  <a:pt x="7221" y="0"/>
                  <a:pt x="4320" y="1318"/>
                  <a:pt x="4320" y="2945"/>
                </a:cubicBezTo>
                <a:lnTo>
                  <a:pt x="4320" y="12770"/>
                </a:lnTo>
                <a:cubicBezTo>
                  <a:pt x="1701" y="13666"/>
                  <a:pt x="0" y="15087"/>
                  <a:pt x="0" y="16691"/>
                </a:cubicBezTo>
                <a:cubicBezTo>
                  <a:pt x="0" y="19402"/>
                  <a:pt x="4835" y="21600"/>
                  <a:pt x="10800" y="21600"/>
                </a:cubicBezTo>
                <a:cubicBezTo>
                  <a:pt x="16763" y="21600"/>
                  <a:pt x="21600" y="19402"/>
                  <a:pt x="21600" y="16691"/>
                </a:cubicBezTo>
                <a:cubicBezTo>
                  <a:pt x="21600" y="15087"/>
                  <a:pt x="19899" y="13666"/>
                  <a:pt x="17280" y="12770"/>
                </a:cubicBezTo>
                <a:moveTo>
                  <a:pt x="12960" y="13917"/>
                </a:moveTo>
                <a:lnTo>
                  <a:pt x="12960" y="7855"/>
                </a:lnTo>
                <a:cubicBezTo>
                  <a:pt x="12960" y="7313"/>
                  <a:pt x="11992" y="6873"/>
                  <a:pt x="10800" y="6873"/>
                </a:cubicBezTo>
                <a:cubicBezTo>
                  <a:pt x="9608" y="6873"/>
                  <a:pt x="8640" y="7313"/>
                  <a:pt x="8640" y="7855"/>
                </a:cubicBezTo>
                <a:lnTo>
                  <a:pt x="8640" y="13917"/>
                </a:lnTo>
                <a:cubicBezTo>
                  <a:pt x="6126" y="14322"/>
                  <a:pt x="4320" y="15409"/>
                  <a:pt x="4320" y="16691"/>
                </a:cubicBezTo>
                <a:cubicBezTo>
                  <a:pt x="4320" y="18318"/>
                  <a:pt x="7221" y="19636"/>
                  <a:pt x="10800" y="19636"/>
                </a:cubicBezTo>
                <a:cubicBezTo>
                  <a:pt x="14378" y="19636"/>
                  <a:pt x="17280" y="18318"/>
                  <a:pt x="17280" y="16691"/>
                </a:cubicBezTo>
                <a:cubicBezTo>
                  <a:pt x="17280" y="15409"/>
                  <a:pt x="15475" y="14322"/>
                  <a:pt x="12960" y="139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1" name="Shape 1381"/>
          <p:cNvSpPr/>
          <p:nvPr/>
        </p:nvSpPr>
        <p:spPr>
          <a:xfrm>
            <a:off x="893874" y="1863267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2" name="Shape 1382"/>
          <p:cNvSpPr/>
          <p:nvPr/>
        </p:nvSpPr>
        <p:spPr>
          <a:xfrm>
            <a:off x="1389174" y="1863267"/>
            <a:ext cx="279199" cy="27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3" name="Shape 1383"/>
          <p:cNvSpPr/>
          <p:nvPr/>
        </p:nvSpPr>
        <p:spPr>
          <a:xfrm>
            <a:off x="1998774" y="1863267"/>
            <a:ext cx="1270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64"/>
                </a:moveTo>
                <a:cubicBezTo>
                  <a:pt x="10800" y="1964"/>
                  <a:pt x="4320" y="1964"/>
                  <a:pt x="4320" y="4909"/>
                </a:cubicBezTo>
                <a:cubicBezTo>
                  <a:pt x="4320" y="5180"/>
                  <a:pt x="4804" y="5400"/>
                  <a:pt x="5400" y="5400"/>
                </a:cubicBezTo>
                <a:cubicBezTo>
                  <a:pt x="5996" y="5400"/>
                  <a:pt x="6480" y="5180"/>
                  <a:pt x="6480" y="4909"/>
                </a:cubicBezTo>
                <a:cubicBezTo>
                  <a:pt x="6480" y="2945"/>
                  <a:pt x="10800" y="2945"/>
                  <a:pt x="10800" y="2945"/>
                </a:cubicBezTo>
                <a:cubicBezTo>
                  <a:pt x="11396" y="2945"/>
                  <a:pt x="11880" y="2726"/>
                  <a:pt x="11880" y="2455"/>
                </a:cubicBezTo>
                <a:cubicBezTo>
                  <a:pt x="11880" y="2183"/>
                  <a:pt x="11396" y="1964"/>
                  <a:pt x="10800" y="1964"/>
                </a:cubicBezTo>
                <a:moveTo>
                  <a:pt x="10800" y="8836"/>
                </a:moveTo>
                <a:cubicBezTo>
                  <a:pt x="6029" y="8836"/>
                  <a:pt x="2160" y="7078"/>
                  <a:pt x="2160" y="4909"/>
                </a:cubicBezTo>
                <a:cubicBezTo>
                  <a:pt x="2160" y="2740"/>
                  <a:pt x="6029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7078"/>
                  <a:pt x="15571" y="8836"/>
                  <a:pt x="10800" y="8836"/>
                </a:cubicBezTo>
                <a:moveTo>
                  <a:pt x="10800" y="17182"/>
                </a:moveTo>
                <a:lnTo>
                  <a:pt x="8154" y="9664"/>
                </a:lnTo>
                <a:cubicBezTo>
                  <a:pt x="9002" y="9761"/>
                  <a:pt x="9885" y="9818"/>
                  <a:pt x="10800" y="9818"/>
                </a:cubicBezTo>
                <a:cubicBezTo>
                  <a:pt x="11715" y="9818"/>
                  <a:pt x="12598" y="9761"/>
                  <a:pt x="13446" y="9664"/>
                </a:cubicBezTo>
                <a:cubicBezTo>
                  <a:pt x="13446" y="9664"/>
                  <a:pt x="10800" y="17182"/>
                  <a:pt x="10800" y="17182"/>
                </a:cubicBezTo>
                <a:close/>
                <a:moveTo>
                  <a:pt x="10800" y="0"/>
                </a:moveTo>
                <a:cubicBezTo>
                  <a:pt x="4835" y="0"/>
                  <a:pt x="0" y="2199"/>
                  <a:pt x="0" y="4909"/>
                </a:cubicBezTo>
                <a:cubicBezTo>
                  <a:pt x="0" y="6830"/>
                  <a:pt x="2431" y="8487"/>
                  <a:pt x="5966" y="9295"/>
                </a:cubicBezTo>
                <a:lnTo>
                  <a:pt x="10800" y="21600"/>
                </a:lnTo>
                <a:lnTo>
                  <a:pt x="15635" y="9295"/>
                </a:lnTo>
                <a:cubicBezTo>
                  <a:pt x="19169" y="8487"/>
                  <a:pt x="21600" y="6830"/>
                  <a:pt x="21600" y="4909"/>
                </a:cubicBezTo>
                <a:cubicBezTo>
                  <a:pt x="21600" y="219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4" name="Shape 1384"/>
          <p:cNvSpPr/>
          <p:nvPr/>
        </p:nvSpPr>
        <p:spPr>
          <a:xfrm>
            <a:off x="2455974" y="186326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5" name="Shape 1385"/>
          <p:cNvSpPr/>
          <p:nvPr/>
        </p:nvSpPr>
        <p:spPr>
          <a:xfrm>
            <a:off x="2989374" y="186326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2" y="1990"/>
                </a:moveTo>
                <a:lnTo>
                  <a:pt x="21244" y="1983"/>
                </a:lnTo>
                <a:lnTo>
                  <a:pt x="14371" y="19"/>
                </a:lnTo>
                <a:lnTo>
                  <a:pt x="14369" y="27"/>
                </a:lnTo>
                <a:cubicBezTo>
                  <a:pt x="14326" y="14"/>
                  <a:pt x="14284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1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4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2" y="19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6" name="Shape 1386"/>
          <p:cNvSpPr/>
          <p:nvPr/>
        </p:nvSpPr>
        <p:spPr>
          <a:xfrm>
            <a:off x="3522774" y="186326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7" name="Shape 1387"/>
          <p:cNvSpPr/>
          <p:nvPr/>
        </p:nvSpPr>
        <p:spPr>
          <a:xfrm>
            <a:off x="4056174" y="186326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8" name="Shape 1388"/>
          <p:cNvSpPr/>
          <p:nvPr/>
        </p:nvSpPr>
        <p:spPr>
          <a:xfrm>
            <a:off x="4589574" y="186326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9" name="Shape 1389"/>
          <p:cNvSpPr/>
          <p:nvPr/>
        </p:nvSpPr>
        <p:spPr>
          <a:xfrm>
            <a:off x="5148374" y="1863267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2524"/>
                </a:moveTo>
                <a:cubicBezTo>
                  <a:pt x="19362" y="12218"/>
                  <a:pt x="17455" y="11782"/>
                  <a:pt x="15000" y="11782"/>
                </a:cubicBezTo>
                <a:cubicBezTo>
                  <a:pt x="12625" y="11782"/>
                  <a:pt x="11514" y="12089"/>
                  <a:pt x="10534" y="12360"/>
                </a:cubicBezTo>
                <a:cubicBezTo>
                  <a:pt x="9751" y="12577"/>
                  <a:pt x="9076" y="12764"/>
                  <a:pt x="7800" y="12764"/>
                </a:cubicBezTo>
                <a:cubicBezTo>
                  <a:pt x="6097" y="12764"/>
                  <a:pt x="5268" y="12537"/>
                  <a:pt x="4390" y="12298"/>
                </a:cubicBezTo>
                <a:cubicBezTo>
                  <a:pt x="3564" y="12073"/>
                  <a:pt x="2709" y="11842"/>
                  <a:pt x="1200" y="11792"/>
                </a:cubicBezTo>
                <a:lnTo>
                  <a:pt x="1200" y="992"/>
                </a:lnTo>
                <a:cubicBezTo>
                  <a:pt x="2511" y="1038"/>
                  <a:pt x="3242" y="1238"/>
                  <a:pt x="4010" y="1448"/>
                </a:cubicBezTo>
                <a:cubicBezTo>
                  <a:pt x="4941" y="1701"/>
                  <a:pt x="5903" y="1964"/>
                  <a:pt x="7800" y="1964"/>
                </a:cubicBezTo>
                <a:cubicBezTo>
                  <a:pt x="9273" y="1964"/>
                  <a:pt x="10109" y="1733"/>
                  <a:pt x="10918" y="1508"/>
                </a:cubicBezTo>
                <a:cubicBezTo>
                  <a:pt x="11854" y="1250"/>
                  <a:pt x="12823" y="982"/>
                  <a:pt x="15000" y="982"/>
                </a:cubicBezTo>
                <a:cubicBezTo>
                  <a:pt x="17661" y="982"/>
                  <a:pt x="19648" y="1545"/>
                  <a:pt x="20400" y="1794"/>
                </a:cubicBezTo>
                <a:cubicBezTo>
                  <a:pt x="20400" y="1794"/>
                  <a:pt x="20400" y="12524"/>
                  <a:pt x="20400" y="12524"/>
                </a:cubicBezTo>
                <a:close/>
                <a:moveTo>
                  <a:pt x="21594" y="1473"/>
                </a:moveTo>
                <a:cubicBezTo>
                  <a:pt x="21594" y="1293"/>
                  <a:pt x="21478" y="1120"/>
                  <a:pt x="21268" y="1034"/>
                </a:cubicBezTo>
                <a:cubicBezTo>
                  <a:pt x="21165" y="991"/>
                  <a:pt x="18699" y="0"/>
                  <a:pt x="15000" y="0"/>
                </a:cubicBezTo>
                <a:cubicBezTo>
                  <a:pt x="12625" y="0"/>
                  <a:pt x="11514" y="308"/>
                  <a:pt x="10534" y="579"/>
                </a:cubicBezTo>
                <a:cubicBezTo>
                  <a:pt x="9751" y="795"/>
                  <a:pt x="9076" y="982"/>
                  <a:pt x="7800" y="982"/>
                </a:cubicBezTo>
                <a:cubicBezTo>
                  <a:pt x="6097" y="982"/>
                  <a:pt x="5268" y="756"/>
                  <a:pt x="4390" y="516"/>
                </a:cubicBezTo>
                <a:cubicBezTo>
                  <a:pt x="3459" y="263"/>
                  <a:pt x="2497" y="0"/>
                  <a:pt x="600" y="0"/>
                </a:cubicBez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2774"/>
                </a:lnTo>
                <a:cubicBezTo>
                  <a:pt x="2511" y="12820"/>
                  <a:pt x="3242" y="13020"/>
                  <a:pt x="4010" y="13230"/>
                </a:cubicBezTo>
                <a:cubicBezTo>
                  <a:pt x="4941" y="13483"/>
                  <a:pt x="5903" y="13745"/>
                  <a:pt x="7800" y="13745"/>
                </a:cubicBezTo>
                <a:cubicBezTo>
                  <a:pt x="9273" y="13745"/>
                  <a:pt x="10109" y="13514"/>
                  <a:pt x="10918" y="13291"/>
                </a:cubicBezTo>
                <a:cubicBezTo>
                  <a:pt x="11854" y="13031"/>
                  <a:pt x="12823" y="12764"/>
                  <a:pt x="15000" y="12764"/>
                </a:cubicBezTo>
                <a:cubicBezTo>
                  <a:pt x="18400" y="12764"/>
                  <a:pt x="20709" y="13685"/>
                  <a:pt x="20733" y="13694"/>
                </a:cubicBezTo>
                <a:cubicBezTo>
                  <a:pt x="21029" y="13814"/>
                  <a:pt x="21389" y="13716"/>
                  <a:pt x="21537" y="13473"/>
                </a:cubicBezTo>
                <a:cubicBezTo>
                  <a:pt x="21580" y="13403"/>
                  <a:pt x="21594" y="13328"/>
                  <a:pt x="21594" y="13255"/>
                </a:cubicBezTo>
                <a:lnTo>
                  <a:pt x="21600" y="13255"/>
                </a:lnTo>
                <a:lnTo>
                  <a:pt x="21600" y="1473"/>
                </a:lnTo>
                <a:cubicBezTo>
                  <a:pt x="21600" y="1473"/>
                  <a:pt x="21594" y="1473"/>
                  <a:pt x="21594" y="14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0" name="Shape 1390"/>
          <p:cNvSpPr/>
          <p:nvPr/>
        </p:nvSpPr>
        <p:spPr>
          <a:xfrm>
            <a:off x="5681774" y="1863267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1" name="Shape 1391"/>
          <p:cNvSpPr/>
          <p:nvPr/>
        </p:nvSpPr>
        <p:spPr>
          <a:xfrm>
            <a:off x="6227874" y="185670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2" name="Shape 1392"/>
          <p:cNvSpPr/>
          <p:nvPr/>
        </p:nvSpPr>
        <p:spPr>
          <a:xfrm>
            <a:off x="6761274" y="185670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8" y="8342"/>
                </a:moveTo>
                <a:cubicBezTo>
                  <a:pt x="17614" y="6914"/>
                  <a:pt x="17383" y="5576"/>
                  <a:pt x="17008" y="4408"/>
                </a:cubicBezTo>
                <a:cubicBezTo>
                  <a:pt x="17543" y="4130"/>
                  <a:pt x="18018" y="3797"/>
                  <a:pt x="18435" y="3427"/>
                </a:cubicBezTo>
                <a:cubicBezTo>
                  <a:pt x="19673" y="4722"/>
                  <a:pt x="20474" y="6437"/>
                  <a:pt x="20593" y="8342"/>
                </a:cubicBezTo>
                <a:cubicBezTo>
                  <a:pt x="20593" y="8342"/>
                  <a:pt x="17658" y="8342"/>
                  <a:pt x="17658" y="8342"/>
                </a:cubicBezTo>
                <a:close/>
                <a:moveTo>
                  <a:pt x="15485" y="1482"/>
                </a:moveTo>
                <a:cubicBezTo>
                  <a:pt x="16306" y="1786"/>
                  <a:pt x="17058" y="2226"/>
                  <a:pt x="17723" y="2769"/>
                </a:cubicBezTo>
                <a:cubicBezTo>
                  <a:pt x="17412" y="3036"/>
                  <a:pt x="17056" y="3275"/>
                  <a:pt x="16666" y="3486"/>
                </a:cubicBezTo>
                <a:cubicBezTo>
                  <a:pt x="16337" y="2707"/>
                  <a:pt x="15939" y="2026"/>
                  <a:pt x="15485" y="1482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7"/>
                </a:cubicBezTo>
                <a:cubicBezTo>
                  <a:pt x="6514" y="3197"/>
                  <a:pt x="7287" y="3044"/>
                  <a:pt x="8086" y="2983"/>
                </a:cubicBezTo>
                <a:cubicBezTo>
                  <a:pt x="7991" y="2912"/>
                  <a:pt x="7892" y="2844"/>
                  <a:pt x="7804" y="2769"/>
                </a:cubicBezTo>
                <a:cubicBezTo>
                  <a:pt x="8469" y="2226"/>
                  <a:pt x="9222" y="1786"/>
                  <a:pt x="10042" y="1482"/>
                </a:cubicBezTo>
                <a:cubicBezTo>
                  <a:pt x="9694" y="1899"/>
                  <a:pt x="9380" y="2398"/>
                  <a:pt x="9104" y="2959"/>
                </a:cubicBezTo>
                <a:cubicBezTo>
                  <a:pt x="9451" y="2968"/>
                  <a:pt x="9793" y="2996"/>
                  <a:pt x="10131" y="3040"/>
                </a:cubicBezTo>
                <a:cubicBezTo>
                  <a:pt x="10712" y="1983"/>
                  <a:pt x="11449" y="1263"/>
                  <a:pt x="12269" y="1056"/>
                </a:cubicBezTo>
                <a:lnTo>
                  <a:pt x="12269" y="3575"/>
                </a:lnTo>
                <a:cubicBezTo>
                  <a:pt x="12608" y="3701"/>
                  <a:pt x="12938" y="3844"/>
                  <a:pt x="13258" y="4006"/>
                </a:cubicBezTo>
                <a:lnTo>
                  <a:pt x="13258" y="1056"/>
                </a:lnTo>
                <a:cubicBezTo>
                  <a:pt x="14282" y="1315"/>
                  <a:pt x="15181" y="2363"/>
                  <a:pt x="15801" y="3883"/>
                </a:cubicBezTo>
                <a:cubicBezTo>
                  <a:pt x="15207" y="4107"/>
                  <a:pt x="14555" y="4261"/>
                  <a:pt x="13865" y="4342"/>
                </a:cubicBezTo>
                <a:cubicBezTo>
                  <a:pt x="14263" y="4581"/>
                  <a:pt x="14647" y="4840"/>
                  <a:pt x="15006" y="5131"/>
                </a:cubicBezTo>
                <a:cubicBezTo>
                  <a:pt x="15391" y="5041"/>
                  <a:pt x="15767" y="4935"/>
                  <a:pt x="16122" y="4801"/>
                </a:cubicBezTo>
                <a:cubicBezTo>
                  <a:pt x="16296" y="5379"/>
                  <a:pt x="16430" y="6009"/>
                  <a:pt x="16526" y="6670"/>
                </a:cubicBezTo>
                <a:cubicBezTo>
                  <a:pt x="17157" y="7466"/>
                  <a:pt x="17663" y="8363"/>
                  <a:pt x="18025" y="9331"/>
                </a:cubicBezTo>
                <a:lnTo>
                  <a:pt x="20593" y="9331"/>
                </a:lnTo>
                <a:cubicBezTo>
                  <a:pt x="20478" y="11173"/>
                  <a:pt x="19721" y="12834"/>
                  <a:pt x="18551" y="14114"/>
                </a:cubicBezTo>
                <a:cubicBezTo>
                  <a:pt x="18470" y="14700"/>
                  <a:pt x="18342" y="15272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13731" y="12269"/>
                </a:moveTo>
                <a:cubicBezTo>
                  <a:pt x="13687" y="10842"/>
                  <a:pt x="13456" y="9504"/>
                  <a:pt x="13081" y="8335"/>
                </a:cubicBezTo>
                <a:cubicBezTo>
                  <a:pt x="13616" y="8057"/>
                  <a:pt x="14091" y="7725"/>
                  <a:pt x="14507" y="7354"/>
                </a:cubicBezTo>
                <a:cubicBezTo>
                  <a:pt x="15746" y="8649"/>
                  <a:pt x="16547" y="10365"/>
                  <a:pt x="16666" y="12269"/>
                </a:cubicBezTo>
                <a:cubicBezTo>
                  <a:pt x="16666" y="12269"/>
                  <a:pt x="13731" y="12269"/>
                  <a:pt x="13731" y="12269"/>
                </a:cubicBezTo>
                <a:close/>
                <a:moveTo>
                  <a:pt x="14507" y="18173"/>
                </a:moveTo>
                <a:cubicBezTo>
                  <a:pt x="14091" y="17803"/>
                  <a:pt x="13616" y="17470"/>
                  <a:pt x="13081" y="17192"/>
                </a:cubicBezTo>
                <a:cubicBezTo>
                  <a:pt x="13456" y="16024"/>
                  <a:pt x="13687" y="14686"/>
                  <a:pt x="13731" y="13258"/>
                </a:cubicBezTo>
                <a:lnTo>
                  <a:pt x="16666" y="13258"/>
                </a:lnTo>
                <a:cubicBezTo>
                  <a:pt x="16547" y="15163"/>
                  <a:pt x="15746" y="16878"/>
                  <a:pt x="14507" y="18173"/>
                </a:cubicBezTo>
                <a:moveTo>
                  <a:pt x="11558" y="20118"/>
                </a:moveTo>
                <a:cubicBezTo>
                  <a:pt x="12012" y="19574"/>
                  <a:pt x="12409" y="18893"/>
                  <a:pt x="12738" y="18114"/>
                </a:cubicBezTo>
                <a:cubicBezTo>
                  <a:pt x="13129" y="18325"/>
                  <a:pt x="13485" y="18564"/>
                  <a:pt x="13796" y="18831"/>
                </a:cubicBezTo>
                <a:cubicBezTo>
                  <a:pt x="13131" y="19374"/>
                  <a:pt x="12378" y="19814"/>
                  <a:pt x="11558" y="20118"/>
                </a:cubicBezTo>
                <a:moveTo>
                  <a:pt x="9331" y="20544"/>
                </a:moveTo>
                <a:lnTo>
                  <a:pt x="9331" y="17204"/>
                </a:lnTo>
                <a:cubicBezTo>
                  <a:pt x="10246" y="17253"/>
                  <a:pt x="11108" y="17428"/>
                  <a:pt x="11874" y="17717"/>
                </a:cubicBezTo>
                <a:cubicBezTo>
                  <a:pt x="11254" y="19237"/>
                  <a:pt x="10355" y="20286"/>
                  <a:pt x="9331" y="20544"/>
                </a:cubicBezTo>
                <a:moveTo>
                  <a:pt x="9331" y="13258"/>
                </a:moveTo>
                <a:lnTo>
                  <a:pt x="12749" y="13258"/>
                </a:lnTo>
                <a:cubicBezTo>
                  <a:pt x="12709" y="14550"/>
                  <a:pt x="12510" y="15752"/>
                  <a:pt x="12195" y="16799"/>
                </a:cubicBezTo>
                <a:cubicBezTo>
                  <a:pt x="11327" y="16471"/>
                  <a:pt x="10357" y="16273"/>
                  <a:pt x="9331" y="16223"/>
                </a:cubicBezTo>
                <a:cubicBezTo>
                  <a:pt x="9331" y="16223"/>
                  <a:pt x="9331" y="13258"/>
                  <a:pt x="9331" y="13258"/>
                </a:cubicBezTo>
                <a:close/>
                <a:moveTo>
                  <a:pt x="9331" y="9305"/>
                </a:moveTo>
                <a:cubicBezTo>
                  <a:pt x="10357" y="9254"/>
                  <a:pt x="11327" y="9056"/>
                  <a:pt x="12195" y="8728"/>
                </a:cubicBezTo>
                <a:cubicBezTo>
                  <a:pt x="12510" y="9775"/>
                  <a:pt x="12709" y="10977"/>
                  <a:pt x="12749" y="12269"/>
                </a:cubicBezTo>
                <a:lnTo>
                  <a:pt x="9331" y="12269"/>
                </a:lnTo>
                <a:cubicBezTo>
                  <a:pt x="9331" y="12269"/>
                  <a:pt x="9331" y="9305"/>
                  <a:pt x="9331" y="9305"/>
                </a:cubicBezTo>
                <a:close/>
                <a:moveTo>
                  <a:pt x="9331" y="4983"/>
                </a:moveTo>
                <a:cubicBezTo>
                  <a:pt x="10355" y="5242"/>
                  <a:pt x="11254" y="6290"/>
                  <a:pt x="11874" y="7810"/>
                </a:cubicBezTo>
                <a:cubicBezTo>
                  <a:pt x="11108" y="8099"/>
                  <a:pt x="10246" y="8275"/>
                  <a:pt x="9331" y="8323"/>
                </a:cubicBezTo>
                <a:cubicBezTo>
                  <a:pt x="9331" y="8323"/>
                  <a:pt x="9331" y="4983"/>
                  <a:pt x="9331" y="4983"/>
                </a:cubicBezTo>
                <a:close/>
                <a:moveTo>
                  <a:pt x="13796" y="6696"/>
                </a:moveTo>
                <a:cubicBezTo>
                  <a:pt x="13485" y="6963"/>
                  <a:pt x="13129" y="7203"/>
                  <a:pt x="12738" y="7413"/>
                </a:cubicBezTo>
                <a:cubicBezTo>
                  <a:pt x="12409" y="6634"/>
                  <a:pt x="12012" y="5954"/>
                  <a:pt x="11557" y="5410"/>
                </a:cubicBezTo>
                <a:cubicBezTo>
                  <a:pt x="12378" y="5714"/>
                  <a:pt x="13131" y="6153"/>
                  <a:pt x="13796" y="6696"/>
                </a:cubicBezTo>
                <a:moveTo>
                  <a:pt x="8342" y="8323"/>
                </a:moveTo>
                <a:cubicBezTo>
                  <a:pt x="7427" y="8275"/>
                  <a:pt x="6564" y="8099"/>
                  <a:pt x="5799" y="7810"/>
                </a:cubicBezTo>
                <a:cubicBezTo>
                  <a:pt x="6419" y="6290"/>
                  <a:pt x="7318" y="5242"/>
                  <a:pt x="8342" y="4983"/>
                </a:cubicBezTo>
                <a:cubicBezTo>
                  <a:pt x="8342" y="4983"/>
                  <a:pt x="8342" y="8323"/>
                  <a:pt x="8342" y="8323"/>
                </a:cubicBezTo>
                <a:close/>
                <a:moveTo>
                  <a:pt x="8342" y="12269"/>
                </a:moveTo>
                <a:lnTo>
                  <a:pt x="4923" y="12269"/>
                </a:lnTo>
                <a:cubicBezTo>
                  <a:pt x="4964" y="10977"/>
                  <a:pt x="5163" y="9775"/>
                  <a:pt x="5478" y="8728"/>
                </a:cubicBezTo>
                <a:cubicBezTo>
                  <a:pt x="6346" y="9056"/>
                  <a:pt x="7316" y="9254"/>
                  <a:pt x="8342" y="9305"/>
                </a:cubicBezTo>
                <a:cubicBezTo>
                  <a:pt x="8342" y="9305"/>
                  <a:pt x="8342" y="12269"/>
                  <a:pt x="8342" y="12269"/>
                </a:cubicBezTo>
                <a:close/>
                <a:moveTo>
                  <a:pt x="8342" y="16223"/>
                </a:moveTo>
                <a:cubicBezTo>
                  <a:pt x="7316" y="16273"/>
                  <a:pt x="6346" y="16471"/>
                  <a:pt x="5478" y="16799"/>
                </a:cubicBezTo>
                <a:cubicBezTo>
                  <a:pt x="5163" y="15752"/>
                  <a:pt x="4964" y="14550"/>
                  <a:pt x="4923" y="13258"/>
                </a:cubicBezTo>
                <a:lnTo>
                  <a:pt x="8342" y="13258"/>
                </a:lnTo>
                <a:cubicBezTo>
                  <a:pt x="8342" y="13258"/>
                  <a:pt x="8342" y="16223"/>
                  <a:pt x="8342" y="16223"/>
                </a:cubicBezTo>
                <a:close/>
                <a:moveTo>
                  <a:pt x="8342" y="20544"/>
                </a:moveTo>
                <a:cubicBezTo>
                  <a:pt x="7318" y="20286"/>
                  <a:pt x="6419" y="19237"/>
                  <a:pt x="5799" y="17717"/>
                </a:cubicBezTo>
                <a:cubicBezTo>
                  <a:pt x="6564" y="17428"/>
                  <a:pt x="7427" y="17253"/>
                  <a:pt x="8342" y="17204"/>
                </a:cubicBezTo>
                <a:cubicBezTo>
                  <a:pt x="8342" y="17204"/>
                  <a:pt x="8342" y="20544"/>
                  <a:pt x="8342" y="20544"/>
                </a:cubicBezTo>
                <a:close/>
                <a:moveTo>
                  <a:pt x="3877" y="18831"/>
                </a:moveTo>
                <a:cubicBezTo>
                  <a:pt x="4188" y="18564"/>
                  <a:pt x="4544" y="18325"/>
                  <a:pt x="4935" y="18114"/>
                </a:cubicBezTo>
                <a:cubicBezTo>
                  <a:pt x="5264" y="18893"/>
                  <a:pt x="5661" y="19574"/>
                  <a:pt x="6115" y="20118"/>
                </a:cubicBezTo>
                <a:cubicBezTo>
                  <a:pt x="5295" y="19814"/>
                  <a:pt x="4541" y="19374"/>
                  <a:pt x="3877" y="18831"/>
                </a:cubicBezTo>
                <a:moveTo>
                  <a:pt x="1007" y="13258"/>
                </a:moveTo>
                <a:lnTo>
                  <a:pt x="3942" y="13258"/>
                </a:lnTo>
                <a:cubicBezTo>
                  <a:pt x="3986" y="14686"/>
                  <a:pt x="4217" y="16024"/>
                  <a:pt x="4591" y="17192"/>
                </a:cubicBezTo>
                <a:cubicBezTo>
                  <a:pt x="4057" y="17470"/>
                  <a:pt x="3582" y="17803"/>
                  <a:pt x="3166" y="18173"/>
                </a:cubicBezTo>
                <a:cubicBezTo>
                  <a:pt x="1927" y="16878"/>
                  <a:pt x="1126" y="15163"/>
                  <a:pt x="1007" y="13258"/>
                </a:cubicBezTo>
                <a:moveTo>
                  <a:pt x="3166" y="7354"/>
                </a:moveTo>
                <a:cubicBezTo>
                  <a:pt x="3582" y="7725"/>
                  <a:pt x="4057" y="8057"/>
                  <a:pt x="4591" y="8335"/>
                </a:cubicBezTo>
                <a:cubicBezTo>
                  <a:pt x="4217" y="9504"/>
                  <a:pt x="3986" y="10842"/>
                  <a:pt x="3942" y="12269"/>
                </a:cubicBezTo>
                <a:lnTo>
                  <a:pt x="1007" y="12269"/>
                </a:lnTo>
                <a:cubicBezTo>
                  <a:pt x="1126" y="10365"/>
                  <a:pt x="1927" y="8649"/>
                  <a:pt x="3166" y="7354"/>
                </a:cubicBezTo>
                <a:moveTo>
                  <a:pt x="6115" y="5410"/>
                </a:moveTo>
                <a:cubicBezTo>
                  <a:pt x="5661" y="5954"/>
                  <a:pt x="5264" y="6634"/>
                  <a:pt x="4935" y="7413"/>
                </a:cubicBezTo>
                <a:cubicBezTo>
                  <a:pt x="4544" y="7203"/>
                  <a:pt x="4188" y="6963"/>
                  <a:pt x="3877" y="6696"/>
                </a:cubicBezTo>
                <a:cubicBezTo>
                  <a:pt x="4542" y="6153"/>
                  <a:pt x="5295" y="5714"/>
                  <a:pt x="6115" y="5410"/>
                </a:cubicBezTo>
                <a:moveTo>
                  <a:pt x="8836" y="3927"/>
                </a:moveTo>
                <a:cubicBezTo>
                  <a:pt x="3956" y="3927"/>
                  <a:pt x="0" y="7883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3"/>
                  <a:pt x="13717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3" name="Shape 1393"/>
          <p:cNvSpPr/>
          <p:nvPr/>
        </p:nvSpPr>
        <p:spPr>
          <a:xfrm>
            <a:off x="7294674" y="185670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4" name="Shape 1394"/>
          <p:cNvSpPr/>
          <p:nvPr/>
        </p:nvSpPr>
        <p:spPr>
          <a:xfrm>
            <a:off x="7828074" y="185670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5" name="Shape 1395"/>
          <p:cNvSpPr/>
          <p:nvPr/>
        </p:nvSpPr>
        <p:spPr>
          <a:xfrm>
            <a:off x="8399574" y="1856708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6" name="Shape 1396"/>
          <p:cNvSpPr/>
          <p:nvPr/>
        </p:nvSpPr>
        <p:spPr>
          <a:xfrm>
            <a:off x="8920274" y="185670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2" y="16691"/>
                </a:moveTo>
                <a:lnTo>
                  <a:pt x="3600" y="16691"/>
                </a:lnTo>
                <a:lnTo>
                  <a:pt x="3600" y="11782"/>
                </a:lnTo>
                <a:lnTo>
                  <a:pt x="17152" y="11782"/>
                </a:lnTo>
                <a:lnTo>
                  <a:pt x="20152" y="14236"/>
                </a:lnTo>
                <a:cubicBezTo>
                  <a:pt x="20152" y="14236"/>
                  <a:pt x="17152" y="16691"/>
                  <a:pt x="17152" y="16691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7673"/>
                </a:lnTo>
                <a:lnTo>
                  <a:pt x="11400" y="17673"/>
                </a:lnTo>
                <a:cubicBezTo>
                  <a:pt x="11400" y="17673"/>
                  <a:pt x="11400" y="20618"/>
                  <a:pt x="11400" y="20618"/>
                </a:cubicBezTo>
                <a:close/>
                <a:moveTo>
                  <a:pt x="11400" y="10800"/>
                </a:moveTo>
                <a:lnTo>
                  <a:pt x="10200" y="10800"/>
                </a:lnTo>
                <a:lnTo>
                  <a:pt x="10200" y="8836"/>
                </a:lnTo>
                <a:lnTo>
                  <a:pt x="11400" y="8836"/>
                </a:lnTo>
                <a:cubicBezTo>
                  <a:pt x="11400" y="8836"/>
                  <a:pt x="11400" y="10800"/>
                  <a:pt x="11400" y="10800"/>
                </a:cubicBezTo>
                <a:close/>
                <a:moveTo>
                  <a:pt x="4448" y="7855"/>
                </a:moveTo>
                <a:lnTo>
                  <a:pt x="1448" y="5400"/>
                </a:lnTo>
                <a:lnTo>
                  <a:pt x="4448" y="2945"/>
                </a:lnTo>
                <a:lnTo>
                  <a:pt x="18000" y="2945"/>
                </a:lnTo>
                <a:lnTo>
                  <a:pt x="18000" y="7855"/>
                </a:lnTo>
                <a:cubicBezTo>
                  <a:pt x="18000" y="7855"/>
                  <a:pt x="4448" y="7855"/>
                  <a:pt x="4448" y="7855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1424" y="13889"/>
                </a:moveTo>
                <a:lnTo>
                  <a:pt x="17824" y="10944"/>
                </a:lnTo>
                <a:cubicBezTo>
                  <a:pt x="17715" y="10855"/>
                  <a:pt x="17565" y="10800"/>
                  <a:pt x="17400" y="10800"/>
                </a:cubicBezTo>
                <a:lnTo>
                  <a:pt x="12600" y="10800"/>
                </a:lnTo>
                <a:lnTo>
                  <a:pt x="12600" y="8836"/>
                </a:lnTo>
                <a:lnTo>
                  <a:pt x="18600" y="8836"/>
                </a:lnTo>
                <a:cubicBezTo>
                  <a:pt x="18932" y="8836"/>
                  <a:pt x="19200" y="8616"/>
                  <a:pt x="19200" y="8345"/>
                </a:cubicBezTo>
                <a:lnTo>
                  <a:pt x="19200" y="2455"/>
                </a:lnTo>
                <a:cubicBezTo>
                  <a:pt x="19200" y="2184"/>
                  <a:pt x="18932" y="1964"/>
                  <a:pt x="18600" y="1964"/>
                </a:cubicBez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3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4200" y="1964"/>
                </a:lnTo>
                <a:cubicBezTo>
                  <a:pt x="4034" y="1964"/>
                  <a:pt x="3885" y="2019"/>
                  <a:pt x="3776" y="2107"/>
                </a:cubicBezTo>
                <a:lnTo>
                  <a:pt x="176" y="5053"/>
                </a:lnTo>
                <a:cubicBezTo>
                  <a:pt x="67" y="5142"/>
                  <a:pt x="0" y="5265"/>
                  <a:pt x="0" y="5400"/>
                </a:cubicBezTo>
                <a:cubicBezTo>
                  <a:pt x="0" y="5536"/>
                  <a:pt x="67" y="5658"/>
                  <a:pt x="176" y="5747"/>
                </a:cubicBezTo>
                <a:lnTo>
                  <a:pt x="3776" y="8693"/>
                </a:lnTo>
                <a:cubicBezTo>
                  <a:pt x="3885" y="8782"/>
                  <a:pt x="4034" y="8836"/>
                  <a:pt x="4200" y="8836"/>
                </a:cubicBezTo>
                <a:lnTo>
                  <a:pt x="9000" y="8836"/>
                </a:lnTo>
                <a:lnTo>
                  <a:pt x="9000" y="10800"/>
                </a:lnTo>
                <a:lnTo>
                  <a:pt x="3000" y="10800"/>
                </a:lnTo>
                <a:cubicBezTo>
                  <a:pt x="2668" y="10800"/>
                  <a:pt x="2400" y="11020"/>
                  <a:pt x="2400" y="11291"/>
                </a:cubicBezTo>
                <a:lnTo>
                  <a:pt x="2400" y="17182"/>
                </a:lnTo>
                <a:cubicBezTo>
                  <a:pt x="2400" y="17453"/>
                  <a:pt x="2668" y="17673"/>
                  <a:pt x="3000" y="17673"/>
                </a:cubicBezTo>
                <a:lnTo>
                  <a:pt x="9000" y="17673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3" y="21600"/>
                  <a:pt x="12600" y="21160"/>
                  <a:pt x="12600" y="20618"/>
                </a:cubicBezTo>
                <a:lnTo>
                  <a:pt x="12600" y="17673"/>
                </a:lnTo>
                <a:lnTo>
                  <a:pt x="17400" y="17673"/>
                </a:lnTo>
                <a:cubicBezTo>
                  <a:pt x="17565" y="17673"/>
                  <a:pt x="17715" y="17618"/>
                  <a:pt x="17824" y="17529"/>
                </a:cubicBezTo>
                <a:lnTo>
                  <a:pt x="21424" y="14583"/>
                </a:lnTo>
                <a:cubicBezTo>
                  <a:pt x="21533" y="14495"/>
                  <a:pt x="21600" y="14372"/>
                  <a:pt x="21600" y="14236"/>
                </a:cubicBezTo>
                <a:cubicBezTo>
                  <a:pt x="21600" y="14101"/>
                  <a:pt x="21533" y="13978"/>
                  <a:pt x="21424" y="1388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7" name="Shape 1397"/>
          <p:cNvSpPr/>
          <p:nvPr/>
        </p:nvSpPr>
        <p:spPr>
          <a:xfrm>
            <a:off x="9453674" y="185670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7855"/>
                </a:moveTo>
                <a:lnTo>
                  <a:pt x="7800" y="7855"/>
                </a:lnTo>
                <a:cubicBezTo>
                  <a:pt x="8132" y="7855"/>
                  <a:pt x="8400" y="7635"/>
                  <a:pt x="8400" y="7364"/>
                </a:cubicBezTo>
                <a:cubicBezTo>
                  <a:pt x="8400" y="7092"/>
                  <a:pt x="8132" y="6873"/>
                  <a:pt x="7800" y="6873"/>
                </a:cubicBezTo>
                <a:lnTo>
                  <a:pt x="4200" y="6873"/>
                </a:lnTo>
                <a:cubicBezTo>
                  <a:pt x="3868" y="6873"/>
                  <a:pt x="3600" y="7092"/>
                  <a:pt x="3600" y="7364"/>
                </a:cubicBezTo>
                <a:cubicBezTo>
                  <a:pt x="3600" y="7635"/>
                  <a:pt x="3868" y="7855"/>
                  <a:pt x="4200" y="7855"/>
                </a:cubicBezTo>
                <a:moveTo>
                  <a:pt x="4200" y="11782"/>
                </a:moveTo>
                <a:lnTo>
                  <a:pt x="16200" y="11782"/>
                </a:lnTo>
                <a:cubicBezTo>
                  <a:pt x="16532" y="11782"/>
                  <a:pt x="16800" y="11562"/>
                  <a:pt x="16800" y="11291"/>
                </a:cubicBezTo>
                <a:cubicBezTo>
                  <a:pt x="16800" y="11020"/>
                  <a:pt x="16532" y="10800"/>
                  <a:pt x="16200" y="10800"/>
                </a:cubicBezTo>
                <a:lnTo>
                  <a:pt x="4200" y="10800"/>
                </a:lnTo>
                <a:cubicBezTo>
                  <a:pt x="3868" y="10800"/>
                  <a:pt x="3600" y="11020"/>
                  <a:pt x="3600" y="11291"/>
                </a:cubicBezTo>
                <a:cubicBezTo>
                  <a:pt x="3600" y="11562"/>
                  <a:pt x="3868" y="11782"/>
                  <a:pt x="4200" y="11782"/>
                </a:cubicBezTo>
                <a:moveTo>
                  <a:pt x="4200" y="9818"/>
                </a:moveTo>
                <a:lnTo>
                  <a:pt x="11400" y="9818"/>
                </a:lnTo>
                <a:cubicBezTo>
                  <a:pt x="11732" y="9818"/>
                  <a:pt x="12000" y="9599"/>
                  <a:pt x="12000" y="9327"/>
                </a:cubicBezTo>
                <a:cubicBezTo>
                  <a:pt x="12000" y="9056"/>
                  <a:pt x="11732" y="8836"/>
                  <a:pt x="114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4200" y="5891"/>
                </a:moveTo>
                <a:lnTo>
                  <a:pt x="15000" y="5891"/>
                </a:lnTo>
                <a:cubicBezTo>
                  <a:pt x="15332" y="5891"/>
                  <a:pt x="15600" y="5671"/>
                  <a:pt x="15600" y="5400"/>
                </a:cubicBezTo>
                <a:cubicBezTo>
                  <a:pt x="15600" y="5129"/>
                  <a:pt x="15332" y="4909"/>
                  <a:pt x="15000" y="4909"/>
                </a:cubicBezTo>
                <a:lnTo>
                  <a:pt x="4200" y="4909"/>
                </a:lnTo>
                <a:cubicBezTo>
                  <a:pt x="3868" y="4909"/>
                  <a:pt x="3600" y="5129"/>
                  <a:pt x="3600" y="5400"/>
                </a:cubicBezTo>
                <a:cubicBezTo>
                  <a:pt x="3600" y="5671"/>
                  <a:pt x="3868" y="5891"/>
                  <a:pt x="4200" y="5891"/>
                </a:cubicBezTo>
                <a:moveTo>
                  <a:pt x="20400" y="13745"/>
                </a:moveTo>
                <a:lnTo>
                  <a:pt x="1200" y="13745"/>
                </a:lnTo>
                <a:lnTo>
                  <a:pt x="1200" y="2945"/>
                </a:lnTo>
                <a:lnTo>
                  <a:pt x="20400" y="2945"/>
                </a:lnTo>
                <a:cubicBezTo>
                  <a:pt x="20400" y="2945"/>
                  <a:pt x="20400" y="13745"/>
                  <a:pt x="20400" y="13745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4727"/>
                </a:lnTo>
                <a:lnTo>
                  <a:pt x="11400" y="14727"/>
                </a:lnTo>
                <a:cubicBezTo>
                  <a:pt x="11400" y="14727"/>
                  <a:pt x="11400" y="20618"/>
                  <a:pt x="11400" y="20618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0400" y="1964"/>
                </a:move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2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1200" y="1964"/>
                </a:lnTo>
                <a:cubicBezTo>
                  <a:pt x="537" y="1964"/>
                  <a:pt x="0" y="2404"/>
                  <a:pt x="0" y="2945"/>
                </a:cubicBezTo>
                <a:lnTo>
                  <a:pt x="0" y="13745"/>
                </a:lnTo>
                <a:cubicBezTo>
                  <a:pt x="0" y="14287"/>
                  <a:pt x="537" y="14727"/>
                  <a:pt x="1200" y="14727"/>
                </a:cubicBezTo>
                <a:lnTo>
                  <a:pt x="9000" y="14727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2" y="21600"/>
                  <a:pt x="12600" y="21160"/>
                  <a:pt x="12600" y="20618"/>
                </a:cubicBezTo>
                <a:lnTo>
                  <a:pt x="12600" y="14727"/>
                </a:lnTo>
                <a:lnTo>
                  <a:pt x="20400" y="14727"/>
                </a:lnTo>
                <a:cubicBezTo>
                  <a:pt x="21062" y="14727"/>
                  <a:pt x="21600" y="14287"/>
                  <a:pt x="21600" y="13745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17400" y="8836"/>
                </a:moveTo>
                <a:lnTo>
                  <a:pt x="13800" y="8836"/>
                </a:lnTo>
                <a:cubicBezTo>
                  <a:pt x="13468" y="8836"/>
                  <a:pt x="13200" y="9056"/>
                  <a:pt x="13200" y="9327"/>
                </a:cubicBezTo>
                <a:cubicBezTo>
                  <a:pt x="13200" y="9599"/>
                  <a:pt x="13468" y="9818"/>
                  <a:pt x="13800" y="9818"/>
                </a:cubicBezTo>
                <a:lnTo>
                  <a:pt x="17400" y="9818"/>
                </a:lnTo>
                <a:cubicBezTo>
                  <a:pt x="17732" y="9818"/>
                  <a:pt x="18000" y="9599"/>
                  <a:pt x="18000" y="9327"/>
                </a:cubicBezTo>
                <a:cubicBezTo>
                  <a:pt x="18000" y="9056"/>
                  <a:pt x="17732" y="8836"/>
                  <a:pt x="17400" y="8836"/>
                </a:cubicBezTo>
                <a:moveTo>
                  <a:pt x="9600" y="7364"/>
                </a:moveTo>
                <a:cubicBezTo>
                  <a:pt x="9600" y="7635"/>
                  <a:pt x="9868" y="7855"/>
                  <a:pt x="10200" y="7855"/>
                </a:cubicBezTo>
                <a:lnTo>
                  <a:pt x="17400" y="7855"/>
                </a:lnTo>
                <a:cubicBezTo>
                  <a:pt x="17732" y="7855"/>
                  <a:pt x="18000" y="7635"/>
                  <a:pt x="18000" y="7364"/>
                </a:cubicBezTo>
                <a:cubicBezTo>
                  <a:pt x="18000" y="7092"/>
                  <a:pt x="17732" y="6873"/>
                  <a:pt x="17400" y="6873"/>
                </a:cubicBezTo>
                <a:lnTo>
                  <a:pt x="10200" y="6873"/>
                </a:lnTo>
                <a:cubicBezTo>
                  <a:pt x="9868" y="6873"/>
                  <a:pt x="9600" y="7092"/>
                  <a:pt x="9600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8" name="Shape 1398"/>
          <p:cNvSpPr/>
          <p:nvPr/>
        </p:nvSpPr>
        <p:spPr>
          <a:xfrm>
            <a:off x="9961674" y="1882108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6" y="18796"/>
                  <a:pt x="1048" y="18735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5" y="1873"/>
                </a:lnTo>
                <a:cubicBezTo>
                  <a:pt x="9929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5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3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7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3255" y="8400"/>
                </a:moveTo>
                <a:lnTo>
                  <a:pt x="10309" y="8400"/>
                </a:lnTo>
                <a:cubicBezTo>
                  <a:pt x="10038" y="8400"/>
                  <a:pt x="9818" y="8668"/>
                  <a:pt x="9818" y="9000"/>
                </a:cubicBezTo>
                <a:cubicBezTo>
                  <a:pt x="9818" y="9332"/>
                  <a:pt x="10038" y="9600"/>
                  <a:pt x="10309" y="9600"/>
                </a:cubicBezTo>
                <a:lnTo>
                  <a:pt x="11821" y="9600"/>
                </a:lnTo>
                <a:cubicBezTo>
                  <a:pt x="10310" y="11177"/>
                  <a:pt x="7852" y="14224"/>
                  <a:pt x="7852" y="17384"/>
                </a:cubicBezTo>
                <a:lnTo>
                  <a:pt x="7857" y="17384"/>
                </a:lnTo>
                <a:cubicBezTo>
                  <a:pt x="7857" y="17389"/>
                  <a:pt x="7855" y="17394"/>
                  <a:pt x="7855" y="17400"/>
                </a:cubicBezTo>
                <a:cubicBezTo>
                  <a:pt x="7855" y="17732"/>
                  <a:pt x="8074" y="18000"/>
                  <a:pt x="8345" y="18000"/>
                </a:cubicBezTo>
                <a:cubicBezTo>
                  <a:pt x="8617" y="18000"/>
                  <a:pt x="8836" y="17732"/>
                  <a:pt x="8836" y="17400"/>
                </a:cubicBezTo>
                <a:cubicBezTo>
                  <a:pt x="8836" y="17394"/>
                  <a:pt x="8833" y="17389"/>
                  <a:pt x="8833" y="17384"/>
                </a:cubicBezTo>
                <a:cubicBezTo>
                  <a:pt x="8833" y="14516"/>
                  <a:pt x="11431" y="11542"/>
                  <a:pt x="12764" y="10204"/>
                </a:cubicBezTo>
                <a:lnTo>
                  <a:pt x="12764" y="12600"/>
                </a:lnTo>
                <a:cubicBezTo>
                  <a:pt x="12764" y="12932"/>
                  <a:pt x="12983" y="13200"/>
                  <a:pt x="13255" y="13200"/>
                </a:cubicBezTo>
                <a:cubicBezTo>
                  <a:pt x="13526" y="13200"/>
                  <a:pt x="13745" y="12932"/>
                  <a:pt x="13745" y="12600"/>
                </a:cubicBezTo>
                <a:lnTo>
                  <a:pt x="13745" y="9000"/>
                </a:lnTo>
                <a:cubicBezTo>
                  <a:pt x="13745" y="8668"/>
                  <a:pt x="13526" y="8400"/>
                  <a:pt x="13255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9" name="Shape 1399"/>
          <p:cNvSpPr/>
          <p:nvPr/>
        </p:nvSpPr>
        <p:spPr>
          <a:xfrm>
            <a:off x="10495074" y="185670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9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0" name="Shape 1400"/>
          <p:cNvSpPr/>
          <p:nvPr/>
        </p:nvSpPr>
        <p:spPr>
          <a:xfrm>
            <a:off x="11028474" y="185670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8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12620" y="4072"/>
                </a:moveTo>
                <a:cubicBezTo>
                  <a:pt x="12531" y="3982"/>
                  <a:pt x="12408" y="3927"/>
                  <a:pt x="12273" y="3927"/>
                </a:cubicBezTo>
                <a:cubicBezTo>
                  <a:pt x="12001" y="3927"/>
                  <a:pt x="11782" y="4147"/>
                  <a:pt x="11782" y="4418"/>
                </a:cubicBezTo>
                <a:cubicBezTo>
                  <a:pt x="11782" y="4554"/>
                  <a:pt x="11837" y="4677"/>
                  <a:pt x="11926" y="4765"/>
                </a:cubicBezTo>
                <a:lnTo>
                  <a:pt x="13542" y="6382"/>
                </a:lnTo>
                <a:lnTo>
                  <a:pt x="6873" y="6382"/>
                </a:lnTo>
                <a:cubicBezTo>
                  <a:pt x="6601" y="6382"/>
                  <a:pt x="6382" y="6602"/>
                  <a:pt x="6382" y="6873"/>
                </a:cubicBezTo>
                <a:cubicBezTo>
                  <a:pt x="6382" y="7144"/>
                  <a:pt x="6601" y="7364"/>
                  <a:pt x="6873" y="7364"/>
                </a:cubicBezTo>
                <a:lnTo>
                  <a:pt x="13542" y="7364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15074" y="7220"/>
                </a:lnTo>
                <a:cubicBezTo>
                  <a:pt x="15163" y="7131"/>
                  <a:pt x="15218" y="7008"/>
                  <a:pt x="15218" y="6873"/>
                </a:cubicBezTo>
                <a:cubicBezTo>
                  <a:pt x="15218" y="6738"/>
                  <a:pt x="15163" y="6614"/>
                  <a:pt x="15074" y="6526"/>
                </a:cubicBezTo>
                <a:cubicBezTo>
                  <a:pt x="15074" y="6526"/>
                  <a:pt x="12620" y="4072"/>
                  <a:pt x="12620" y="407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1" name="Shape 1401"/>
          <p:cNvSpPr/>
          <p:nvPr/>
        </p:nvSpPr>
        <p:spPr>
          <a:xfrm>
            <a:off x="874824" y="24828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9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3" y="15164"/>
                  <a:pt x="13602" y="15074"/>
                </a:cubicBezTo>
                <a:lnTo>
                  <a:pt x="17529" y="11147"/>
                </a:lnTo>
                <a:cubicBezTo>
                  <a:pt x="17618" y="11058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3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8"/>
                  <a:pt x="12819" y="7131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2" name="Shape 1402"/>
          <p:cNvSpPr/>
          <p:nvPr/>
        </p:nvSpPr>
        <p:spPr>
          <a:xfrm>
            <a:off x="1408224" y="24828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3" name="Shape 1403"/>
          <p:cNvSpPr/>
          <p:nvPr/>
        </p:nvSpPr>
        <p:spPr>
          <a:xfrm>
            <a:off x="2011474" y="2482838"/>
            <a:ext cx="1397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4" name="Shape 1404"/>
          <p:cNvSpPr/>
          <p:nvPr/>
        </p:nvSpPr>
        <p:spPr>
          <a:xfrm>
            <a:off x="2544874" y="2482838"/>
            <a:ext cx="1397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5" name="Shape 1405"/>
          <p:cNvSpPr/>
          <p:nvPr/>
        </p:nvSpPr>
        <p:spPr>
          <a:xfrm>
            <a:off x="3008424" y="2552688"/>
            <a:ext cx="279401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9818"/>
                </a:moveTo>
                <a:lnTo>
                  <a:pt x="1676" y="9818"/>
                </a:lnTo>
                <a:lnTo>
                  <a:pt x="5747" y="1676"/>
                </a:lnTo>
                <a:cubicBezTo>
                  <a:pt x="5836" y="1499"/>
                  <a:pt x="5891" y="1253"/>
                  <a:pt x="5891" y="982"/>
                </a:cubicBezTo>
                <a:cubicBezTo>
                  <a:pt x="5891" y="439"/>
                  <a:pt x="5671" y="0"/>
                  <a:pt x="5400" y="0"/>
                </a:cubicBezTo>
                <a:cubicBezTo>
                  <a:pt x="5265" y="0"/>
                  <a:pt x="5142" y="110"/>
                  <a:pt x="5053" y="288"/>
                </a:cubicBezTo>
                <a:lnTo>
                  <a:pt x="144" y="10106"/>
                </a:lnTo>
                <a:cubicBezTo>
                  <a:pt x="55" y="10284"/>
                  <a:pt x="0" y="10530"/>
                  <a:pt x="0" y="10800"/>
                </a:cubicBezTo>
                <a:cubicBezTo>
                  <a:pt x="0" y="11071"/>
                  <a:pt x="55" y="11317"/>
                  <a:pt x="144" y="11494"/>
                </a:cubicBezTo>
                <a:lnTo>
                  <a:pt x="5053" y="21312"/>
                </a:lnTo>
                <a:cubicBezTo>
                  <a:pt x="5142" y="21491"/>
                  <a:pt x="5265" y="21600"/>
                  <a:pt x="5400" y="21600"/>
                </a:cubicBezTo>
                <a:cubicBezTo>
                  <a:pt x="5671" y="21600"/>
                  <a:pt x="5891" y="21161"/>
                  <a:pt x="5891" y="20618"/>
                </a:cubicBezTo>
                <a:cubicBezTo>
                  <a:pt x="5891" y="20348"/>
                  <a:pt x="5836" y="20102"/>
                  <a:pt x="5747" y="19924"/>
                </a:cubicBezTo>
                <a:lnTo>
                  <a:pt x="1676" y="11782"/>
                </a:lnTo>
                <a:lnTo>
                  <a:pt x="21109" y="11782"/>
                </a:lnTo>
                <a:cubicBezTo>
                  <a:pt x="21380" y="11782"/>
                  <a:pt x="21600" y="11343"/>
                  <a:pt x="21600" y="10800"/>
                </a:cubicBezTo>
                <a:cubicBezTo>
                  <a:pt x="21600" y="10257"/>
                  <a:pt x="21380" y="9818"/>
                  <a:pt x="21109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6" name="Shape 1406"/>
          <p:cNvSpPr/>
          <p:nvPr/>
        </p:nvSpPr>
        <p:spPr>
          <a:xfrm>
            <a:off x="3541824" y="2552688"/>
            <a:ext cx="279401" cy="139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7" name="Shape 1407"/>
          <p:cNvSpPr/>
          <p:nvPr/>
        </p:nvSpPr>
        <p:spPr>
          <a:xfrm>
            <a:off x="4087924" y="2559038"/>
            <a:ext cx="2540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8" name="Shape 1408"/>
          <p:cNvSpPr/>
          <p:nvPr/>
        </p:nvSpPr>
        <p:spPr>
          <a:xfrm>
            <a:off x="4621324" y="2559038"/>
            <a:ext cx="2540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2" y="19756"/>
                </a:moveTo>
                <a:lnTo>
                  <a:pt x="11182" y="316"/>
                </a:lnTo>
                <a:cubicBezTo>
                  <a:pt x="11084" y="121"/>
                  <a:pt x="10949" y="0"/>
                  <a:pt x="10800" y="0"/>
                </a:cubicBezTo>
                <a:cubicBezTo>
                  <a:pt x="10651" y="0"/>
                  <a:pt x="10516" y="121"/>
                  <a:pt x="10418" y="316"/>
                </a:cubicBezTo>
                <a:lnTo>
                  <a:pt x="158" y="19756"/>
                </a:lnTo>
                <a:cubicBezTo>
                  <a:pt x="60" y="19953"/>
                  <a:pt x="0" y="20222"/>
                  <a:pt x="0" y="20520"/>
                </a:cubicBezTo>
                <a:cubicBezTo>
                  <a:pt x="0" y="21117"/>
                  <a:pt x="242" y="21600"/>
                  <a:pt x="540" y="21600"/>
                </a:cubicBezTo>
                <a:cubicBezTo>
                  <a:pt x="689" y="21600"/>
                  <a:pt x="824" y="21480"/>
                  <a:pt x="922" y="21284"/>
                </a:cubicBezTo>
                <a:lnTo>
                  <a:pt x="10800" y="2567"/>
                </a:lnTo>
                <a:lnTo>
                  <a:pt x="20678" y="21284"/>
                </a:lnTo>
                <a:cubicBezTo>
                  <a:pt x="20776" y="21480"/>
                  <a:pt x="20911" y="21600"/>
                  <a:pt x="21060" y="21600"/>
                </a:cubicBezTo>
                <a:cubicBezTo>
                  <a:pt x="21358" y="21600"/>
                  <a:pt x="21600" y="21117"/>
                  <a:pt x="21600" y="20520"/>
                </a:cubicBezTo>
                <a:cubicBezTo>
                  <a:pt x="21600" y="20222"/>
                  <a:pt x="21540" y="19953"/>
                  <a:pt x="21442" y="197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9" name="Shape 1409"/>
          <p:cNvSpPr/>
          <p:nvPr/>
        </p:nvSpPr>
        <p:spPr>
          <a:xfrm>
            <a:off x="5218224" y="2495538"/>
            <a:ext cx="127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0" name="Shape 1410"/>
          <p:cNvSpPr/>
          <p:nvPr/>
        </p:nvSpPr>
        <p:spPr>
          <a:xfrm>
            <a:off x="5751624" y="2495538"/>
            <a:ext cx="127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1" name="Shape 1411"/>
          <p:cNvSpPr/>
          <p:nvPr/>
        </p:nvSpPr>
        <p:spPr>
          <a:xfrm>
            <a:off x="8748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2" name="Shape 1412"/>
          <p:cNvSpPr/>
          <p:nvPr/>
        </p:nvSpPr>
        <p:spPr>
          <a:xfrm>
            <a:off x="14082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3" name="Shape 1413"/>
          <p:cNvSpPr/>
          <p:nvPr/>
        </p:nvSpPr>
        <p:spPr>
          <a:xfrm>
            <a:off x="19416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764" y="5400"/>
                </a:moveTo>
                <a:cubicBezTo>
                  <a:pt x="12764" y="5129"/>
                  <a:pt x="12544" y="4909"/>
                  <a:pt x="12273" y="4909"/>
                </a:cubicBezTo>
                <a:cubicBezTo>
                  <a:pt x="12137" y="4909"/>
                  <a:pt x="12015" y="4964"/>
                  <a:pt x="11926" y="5053"/>
                </a:cubicBezTo>
                <a:lnTo>
                  <a:pt x="7017" y="10453"/>
                </a:lnTo>
                <a:cubicBezTo>
                  <a:pt x="6928" y="10542"/>
                  <a:pt x="6873" y="10665"/>
                  <a:pt x="6873" y="10800"/>
                </a:cubicBezTo>
                <a:cubicBezTo>
                  <a:pt x="6873" y="10936"/>
                  <a:pt x="6928" y="11058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7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8"/>
                  <a:pt x="12764" y="5536"/>
                  <a:pt x="12764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4" name="Shape 1414"/>
          <p:cNvSpPr/>
          <p:nvPr/>
        </p:nvSpPr>
        <p:spPr>
          <a:xfrm>
            <a:off x="24750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5" name="Shape 1415"/>
          <p:cNvSpPr/>
          <p:nvPr/>
        </p:nvSpPr>
        <p:spPr>
          <a:xfrm>
            <a:off x="30084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6" name="Shape 1416"/>
          <p:cNvSpPr/>
          <p:nvPr/>
        </p:nvSpPr>
        <p:spPr>
          <a:xfrm>
            <a:off x="3541824" y="3079738"/>
            <a:ext cx="279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397"/>
                </a:moveTo>
                <a:lnTo>
                  <a:pt x="1638" y="1800"/>
                </a:lnTo>
                <a:lnTo>
                  <a:pt x="19962" y="1800"/>
                </a:lnTo>
                <a:cubicBezTo>
                  <a:pt x="19962" y="1800"/>
                  <a:pt x="10800" y="19397"/>
                  <a:pt x="10800" y="19397"/>
                </a:cubicBezTo>
                <a:close/>
                <a:moveTo>
                  <a:pt x="21600" y="900"/>
                </a:moveTo>
                <a:cubicBezTo>
                  <a:pt x="21600" y="403"/>
                  <a:pt x="21380" y="0"/>
                  <a:pt x="21109" y="0"/>
                </a:cubicBezTo>
                <a:lnTo>
                  <a:pt x="491" y="0"/>
                </a:lnTo>
                <a:cubicBezTo>
                  <a:pt x="220" y="0"/>
                  <a:pt x="0" y="403"/>
                  <a:pt x="0" y="900"/>
                </a:cubicBezTo>
                <a:cubicBezTo>
                  <a:pt x="0" y="1141"/>
                  <a:pt x="53" y="1357"/>
                  <a:pt x="137" y="1519"/>
                </a:cubicBezTo>
                <a:lnTo>
                  <a:pt x="136" y="1521"/>
                </a:lnTo>
                <a:lnTo>
                  <a:pt x="10445" y="21321"/>
                </a:lnTo>
                <a:lnTo>
                  <a:pt x="10446" y="21319"/>
                </a:lnTo>
                <a:cubicBezTo>
                  <a:pt x="10536" y="21491"/>
                  <a:pt x="10660" y="21600"/>
                  <a:pt x="10800" y="21600"/>
                </a:cubicBezTo>
                <a:cubicBezTo>
                  <a:pt x="10940" y="21600"/>
                  <a:pt x="11064" y="21491"/>
                  <a:pt x="11154" y="21319"/>
                </a:cubicBezTo>
                <a:lnTo>
                  <a:pt x="11155" y="21321"/>
                </a:lnTo>
                <a:lnTo>
                  <a:pt x="21464" y="1521"/>
                </a:lnTo>
                <a:lnTo>
                  <a:pt x="21463" y="1519"/>
                </a:lnTo>
                <a:cubicBezTo>
                  <a:pt x="21547" y="1357"/>
                  <a:pt x="21600" y="1141"/>
                  <a:pt x="21600" y="9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7" name="Shape 1417"/>
          <p:cNvSpPr/>
          <p:nvPr/>
        </p:nvSpPr>
        <p:spPr>
          <a:xfrm>
            <a:off x="4075224" y="3079738"/>
            <a:ext cx="279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8" y="19800"/>
                </a:moveTo>
                <a:lnTo>
                  <a:pt x="10800" y="2203"/>
                </a:lnTo>
                <a:lnTo>
                  <a:pt x="19962" y="19800"/>
                </a:lnTo>
                <a:cubicBezTo>
                  <a:pt x="19962" y="19800"/>
                  <a:pt x="1638" y="19800"/>
                  <a:pt x="1638" y="19800"/>
                </a:cubicBezTo>
                <a:close/>
                <a:moveTo>
                  <a:pt x="21463" y="20081"/>
                </a:moveTo>
                <a:lnTo>
                  <a:pt x="21464" y="20079"/>
                </a:lnTo>
                <a:lnTo>
                  <a:pt x="11155" y="279"/>
                </a:lnTo>
                <a:lnTo>
                  <a:pt x="11154" y="282"/>
                </a:lnTo>
                <a:cubicBezTo>
                  <a:pt x="11064" y="109"/>
                  <a:pt x="10940" y="0"/>
                  <a:pt x="10800" y="0"/>
                </a:cubicBezTo>
                <a:cubicBezTo>
                  <a:pt x="10660" y="0"/>
                  <a:pt x="10536" y="109"/>
                  <a:pt x="10446" y="282"/>
                </a:cubicBezTo>
                <a:lnTo>
                  <a:pt x="10445" y="279"/>
                </a:lnTo>
                <a:lnTo>
                  <a:pt x="136" y="20079"/>
                </a:lnTo>
                <a:lnTo>
                  <a:pt x="137" y="20081"/>
                </a:lnTo>
                <a:cubicBezTo>
                  <a:pt x="54" y="20243"/>
                  <a:pt x="0" y="20459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20459"/>
                  <a:pt x="21547" y="20243"/>
                  <a:pt x="21463" y="200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8" name="Shape 1418"/>
          <p:cNvSpPr/>
          <p:nvPr/>
        </p:nvSpPr>
        <p:spPr>
          <a:xfrm>
            <a:off x="4672124" y="3016238"/>
            <a:ext cx="152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19962"/>
                </a:moveTo>
                <a:lnTo>
                  <a:pt x="2203" y="10800"/>
                </a:lnTo>
                <a:lnTo>
                  <a:pt x="19800" y="1638"/>
                </a:lnTo>
                <a:cubicBezTo>
                  <a:pt x="19800" y="1638"/>
                  <a:pt x="19800" y="19962"/>
                  <a:pt x="19800" y="19962"/>
                </a:cubicBezTo>
                <a:close/>
                <a:moveTo>
                  <a:pt x="20700" y="0"/>
                </a:moveTo>
                <a:cubicBezTo>
                  <a:pt x="20459" y="0"/>
                  <a:pt x="20243" y="53"/>
                  <a:pt x="20080" y="137"/>
                </a:cubicBezTo>
                <a:lnTo>
                  <a:pt x="20079" y="136"/>
                </a:lnTo>
                <a:lnTo>
                  <a:pt x="279" y="10445"/>
                </a:lnTo>
                <a:lnTo>
                  <a:pt x="281" y="10446"/>
                </a:lnTo>
                <a:cubicBezTo>
                  <a:pt x="109" y="10536"/>
                  <a:pt x="0" y="10660"/>
                  <a:pt x="0" y="10800"/>
                </a:cubicBezTo>
                <a:cubicBezTo>
                  <a:pt x="0" y="10940"/>
                  <a:pt x="109" y="11065"/>
                  <a:pt x="281" y="11154"/>
                </a:cubicBezTo>
                <a:lnTo>
                  <a:pt x="279" y="11155"/>
                </a:lnTo>
                <a:lnTo>
                  <a:pt x="20079" y="21465"/>
                </a:lnTo>
                <a:lnTo>
                  <a:pt x="20080" y="21463"/>
                </a:lnTo>
                <a:cubicBezTo>
                  <a:pt x="20243" y="21547"/>
                  <a:pt x="20459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9" name="Shape 1419"/>
          <p:cNvSpPr/>
          <p:nvPr/>
        </p:nvSpPr>
        <p:spPr>
          <a:xfrm>
            <a:off x="5205524" y="3016238"/>
            <a:ext cx="152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9962"/>
                </a:moveTo>
                <a:lnTo>
                  <a:pt x="1800" y="1638"/>
                </a:lnTo>
                <a:lnTo>
                  <a:pt x="19397" y="10800"/>
                </a:lnTo>
                <a:cubicBezTo>
                  <a:pt x="19397" y="10800"/>
                  <a:pt x="1800" y="19962"/>
                  <a:pt x="1800" y="19962"/>
                </a:cubicBezTo>
                <a:close/>
                <a:moveTo>
                  <a:pt x="21600" y="10800"/>
                </a:moveTo>
                <a:cubicBezTo>
                  <a:pt x="21600" y="10660"/>
                  <a:pt x="21491" y="10536"/>
                  <a:pt x="21318" y="10446"/>
                </a:cubicBezTo>
                <a:lnTo>
                  <a:pt x="21321" y="10445"/>
                </a:lnTo>
                <a:lnTo>
                  <a:pt x="1521" y="136"/>
                </a:lnTo>
                <a:lnTo>
                  <a:pt x="1519" y="137"/>
                </a:lnTo>
                <a:cubicBezTo>
                  <a:pt x="1357" y="53"/>
                  <a:pt x="1141" y="0"/>
                  <a:pt x="900" y="0"/>
                </a:cubicBez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41" y="21600"/>
                  <a:pt x="1357" y="21547"/>
                  <a:pt x="1519" y="21463"/>
                </a:cubicBezTo>
                <a:lnTo>
                  <a:pt x="1521" y="21465"/>
                </a:lnTo>
                <a:lnTo>
                  <a:pt x="21321" y="11155"/>
                </a:lnTo>
                <a:lnTo>
                  <a:pt x="21318" y="11154"/>
                </a:lnTo>
                <a:cubicBezTo>
                  <a:pt x="21491" y="11065"/>
                  <a:pt x="21600" y="10940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0" name="Shape 1420"/>
          <p:cNvSpPr/>
          <p:nvPr/>
        </p:nvSpPr>
        <p:spPr>
          <a:xfrm>
            <a:off x="56754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1" name="Shape 1421"/>
          <p:cNvSpPr/>
          <p:nvPr/>
        </p:nvSpPr>
        <p:spPr>
          <a:xfrm>
            <a:off x="6208824" y="24828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200" y="7855"/>
                </a:moveTo>
                <a:cubicBezTo>
                  <a:pt x="16073" y="7855"/>
                  <a:pt x="15959" y="7905"/>
                  <a:pt x="15873" y="7985"/>
                </a:cubicBezTo>
                <a:lnTo>
                  <a:pt x="15870" y="7982"/>
                </a:lnTo>
                <a:lnTo>
                  <a:pt x="10800" y="12591"/>
                </a:lnTo>
                <a:lnTo>
                  <a:pt x="5730" y="7982"/>
                </a:lnTo>
                <a:lnTo>
                  <a:pt x="5727" y="7985"/>
                </a:lnTo>
                <a:cubicBezTo>
                  <a:pt x="5641" y="7905"/>
                  <a:pt x="5527" y="7855"/>
                  <a:pt x="5400" y="7855"/>
                </a:cubicBezTo>
                <a:cubicBezTo>
                  <a:pt x="5129" y="7855"/>
                  <a:pt x="4909" y="8074"/>
                  <a:pt x="4909" y="8345"/>
                </a:cubicBezTo>
                <a:cubicBezTo>
                  <a:pt x="4909" y="8489"/>
                  <a:pt x="4973" y="8616"/>
                  <a:pt x="5073" y="8706"/>
                </a:cubicBezTo>
                <a:lnTo>
                  <a:pt x="5070" y="8709"/>
                </a:lnTo>
                <a:lnTo>
                  <a:pt x="10470" y="13618"/>
                </a:lnTo>
                <a:lnTo>
                  <a:pt x="10473" y="13615"/>
                </a:lnTo>
                <a:cubicBezTo>
                  <a:pt x="10559" y="13695"/>
                  <a:pt x="10673" y="13745"/>
                  <a:pt x="10800" y="13745"/>
                </a:cubicBezTo>
                <a:cubicBezTo>
                  <a:pt x="10927" y="13745"/>
                  <a:pt x="11041" y="13695"/>
                  <a:pt x="11127" y="13615"/>
                </a:cubicBezTo>
                <a:lnTo>
                  <a:pt x="11130" y="13618"/>
                </a:lnTo>
                <a:lnTo>
                  <a:pt x="16530" y="8709"/>
                </a:lnTo>
                <a:lnTo>
                  <a:pt x="16527" y="8706"/>
                </a:lnTo>
                <a:cubicBezTo>
                  <a:pt x="16627" y="8616"/>
                  <a:pt x="16691" y="8489"/>
                  <a:pt x="16691" y="8345"/>
                </a:cubicBezTo>
                <a:cubicBezTo>
                  <a:pt x="16691" y="8074"/>
                  <a:pt x="16471" y="7855"/>
                  <a:pt x="162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2" name="Shape 1422"/>
          <p:cNvSpPr/>
          <p:nvPr/>
        </p:nvSpPr>
        <p:spPr>
          <a:xfrm>
            <a:off x="6742224" y="24828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0" y="12891"/>
                </a:moveTo>
                <a:lnTo>
                  <a:pt x="11130" y="7982"/>
                </a:lnTo>
                <a:lnTo>
                  <a:pt x="11128" y="7985"/>
                </a:lnTo>
                <a:cubicBezTo>
                  <a:pt x="11040" y="7906"/>
                  <a:pt x="10927" y="7855"/>
                  <a:pt x="10800" y="7855"/>
                </a:cubicBezTo>
                <a:cubicBezTo>
                  <a:pt x="10673" y="7855"/>
                  <a:pt x="10559" y="7906"/>
                  <a:pt x="10473" y="7985"/>
                </a:cubicBezTo>
                <a:lnTo>
                  <a:pt x="10469" y="7982"/>
                </a:lnTo>
                <a:lnTo>
                  <a:pt x="5069" y="12891"/>
                </a:lnTo>
                <a:lnTo>
                  <a:pt x="5073" y="12895"/>
                </a:lnTo>
                <a:cubicBezTo>
                  <a:pt x="4973" y="12984"/>
                  <a:pt x="4909" y="13111"/>
                  <a:pt x="4909" y="13255"/>
                </a:cubicBezTo>
                <a:cubicBezTo>
                  <a:pt x="4909" y="13526"/>
                  <a:pt x="5129" y="13745"/>
                  <a:pt x="5400" y="13745"/>
                </a:cubicBezTo>
                <a:cubicBezTo>
                  <a:pt x="5527" y="13745"/>
                  <a:pt x="5640" y="13694"/>
                  <a:pt x="5728" y="13615"/>
                </a:cubicBezTo>
                <a:lnTo>
                  <a:pt x="5730" y="13618"/>
                </a:lnTo>
                <a:lnTo>
                  <a:pt x="10800" y="9009"/>
                </a:lnTo>
                <a:lnTo>
                  <a:pt x="15869" y="13618"/>
                </a:lnTo>
                <a:lnTo>
                  <a:pt x="15873" y="13615"/>
                </a:lnTo>
                <a:cubicBezTo>
                  <a:pt x="15959" y="13694"/>
                  <a:pt x="16073" y="13745"/>
                  <a:pt x="16200" y="13745"/>
                </a:cubicBezTo>
                <a:cubicBezTo>
                  <a:pt x="16471" y="13745"/>
                  <a:pt x="16691" y="13526"/>
                  <a:pt x="16691" y="13255"/>
                </a:cubicBezTo>
                <a:cubicBezTo>
                  <a:pt x="16691" y="13111"/>
                  <a:pt x="16627" y="12984"/>
                  <a:pt x="16527" y="12895"/>
                </a:cubicBezTo>
                <a:cubicBezTo>
                  <a:pt x="16527" y="12895"/>
                  <a:pt x="16530" y="12891"/>
                  <a:pt x="16530" y="12891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3" name="Shape 1423"/>
          <p:cNvSpPr/>
          <p:nvPr/>
        </p:nvSpPr>
        <p:spPr>
          <a:xfrm>
            <a:off x="7275624" y="24828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4909"/>
                </a:moveTo>
                <a:cubicBezTo>
                  <a:pt x="12128" y="4909"/>
                  <a:pt x="12002" y="4974"/>
                  <a:pt x="11912" y="5073"/>
                </a:cubicBezTo>
                <a:lnTo>
                  <a:pt x="11909" y="5070"/>
                </a:lnTo>
                <a:lnTo>
                  <a:pt x="7000" y="10470"/>
                </a:lnTo>
                <a:lnTo>
                  <a:pt x="7003" y="10473"/>
                </a:lnTo>
                <a:cubicBezTo>
                  <a:pt x="6924" y="10559"/>
                  <a:pt x="6873" y="10673"/>
                  <a:pt x="6873" y="10800"/>
                </a:cubicBezTo>
                <a:cubicBezTo>
                  <a:pt x="6873" y="10927"/>
                  <a:pt x="6924" y="11041"/>
                  <a:pt x="7003" y="11127"/>
                </a:cubicBezTo>
                <a:lnTo>
                  <a:pt x="7000" y="11130"/>
                </a:lnTo>
                <a:lnTo>
                  <a:pt x="11909" y="16530"/>
                </a:lnTo>
                <a:lnTo>
                  <a:pt x="11912" y="16527"/>
                </a:lnTo>
                <a:cubicBezTo>
                  <a:pt x="12002" y="16627"/>
                  <a:pt x="1212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73"/>
                  <a:pt x="12713" y="15960"/>
                  <a:pt x="12633" y="15873"/>
                </a:cubicBezTo>
                <a:lnTo>
                  <a:pt x="12636" y="15870"/>
                </a:lnTo>
                <a:lnTo>
                  <a:pt x="8027" y="10800"/>
                </a:lnTo>
                <a:lnTo>
                  <a:pt x="12636" y="5730"/>
                </a:lnTo>
                <a:lnTo>
                  <a:pt x="12633" y="5728"/>
                </a:lnTo>
                <a:cubicBezTo>
                  <a:pt x="12713" y="5641"/>
                  <a:pt x="12764" y="5527"/>
                  <a:pt x="12764" y="5400"/>
                </a:cubicBezTo>
                <a:cubicBezTo>
                  <a:pt x="12764" y="5129"/>
                  <a:pt x="12544" y="4909"/>
                  <a:pt x="12273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4" name="Shape 1424"/>
          <p:cNvSpPr/>
          <p:nvPr/>
        </p:nvSpPr>
        <p:spPr>
          <a:xfrm>
            <a:off x="7809024" y="24828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5" name="Shape 1425"/>
          <p:cNvSpPr/>
          <p:nvPr/>
        </p:nvSpPr>
        <p:spPr>
          <a:xfrm>
            <a:off x="8386874" y="2482838"/>
            <a:ext cx="1905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6" name="Shape 1426"/>
          <p:cNvSpPr/>
          <p:nvPr/>
        </p:nvSpPr>
        <p:spPr>
          <a:xfrm>
            <a:off x="8920274" y="2482838"/>
            <a:ext cx="1905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873"/>
                </a:moveTo>
                <a:lnTo>
                  <a:pt x="12960" y="19636"/>
                </a:lnTo>
                <a:cubicBezTo>
                  <a:pt x="12960" y="20178"/>
                  <a:pt x="12315" y="20618"/>
                  <a:pt x="11520" y="20618"/>
                </a:cubicBezTo>
                <a:lnTo>
                  <a:pt x="10080" y="20618"/>
                </a:lnTo>
                <a:cubicBezTo>
                  <a:pt x="9285" y="20618"/>
                  <a:pt x="8640" y="20178"/>
                  <a:pt x="8640" y="19636"/>
                </a:cubicBezTo>
                <a:lnTo>
                  <a:pt x="8640" y="6873"/>
                </a:lnTo>
                <a:lnTo>
                  <a:pt x="2458" y="6873"/>
                </a:lnTo>
                <a:lnTo>
                  <a:pt x="10800" y="1185"/>
                </a:lnTo>
                <a:lnTo>
                  <a:pt x="19142" y="6873"/>
                </a:lnTo>
                <a:cubicBezTo>
                  <a:pt x="19142" y="6873"/>
                  <a:pt x="12960" y="6873"/>
                  <a:pt x="12960" y="6873"/>
                </a:cubicBezTo>
                <a:close/>
                <a:moveTo>
                  <a:pt x="21389" y="7017"/>
                </a:moveTo>
                <a:lnTo>
                  <a:pt x="11309" y="144"/>
                </a:lnTo>
                <a:cubicBezTo>
                  <a:pt x="11179" y="55"/>
                  <a:pt x="10999" y="0"/>
                  <a:pt x="10800" y="0"/>
                </a:cubicBezTo>
                <a:cubicBezTo>
                  <a:pt x="10601" y="0"/>
                  <a:pt x="10422" y="55"/>
                  <a:pt x="10291" y="144"/>
                </a:cubicBezTo>
                <a:lnTo>
                  <a:pt x="211" y="7017"/>
                </a:lnTo>
                <a:cubicBezTo>
                  <a:pt x="81" y="7106"/>
                  <a:pt x="0" y="7228"/>
                  <a:pt x="0" y="7364"/>
                </a:cubicBezTo>
                <a:cubicBezTo>
                  <a:pt x="0" y="7635"/>
                  <a:pt x="322" y="7855"/>
                  <a:pt x="720" y="7855"/>
                </a:cubicBezTo>
                <a:lnTo>
                  <a:pt x="7200" y="7855"/>
                </a:lnTo>
                <a:lnTo>
                  <a:pt x="7200" y="19636"/>
                </a:lnTo>
                <a:cubicBezTo>
                  <a:pt x="7200" y="20721"/>
                  <a:pt x="8490" y="21600"/>
                  <a:pt x="10080" y="21600"/>
                </a:cubicBezTo>
                <a:lnTo>
                  <a:pt x="11520" y="21600"/>
                </a:lnTo>
                <a:cubicBezTo>
                  <a:pt x="13110" y="21600"/>
                  <a:pt x="14400" y="20721"/>
                  <a:pt x="14400" y="19636"/>
                </a:cubicBezTo>
                <a:lnTo>
                  <a:pt x="14400" y="7855"/>
                </a:lnTo>
                <a:lnTo>
                  <a:pt x="20880" y="7855"/>
                </a:lnTo>
                <a:cubicBezTo>
                  <a:pt x="21278" y="7855"/>
                  <a:pt x="21600" y="7635"/>
                  <a:pt x="21600" y="7364"/>
                </a:cubicBezTo>
                <a:cubicBezTo>
                  <a:pt x="21600" y="7228"/>
                  <a:pt x="21519" y="7106"/>
                  <a:pt x="21389" y="70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7" name="Shape 1427"/>
          <p:cNvSpPr/>
          <p:nvPr/>
        </p:nvSpPr>
        <p:spPr>
          <a:xfrm>
            <a:off x="9409224" y="2527288"/>
            <a:ext cx="279401" cy="19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520"/>
                </a:moveTo>
                <a:cubicBezTo>
                  <a:pt x="20618" y="12315"/>
                  <a:pt x="20178" y="12960"/>
                  <a:pt x="19636" y="12960"/>
                </a:cubicBezTo>
                <a:lnTo>
                  <a:pt x="6873" y="12960"/>
                </a:lnTo>
                <a:lnTo>
                  <a:pt x="6873" y="19142"/>
                </a:lnTo>
                <a:lnTo>
                  <a:pt x="1185" y="10800"/>
                </a:lnTo>
                <a:lnTo>
                  <a:pt x="6873" y="2458"/>
                </a:lnTo>
                <a:lnTo>
                  <a:pt x="6873" y="8640"/>
                </a:lnTo>
                <a:lnTo>
                  <a:pt x="19636" y="8640"/>
                </a:lnTo>
                <a:cubicBezTo>
                  <a:pt x="20178" y="8640"/>
                  <a:pt x="20618" y="9285"/>
                  <a:pt x="20618" y="10080"/>
                </a:cubicBezTo>
                <a:cubicBezTo>
                  <a:pt x="20618" y="10080"/>
                  <a:pt x="20618" y="11520"/>
                  <a:pt x="20618" y="11520"/>
                </a:cubicBezTo>
                <a:close/>
                <a:moveTo>
                  <a:pt x="19636" y="7200"/>
                </a:moveTo>
                <a:lnTo>
                  <a:pt x="7855" y="7200"/>
                </a:lnTo>
                <a:lnTo>
                  <a:pt x="7855" y="720"/>
                </a:lnTo>
                <a:cubicBezTo>
                  <a:pt x="7855" y="322"/>
                  <a:pt x="7635" y="0"/>
                  <a:pt x="7364" y="0"/>
                </a:cubicBezTo>
                <a:cubicBezTo>
                  <a:pt x="7228" y="0"/>
                  <a:pt x="7105" y="81"/>
                  <a:pt x="7017" y="212"/>
                </a:cubicBezTo>
                <a:lnTo>
                  <a:pt x="144" y="10291"/>
                </a:lnTo>
                <a:cubicBezTo>
                  <a:pt x="55" y="10422"/>
                  <a:pt x="0" y="10602"/>
                  <a:pt x="0" y="10800"/>
                </a:cubicBezTo>
                <a:cubicBezTo>
                  <a:pt x="0" y="11000"/>
                  <a:pt x="55" y="11180"/>
                  <a:pt x="144" y="11310"/>
                </a:cubicBezTo>
                <a:lnTo>
                  <a:pt x="7017" y="21389"/>
                </a:lnTo>
                <a:cubicBezTo>
                  <a:pt x="7105" y="21520"/>
                  <a:pt x="7228" y="21600"/>
                  <a:pt x="7364" y="21600"/>
                </a:cubicBezTo>
                <a:cubicBezTo>
                  <a:pt x="7635" y="21600"/>
                  <a:pt x="7855" y="21278"/>
                  <a:pt x="7855" y="20880"/>
                </a:cubicBezTo>
                <a:lnTo>
                  <a:pt x="7855" y="14400"/>
                </a:lnTo>
                <a:lnTo>
                  <a:pt x="19636" y="14400"/>
                </a:lnTo>
                <a:cubicBezTo>
                  <a:pt x="20721" y="14400"/>
                  <a:pt x="21600" y="13110"/>
                  <a:pt x="21600" y="11520"/>
                </a:cubicBezTo>
                <a:lnTo>
                  <a:pt x="21600" y="10080"/>
                </a:lnTo>
                <a:cubicBezTo>
                  <a:pt x="21600" y="8490"/>
                  <a:pt x="20721" y="7200"/>
                  <a:pt x="19636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8" name="Shape 1428"/>
          <p:cNvSpPr/>
          <p:nvPr/>
        </p:nvSpPr>
        <p:spPr>
          <a:xfrm>
            <a:off x="9942624" y="2527288"/>
            <a:ext cx="279401" cy="19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9" name="Shape 1429"/>
          <p:cNvSpPr/>
          <p:nvPr/>
        </p:nvSpPr>
        <p:spPr>
          <a:xfrm>
            <a:off x="10514124" y="2482838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2" y="5052"/>
                </a:moveTo>
                <a:lnTo>
                  <a:pt x="14652" y="144"/>
                </a:lnTo>
                <a:cubicBezTo>
                  <a:pt x="14530" y="55"/>
                  <a:pt x="14362" y="0"/>
                  <a:pt x="14175" y="0"/>
                </a:cubicBezTo>
                <a:cubicBezTo>
                  <a:pt x="13802" y="0"/>
                  <a:pt x="13500" y="220"/>
                  <a:pt x="13500" y="491"/>
                </a:cubicBezTo>
                <a:cubicBezTo>
                  <a:pt x="13500" y="627"/>
                  <a:pt x="13576" y="749"/>
                  <a:pt x="13698" y="838"/>
                </a:cubicBezTo>
                <a:lnTo>
                  <a:pt x="19296" y="4909"/>
                </a:lnTo>
                <a:lnTo>
                  <a:pt x="675" y="4909"/>
                </a:lnTo>
                <a:cubicBezTo>
                  <a:pt x="302" y="4909"/>
                  <a:pt x="0" y="5129"/>
                  <a:pt x="0" y="5400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1048" y="21600"/>
                  <a:pt x="1350" y="21380"/>
                  <a:pt x="1350" y="21109"/>
                </a:cubicBezTo>
                <a:lnTo>
                  <a:pt x="1350" y="5891"/>
                </a:lnTo>
                <a:lnTo>
                  <a:pt x="19296" y="5891"/>
                </a:lnTo>
                <a:lnTo>
                  <a:pt x="13698" y="9962"/>
                </a:lnTo>
                <a:cubicBezTo>
                  <a:pt x="13575" y="10051"/>
                  <a:pt x="13500" y="10173"/>
                  <a:pt x="13500" y="10309"/>
                </a:cubicBezTo>
                <a:cubicBezTo>
                  <a:pt x="13500" y="10580"/>
                  <a:pt x="13802" y="10800"/>
                  <a:pt x="14175" y="10800"/>
                </a:cubicBezTo>
                <a:cubicBezTo>
                  <a:pt x="14362" y="10800"/>
                  <a:pt x="14531" y="10745"/>
                  <a:pt x="14653" y="10656"/>
                </a:cubicBezTo>
                <a:lnTo>
                  <a:pt x="21402" y="5747"/>
                </a:lnTo>
                <a:cubicBezTo>
                  <a:pt x="21525" y="5658"/>
                  <a:pt x="21600" y="5536"/>
                  <a:pt x="21600" y="5400"/>
                </a:cubicBezTo>
                <a:cubicBezTo>
                  <a:pt x="21600" y="5264"/>
                  <a:pt x="21524" y="5142"/>
                  <a:pt x="21402" y="50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0" name="Shape 1430"/>
          <p:cNvSpPr/>
          <p:nvPr/>
        </p:nvSpPr>
        <p:spPr>
          <a:xfrm>
            <a:off x="11009424" y="252093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2546"/>
                </a:moveTo>
                <a:lnTo>
                  <a:pt x="16691" y="2304"/>
                </a:lnTo>
                <a:lnTo>
                  <a:pt x="20415" y="7425"/>
                </a:lnTo>
                <a:cubicBezTo>
                  <a:pt x="20415" y="7425"/>
                  <a:pt x="16691" y="12546"/>
                  <a:pt x="16691" y="12546"/>
                </a:cubicBezTo>
                <a:close/>
                <a:moveTo>
                  <a:pt x="21456" y="6948"/>
                </a:moveTo>
                <a:lnTo>
                  <a:pt x="16548" y="198"/>
                </a:lnTo>
                <a:cubicBezTo>
                  <a:pt x="16458" y="76"/>
                  <a:pt x="16336" y="0"/>
                  <a:pt x="16200" y="0"/>
                </a:cubicBezTo>
                <a:cubicBezTo>
                  <a:pt x="15929" y="0"/>
                  <a:pt x="15709" y="302"/>
                  <a:pt x="15709" y="675"/>
                </a:cubicBezTo>
                <a:lnTo>
                  <a:pt x="15709" y="6750"/>
                </a:lnTo>
                <a:lnTo>
                  <a:pt x="491" y="6750"/>
                </a:lnTo>
                <a:cubicBezTo>
                  <a:pt x="220" y="6750"/>
                  <a:pt x="0" y="7052"/>
                  <a:pt x="0" y="7425"/>
                </a:cubicBezTo>
                <a:lnTo>
                  <a:pt x="0" y="20925"/>
                </a:lnTo>
                <a:cubicBezTo>
                  <a:pt x="0" y="21298"/>
                  <a:pt x="220" y="21600"/>
                  <a:pt x="491" y="21600"/>
                </a:cubicBezTo>
                <a:cubicBezTo>
                  <a:pt x="762" y="21600"/>
                  <a:pt x="982" y="21298"/>
                  <a:pt x="982" y="20925"/>
                </a:cubicBezTo>
                <a:lnTo>
                  <a:pt x="982" y="8100"/>
                </a:lnTo>
                <a:lnTo>
                  <a:pt x="15709" y="8100"/>
                </a:lnTo>
                <a:lnTo>
                  <a:pt x="15709" y="14175"/>
                </a:lnTo>
                <a:cubicBezTo>
                  <a:pt x="15709" y="14548"/>
                  <a:pt x="15929" y="14850"/>
                  <a:pt x="16200" y="14850"/>
                </a:cubicBezTo>
                <a:cubicBezTo>
                  <a:pt x="16336" y="14850"/>
                  <a:pt x="16458" y="14775"/>
                  <a:pt x="16547" y="14652"/>
                </a:cubicBezTo>
                <a:lnTo>
                  <a:pt x="21456" y="7903"/>
                </a:lnTo>
                <a:cubicBezTo>
                  <a:pt x="21545" y="7781"/>
                  <a:pt x="21600" y="7612"/>
                  <a:pt x="21600" y="7425"/>
                </a:cubicBezTo>
                <a:cubicBezTo>
                  <a:pt x="21600" y="7238"/>
                  <a:pt x="21545" y="7070"/>
                  <a:pt x="21456" y="6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1" name="Shape 1431"/>
          <p:cNvSpPr/>
          <p:nvPr/>
        </p:nvSpPr>
        <p:spPr>
          <a:xfrm>
            <a:off x="62088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4236" y="0"/>
                </a:lnTo>
                <a:cubicBezTo>
                  <a:pt x="13966" y="0"/>
                  <a:pt x="13745" y="220"/>
                  <a:pt x="13745" y="491"/>
                </a:cubicBezTo>
                <a:cubicBezTo>
                  <a:pt x="13745" y="762"/>
                  <a:pt x="13966" y="982"/>
                  <a:pt x="14236" y="982"/>
                </a:cubicBezTo>
                <a:lnTo>
                  <a:pt x="19924" y="982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2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20618" y="1676"/>
                </a:lnTo>
                <a:lnTo>
                  <a:pt x="20618" y="7364"/>
                </a:lnTo>
                <a:cubicBezTo>
                  <a:pt x="20618" y="7635"/>
                  <a:pt x="20838" y="7855"/>
                  <a:pt x="21109" y="7855"/>
                </a:cubicBezTo>
                <a:cubicBezTo>
                  <a:pt x="21380" y="7855"/>
                  <a:pt x="21600" y="7635"/>
                  <a:pt x="21600" y="7364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9327" y="11782"/>
                </a:moveTo>
                <a:cubicBezTo>
                  <a:pt x="9192" y="11782"/>
                  <a:pt x="9069" y="11837"/>
                  <a:pt x="8980" y="11926"/>
                </a:cubicBezTo>
                <a:lnTo>
                  <a:pt x="982" y="19924"/>
                </a:lnTo>
                <a:lnTo>
                  <a:pt x="982" y="14236"/>
                </a:lnTo>
                <a:cubicBezTo>
                  <a:pt x="982" y="13966"/>
                  <a:pt x="762" y="13745"/>
                  <a:pt x="491" y="13745"/>
                </a:cubicBezTo>
                <a:cubicBezTo>
                  <a:pt x="220" y="13745"/>
                  <a:pt x="0" y="13966"/>
                  <a:pt x="0" y="14236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7364" y="21600"/>
                </a:lnTo>
                <a:cubicBezTo>
                  <a:pt x="7634" y="21600"/>
                  <a:pt x="7855" y="21380"/>
                  <a:pt x="7855" y="21109"/>
                </a:cubicBezTo>
                <a:cubicBezTo>
                  <a:pt x="7855" y="20838"/>
                  <a:pt x="7634" y="20618"/>
                  <a:pt x="7364" y="20618"/>
                </a:cubicBezTo>
                <a:lnTo>
                  <a:pt x="1676" y="20618"/>
                </a:lnTo>
                <a:lnTo>
                  <a:pt x="9674" y="12620"/>
                </a:lnTo>
                <a:cubicBezTo>
                  <a:pt x="9763" y="12531"/>
                  <a:pt x="9818" y="12408"/>
                  <a:pt x="9818" y="12273"/>
                </a:cubicBez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2" name="Shape 1432"/>
          <p:cNvSpPr/>
          <p:nvPr/>
        </p:nvSpPr>
        <p:spPr>
          <a:xfrm>
            <a:off x="67422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2764" y="8142"/>
                </a:lnTo>
                <a:lnTo>
                  <a:pt x="12764" y="2455"/>
                </a:lnTo>
                <a:cubicBezTo>
                  <a:pt x="12764" y="2184"/>
                  <a:pt x="12544" y="1964"/>
                  <a:pt x="12273" y="1964"/>
                </a:cubicBezTo>
                <a:cubicBezTo>
                  <a:pt x="12002" y="1964"/>
                  <a:pt x="11782" y="2184"/>
                  <a:pt x="11782" y="2455"/>
                </a:cubicBezTo>
                <a:lnTo>
                  <a:pt x="11782" y="9327"/>
                </a:lnTo>
                <a:cubicBezTo>
                  <a:pt x="11782" y="9599"/>
                  <a:pt x="12002" y="9818"/>
                  <a:pt x="12273" y="9818"/>
                </a:cubicBezTo>
                <a:lnTo>
                  <a:pt x="19145" y="9818"/>
                </a:lnTo>
                <a:cubicBezTo>
                  <a:pt x="19416" y="9818"/>
                  <a:pt x="19636" y="9599"/>
                  <a:pt x="19636" y="9327"/>
                </a:cubicBezTo>
                <a:cubicBezTo>
                  <a:pt x="19636" y="9056"/>
                  <a:pt x="19416" y="8836"/>
                  <a:pt x="19145" y="8836"/>
                </a:cubicBezTo>
                <a:lnTo>
                  <a:pt x="13458" y="8836"/>
                </a:lnTo>
                <a:lnTo>
                  <a:pt x="21456" y="838"/>
                </a:lnTo>
                <a:cubicBezTo>
                  <a:pt x="21545" y="750"/>
                  <a:pt x="21600" y="627"/>
                  <a:pt x="21600" y="491"/>
                </a:cubicBezTo>
                <a:moveTo>
                  <a:pt x="9327" y="11782"/>
                </a:moveTo>
                <a:lnTo>
                  <a:pt x="2455" y="11782"/>
                </a:lnTo>
                <a:cubicBezTo>
                  <a:pt x="2184" y="11782"/>
                  <a:pt x="1964" y="12002"/>
                  <a:pt x="1964" y="12273"/>
                </a:cubicBezTo>
                <a:cubicBezTo>
                  <a:pt x="1964" y="12544"/>
                  <a:pt x="2184" y="12764"/>
                  <a:pt x="2455" y="12764"/>
                </a:cubicBezTo>
                <a:lnTo>
                  <a:pt x="8142" y="12764"/>
                </a:lnTo>
                <a:lnTo>
                  <a:pt x="144" y="20762"/>
                </a:lnTo>
                <a:cubicBezTo>
                  <a:pt x="55" y="20851"/>
                  <a:pt x="0" y="20973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8836" y="13458"/>
                </a:lnTo>
                <a:lnTo>
                  <a:pt x="8836" y="19145"/>
                </a:lnTo>
                <a:cubicBezTo>
                  <a:pt x="8836" y="19417"/>
                  <a:pt x="9056" y="19636"/>
                  <a:pt x="9327" y="19636"/>
                </a:cubicBezTo>
                <a:cubicBezTo>
                  <a:pt x="9598" y="19636"/>
                  <a:pt x="9818" y="19417"/>
                  <a:pt x="9818" y="19145"/>
                </a:cubicBezTo>
                <a:lnTo>
                  <a:pt x="9818" y="12273"/>
                </a:ln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3" name="Shape 1433"/>
          <p:cNvSpPr/>
          <p:nvPr/>
        </p:nvSpPr>
        <p:spPr>
          <a:xfrm>
            <a:off x="72756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6200" y="0"/>
                </a:lnTo>
                <a:cubicBezTo>
                  <a:pt x="15929" y="0"/>
                  <a:pt x="15709" y="220"/>
                  <a:pt x="15709" y="491"/>
                </a:cubicBezTo>
                <a:cubicBezTo>
                  <a:pt x="15709" y="762"/>
                  <a:pt x="15929" y="982"/>
                  <a:pt x="16200" y="982"/>
                </a:cubicBezTo>
                <a:lnTo>
                  <a:pt x="19924" y="982"/>
                </a:lnTo>
                <a:lnTo>
                  <a:pt x="6035" y="14871"/>
                </a:lnTo>
                <a:cubicBezTo>
                  <a:pt x="5946" y="14960"/>
                  <a:pt x="5891" y="15083"/>
                  <a:pt x="5891" y="15218"/>
                </a:cubicBezTo>
                <a:cubicBezTo>
                  <a:pt x="5891" y="15489"/>
                  <a:pt x="6111" y="15709"/>
                  <a:pt x="6382" y="15709"/>
                </a:cubicBezTo>
                <a:cubicBezTo>
                  <a:pt x="6517" y="15709"/>
                  <a:pt x="6640" y="15654"/>
                  <a:pt x="6729" y="15565"/>
                </a:cubicBezTo>
                <a:lnTo>
                  <a:pt x="20618" y="1676"/>
                </a:lnTo>
                <a:lnTo>
                  <a:pt x="20618" y="5400"/>
                </a:lnTo>
                <a:cubicBezTo>
                  <a:pt x="20618" y="5671"/>
                  <a:pt x="20838" y="5890"/>
                  <a:pt x="21109" y="5890"/>
                </a:cubicBezTo>
                <a:cubicBezTo>
                  <a:pt x="21380" y="5890"/>
                  <a:pt x="21600" y="5671"/>
                  <a:pt x="21600" y="5400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17182" y="6873"/>
                </a:moveTo>
                <a:cubicBezTo>
                  <a:pt x="16911" y="6873"/>
                  <a:pt x="16691" y="7092"/>
                  <a:pt x="16691" y="7364"/>
                </a:cubicBezTo>
                <a:lnTo>
                  <a:pt x="16691" y="20618"/>
                </a:lnTo>
                <a:lnTo>
                  <a:pt x="982" y="20618"/>
                </a:lnTo>
                <a:lnTo>
                  <a:pt x="982" y="4909"/>
                </a:lnTo>
                <a:lnTo>
                  <a:pt x="14236" y="4909"/>
                </a:lnTo>
                <a:cubicBezTo>
                  <a:pt x="14507" y="4909"/>
                  <a:pt x="14727" y="4689"/>
                  <a:pt x="14727" y="4418"/>
                </a:cubicBezTo>
                <a:cubicBezTo>
                  <a:pt x="14727" y="4147"/>
                  <a:pt x="14507" y="3927"/>
                  <a:pt x="14236" y="3927"/>
                </a:cubicBezTo>
                <a:lnTo>
                  <a:pt x="491" y="3927"/>
                </a:lnTo>
                <a:cubicBezTo>
                  <a:pt x="220" y="3927"/>
                  <a:pt x="0" y="4147"/>
                  <a:pt x="0" y="44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lnTo>
                  <a:pt x="17673" y="7364"/>
                </a:lnTo>
                <a:cubicBezTo>
                  <a:pt x="17673" y="7092"/>
                  <a:pt x="17453" y="6873"/>
                  <a:pt x="17182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4" name="Shape 1434"/>
          <p:cNvSpPr/>
          <p:nvPr/>
        </p:nvSpPr>
        <p:spPr>
          <a:xfrm>
            <a:off x="78090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0383"/>
                </a:moveTo>
                <a:lnTo>
                  <a:pt x="11424" y="15709"/>
                </a:lnTo>
                <a:lnTo>
                  <a:pt x="13255" y="15709"/>
                </a:lnTo>
                <a:cubicBezTo>
                  <a:pt x="13525" y="15709"/>
                  <a:pt x="13745" y="15490"/>
                  <a:pt x="13745" y="15218"/>
                </a:cubicBezTo>
                <a:lnTo>
                  <a:pt x="13745" y="14727"/>
                </a:lnTo>
                <a:cubicBezTo>
                  <a:pt x="13635" y="12724"/>
                  <a:pt x="12844" y="5590"/>
                  <a:pt x="7448" y="1949"/>
                </a:cubicBezTo>
                <a:cubicBezTo>
                  <a:pt x="16407" y="4809"/>
                  <a:pt x="17536" y="12588"/>
                  <a:pt x="17673" y="14727"/>
                </a:cubicBezTo>
                <a:lnTo>
                  <a:pt x="17673" y="15218"/>
                </a:lnTo>
                <a:cubicBezTo>
                  <a:pt x="17673" y="15490"/>
                  <a:pt x="17893" y="15709"/>
                  <a:pt x="18164" y="15709"/>
                </a:cubicBezTo>
                <a:lnTo>
                  <a:pt x="19994" y="15709"/>
                </a:lnTo>
                <a:cubicBezTo>
                  <a:pt x="19994" y="15709"/>
                  <a:pt x="15709" y="20383"/>
                  <a:pt x="15709" y="20383"/>
                </a:cubicBezTo>
                <a:close/>
                <a:moveTo>
                  <a:pt x="21109" y="14727"/>
                </a:moveTo>
                <a:lnTo>
                  <a:pt x="18658" y="14727"/>
                </a:lnTo>
                <a:cubicBezTo>
                  <a:pt x="18450" y="12130"/>
                  <a:pt x="16610" y="0"/>
                  <a:pt x="491" y="0"/>
                </a:cubicBezTo>
                <a:cubicBezTo>
                  <a:pt x="219" y="0"/>
                  <a:pt x="0" y="220"/>
                  <a:pt x="0" y="491"/>
                </a:cubicBezTo>
                <a:cubicBezTo>
                  <a:pt x="0" y="762"/>
                  <a:pt x="219" y="982"/>
                  <a:pt x="491" y="982"/>
                </a:cubicBezTo>
                <a:cubicBezTo>
                  <a:pt x="5558" y="982"/>
                  <a:pt x="9160" y="3417"/>
                  <a:pt x="11196" y="8250"/>
                </a:cubicBezTo>
                <a:cubicBezTo>
                  <a:pt x="12394" y="11093"/>
                  <a:pt x="12657" y="13684"/>
                  <a:pt x="12715" y="14727"/>
                </a:cubicBezTo>
                <a:lnTo>
                  <a:pt x="10309" y="14727"/>
                </a:lnTo>
                <a:cubicBezTo>
                  <a:pt x="10038" y="14727"/>
                  <a:pt x="9818" y="14947"/>
                  <a:pt x="9818" y="15218"/>
                </a:cubicBezTo>
                <a:cubicBezTo>
                  <a:pt x="9818" y="15354"/>
                  <a:pt x="9873" y="15477"/>
                  <a:pt x="9962" y="15566"/>
                </a:cubicBezTo>
                <a:lnTo>
                  <a:pt x="15362" y="21456"/>
                </a:lnTo>
                <a:cubicBezTo>
                  <a:pt x="15450" y="21545"/>
                  <a:pt x="15574" y="21600"/>
                  <a:pt x="15709" y="21600"/>
                </a:cubicBezTo>
                <a:cubicBezTo>
                  <a:pt x="15845" y="21600"/>
                  <a:pt x="15967" y="21545"/>
                  <a:pt x="16056" y="21456"/>
                </a:cubicBezTo>
                <a:lnTo>
                  <a:pt x="21456" y="15566"/>
                </a:lnTo>
                <a:cubicBezTo>
                  <a:pt x="21545" y="15477"/>
                  <a:pt x="21600" y="15354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5" name="Shape 1435"/>
          <p:cNvSpPr/>
          <p:nvPr/>
        </p:nvSpPr>
        <p:spPr>
          <a:xfrm>
            <a:off x="83424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5891"/>
                </a:moveTo>
                <a:cubicBezTo>
                  <a:pt x="17893" y="5891"/>
                  <a:pt x="17673" y="6111"/>
                  <a:pt x="17673" y="6382"/>
                </a:cubicBezTo>
                <a:lnTo>
                  <a:pt x="17673" y="6873"/>
                </a:lnTo>
                <a:cubicBezTo>
                  <a:pt x="17536" y="9012"/>
                  <a:pt x="16407" y="16791"/>
                  <a:pt x="7448" y="19651"/>
                </a:cubicBezTo>
                <a:cubicBezTo>
                  <a:pt x="12844" y="16010"/>
                  <a:pt x="13635" y="8876"/>
                  <a:pt x="13745" y="6873"/>
                </a:cubicBezTo>
                <a:lnTo>
                  <a:pt x="13745" y="6382"/>
                </a:lnTo>
                <a:cubicBezTo>
                  <a:pt x="13745" y="6111"/>
                  <a:pt x="13525" y="5891"/>
                  <a:pt x="13255" y="5891"/>
                </a:cubicBezTo>
                <a:lnTo>
                  <a:pt x="11424" y="5891"/>
                </a:lnTo>
                <a:lnTo>
                  <a:pt x="15709" y="1217"/>
                </a:lnTo>
                <a:lnTo>
                  <a:pt x="19994" y="5891"/>
                </a:lnTo>
                <a:cubicBezTo>
                  <a:pt x="19994" y="5891"/>
                  <a:pt x="18164" y="5891"/>
                  <a:pt x="18164" y="5891"/>
                </a:cubicBezTo>
                <a:close/>
                <a:moveTo>
                  <a:pt x="21456" y="6035"/>
                </a:moveTo>
                <a:lnTo>
                  <a:pt x="16056" y="144"/>
                </a:lnTo>
                <a:cubicBezTo>
                  <a:pt x="15967" y="55"/>
                  <a:pt x="15845" y="0"/>
                  <a:pt x="15709" y="0"/>
                </a:cubicBezTo>
                <a:cubicBezTo>
                  <a:pt x="15573" y="0"/>
                  <a:pt x="15450" y="55"/>
                  <a:pt x="15362" y="144"/>
                </a:cubicBezTo>
                <a:lnTo>
                  <a:pt x="9962" y="6035"/>
                </a:lnTo>
                <a:cubicBezTo>
                  <a:pt x="9873" y="6124"/>
                  <a:pt x="9818" y="6247"/>
                  <a:pt x="9818" y="6382"/>
                </a:cubicBezTo>
                <a:cubicBezTo>
                  <a:pt x="9818" y="6653"/>
                  <a:pt x="10038" y="6873"/>
                  <a:pt x="10309" y="6873"/>
                </a:cubicBezTo>
                <a:lnTo>
                  <a:pt x="12715" y="6873"/>
                </a:lnTo>
                <a:cubicBezTo>
                  <a:pt x="12657" y="7916"/>
                  <a:pt x="12394" y="10507"/>
                  <a:pt x="11196" y="13351"/>
                </a:cubicBezTo>
                <a:cubicBezTo>
                  <a:pt x="9160" y="18184"/>
                  <a:pt x="5558" y="20618"/>
                  <a:pt x="491" y="20618"/>
                </a:cubicBezTo>
                <a:cubicBezTo>
                  <a:pt x="219" y="20618"/>
                  <a:pt x="0" y="20838"/>
                  <a:pt x="0" y="21109"/>
                </a:cubicBezTo>
                <a:cubicBezTo>
                  <a:pt x="0" y="21380"/>
                  <a:pt x="219" y="21600"/>
                  <a:pt x="491" y="21600"/>
                </a:cubicBezTo>
                <a:cubicBezTo>
                  <a:pt x="16610" y="21600"/>
                  <a:pt x="18450" y="9470"/>
                  <a:pt x="18658" y="6873"/>
                </a:cubicBezTo>
                <a:lnTo>
                  <a:pt x="21109" y="6873"/>
                </a:lnTo>
                <a:cubicBezTo>
                  <a:pt x="21380" y="6873"/>
                  <a:pt x="21600" y="6653"/>
                  <a:pt x="21600" y="6382"/>
                </a:cubicBezTo>
                <a:cubicBezTo>
                  <a:pt x="21600" y="6247"/>
                  <a:pt x="21545" y="6124"/>
                  <a:pt x="21456" y="60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6" name="Shape 1436"/>
          <p:cNvSpPr/>
          <p:nvPr/>
        </p:nvSpPr>
        <p:spPr>
          <a:xfrm>
            <a:off x="88758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7855"/>
                </a:moveTo>
                <a:lnTo>
                  <a:pt x="6382" y="7855"/>
                </a:lnTo>
                <a:cubicBezTo>
                  <a:pt x="6110" y="7855"/>
                  <a:pt x="5891" y="8075"/>
                  <a:pt x="5891" y="8345"/>
                </a:cubicBezTo>
                <a:lnTo>
                  <a:pt x="5891" y="10176"/>
                </a:lnTo>
                <a:lnTo>
                  <a:pt x="1216" y="5891"/>
                </a:lnTo>
                <a:lnTo>
                  <a:pt x="5891" y="1606"/>
                </a:lnTo>
                <a:lnTo>
                  <a:pt x="5891" y="3436"/>
                </a:lnTo>
                <a:cubicBezTo>
                  <a:pt x="5891" y="3708"/>
                  <a:pt x="6110" y="3927"/>
                  <a:pt x="6382" y="3927"/>
                </a:cubicBezTo>
                <a:lnTo>
                  <a:pt x="6873" y="3927"/>
                </a:lnTo>
                <a:cubicBezTo>
                  <a:pt x="9012" y="4064"/>
                  <a:pt x="16791" y="5193"/>
                  <a:pt x="19651" y="14152"/>
                </a:cubicBezTo>
                <a:cubicBezTo>
                  <a:pt x="16010" y="8756"/>
                  <a:pt x="8876" y="7965"/>
                  <a:pt x="6873" y="7855"/>
                </a:cubicBezTo>
                <a:moveTo>
                  <a:pt x="6873" y="2942"/>
                </a:moveTo>
                <a:lnTo>
                  <a:pt x="6873" y="491"/>
                </a:lnTo>
                <a:cubicBezTo>
                  <a:pt x="6873" y="220"/>
                  <a:pt x="6653" y="0"/>
                  <a:pt x="6382" y="0"/>
                </a:cubicBezTo>
                <a:cubicBezTo>
                  <a:pt x="6246" y="0"/>
                  <a:pt x="6123" y="55"/>
                  <a:pt x="6035" y="144"/>
                </a:cubicBezTo>
                <a:lnTo>
                  <a:pt x="144" y="5544"/>
                </a:lnTo>
                <a:cubicBezTo>
                  <a:pt x="55" y="5633"/>
                  <a:pt x="0" y="5756"/>
                  <a:pt x="0" y="5891"/>
                </a:cubicBezTo>
                <a:cubicBezTo>
                  <a:pt x="0" y="6027"/>
                  <a:pt x="55" y="6150"/>
                  <a:pt x="144" y="6238"/>
                </a:cubicBezTo>
                <a:lnTo>
                  <a:pt x="6035" y="11638"/>
                </a:lnTo>
                <a:cubicBezTo>
                  <a:pt x="6123" y="11727"/>
                  <a:pt x="6246" y="11782"/>
                  <a:pt x="6382" y="11782"/>
                </a:cubicBezTo>
                <a:cubicBezTo>
                  <a:pt x="6653" y="11782"/>
                  <a:pt x="6873" y="11562"/>
                  <a:pt x="6873" y="11291"/>
                </a:cubicBezTo>
                <a:lnTo>
                  <a:pt x="6873" y="8884"/>
                </a:lnTo>
                <a:cubicBezTo>
                  <a:pt x="7916" y="8943"/>
                  <a:pt x="10507" y="9206"/>
                  <a:pt x="13350" y="10404"/>
                </a:cubicBezTo>
                <a:cubicBezTo>
                  <a:pt x="18183" y="12440"/>
                  <a:pt x="20618" y="16042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4990"/>
                  <a:pt x="9470" y="3150"/>
                  <a:pt x="6873" y="294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7" name="Shape 1437"/>
          <p:cNvSpPr/>
          <p:nvPr/>
        </p:nvSpPr>
        <p:spPr>
          <a:xfrm>
            <a:off x="9409224" y="301623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8" name="Shape 1438"/>
          <p:cNvSpPr/>
          <p:nvPr/>
        </p:nvSpPr>
        <p:spPr>
          <a:xfrm>
            <a:off x="9942624" y="3067038"/>
            <a:ext cx="279401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5" y="1543"/>
                </a:moveTo>
                <a:cubicBezTo>
                  <a:pt x="12837" y="1543"/>
                  <a:pt x="10309" y="5515"/>
                  <a:pt x="10309" y="10414"/>
                </a:cubicBezTo>
                <a:lnTo>
                  <a:pt x="10309" y="11186"/>
                </a:lnTo>
                <a:cubicBezTo>
                  <a:pt x="10309" y="15233"/>
                  <a:pt x="8221" y="18514"/>
                  <a:pt x="5645" y="18514"/>
                </a:cubicBezTo>
                <a:cubicBezTo>
                  <a:pt x="3070" y="18514"/>
                  <a:pt x="982" y="15233"/>
                  <a:pt x="982" y="11186"/>
                </a:cubicBezTo>
                <a:lnTo>
                  <a:pt x="982" y="10414"/>
                </a:lnTo>
                <a:cubicBezTo>
                  <a:pt x="982" y="6367"/>
                  <a:pt x="3070" y="3086"/>
                  <a:pt x="5645" y="3086"/>
                </a:cubicBezTo>
                <a:cubicBezTo>
                  <a:pt x="6670" y="3086"/>
                  <a:pt x="7575" y="3630"/>
                  <a:pt x="8321" y="4629"/>
                </a:cubicBezTo>
                <a:lnTo>
                  <a:pt x="6382" y="4629"/>
                </a:lnTo>
                <a:cubicBezTo>
                  <a:pt x="6110" y="4629"/>
                  <a:pt x="5891" y="4974"/>
                  <a:pt x="5891" y="5400"/>
                </a:cubicBezTo>
                <a:cubicBezTo>
                  <a:pt x="5891" y="5826"/>
                  <a:pt x="6110" y="6171"/>
                  <a:pt x="6382" y="6171"/>
                </a:cubicBezTo>
                <a:lnTo>
                  <a:pt x="9327" y="6171"/>
                </a:lnTo>
                <a:cubicBezTo>
                  <a:pt x="9599" y="6171"/>
                  <a:pt x="9818" y="5826"/>
                  <a:pt x="9818" y="5400"/>
                </a:cubicBezTo>
                <a:lnTo>
                  <a:pt x="9818" y="771"/>
                </a:lnTo>
                <a:cubicBezTo>
                  <a:pt x="9818" y="346"/>
                  <a:pt x="9599" y="0"/>
                  <a:pt x="9327" y="0"/>
                </a:cubicBezTo>
                <a:cubicBezTo>
                  <a:pt x="9056" y="0"/>
                  <a:pt x="8836" y="346"/>
                  <a:pt x="8836" y="771"/>
                </a:cubicBezTo>
                <a:lnTo>
                  <a:pt x="8836" y="3321"/>
                </a:lnTo>
                <a:cubicBezTo>
                  <a:pt x="7879" y="2160"/>
                  <a:pt x="6706" y="1543"/>
                  <a:pt x="5645" y="1543"/>
                </a:cubicBezTo>
                <a:cubicBezTo>
                  <a:pt x="2527" y="1543"/>
                  <a:pt x="0" y="5515"/>
                  <a:pt x="0" y="10414"/>
                </a:cubicBezTo>
                <a:lnTo>
                  <a:pt x="0" y="11186"/>
                </a:lnTo>
                <a:cubicBezTo>
                  <a:pt x="0" y="16085"/>
                  <a:pt x="2527" y="20057"/>
                  <a:pt x="5645" y="20057"/>
                </a:cubicBezTo>
                <a:cubicBezTo>
                  <a:pt x="8763" y="20057"/>
                  <a:pt x="11291" y="16085"/>
                  <a:pt x="11291" y="11186"/>
                </a:cubicBezTo>
                <a:lnTo>
                  <a:pt x="11291" y="10414"/>
                </a:lnTo>
                <a:cubicBezTo>
                  <a:pt x="11291" y="6367"/>
                  <a:pt x="13379" y="3086"/>
                  <a:pt x="15955" y="3086"/>
                </a:cubicBezTo>
                <a:cubicBezTo>
                  <a:pt x="18530" y="3086"/>
                  <a:pt x="20618" y="6367"/>
                  <a:pt x="20618" y="10414"/>
                </a:cubicBezTo>
                <a:lnTo>
                  <a:pt x="20618" y="11186"/>
                </a:lnTo>
                <a:cubicBezTo>
                  <a:pt x="20618" y="15233"/>
                  <a:pt x="18530" y="18514"/>
                  <a:pt x="15955" y="18514"/>
                </a:cubicBezTo>
                <a:cubicBezTo>
                  <a:pt x="14930" y="18514"/>
                  <a:pt x="14025" y="17970"/>
                  <a:pt x="13279" y="16971"/>
                </a:cubicBezTo>
                <a:lnTo>
                  <a:pt x="15218" y="16971"/>
                </a:lnTo>
                <a:cubicBezTo>
                  <a:pt x="15490" y="16971"/>
                  <a:pt x="15709" y="16626"/>
                  <a:pt x="15709" y="16200"/>
                </a:cubicBezTo>
                <a:cubicBezTo>
                  <a:pt x="15709" y="15774"/>
                  <a:pt x="15490" y="15429"/>
                  <a:pt x="15218" y="15429"/>
                </a:cubicBezTo>
                <a:lnTo>
                  <a:pt x="12273" y="15429"/>
                </a:lnTo>
                <a:cubicBezTo>
                  <a:pt x="12001" y="15429"/>
                  <a:pt x="11782" y="15774"/>
                  <a:pt x="11782" y="16200"/>
                </a:cubicBezTo>
                <a:lnTo>
                  <a:pt x="11782" y="20829"/>
                </a:lnTo>
                <a:cubicBezTo>
                  <a:pt x="11782" y="21255"/>
                  <a:pt x="12001" y="21600"/>
                  <a:pt x="12273" y="21600"/>
                </a:cubicBezTo>
                <a:cubicBezTo>
                  <a:pt x="12544" y="21600"/>
                  <a:pt x="12764" y="21255"/>
                  <a:pt x="12764" y="20829"/>
                </a:cubicBezTo>
                <a:lnTo>
                  <a:pt x="12764" y="18279"/>
                </a:lnTo>
                <a:cubicBezTo>
                  <a:pt x="13721" y="19441"/>
                  <a:pt x="14894" y="20057"/>
                  <a:pt x="15955" y="20057"/>
                </a:cubicBezTo>
                <a:cubicBezTo>
                  <a:pt x="19073" y="20057"/>
                  <a:pt x="21600" y="16085"/>
                  <a:pt x="21600" y="11186"/>
                </a:cubicBezTo>
                <a:lnTo>
                  <a:pt x="21600" y="10414"/>
                </a:lnTo>
                <a:cubicBezTo>
                  <a:pt x="21600" y="5515"/>
                  <a:pt x="19073" y="1543"/>
                  <a:pt x="15955" y="15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9" name="Shape 1439"/>
          <p:cNvSpPr/>
          <p:nvPr/>
        </p:nvSpPr>
        <p:spPr>
          <a:xfrm>
            <a:off x="10476024" y="305433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0" name="Shape 1440"/>
          <p:cNvSpPr/>
          <p:nvPr/>
        </p:nvSpPr>
        <p:spPr>
          <a:xfrm>
            <a:off x="11009424" y="3041638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1" name="Shape 1441"/>
          <p:cNvSpPr/>
          <p:nvPr/>
        </p:nvSpPr>
        <p:spPr>
          <a:xfrm>
            <a:off x="906574" y="366645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2" name="Shape 1442"/>
          <p:cNvSpPr/>
          <p:nvPr/>
        </p:nvSpPr>
        <p:spPr>
          <a:xfrm>
            <a:off x="1439974" y="3653758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3" name="Shape 1443"/>
          <p:cNvSpPr/>
          <p:nvPr/>
        </p:nvSpPr>
        <p:spPr>
          <a:xfrm>
            <a:off x="1973374" y="36283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4" name="Shape 1444"/>
          <p:cNvSpPr/>
          <p:nvPr/>
        </p:nvSpPr>
        <p:spPr>
          <a:xfrm>
            <a:off x="2506774" y="36283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5" name="Shape 1445"/>
          <p:cNvSpPr/>
          <p:nvPr/>
        </p:nvSpPr>
        <p:spPr>
          <a:xfrm>
            <a:off x="3040174" y="36283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6" name="Shape 1446"/>
          <p:cNvSpPr/>
          <p:nvPr/>
        </p:nvSpPr>
        <p:spPr>
          <a:xfrm>
            <a:off x="3573574" y="36283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7" name="Shape 1447"/>
          <p:cNvSpPr/>
          <p:nvPr/>
        </p:nvSpPr>
        <p:spPr>
          <a:xfrm>
            <a:off x="4106974" y="36283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0" y="9921"/>
                </a:moveTo>
                <a:cubicBezTo>
                  <a:pt x="12438" y="10786"/>
                  <a:pt x="11065" y="10346"/>
                  <a:pt x="10620" y="10238"/>
                </a:cubicBezTo>
                <a:lnTo>
                  <a:pt x="11011" y="8710"/>
                </a:lnTo>
                <a:cubicBezTo>
                  <a:pt x="11457" y="8818"/>
                  <a:pt x="12891" y="9019"/>
                  <a:pt x="12660" y="9921"/>
                </a:cubicBezTo>
                <a:moveTo>
                  <a:pt x="12416" y="12387"/>
                </a:moveTo>
                <a:cubicBezTo>
                  <a:pt x="12172" y="13338"/>
                  <a:pt x="10523" y="12824"/>
                  <a:pt x="9988" y="12695"/>
                </a:cubicBezTo>
                <a:lnTo>
                  <a:pt x="10421" y="11009"/>
                </a:lnTo>
                <a:cubicBezTo>
                  <a:pt x="10956" y="11139"/>
                  <a:pt x="12671" y="11395"/>
                  <a:pt x="12416" y="12387"/>
                </a:cubicBezTo>
                <a:moveTo>
                  <a:pt x="12637" y="8174"/>
                </a:moveTo>
                <a:lnTo>
                  <a:pt x="12960" y="6916"/>
                </a:lnTo>
                <a:lnTo>
                  <a:pt x="12171" y="6726"/>
                </a:lnTo>
                <a:lnTo>
                  <a:pt x="11857" y="7950"/>
                </a:lnTo>
                <a:cubicBezTo>
                  <a:pt x="11649" y="7900"/>
                  <a:pt x="11436" y="7853"/>
                  <a:pt x="11224" y="7806"/>
                </a:cubicBezTo>
                <a:lnTo>
                  <a:pt x="11541" y="6573"/>
                </a:lnTo>
                <a:lnTo>
                  <a:pt x="10753" y="6382"/>
                </a:lnTo>
                <a:lnTo>
                  <a:pt x="10429" y="7640"/>
                </a:lnTo>
                <a:cubicBezTo>
                  <a:pt x="10258" y="7602"/>
                  <a:pt x="10090" y="7565"/>
                  <a:pt x="9926" y="7525"/>
                </a:cubicBezTo>
                <a:lnTo>
                  <a:pt x="9927" y="7521"/>
                </a:lnTo>
                <a:lnTo>
                  <a:pt x="8839" y="7257"/>
                </a:lnTo>
                <a:lnTo>
                  <a:pt x="8629" y="8075"/>
                </a:lnTo>
                <a:cubicBezTo>
                  <a:pt x="8629" y="8075"/>
                  <a:pt x="9214" y="8205"/>
                  <a:pt x="9202" y="8214"/>
                </a:cubicBezTo>
                <a:cubicBezTo>
                  <a:pt x="9521" y="8291"/>
                  <a:pt x="9579" y="8496"/>
                  <a:pt x="9569" y="8658"/>
                </a:cubicBezTo>
                <a:lnTo>
                  <a:pt x="9202" y="10091"/>
                </a:lnTo>
                <a:cubicBezTo>
                  <a:pt x="9224" y="10097"/>
                  <a:pt x="9252" y="10104"/>
                  <a:pt x="9283" y="10116"/>
                </a:cubicBezTo>
                <a:cubicBezTo>
                  <a:pt x="9257" y="10110"/>
                  <a:pt x="9229" y="10103"/>
                  <a:pt x="9200" y="10097"/>
                </a:cubicBezTo>
                <a:lnTo>
                  <a:pt x="8684" y="12103"/>
                </a:lnTo>
                <a:cubicBezTo>
                  <a:pt x="8646" y="12198"/>
                  <a:pt x="8546" y="12339"/>
                  <a:pt x="8323" y="12285"/>
                </a:cubicBezTo>
                <a:cubicBezTo>
                  <a:pt x="8331" y="12297"/>
                  <a:pt x="7749" y="12147"/>
                  <a:pt x="7749" y="12147"/>
                </a:cubicBezTo>
                <a:lnTo>
                  <a:pt x="7358" y="13023"/>
                </a:lnTo>
                <a:lnTo>
                  <a:pt x="8384" y="13271"/>
                </a:lnTo>
                <a:cubicBezTo>
                  <a:pt x="8575" y="13317"/>
                  <a:pt x="8762" y="13366"/>
                  <a:pt x="8946" y="13412"/>
                </a:cubicBezTo>
                <a:lnTo>
                  <a:pt x="8621" y="14684"/>
                </a:lnTo>
                <a:lnTo>
                  <a:pt x="9408" y="14875"/>
                </a:lnTo>
                <a:lnTo>
                  <a:pt x="9731" y="13616"/>
                </a:lnTo>
                <a:cubicBezTo>
                  <a:pt x="9947" y="13673"/>
                  <a:pt x="10156" y="13725"/>
                  <a:pt x="10360" y="13775"/>
                </a:cubicBezTo>
                <a:lnTo>
                  <a:pt x="10038" y="15027"/>
                </a:lnTo>
                <a:lnTo>
                  <a:pt x="10827" y="15218"/>
                </a:lnTo>
                <a:lnTo>
                  <a:pt x="11153" y="13948"/>
                </a:lnTo>
                <a:cubicBezTo>
                  <a:pt x="12499" y="14195"/>
                  <a:pt x="13510" y="14095"/>
                  <a:pt x="13935" y="12915"/>
                </a:cubicBezTo>
                <a:cubicBezTo>
                  <a:pt x="14279" y="11964"/>
                  <a:pt x="13918" y="11416"/>
                  <a:pt x="13210" y="11058"/>
                </a:cubicBezTo>
                <a:cubicBezTo>
                  <a:pt x="13726" y="10943"/>
                  <a:pt x="14115" y="10614"/>
                  <a:pt x="14218" y="9934"/>
                </a:cubicBezTo>
                <a:cubicBezTo>
                  <a:pt x="14361" y="9006"/>
                  <a:pt x="13633" y="8507"/>
                  <a:pt x="12637" y="8174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8" name="Shape 1448"/>
          <p:cNvSpPr/>
          <p:nvPr/>
        </p:nvSpPr>
        <p:spPr>
          <a:xfrm>
            <a:off x="4640374" y="36283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2" y="12079"/>
                </a:moveTo>
                <a:cubicBezTo>
                  <a:pt x="9878" y="12752"/>
                  <a:pt x="8799" y="12411"/>
                  <a:pt x="8449" y="12327"/>
                </a:cubicBezTo>
                <a:lnTo>
                  <a:pt x="8758" y="11138"/>
                </a:lnTo>
                <a:cubicBezTo>
                  <a:pt x="9107" y="11222"/>
                  <a:pt x="10234" y="11378"/>
                  <a:pt x="10052" y="12079"/>
                </a:cubicBezTo>
                <a:moveTo>
                  <a:pt x="9860" y="13998"/>
                </a:moveTo>
                <a:cubicBezTo>
                  <a:pt x="9669" y="14737"/>
                  <a:pt x="8373" y="14338"/>
                  <a:pt x="7953" y="14238"/>
                </a:cubicBezTo>
                <a:lnTo>
                  <a:pt x="8293" y="12927"/>
                </a:lnTo>
                <a:cubicBezTo>
                  <a:pt x="8714" y="13027"/>
                  <a:pt x="10060" y="13227"/>
                  <a:pt x="9860" y="13998"/>
                </a:cubicBezTo>
                <a:moveTo>
                  <a:pt x="10034" y="10721"/>
                </a:moveTo>
                <a:lnTo>
                  <a:pt x="10288" y="9743"/>
                </a:lnTo>
                <a:lnTo>
                  <a:pt x="9668" y="9595"/>
                </a:lnTo>
                <a:lnTo>
                  <a:pt x="9421" y="10547"/>
                </a:lnTo>
                <a:cubicBezTo>
                  <a:pt x="9258" y="10508"/>
                  <a:pt x="9090" y="10471"/>
                  <a:pt x="8925" y="10434"/>
                </a:cubicBezTo>
                <a:lnTo>
                  <a:pt x="9173" y="9476"/>
                </a:lnTo>
                <a:lnTo>
                  <a:pt x="8554" y="9328"/>
                </a:lnTo>
                <a:lnTo>
                  <a:pt x="8300" y="10306"/>
                </a:lnTo>
                <a:cubicBezTo>
                  <a:pt x="8165" y="10276"/>
                  <a:pt x="8033" y="10247"/>
                  <a:pt x="7904" y="10216"/>
                </a:cubicBezTo>
                <a:lnTo>
                  <a:pt x="7904" y="10213"/>
                </a:lnTo>
                <a:lnTo>
                  <a:pt x="7050" y="10008"/>
                </a:lnTo>
                <a:lnTo>
                  <a:pt x="6885" y="10644"/>
                </a:lnTo>
                <a:cubicBezTo>
                  <a:pt x="6885" y="10644"/>
                  <a:pt x="7345" y="10745"/>
                  <a:pt x="7335" y="10751"/>
                </a:cubicBezTo>
                <a:cubicBezTo>
                  <a:pt x="7586" y="10812"/>
                  <a:pt x="7632" y="10971"/>
                  <a:pt x="7624" y="11098"/>
                </a:cubicBezTo>
                <a:lnTo>
                  <a:pt x="7335" y="12213"/>
                </a:lnTo>
                <a:cubicBezTo>
                  <a:pt x="7352" y="12216"/>
                  <a:pt x="7375" y="12222"/>
                  <a:pt x="7399" y="12232"/>
                </a:cubicBezTo>
                <a:cubicBezTo>
                  <a:pt x="7379" y="12227"/>
                  <a:pt x="7357" y="12222"/>
                  <a:pt x="7334" y="12216"/>
                </a:cubicBezTo>
                <a:lnTo>
                  <a:pt x="6928" y="13777"/>
                </a:lnTo>
                <a:cubicBezTo>
                  <a:pt x="6898" y="13851"/>
                  <a:pt x="6820" y="13960"/>
                  <a:pt x="6645" y="13919"/>
                </a:cubicBezTo>
                <a:cubicBezTo>
                  <a:pt x="6651" y="13928"/>
                  <a:pt x="6194" y="13811"/>
                  <a:pt x="6194" y="13811"/>
                </a:cubicBezTo>
                <a:lnTo>
                  <a:pt x="5886" y="14492"/>
                </a:lnTo>
                <a:lnTo>
                  <a:pt x="6692" y="14686"/>
                </a:lnTo>
                <a:cubicBezTo>
                  <a:pt x="6843" y="14721"/>
                  <a:pt x="6990" y="14759"/>
                  <a:pt x="7134" y="14795"/>
                </a:cubicBezTo>
                <a:lnTo>
                  <a:pt x="6878" y="15784"/>
                </a:lnTo>
                <a:lnTo>
                  <a:pt x="7497" y="15933"/>
                </a:lnTo>
                <a:lnTo>
                  <a:pt x="7751" y="14954"/>
                </a:lnTo>
                <a:cubicBezTo>
                  <a:pt x="7921" y="14998"/>
                  <a:pt x="8085" y="15039"/>
                  <a:pt x="8245" y="15077"/>
                </a:cubicBezTo>
                <a:lnTo>
                  <a:pt x="7992" y="16051"/>
                </a:lnTo>
                <a:lnTo>
                  <a:pt x="8612" y="16200"/>
                </a:lnTo>
                <a:lnTo>
                  <a:pt x="8868" y="15212"/>
                </a:lnTo>
                <a:cubicBezTo>
                  <a:pt x="9926" y="15404"/>
                  <a:pt x="10720" y="15327"/>
                  <a:pt x="11055" y="14408"/>
                </a:cubicBezTo>
                <a:cubicBezTo>
                  <a:pt x="11324" y="13669"/>
                  <a:pt x="11041" y="13242"/>
                  <a:pt x="10485" y="12965"/>
                </a:cubicBezTo>
                <a:cubicBezTo>
                  <a:pt x="10890" y="12875"/>
                  <a:pt x="11195" y="12619"/>
                  <a:pt x="11277" y="12090"/>
                </a:cubicBezTo>
                <a:cubicBezTo>
                  <a:pt x="11389" y="11368"/>
                  <a:pt x="10816" y="10980"/>
                  <a:pt x="10034" y="10721"/>
                </a:cubicBezTo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8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1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09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9" name="Shape 1449"/>
          <p:cNvSpPr/>
          <p:nvPr/>
        </p:nvSpPr>
        <p:spPr>
          <a:xfrm>
            <a:off x="5173774" y="3691858"/>
            <a:ext cx="279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0" name="Shape 1450"/>
          <p:cNvSpPr/>
          <p:nvPr/>
        </p:nvSpPr>
        <p:spPr>
          <a:xfrm>
            <a:off x="5707174" y="366645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1" name="Shape 1451"/>
          <p:cNvSpPr/>
          <p:nvPr/>
        </p:nvSpPr>
        <p:spPr>
          <a:xfrm>
            <a:off x="906574" y="4212558"/>
            <a:ext cx="279401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2" name="Shape 1452"/>
          <p:cNvSpPr/>
          <p:nvPr/>
        </p:nvSpPr>
        <p:spPr>
          <a:xfrm>
            <a:off x="1439974" y="4225258"/>
            <a:ext cx="279401" cy="15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58" y="9506"/>
                </a:moveTo>
                <a:lnTo>
                  <a:pt x="11671" y="10299"/>
                </a:lnTo>
                <a:lnTo>
                  <a:pt x="9907" y="10299"/>
                </a:lnTo>
                <a:cubicBezTo>
                  <a:pt x="9902" y="10340"/>
                  <a:pt x="9900" y="10398"/>
                  <a:pt x="9900" y="10472"/>
                </a:cubicBezTo>
                <a:lnTo>
                  <a:pt x="9900" y="10757"/>
                </a:lnTo>
                <a:cubicBezTo>
                  <a:pt x="9900" y="10972"/>
                  <a:pt x="9902" y="11100"/>
                  <a:pt x="9907" y="11141"/>
                </a:cubicBezTo>
                <a:lnTo>
                  <a:pt x="11570" y="11141"/>
                </a:lnTo>
                <a:lnTo>
                  <a:pt x="11390" y="11921"/>
                </a:lnTo>
                <a:lnTo>
                  <a:pt x="9943" y="11921"/>
                </a:lnTo>
                <a:cubicBezTo>
                  <a:pt x="10001" y="12589"/>
                  <a:pt x="10123" y="13114"/>
                  <a:pt x="10311" y="13494"/>
                </a:cubicBezTo>
                <a:cubicBezTo>
                  <a:pt x="10527" y="13964"/>
                  <a:pt x="10819" y="14199"/>
                  <a:pt x="11189" y="14199"/>
                </a:cubicBezTo>
                <a:cubicBezTo>
                  <a:pt x="11429" y="14199"/>
                  <a:pt x="11628" y="14134"/>
                  <a:pt x="11786" y="14001"/>
                </a:cubicBezTo>
                <a:cubicBezTo>
                  <a:pt x="11930" y="13878"/>
                  <a:pt x="12093" y="13671"/>
                  <a:pt x="12276" y="13382"/>
                </a:cubicBezTo>
                <a:lnTo>
                  <a:pt x="12276" y="14756"/>
                </a:lnTo>
                <a:cubicBezTo>
                  <a:pt x="11949" y="15119"/>
                  <a:pt x="11587" y="15301"/>
                  <a:pt x="11189" y="15301"/>
                </a:cubicBezTo>
                <a:cubicBezTo>
                  <a:pt x="10546" y="15301"/>
                  <a:pt x="10044" y="14963"/>
                  <a:pt x="9683" y="14287"/>
                </a:cubicBezTo>
                <a:cubicBezTo>
                  <a:pt x="9372" y="13700"/>
                  <a:pt x="9177" y="12912"/>
                  <a:pt x="9100" y="11921"/>
                </a:cubicBezTo>
                <a:lnTo>
                  <a:pt x="8546" y="11921"/>
                </a:lnTo>
                <a:lnTo>
                  <a:pt x="8740" y="11141"/>
                </a:lnTo>
                <a:lnTo>
                  <a:pt x="9065" y="11141"/>
                </a:lnTo>
                <a:cubicBezTo>
                  <a:pt x="9060" y="11083"/>
                  <a:pt x="9056" y="11022"/>
                  <a:pt x="9054" y="10955"/>
                </a:cubicBezTo>
                <a:cubicBezTo>
                  <a:pt x="9051" y="10889"/>
                  <a:pt x="9050" y="10819"/>
                  <a:pt x="9050" y="10744"/>
                </a:cubicBezTo>
                <a:cubicBezTo>
                  <a:pt x="9050" y="10687"/>
                  <a:pt x="9051" y="10620"/>
                  <a:pt x="9054" y="10547"/>
                </a:cubicBezTo>
                <a:cubicBezTo>
                  <a:pt x="9056" y="10472"/>
                  <a:pt x="9060" y="10389"/>
                  <a:pt x="9065" y="10299"/>
                </a:cubicBezTo>
                <a:lnTo>
                  <a:pt x="8546" y="10299"/>
                </a:lnTo>
                <a:lnTo>
                  <a:pt x="8734" y="9506"/>
                </a:lnTo>
                <a:lnTo>
                  <a:pt x="9115" y="9506"/>
                </a:lnTo>
                <a:cubicBezTo>
                  <a:pt x="9235" y="8557"/>
                  <a:pt x="9453" y="7806"/>
                  <a:pt x="9770" y="7253"/>
                </a:cubicBezTo>
                <a:cubicBezTo>
                  <a:pt x="10140" y="6617"/>
                  <a:pt x="10612" y="6299"/>
                  <a:pt x="11189" y="6299"/>
                </a:cubicBezTo>
                <a:cubicBezTo>
                  <a:pt x="11606" y="6299"/>
                  <a:pt x="12034" y="6555"/>
                  <a:pt x="12470" y="7066"/>
                </a:cubicBezTo>
                <a:lnTo>
                  <a:pt x="12139" y="8193"/>
                </a:lnTo>
                <a:cubicBezTo>
                  <a:pt x="11832" y="7666"/>
                  <a:pt x="11496" y="7401"/>
                  <a:pt x="11131" y="7401"/>
                </a:cubicBezTo>
                <a:cubicBezTo>
                  <a:pt x="10809" y="7401"/>
                  <a:pt x="10541" y="7620"/>
                  <a:pt x="10325" y="8058"/>
                </a:cubicBezTo>
                <a:cubicBezTo>
                  <a:pt x="10142" y="8445"/>
                  <a:pt x="10020" y="8929"/>
                  <a:pt x="9957" y="9506"/>
                </a:cubicBezTo>
                <a:cubicBezTo>
                  <a:pt x="9957" y="9506"/>
                  <a:pt x="11858" y="9506"/>
                  <a:pt x="11858" y="9506"/>
                </a:cubicBezTo>
                <a:close/>
                <a:moveTo>
                  <a:pt x="10800" y="3601"/>
                </a:moveTo>
                <a:cubicBezTo>
                  <a:pt x="8631" y="3601"/>
                  <a:pt x="6873" y="6824"/>
                  <a:pt x="6873" y="10799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799"/>
                </a:cubicBezTo>
                <a:cubicBezTo>
                  <a:pt x="14727" y="6824"/>
                  <a:pt x="12969" y="3601"/>
                  <a:pt x="10800" y="3601"/>
                </a:cubicBezTo>
                <a:moveTo>
                  <a:pt x="5400" y="3601"/>
                </a:moveTo>
                <a:lnTo>
                  <a:pt x="4418" y="3601"/>
                </a:lnTo>
                <a:cubicBezTo>
                  <a:pt x="4147" y="3601"/>
                  <a:pt x="3927" y="4003"/>
                  <a:pt x="3927" y="4501"/>
                </a:cubicBezTo>
                <a:cubicBezTo>
                  <a:pt x="3927" y="4998"/>
                  <a:pt x="4147" y="5401"/>
                  <a:pt x="4418" y="5401"/>
                </a:cubicBezTo>
                <a:lnTo>
                  <a:pt x="5400" y="5401"/>
                </a:lnTo>
                <a:cubicBezTo>
                  <a:pt x="5671" y="5401"/>
                  <a:pt x="5891" y="4998"/>
                  <a:pt x="5891" y="4501"/>
                </a:cubicBezTo>
                <a:cubicBezTo>
                  <a:pt x="5891" y="4003"/>
                  <a:pt x="5671" y="3601"/>
                  <a:pt x="5400" y="3601"/>
                </a:cubicBezTo>
                <a:moveTo>
                  <a:pt x="17182" y="16199"/>
                </a:moveTo>
                <a:lnTo>
                  <a:pt x="16200" y="16199"/>
                </a:lnTo>
                <a:cubicBezTo>
                  <a:pt x="15929" y="16199"/>
                  <a:pt x="15709" y="16603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3"/>
                  <a:pt x="17453" y="16199"/>
                  <a:pt x="17182" y="16199"/>
                </a:cubicBezTo>
                <a:moveTo>
                  <a:pt x="20127" y="3601"/>
                </a:moveTo>
                <a:cubicBezTo>
                  <a:pt x="19856" y="3601"/>
                  <a:pt x="19636" y="3198"/>
                  <a:pt x="19636" y="2701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1"/>
                </a:cubicBezTo>
                <a:cubicBezTo>
                  <a:pt x="20618" y="3198"/>
                  <a:pt x="20398" y="3601"/>
                  <a:pt x="20127" y="3601"/>
                </a:cubicBezTo>
                <a:moveTo>
                  <a:pt x="20618" y="16365"/>
                </a:moveTo>
                <a:cubicBezTo>
                  <a:pt x="20464" y="16264"/>
                  <a:pt x="20300" y="16199"/>
                  <a:pt x="20127" y="16199"/>
                </a:cubicBezTo>
                <a:cubicBezTo>
                  <a:pt x="19314" y="16199"/>
                  <a:pt x="18655" y="17409"/>
                  <a:pt x="18655" y="18900"/>
                </a:cubicBezTo>
                <a:cubicBezTo>
                  <a:pt x="18655" y="19217"/>
                  <a:pt x="18689" y="19517"/>
                  <a:pt x="18744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9"/>
                  <a:pt x="2286" y="16199"/>
                  <a:pt x="1473" y="16199"/>
                </a:cubicBezTo>
                <a:cubicBezTo>
                  <a:pt x="1299" y="16199"/>
                  <a:pt x="1136" y="16264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1"/>
                  <a:pt x="1473" y="5401"/>
                </a:cubicBezTo>
                <a:cubicBezTo>
                  <a:pt x="2286" y="5401"/>
                  <a:pt x="2945" y="4192"/>
                  <a:pt x="2945" y="2701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89" y="2083"/>
                  <a:pt x="18655" y="2383"/>
                  <a:pt x="18655" y="2701"/>
                </a:cubicBezTo>
                <a:cubicBezTo>
                  <a:pt x="18655" y="4192"/>
                  <a:pt x="19314" y="5401"/>
                  <a:pt x="20127" y="5401"/>
                </a:cubicBezTo>
                <a:cubicBezTo>
                  <a:pt x="20300" y="5401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2"/>
                  <a:pt x="19856" y="18000"/>
                  <a:pt x="20127" y="18000"/>
                </a:cubicBezTo>
                <a:cubicBezTo>
                  <a:pt x="20398" y="18000"/>
                  <a:pt x="20618" y="18402"/>
                  <a:pt x="20618" y="18900"/>
                </a:cubicBezTo>
                <a:cubicBezTo>
                  <a:pt x="20618" y="19397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2" y="19800"/>
                  <a:pt x="982" y="19397"/>
                  <a:pt x="982" y="18900"/>
                </a:cubicBezTo>
                <a:cubicBezTo>
                  <a:pt x="982" y="18402"/>
                  <a:pt x="1202" y="18000"/>
                  <a:pt x="1473" y="18000"/>
                </a:cubicBezTo>
                <a:cubicBezTo>
                  <a:pt x="1744" y="18000"/>
                  <a:pt x="1964" y="18402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1"/>
                </a:cubicBezTo>
                <a:cubicBezTo>
                  <a:pt x="1964" y="3198"/>
                  <a:pt x="1744" y="3601"/>
                  <a:pt x="1473" y="3601"/>
                </a:cubicBezTo>
                <a:cubicBezTo>
                  <a:pt x="1202" y="3601"/>
                  <a:pt x="982" y="3198"/>
                  <a:pt x="982" y="2701"/>
                </a:cubicBezTo>
                <a:cubicBezTo>
                  <a:pt x="982" y="2203"/>
                  <a:pt x="1202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3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3" name="Shape 1453"/>
          <p:cNvSpPr/>
          <p:nvPr/>
        </p:nvSpPr>
        <p:spPr>
          <a:xfrm>
            <a:off x="1973374" y="419985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  <a:moveTo>
                  <a:pt x="11858" y="12529"/>
                </a:moveTo>
                <a:lnTo>
                  <a:pt x="11671" y="13124"/>
                </a:lnTo>
                <a:lnTo>
                  <a:pt x="9908" y="13124"/>
                </a:lnTo>
                <a:cubicBezTo>
                  <a:pt x="9902" y="13155"/>
                  <a:pt x="9900" y="13198"/>
                  <a:pt x="9900" y="13254"/>
                </a:cubicBezTo>
                <a:lnTo>
                  <a:pt x="9900" y="13468"/>
                </a:lnTo>
                <a:cubicBezTo>
                  <a:pt x="9900" y="13629"/>
                  <a:pt x="9902" y="13725"/>
                  <a:pt x="9908" y="13756"/>
                </a:cubicBezTo>
                <a:lnTo>
                  <a:pt x="11570" y="13756"/>
                </a:lnTo>
                <a:lnTo>
                  <a:pt x="11391" y="14340"/>
                </a:lnTo>
                <a:lnTo>
                  <a:pt x="9943" y="14340"/>
                </a:lnTo>
                <a:cubicBezTo>
                  <a:pt x="10001" y="14842"/>
                  <a:pt x="10124" y="15236"/>
                  <a:pt x="10311" y="15520"/>
                </a:cubicBezTo>
                <a:cubicBezTo>
                  <a:pt x="10527" y="15873"/>
                  <a:pt x="10819" y="16050"/>
                  <a:pt x="11189" y="16050"/>
                </a:cubicBezTo>
                <a:cubicBezTo>
                  <a:pt x="11429" y="16050"/>
                  <a:pt x="11628" y="16000"/>
                  <a:pt x="11787" y="15901"/>
                </a:cubicBezTo>
                <a:cubicBezTo>
                  <a:pt x="11930" y="15808"/>
                  <a:pt x="12093" y="15654"/>
                  <a:pt x="12276" y="15437"/>
                </a:cubicBezTo>
                <a:lnTo>
                  <a:pt x="12276" y="16468"/>
                </a:lnTo>
                <a:cubicBezTo>
                  <a:pt x="11950" y="16741"/>
                  <a:pt x="11587" y="16876"/>
                  <a:pt x="11189" y="16876"/>
                </a:cubicBezTo>
                <a:cubicBezTo>
                  <a:pt x="10546" y="16876"/>
                  <a:pt x="10044" y="16623"/>
                  <a:pt x="9684" y="16114"/>
                </a:cubicBezTo>
                <a:cubicBezTo>
                  <a:pt x="9372" y="15676"/>
                  <a:pt x="9177" y="15084"/>
                  <a:pt x="9101" y="14340"/>
                </a:cubicBezTo>
                <a:lnTo>
                  <a:pt x="8547" y="14340"/>
                </a:lnTo>
                <a:lnTo>
                  <a:pt x="8741" y="13756"/>
                </a:lnTo>
                <a:lnTo>
                  <a:pt x="9065" y="13756"/>
                </a:lnTo>
                <a:cubicBezTo>
                  <a:pt x="9060" y="13712"/>
                  <a:pt x="9056" y="13666"/>
                  <a:pt x="9054" y="13617"/>
                </a:cubicBezTo>
                <a:cubicBezTo>
                  <a:pt x="9051" y="13567"/>
                  <a:pt x="9050" y="13515"/>
                  <a:pt x="9050" y="13458"/>
                </a:cubicBezTo>
                <a:cubicBezTo>
                  <a:pt x="9050" y="13416"/>
                  <a:pt x="9051" y="13366"/>
                  <a:pt x="9054" y="13310"/>
                </a:cubicBezTo>
                <a:cubicBezTo>
                  <a:pt x="9056" y="13254"/>
                  <a:pt x="9060" y="13192"/>
                  <a:pt x="9065" y="13124"/>
                </a:cubicBezTo>
                <a:lnTo>
                  <a:pt x="8547" y="13124"/>
                </a:lnTo>
                <a:lnTo>
                  <a:pt x="8734" y="12529"/>
                </a:lnTo>
                <a:lnTo>
                  <a:pt x="9115" y="12529"/>
                </a:lnTo>
                <a:cubicBezTo>
                  <a:pt x="9235" y="11818"/>
                  <a:pt x="9453" y="11254"/>
                  <a:pt x="9770" y="10840"/>
                </a:cubicBezTo>
                <a:cubicBezTo>
                  <a:pt x="10140" y="10363"/>
                  <a:pt x="10613" y="10124"/>
                  <a:pt x="11189" y="10124"/>
                </a:cubicBezTo>
                <a:cubicBezTo>
                  <a:pt x="11607" y="10124"/>
                  <a:pt x="12034" y="10316"/>
                  <a:pt x="12470" y="10700"/>
                </a:cubicBezTo>
                <a:lnTo>
                  <a:pt x="12139" y="11545"/>
                </a:lnTo>
                <a:cubicBezTo>
                  <a:pt x="11832" y="11150"/>
                  <a:pt x="11496" y="10951"/>
                  <a:pt x="11131" y="10951"/>
                </a:cubicBezTo>
                <a:cubicBezTo>
                  <a:pt x="10809" y="10951"/>
                  <a:pt x="10541" y="11115"/>
                  <a:pt x="10325" y="11443"/>
                </a:cubicBezTo>
                <a:cubicBezTo>
                  <a:pt x="10143" y="11734"/>
                  <a:pt x="10020" y="12097"/>
                  <a:pt x="9958" y="12529"/>
                </a:cubicBezTo>
                <a:cubicBezTo>
                  <a:pt x="9958" y="12529"/>
                  <a:pt x="11858" y="12529"/>
                  <a:pt x="11858" y="12529"/>
                </a:cubicBezTo>
                <a:close/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8" y="6750"/>
                  <a:pt x="20618" y="7052"/>
                  <a:pt x="20618" y="7425"/>
                </a:cubicBezTo>
                <a:cubicBezTo>
                  <a:pt x="20618" y="7798"/>
                  <a:pt x="20398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9"/>
                  <a:pt x="18745" y="20250"/>
                </a:cubicBezTo>
                <a:lnTo>
                  <a:pt x="2855" y="20250"/>
                </a:lnTo>
                <a:cubicBezTo>
                  <a:pt x="2910" y="20039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299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299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8" y="18900"/>
                  <a:pt x="20618" y="19203"/>
                  <a:pt x="20618" y="19575"/>
                </a:cubicBezTo>
                <a:cubicBezTo>
                  <a:pt x="20618" y="19948"/>
                  <a:pt x="20398" y="20250"/>
                  <a:pt x="20127" y="20250"/>
                </a:cubicBezTo>
                <a:moveTo>
                  <a:pt x="1473" y="20250"/>
                </a:moveTo>
                <a:cubicBezTo>
                  <a:pt x="1202" y="20250"/>
                  <a:pt x="982" y="19948"/>
                  <a:pt x="982" y="19575"/>
                </a:cubicBezTo>
                <a:cubicBezTo>
                  <a:pt x="982" y="19203"/>
                  <a:pt x="1202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2" y="8100"/>
                  <a:pt x="982" y="7798"/>
                  <a:pt x="982" y="7425"/>
                </a:cubicBezTo>
                <a:cubicBezTo>
                  <a:pt x="982" y="7052"/>
                  <a:pt x="1202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5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5"/>
                  <a:pt x="21160" y="5400"/>
                  <a:pt x="20618" y="54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6" y="4050"/>
                  <a:pt x="19636" y="3748"/>
                  <a:pt x="19636" y="3375"/>
                </a:cubicBezTo>
                <a:cubicBezTo>
                  <a:pt x="19636" y="3002"/>
                  <a:pt x="19416" y="2700"/>
                  <a:pt x="19145" y="2700"/>
                </a:cubicBezTo>
                <a:lnTo>
                  <a:pt x="2455" y="2700"/>
                </a:lnTo>
                <a:cubicBezTo>
                  <a:pt x="2184" y="2700"/>
                  <a:pt x="1964" y="3002"/>
                  <a:pt x="1964" y="3375"/>
                </a:cubicBezTo>
                <a:cubicBezTo>
                  <a:pt x="1964" y="3748"/>
                  <a:pt x="2184" y="4050"/>
                  <a:pt x="2455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4" name="Shape 1454"/>
          <p:cNvSpPr/>
          <p:nvPr/>
        </p:nvSpPr>
        <p:spPr>
          <a:xfrm>
            <a:off x="2506774" y="4212558"/>
            <a:ext cx="279401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5" name="Shape 1455"/>
          <p:cNvSpPr/>
          <p:nvPr/>
        </p:nvSpPr>
        <p:spPr>
          <a:xfrm>
            <a:off x="3040174" y="4225258"/>
            <a:ext cx="279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1057"/>
                </a:moveTo>
                <a:lnTo>
                  <a:pt x="10114" y="13116"/>
                </a:lnTo>
                <a:cubicBezTo>
                  <a:pt x="10458" y="13273"/>
                  <a:pt x="11518" y="13902"/>
                  <a:pt x="11675" y="12740"/>
                </a:cubicBezTo>
                <a:cubicBezTo>
                  <a:pt x="11839" y="11528"/>
                  <a:pt x="10736" y="11215"/>
                  <a:pt x="10393" y="11057"/>
                </a:cubicBezTo>
                <a:moveTo>
                  <a:pt x="10772" y="8246"/>
                </a:moveTo>
                <a:lnTo>
                  <a:pt x="10520" y="10114"/>
                </a:lnTo>
                <a:cubicBezTo>
                  <a:pt x="10806" y="10246"/>
                  <a:pt x="11689" y="10782"/>
                  <a:pt x="11832" y="9726"/>
                </a:cubicBezTo>
                <a:cubicBezTo>
                  <a:pt x="11981" y="8623"/>
                  <a:pt x="11059" y="8378"/>
                  <a:pt x="10772" y="8246"/>
                </a:cubicBezTo>
                <a:moveTo>
                  <a:pt x="12833" y="9742"/>
                </a:moveTo>
                <a:cubicBezTo>
                  <a:pt x="12767" y="10572"/>
                  <a:pt x="12517" y="10974"/>
                  <a:pt x="12186" y="11116"/>
                </a:cubicBezTo>
                <a:cubicBezTo>
                  <a:pt x="12641" y="11552"/>
                  <a:pt x="12872" y="12224"/>
                  <a:pt x="12652" y="13386"/>
                </a:cubicBezTo>
                <a:cubicBezTo>
                  <a:pt x="12378" y="14828"/>
                  <a:pt x="11728" y="14950"/>
                  <a:pt x="10863" y="14648"/>
                </a:cubicBezTo>
                <a:lnTo>
                  <a:pt x="10653" y="16200"/>
                </a:lnTo>
                <a:lnTo>
                  <a:pt x="10146" y="15966"/>
                </a:lnTo>
                <a:lnTo>
                  <a:pt x="10353" y="14435"/>
                </a:lnTo>
                <a:cubicBezTo>
                  <a:pt x="10222" y="14376"/>
                  <a:pt x="10088" y="14311"/>
                  <a:pt x="9949" y="14242"/>
                </a:cubicBezTo>
                <a:lnTo>
                  <a:pt x="9741" y="15780"/>
                </a:lnTo>
                <a:lnTo>
                  <a:pt x="9235" y="15548"/>
                </a:lnTo>
                <a:lnTo>
                  <a:pt x="9444" y="13993"/>
                </a:lnTo>
                <a:cubicBezTo>
                  <a:pt x="9326" y="13936"/>
                  <a:pt x="9206" y="13877"/>
                  <a:pt x="9083" y="13820"/>
                </a:cubicBezTo>
                <a:lnTo>
                  <a:pt x="8423" y="13517"/>
                </a:lnTo>
                <a:lnTo>
                  <a:pt x="8675" y="12446"/>
                </a:lnTo>
                <a:cubicBezTo>
                  <a:pt x="8675" y="12446"/>
                  <a:pt x="9049" y="12629"/>
                  <a:pt x="9043" y="12615"/>
                </a:cubicBezTo>
                <a:cubicBezTo>
                  <a:pt x="9187" y="12681"/>
                  <a:pt x="9251" y="12509"/>
                  <a:pt x="9276" y="12393"/>
                </a:cubicBezTo>
                <a:lnTo>
                  <a:pt x="9607" y="9940"/>
                </a:lnTo>
                <a:cubicBezTo>
                  <a:pt x="9626" y="9949"/>
                  <a:pt x="9644" y="9957"/>
                  <a:pt x="9661" y="9965"/>
                </a:cubicBezTo>
                <a:cubicBezTo>
                  <a:pt x="9641" y="9950"/>
                  <a:pt x="9623" y="9940"/>
                  <a:pt x="9608" y="9933"/>
                </a:cubicBezTo>
                <a:lnTo>
                  <a:pt x="9845" y="8183"/>
                </a:lnTo>
                <a:cubicBezTo>
                  <a:pt x="9851" y="7984"/>
                  <a:pt x="9814" y="7733"/>
                  <a:pt x="9608" y="7639"/>
                </a:cubicBezTo>
                <a:cubicBezTo>
                  <a:pt x="9616" y="7629"/>
                  <a:pt x="9240" y="7469"/>
                  <a:pt x="9240" y="7469"/>
                </a:cubicBezTo>
                <a:lnTo>
                  <a:pt x="9375" y="6471"/>
                </a:lnTo>
                <a:lnTo>
                  <a:pt x="10074" y="6793"/>
                </a:lnTo>
                <a:lnTo>
                  <a:pt x="10074" y="6798"/>
                </a:lnTo>
                <a:cubicBezTo>
                  <a:pt x="10179" y="6845"/>
                  <a:pt x="10288" y="6892"/>
                  <a:pt x="10398" y="6937"/>
                </a:cubicBezTo>
                <a:lnTo>
                  <a:pt x="10606" y="5401"/>
                </a:lnTo>
                <a:lnTo>
                  <a:pt x="11113" y="5634"/>
                </a:lnTo>
                <a:lnTo>
                  <a:pt x="10909" y="7140"/>
                </a:lnTo>
                <a:cubicBezTo>
                  <a:pt x="11045" y="7197"/>
                  <a:pt x="11182" y="7255"/>
                  <a:pt x="11315" y="7317"/>
                </a:cubicBezTo>
                <a:lnTo>
                  <a:pt x="11517" y="5821"/>
                </a:lnTo>
                <a:lnTo>
                  <a:pt x="12025" y="6054"/>
                </a:lnTo>
                <a:lnTo>
                  <a:pt x="11817" y="7590"/>
                </a:lnTo>
                <a:cubicBezTo>
                  <a:pt x="12457" y="7998"/>
                  <a:pt x="12926" y="8607"/>
                  <a:pt x="12833" y="9742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8" y="16200"/>
                  <a:pt x="15709" y="16603"/>
                  <a:pt x="15709" y="17100"/>
                </a:cubicBezTo>
                <a:cubicBezTo>
                  <a:pt x="15709" y="17598"/>
                  <a:pt x="15928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8"/>
                  <a:pt x="17673" y="17100"/>
                </a:cubicBezTo>
                <a:cubicBezTo>
                  <a:pt x="17673" y="16603"/>
                  <a:pt x="17453" y="16200"/>
                  <a:pt x="17182" y="162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3"/>
                  <a:pt x="3927" y="4500"/>
                </a:cubicBezTo>
                <a:cubicBezTo>
                  <a:pt x="3927" y="4998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8"/>
                  <a:pt x="5891" y="4500"/>
                </a:cubicBezTo>
                <a:cubicBezTo>
                  <a:pt x="5891" y="4003"/>
                  <a:pt x="5671" y="3600"/>
                  <a:pt x="5400" y="3600"/>
                </a:cubicBezTo>
                <a:moveTo>
                  <a:pt x="20127" y="3600"/>
                </a:moveTo>
                <a:cubicBezTo>
                  <a:pt x="19856" y="3600"/>
                  <a:pt x="19636" y="3198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0"/>
                </a:cubicBezTo>
                <a:cubicBezTo>
                  <a:pt x="20618" y="3198"/>
                  <a:pt x="20398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10"/>
                  <a:pt x="18655" y="18900"/>
                </a:cubicBezTo>
                <a:cubicBezTo>
                  <a:pt x="18655" y="19217"/>
                  <a:pt x="18690" y="19518"/>
                  <a:pt x="18744" y="19800"/>
                </a:cubicBezTo>
                <a:lnTo>
                  <a:pt x="2855" y="19800"/>
                </a:lnTo>
                <a:cubicBezTo>
                  <a:pt x="2910" y="19518"/>
                  <a:pt x="2945" y="19217"/>
                  <a:pt x="2945" y="18900"/>
                </a:cubicBezTo>
                <a:cubicBezTo>
                  <a:pt x="2945" y="17410"/>
                  <a:pt x="2286" y="16200"/>
                  <a:pt x="1473" y="16200"/>
                </a:cubicBezTo>
                <a:cubicBezTo>
                  <a:pt x="1299" y="16200"/>
                  <a:pt x="1136" y="16265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0"/>
                  <a:pt x="1473" y="5400"/>
                </a:cubicBezTo>
                <a:cubicBezTo>
                  <a:pt x="2286" y="5400"/>
                  <a:pt x="2945" y="4192"/>
                  <a:pt x="2945" y="2700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90" y="2083"/>
                  <a:pt x="18655" y="2383"/>
                  <a:pt x="18655" y="2700"/>
                </a:cubicBezTo>
                <a:cubicBezTo>
                  <a:pt x="18655" y="4192"/>
                  <a:pt x="19314" y="5400"/>
                  <a:pt x="20127" y="5400"/>
                </a:cubicBezTo>
                <a:cubicBezTo>
                  <a:pt x="20300" y="5400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8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8" y="18000"/>
                  <a:pt x="20618" y="18403"/>
                  <a:pt x="20618" y="18900"/>
                </a:cubicBezTo>
                <a:cubicBezTo>
                  <a:pt x="20618" y="19398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8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8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8"/>
                  <a:pt x="1744" y="3600"/>
                  <a:pt x="1473" y="3600"/>
                </a:cubicBezTo>
                <a:cubicBezTo>
                  <a:pt x="1201" y="3600"/>
                  <a:pt x="982" y="3198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6" name="Shape 1456"/>
          <p:cNvSpPr/>
          <p:nvPr/>
        </p:nvSpPr>
        <p:spPr>
          <a:xfrm>
            <a:off x="3573574" y="419985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7" name="Shape 1457"/>
          <p:cNvSpPr/>
          <p:nvPr/>
        </p:nvSpPr>
        <p:spPr>
          <a:xfrm>
            <a:off x="4106974" y="4212558"/>
            <a:ext cx="279401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2" y="12358"/>
                </a:moveTo>
                <a:cubicBezTo>
                  <a:pt x="10390" y="12952"/>
                  <a:pt x="10196" y="13240"/>
                  <a:pt x="9938" y="13340"/>
                </a:cubicBezTo>
                <a:cubicBezTo>
                  <a:pt x="10292" y="13653"/>
                  <a:pt x="10472" y="14131"/>
                  <a:pt x="10300" y="14961"/>
                </a:cubicBezTo>
                <a:cubicBezTo>
                  <a:pt x="10088" y="15991"/>
                  <a:pt x="9582" y="16078"/>
                  <a:pt x="8910" y="15863"/>
                </a:cubicBezTo>
                <a:lnTo>
                  <a:pt x="8746" y="16971"/>
                </a:lnTo>
                <a:lnTo>
                  <a:pt x="8352" y="16805"/>
                </a:lnTo>
                <a:lnTo>
                  <a:pt x="8513" y="15711"/>
                </a:lnTo>
                <a:cubicBezTo>
                  <a:pt x="8411" y="15668"/>
                  <a:pt x="8306" y="15622"/>
                  <a:pt x="8199" y="15573"/>
                </a:cubicBezTo>
                <a:lnTo>
                  <a:pt x="8037" y="16672"/>
                </a:lnTo>
                <a:lnTo>
                  <a:pt x="7643" y="16505"/>
                </a:lnTo>
                <a:lnTo>
                  <a:pt x="7806" y="15395"/>
                </a:lnTo>
                <a:cubicBezTo>
                  <a:pt x="7714" y="15355"/>
                  <a:pt x="7621" y="15312"/>
                  <a:pt x="7525" y="15272"/>
                </a:cubicBezTo>
                <a:lnTo>
                  <a:pt x="7012" y="15055"/>
                </a:lnTo>
                <a:lnTo>
                  <a:pt x="7207" y="14290"/>
                </a:lnTo>
                <a:cubicBezTo>
                  <a:pt x="7207" y="14290"/>
                  <a:pt x="7498" y="14421"/>
                  <a:pt x="7495" y="14412"/>
                </a:cubicBezTo>
                <a:cubicBezTo>
                  <a:pt x="7606" y="14459"/>
                  <a:pt x="7656" y="14335"/>
                  <a:pt x="7675" y="14252"/>
                </a:cubicBezTo>
                <a:lnTo>
                  <a:pt x="7933" y="12501"/>
                </a:lnTo>
                <a:cubicBezTo>
                  <a:pt x="7948" y="12506"/>
                  <a:pt x="7961" y="12512"/>
                  <a:pt x="7974" y="12518"/>
                </a:cubicBezTo>
                <a:cubicBezTo>
                  <a:pt x="7959" y="12507"/>
                  <a:pt x="7945" y="12501"/>
                  <a:pt x="7934" y="12495"/>
                </a:cubicBezTo>
                <a:lnTo>
                  <a:pt x="8118" y="11245"/>
                </a:lnTo>
                <a:cubicBezTo>
                  <a:pt x="8122" y="11103"/>
                  <a:pt x="8093" y="10924"/>
                  <a:pt x="7934" y="10856"/>
                </a:cubicBezTo>
                <a:cubicBezTo>
                  <a:pt x="7940" y="10849"/>
                  <a:pt x="7647" y="10735"/>
                  <a:pt x="7647" y="10735"/>
                </a:cubicBezTo>
                <a:lnTo>
                  <a:pt x="7752" y="10022"/>
                </a:lnTo>
                <a:lnTo>
                  <a:pt x="8297" y="10252"/>
                </a:lnTo>
                <a:lnTo>
                  <a:pt x="8296" y="10255"/>
                </a:lnTo>
                <a:cubicBezTo>
                  <a:pt x="8378" y="10289"/>
                  <a:pt x="8462" y="10322"/>
                  <a:pt x="8548" y="10356"/>
                </a:cubicBezTo>
                <a:lnTo>
                  <a:pt x="8709" y="9258"/>
                </a:lnTo>
                <a:lnTo>
                  <a:pt x="9103" y="9424"/>
                </a:lnTo>
                <a:lnTo>
                  <a:pt x="8945" y="10500"/>
                </a:lnTo>
                <a:cubicBezTo>
                  <a:pt x="9051" y="10541"/>
                  <a:pt x="9158" y="10582"/>
                  <a:pt x="9261" y="10627"/>
                </a:cubicBezTo>
                <a:lnTo>
                  <a:pt x="9418" y="9557"/>
                </a:lnTo>
                <a:lnTo>
                  <a:pt x="9813" y="9724"/>
                </a:lnTo>
                <a:lnTo>
                  <a:pt x="9651" y="10822"/>
                </a:lnTo>
                <a:cubicBezTo>
                  <a:pt x="10149" y="11112"/>
                  <a:pt x="10513" y="11548"/>
                  <a:pt x="10442" y="123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13255" y="16971"/>
                </a:moveTo>
                <a:cubicBezTo>
                  <a:pt x="12983" y="16971"/>
                  <a:pt x="12764" y="17318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6" y="18514"/>
                  <a:pt x="13745" y="18169"/>
                  <a:pt x="13745" y="17743"/>
                </a:cubicBezTo>
                <a:cubicBezTo>
                  <a:pt x="13745" y="17318"/>
                  <a:pt x="13526" y="16971"/>
                  <a:pt x="13255" y="16971"/>
                </a:cubicBezTo>
                <a:moveTo>
                  <a:pt x="8839" y="11290"/>
                </a:moveTo>
                <a:lnTo>
                  <a:pt x="8643" y="12624"/>
                </a:lnTo>
                <a:cubicBezTo>
                  <a:pt x="8865" y="12718"/>
                  <a:pt x="9552" y="13102"/>
                  <a:pt x="9663" y="12347"/>
                </a:cubicBezTo>
                <a:cubicBezTo>
                  <a:pt x="9778" y="11559"/>
                  <a:pt x="9062" y="11384"/>
                  <a:pt x="8839" y="1129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90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7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7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300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300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7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60"/>
                  <a:pt x="1201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7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543" y="13297"/>
                </a:moveTo>
                <a:lnTo>
                  <a:pt x="8327" y="14769"/>
                </a:lnTo>
                <a:cubicBezTo>
                  <a:pt x="8595" y="14882"/>
                  <a:pt x="9419" y="15330"/>
                  <a:pt x="9541" y="14500"/>
                </a:cubicBezTo>
                <a:cubicBezTo>
                  <a:pt x="9669" y="13634"/>
                  <a:pt x="8811" y="13410"/>
                  <a:pt x="8543" y="13297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90" y="9257"/>
                  <a:pt x="4909" y="8912"/>
                  <a:pt x="4909" y="8486"/>
                </a:cubicBezTo>
                <a:cubicBezTo>
                  <a:pt x="4909" y="8060"/>
                  <a:pt x="4690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8" name="Shape 1458"/>
          <p:cNvSpPr/>
          <p:nvPr/>
        </p:nvSpPr>
        <p:spPr>
          <a:xfrm>
            <a:off x="4640374" y="419985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9" name="Shape 1459"/>
          <p:cNvSpPr/>
          <p:nvPr/>
        </p:nvSpPr>
        <p:spPr>
          <a:xfrm>
            <a:off x="5173774" y="41617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0" name="Shape 1460"/>
          <p:cNvSpPr/>
          <p:nvPr/>
        </p:nvSpPr>
        <p:spPr>
          <a:xfrm>
            <a:off x="5707174" y="41617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6" y="14727"/>
                  <a:pt x="17076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5" y="9447"/>
                </a:lnTo>
                <a:lnTo>
                  <a:pt x="21577" y="9444"/>
                </a:lnTo>
                <a:cubicBezTo>
                  <a:pt x="21587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5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2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1291" y="2945"/>
                </a:moveTo>
                <a:cubicBezTo>
                  <a:pt x="11427" y="2945"/>
                  <a:pt x="11549" y="2891"/>
                  <a:pt x="11638" y="2802"/>
                </a:cubicBezTo>
                <a:lnTo>
                  <a:pt x="12764" y="1676"/>
                </a:lnTo>
                <a:lnTo>
                  <a:pt x="12764" y="7364"/>
                </a:lnTo>
                <a:cubicBezTo>
                  <a:pt x="12764" y="7634"/>
                  <a:pt x="12983" y="7855"/>
                  <a:pt x="13255" y="7855"/>
                </a:cubicBezTo>
                <a:cubicBezTo>
                  <a:pt x="13526" y="7855"/>
                  <a:pt x="13745" y="7634"/>
                  <a:pt x="13745" y="7364"/>
                </a:cubicBezTo>
                <a:lnTo>
                  <a:pt x="13745" y="1676"/>
                </a:lnTo>
                <a:lnTo>
                  <a:pt x="14871" y="2802"/>
                </a:lnTo>
                <a:cubicBezTo>
                  <a:pt x="14959" y="2891"/>
                  <a:pt x="15082" y="2945"/>
                  <a:pt x="15218" y="2945"/>
                </a:cubicBezTo>
                <a:cubicBezTo>
                  <a:pt x="15490" y="2945"/>
                  <a:pt x="15709" y="2726"/>
                  <a:pt x="15709" y="2455"/>
                </a:cubicBezTo>
                <a:cubicBezTo>
                  <a:pt x="15709" y="2319"/>
                  <a:pt x="15654" y="2196"/>
                  <a:pt x="15565" y="2107"/>
                </a:cubicBezTo>
                <a:lnTo>
                  <a:pt x="13602" y="144"/>
                </a:lnTo>
                <a:cubicBezTo>
                  <a:pt x="13513" y="55"/>
                  <a:pt x="13390" y="0"/>
                  <a:pt x="13255" y="0"/>
                </a:cubicBezTo>
                <a:cubicBezTo>
                  <a:pt x="13118" y="0"/>
                  <a:pt x="12996" y="55"/>
                  <a:pt x="12907" y="144"/>
                </a:cubicBezTo>
                <a:lnTo>
                  <a:pt x="10944" y="2107"/>
                </a:lnTo>
                <a:cubicBezTo>
                  <a:pt x="10855" y="2196"/>
                  <a:pt x="10800" y="2319"/>
                  <a:pt x="10800" y="2455"/>
                </a:cubicBezTo>
                <a:cubicBezTo>
                  <a:pt x="10800" y="2726"/>
                  <a:pt x="11020" y="2945"/>
                  <a:pt x="11291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1" name="Shape 1461"/>
          <p:cNvSpPr/>
          <p:nvPr/>
        </p:nvSpPr>
        <p:spPr>
          <a:xfrm>
            <a:off x="6256226" y="364105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2" name="Shape 1462"/>
          <p:cNvSpPr/>
          <p:nvPr/>
        </p:nvSpPr>
        <p:spPr>
          <a:xfrm>
            <a:off x="6789626" y="364105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944" y="5242"/>
                </a:moveTo>
                <a:cubicBezTo>
                  <a:pt x="11033" y="5340"/>
                  <a:pt x="11155" y="5400"/>
                  <a:pt x="11291" y="5400"/>
                </a:cubicBezTo>
                <a:cubicBezTo>
                  <a:pt x="11562" y="5400"/>
                  <a:pt x="11782" y="5159"/>
                  <a:pt x="11782" y="4860"/>
                </a:cubicBezTo>
                <a:cubicBezTo>
                  <a:pt x="11782" y="4711"/>
                  <a:pt x="11727" y="4577"/>
                  <a:pt x="11638" y="4478"/>
                </a:cubicBezTo>
                <a:lnTo>
                  <a:pt x="10512" y="3240"/>
                </a:lnTo>
                <a:lnTo>
                  <a:pt x="16200" y="3240"/>
                </a:lnTo>
                <a:cubicBezTo>
                  <a:pt x="16471" y="3240"/>
                  <a:pt x="16691" y="2999"/>
                  <a:pt x="16691" y="2700"/>
                </a:cubicBezTo>
                <a:cubicBezTo>
                  <a:pt x="16691" y="2402"/>
                  <a:pt x="16471" y="2160"/>
                  <a:pt x="16200" y="2160"/>
                </a:cubicBezTo>
                <a:lnTo>
                  <a:pt x="10512" y="2160"/>
                </a:lnTo>
                <a:lnTo>
                  <a:pt x="11638" y="922"/>
                </a:lnTo>
                <a:cubicBezTo>
                  <a:pt x="11727" y="824"/>
                  <a:pt x="11782" y="689"/>
                  <a:pt x="11782" y="540"/>
                </a:cubicBezTo>
                <a:cubicBezTo>
                  <a:pt x="11782" y="242"/>
                  <a:pt x="11562" y="0"/>
                  <a:pt x="11291" y="0"/>
                </a:cubicBezTo>
                <a:cubicBezTo>
                  <a:pt x="11155" y="0"/>
                  <a:pt x="11033" y="61"/>
                  <a:pt x="10944" y="158"/>
                </a:cubicBezTo>
                <a:lnTo>
                  <a:pt x="8980" y="2318"/>
                </a:lnTo>
                <a:cubicBezTo>
                  <a:pt x="8891" y="2417"/>
                  <a:pt x="8836" y="2552"/>
                  <a:pt x="8836" y="2700"/>
                </a:cubicBezTo>
                <a:cubicBezTo>
                  <a:pt x="8836" y="2849"/>
                  <a:pt x="8891" y="2984"/>
                  <a:pt x="8980" y="3082"/>
                </a:cubicBezTo>
                <a:cubicBezTo>
                  <a:pt x="8980" y="3082"/>
                  <a:pt x="10944" y="5242"/>
                  <a:pt x="10944" y="524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3" name="Shape 1463"/>
          <p:cNvSpPr/>
          <p:nvPr/>
        </p:nvSpPr>
        <p:spPr>
          <a:xfrm>
            <a:off x="7323026" y="364105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4" name="Shape 1464"/>
          <p:cNvSpPr/>
          <p:nvPr/>
        </p:nvSpPr>
        <p:spPr>
          <a:xfrm>
            <a:off x="7856426" y="3660108"/>
            <a:ext cx="279401" cy="22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2960"/>
                </a:moveTo>
                <a:lnTo>
                  <a:pt x="17294" y="10491"/>
                </a:lnTo>
                <a:lnTo>
                  <a:pt x="19843" y="10491"/>
                </a:lnTo>
                <a:lnTo>
                  <a:pt x="19407" y="12960"/>
                </a:lnTo>
                <a:cubicBezTo>
                  <a:pt x="19407" y="12960"/>
                  <a:pt x="17076" y="12960"/>
                  <a:pt x="17076" y="12960"/>
                </a:cubicBezTo>
                <a:close/>
                <a:moveTo>
                  <a:pt x="18752" y="16663"/>
                </a:moveTo>
                <a:lnTo>
                  <a:pt x="16748" y="16663"/>
                </a:lnTo>
                <a:lnTo>
                  <a:pt x="16967" y="14194"/>
                </a:lnTo>
                <a:lnTo>
                  <a:pt x="19188" y="14194"/>
                </a:lnTo>
                <a:cubicBezTo>
                  <a:pt x="19188" y="14194"/>
                  <a:pt x="18752" y="16663"/>
                  <a:pt x="18752" y="16663"/>
                </a:cubicBezTo>
                <a:close/>
                <a:moveTo>
                  <a:pt x="17673" y="20366"/>
                </a:moveTo>
                <a:cubicBezTo>
                  <a:pt x="17131" y="20366"/>
                  <a:pt x="16691" y="19813"/>
                  <a:pt x="16691" y="19131"/>
                </a:cubicBezTo>
                <a:cubicBezTo>
                  <a:pt x="16691" y="18450"/>
                  <a:pt x="17131" y="17897"/>
                  <a:pt x="17673" y="17897"/>
                </a:cubicBezTo>
                <a:cubicBezTo>
                  <a:pt x="18215" y="17897"/>
                  <a:pt x="18655" y="18450"/>
                  <a:pt x="18655" y="19131"/>
                </a:cubicBezTo>
                <a:cubicBezTo>
                  <a:pt x="18655" y="19813"/>
                  <a:pt x="18215" y="20366"/>
                  <a:pt x="17673" y="20366"/>
                </a:cubicBezTo>
                <a:moveTo>
                  <a:pt x="16415" y="9257"/>
                </a:moveTo>
                <a:lnTo>
                  <a:pt x="13745" y="9257"/>
                </a:lnTo>
                <a:lnTo>
                  <a:pt x="13745" y="6789"/>
                </a:lnTo>
                <a:lnTo>
                  <a:pt x="16634" y="6789"/>
                </a:lnTo>
                <a:cubicBezTo>
                  <a:pt x="16634" y="6789"/>
                  <a:pt x="16415" y="9257"/>
                  <a:pt x="16415" y="9257"/>
                </a:cubicBezTo>
                <a:close/>
                <a:moveTo>
                  <a:pt x="16088" y="12960"/>
                </a:moveTo>
                <a:lnTo>
                  <a:pt x="13745" y="12960"/>
                </a:lnTo>
                <a:lnTo>
                  <a:pt x="13745" y="10491"/>
                </a:lnTo>
                <a:lnTo>
                  <a:pt x="16307" y="10491"/>
                </a:lnTo>
                <a:cubicBezTo>
                  <a:pt x="16307" y="10491"/>
                  <a:pt x="16088" y="12960"/>
                  <a:pt x="16088" y="12960"/>
                </a:cubicBezTo>
                <a:close/>
                <a:moveTo>
                  <a:pt x="15761" y="16663"/>
                </a:moveTo>
                <a:lnTo>
                  <a:pt x="13745" y="16663"/>
                </a:lnTo>
                <a:lnTo>
                  <a:pt x="13745" y="14194"/>
                </a:lnTo>
                <a:lnTo>
                  <a:pt x="15979" y="14194"/>
                </a:lnTo>
                <a:cubicBezTo>
                  <a:pt x="15979" y="14194"/>
                  <a:pt x="15761" y="16663"/>
                  <a:pt x="15761" y="16663"/>
                </a:cubicBezTo>
                <a:close/>
                <a:moveTo>
                  <a:pt x="12764" y="9257"/>
                </a:moveTo>
                <a:lnTo>
                  <a:pt x="10094" y="9257"/>
                </a:lnTo>
                <a:lnTo>
                  <a:pt x="9876" y="6789"/>
                </a:lnTo>
                <a:lnTo>
                  <a:pt x="12764" y="6789"/>
                </a:lnTo>
                <a:cubicBezTo>
                  <a:pt x="12764" y="6789"/>
                  <a:pt x="12764" y="9257"/>
                  <a:pt x="12764" y="9257"/>
                </a:cubicBezTo>
                <a:close/>
                <a:moveTo>
                  <a:pt x="12764" y="12960"/>
                </a:moveTo>
                <a:lnTo>
                  <a:pt x="10422" y="12960"/>
                </a:lnTo>
                <a:lnTo>
                  <a:pt x="10203" y="10491"/>
                </a:lnTo>
                <a:lnTo>
                  <a:pt x="12764" y="10491"/>
                </a:lnTo>
                <a:cubicBezTo>
                  <a:pt x="12764" y="10491"/>
                  <a:pt x="12764" y="12960"/>
                  <a:pt x="12764" y="12960"/>
                </a:cubicBezTo>
                <a:close/>
                <a:moveTo>
                  <a:pt x="12764" y="16663"/>
                </a:moveTo>
                <a:lnTo>
                  <a:pt x="10748" y="16663"/>
                </a:lnTo>
                <a:lnTo>
                  <a:pt x="10531" y="14194"/>
                </a:lnTo>
                <a:lnTo>
                  <a:pt x="12764" y="14194"/>
                </a:lnTo>
                <a:cubicBezTo>
                  <a:pt x="12764" y="14194"/>
                  <a:pt x="12764" y="16663"/>
                  <a:pt x="12764" y="16663"/>
                </a:cubicBezTo>
                <a:close/>
                <a:moveTo>
                  <a:pt x="8836" y="20366"/>
                </a:moveTo>
                <a:cubicBezTo>
                  <a:pt x="8294" y="20366"/>
                  <a:pt x="7855" y="19813"/>
                  <a:pt x="7855" y="19131"/>
                </a:cubicBezTo>
                <a:cubicBezTo>
                  <a:pt x="7855" y="18450"/>
                  <a:pt x="8294" y="17897"/>
                  <a:pt x="8836" y="17897"/>
                </a:cubicBezTo>
                <a:cubicBezTo>
                  <a:pt x="9379" y="17897"/>
                  <a:pt x="9818" y="18450"/>
                  <a:pt x="9818" y="19131"/>
                </a:cubicBezTo>
                <a:cubicBezTo>
                  <a:pt x="9818" y="19813"/>
                  <a:pt x="9379" y="20366"/>
                  <a:pt x="8836" y="20366"/>
                </a:cubicBezTo>
                <a:moveTo>
                  <a:pt x="7214" y="14194"/>
                </a:moveTo>
                <a:lnTo>
                  <a:pt x="9543" y="14194"/>
                </a:lnTo>
                <a:lnTo>
                  <a:pt x="9761" y="16663"/>
                </a:lnTo>
                <a:lnTo>
                  <a:pt x="7740" y="16663"/>
                </a:lnTo>
                <a:cubicBezTo>
                  <a:pt x="7740" y="16663"/>
                  <a:pt x="7214" y="14194"/>
                  <a:pt x="7214" y="14194"/>
                </a:cubicBezTo>
                <a:close/>
                <a:moveTo>
                  <a:pt x="6950" y="12960"/>
                </a:moveTo>
                <a:lnTo>
                  <a:pt x="6424" y="10491"/>
                </a:lnTo>
                <a:lnTo>
                  <a:pt x="9215" y="10491"/>
                </a:lnTo>
                <a:lnTo>
                  <a:pt x="9434" y="12960"/>
                </a:lnTo>
                <a:cubicBezTo>
                  <a:pt x="9434" y="12960"/>
                  <a:pt x="6950" y="12960"/>
                  <a:pt x="6950" y="12960"/>
                </a:cubicBezTo>
                <a:close/>
                <a:moveTo>
                  <a:pt x="5633" y="6789"/>
                </a:moveTo>
                <a:lnTo>
                  <a:pt x="8888" y="6789"/>
                </a:lnTo>
                <a:lnTo>
                  <a:pt x="9107" y="9257"/>
                </a:lnTo>
                <a:lnTo>
                  <a:pt x="6160" y="9257"/>
                </a:lnTo>
                <a:cubicBezTo>
                  <a:pt x="6160" y="9257"/>
                  <a:pt x="5633" y="6789"/>
                  <a:pt x="5633" y="6789"/>
                </a:cubicBezTo>
                <a:close/>
                <a:moveTo>
                  <a:pt x="17621" y="6789"/>
                </a:moveTo>
                <a:lnTo>
                  <a:pt x="20498" y="6789"/>
                </a:lnTo>
                <a:lnTo>
                  <a:pt x="20061" y="9257"/>
                </a:lnTo>
                <a:lnTo>
                  <a:pt x="17403" y="9257"/>
                </a:lnTo>
                <a:cubicBezTo>
                  <a:pt x="17403" y="9257"/>
                  <a:pt x="17621" y="6789"/>
                  <a:pt x="17621" y="6789"/>
                </a:cubicBezTo>
                <a:close/>
                <a:moveTo>
                  <a:pt x="19619" y="17429"/>
                </a:moveTo>
                <a:lnTo>
                  <a:pt x="19622" y="17429"/>
                </a:lnTo>
                <a:lnTo>
                  <a:pt x="21585" y="6321"/>
                </a:lnTo>
                <a:lnTo>
                  <a:pt x="21577" y="6318"/>
                </a:lnTo>
                <a:cubicBezTo>
                  <a:pt x="21586" y="6270"/>
                  <a:pt x="21600" y="6224"/>
                  <a:pt x="21600" y="6171"/>
                </a:cubicBezTo>
                <a:cubicBezTo>
                  <a:pt x="21600" y="5830"/>
                  <a:pt x="21380" y="5554"/>
                  <a:pt x="21109" y="5554"/>
                </a:cubicBezTo>
                <a:lnTo>
                  <a:pt x="5370" y="5554"/>
                </a:lnTo>
                <a:lnTo>
                  <a:pt x="4674" y="2291"/>
                </a:lnTo>
                <a:lnTo>
                  <a:pt x="4667" y="2294"/>
                </a:lnTo>
                <a:cubicBezTo>
                  <a:pt x="4606" y="2040"/>
                  <a:pt x="4426" y="1851"/>
                  <a:pt x="4204" y="1851"/>
                </a:cubicBezTo>
                <a:lnTo>
                  <a:pt x="491" y="1851"/>
                </a:lnTo>
                <a:cubicBezTo>
                  <a:pt x="220" y="1851"/>
                  <a:pt x="0" y="2127"/>
                  <a:pt x="0" y="2469"/>
                </a:cubicBezTo>
                <a:cubicBezTo>
                  <a:pt x="0" y="2810"/>
                  <a:pt x="220" y="3086"/>
                  <a:pt x="491" y="3086"/>
                </a:cubicBezTo>
                <a:lnTo>
                  <a:pt x="3827" y="3086"/>
                </a:lnTo>
                <a:lnTo>
                  <a:pt x="6893" y="17457"/>
                </a:lnTo>
                <a:lnTo>
                  <a:pt x="6894" y="17457"/>
                </a:lnTo>
                <a:cubicBezTo>
                  <a:pt x="6936" y="17631"/>
                  <a:pt x="7037" y="17772"/>
                  <a:pt x="7168" y="17845"/>
                </a:cubicBezTo>
                <a:cubicBezTo>
                  <a:pt x="6984" y="18220"/>
                  <a:pt x="6873" y="18658"/>
                  <a:pt x="6873" y="19131"/>
                </a:cubicBezTo>
                <a:cubicBezTo>
                  <a:pt x="6873" y="20495"/>
                  <a:pt x="7752" y="21600"/>
                  <a:pt x="8836" y="21600"/>
                </a:cubicBezTo>
                <a:cubicBezTo>
                  <a:pt x="9921" y="21600"/>
                  <a:pt x="10800" y="20495"/>
                  <a:pt x="10800" y="19131"/>
                </a:cubicBezTo>
                <a:cubicBezTo>
                  <a:pt x="10800" y="18680"/>
                  <a:pt x="10696" y="18262"/>
                  <a:pt x="10528" y="17897"/>
                </a:cubicBezTo>
                <a:lnTo>
                  <a:pt x="15982" y="17897"/>
                </a:lnTo>
                <a:cubicBezTo>
                  <a:pt x="15813" y="18262"/>
                  <a:pt x="15709" y="18680"/>
                  <a:pt x="15709" y="19131"/>
                </a:cubicBezTo>
                <a:cubicBezTo>
                  <a:pt x="15709" y="20495"/>
                  <a:pt x="16588" y="21600"/>
                  <a:pt x="17673" y="21600"/>
                </a:cubicBezTo>
                <a:cubicBezTo>
                  <a:pt x="18757" y="21600"/>
                  <a:pt x="19636" y="20495"/>
                  <a:pt x="19636" y="19131"/>
                </a:cubicBezTo>
                <a:cubicBezTo>
                  <a:pt x="19636" y="18658"/>
                  <a:pt x="19525" y="18220"/>
                  <a:pt x="19341" y="17845"/>
                </a:cubicBezTo>
                <a:cubicBezTo>
                  <a:pt x="19479" y="17769"/>
                  <a:pt x="19581" y="17615"/>
                  <a:pt x="19619" y="17429"/>
                </a:cubicBezTo>
                <a:moveTo>
                  <a:pt x="10800" y="1234"/>
                </a:moveTo>
                <a:lnTo>
                  <a:pt x="15709" y="1234"/>
                </a:lnTo>
                <a:cubicBezTo>
                  <a:pt x="15980" y="1234"/>
                  <a:pt x="16200" y="959"/>
                  <a:pt x="16200" y="617"/>
                </a:cubicBezTo>
                <a:cubicBezTo>
                  <a:pt x="16200" y="276"/>
                  <a:pt x="15980" y="0"/>
                  <a:pt x="15709" y="0"/>
                </a:cubicBezTo>
                <a:lnTo>
                  <a:pt x="10800" y="0"/>
                </a:lnTo>
                <a:cubicBezTo>
                  <a:pt x="10529" y="0"/>
                  <a:pt x="10309" y="276"/>
                  <a:pt x="10309" y="617"/>
                </a:cubicBezTo>
                <a:cubicBezTo>
                  <a:pt x="10309" y="959"/>
                  <a:pt x="10529" y="1234"/>
                  <a:pt x="10800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5" name="Shape 1465"/>
          <p:cNvSpPr/>
          <p:nvPr/>
        </p:nvSpPr>
        <p:spPr>
          <a:xfrm>
            <a:off x="8415226" y="362835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0800"/>
                </a:moveTo>
                <a:lnTo>
                  <a:pt x="13200" y="10800"/>
                </a:lnTo>
                <a:lnTo>
                  <a:pt x="13200" y="11782"/>
                </a:lnTo>
                <a:lnTo>
                  <a:pt x="14400" y="11782"/>
                </a:lnTo>
                <a:cubicBezTo>
                  <a:pt x="14400" y="11782"/>
                  <a:pt x="14400" y="10800"/>
                  <a:pt x="14400" y="10800"/>
                </a:cubicBezTo>
                <a:close/>
                <a:moveTo>
                  <a:pt x="15600" y="11782"/>
                </a:moveTo>
                <a:lnTo>
                  <a:pt x="16800" y="11782"/>
                </a:lnTo>
                <a:lnTo>
                  <a:pt x="16800" y="10800"/>
                </a:lnTo>
                <a:lnTo>
                  <a:pt x="15600" y="10800"/>
                </a:lnTo>
                <a:cubicBezTo>
                  <a:pt x="15600" y="10800"/>
                  <a:pt x="15600" y="11782"/>
                  <a:pt x="15600" y="11782"/>
                </a:cubicBezTo>
                <a:close/>
                <a:moveTo>
                  <a:pt x="15600" y="15709"/>
                </a:moveTo>
                <a:lnTo>
                  <a:pt x="19200" y="15709"/>
                </a:lnTo>
                <a:lnTo>
                  <a:pt x="19200" y="14727"/>
                </a:lnTo>
                <a:lnTo>
                  <a:pt x="15600" y="14727"/>
                </a:lnTo>
                <a:cubicBezTo>
                  <a:pt x="15600" y="14727"/>
                  <a:pt x="15600" y="15709"/>
                  <a:pt x="15600" y="15709"/>
                </a:cubicBezTo>
                <a:close/>
                <a:moveTo>
                  <a:pt x="14400" y="8836"/>
                </a:moveTo>
                <a:lnTo>
                  <a:pt x="13200" y="8836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8836"/>
                  <a:pt x="14400" y="8836"/>
                </a:cubicBezTo>
                <a:close/>
                <a:moveTo>
                  <a:pt x="16800" y="8836"/>
                </a:moveTo>
                <a:lnTo>
                  <a:pt x="15600" y="8836"/>
                </a:lnTo>
                <a:lnTo>
                  <a:pt x="15600" y="9818"/>
                </a:lnTo>
                <a:lnTo>
                  <a:pt x="16800" y="9818"/>
                </a:lnTo>
                <a:cubicBezTo>
                  <a:pt x="16800" y="9818"/>
                  <a:pt x="16800" y="8836"/>
                  <a:pt x="16800" y="8836"/>
                </a:cubicBezTo>
                <a:close/>
                <a:moveTo>
                  <a:pt x="19200" y="6873"/>
                </a:moveTo>
                <a:lnTo>
                  <a:pt x="13200" y="6873"/>
                </a:lnTo>
                <a:lnTo>
                  <a:pt x="13200" y="7855"/>
                </a:lnTo>
                <a:lnTo>
                  <a:pt x="19200" y="7855"/>
                </a:lnTo>
                <a:cubicBezTo>
                  <a:pt x="19200" y="7855"/>
                  <a:pt x="19200" y="6873"/>
                  <a:pt x="19200" y="6873"/>
                </a:cubicBezTo>
                <a:close/>
                <a:moveTo>
                  <a:pt x="18000" y="9818"/>
                </a:moveTo>
                <a:lnTo>
                  <a:pt x="19200" y="9818"/>
                </a:lnTo>
                <a:lnTo>
                  <a:pt x="19200" y="8836"/>
                </a:lnTo>
                <a:lnTo>
                  <a:pt x="18000" y="8836"/>
                </a:lnTo>
                <a:cubicBezTo>
                  <a:pt x="18000" y="8836"/>
                  <a:pt x="18000" y="9818"/>
                  <a:pt x="18000" y="9818"/>
                </a:cubicBezTo>
                <a:close/>
                <a:moveTo>
                  <a:pt x="18000" y="11782"/>
                </a:moveTo>
                <a:lnTo>
                  <a:pt x="19200" y="11782"/>
                </a:lnTo>
                <a:lnTo>
                  <a:pt x="19200" y="10800"/>
                </a:lnTo>
                <a:lnTo>
                  <a:pt x="18000" y="10800"/>
                </a:lnTo>
                <a:cubicBezTo>
                  <a:pt x="18000" y="10800"/>
                  <a:pt x="18000" y="11782"/>
                  <a:pt x="18000" y="11782"/>
                </a:cubicBezTo>
                <a:close/>
                <a:moveTo>
                  <a:pt x="15600" y="13745"/>
                </a:moveTo>
                <a:lnTo>
                  <a:pt x="16800" y="13745"/>
                </a:lnTo>
                <a:lnTo>
                  <a:pt x="16800" y="12764"/>
                </a:lnTo>
                <a:lnTo>
                  <a:pt x="15600" y="12764"/>
                </a:lnTo>
                <a:cubicBezTo>
                  <a:pt x="15600" y="12764"/>
                  <a:pt x="15600" y="13745"/>
                  <a:pt x="15600" y="13745"/>
                </a:cubicBezTo>
                <a:close/>
                <a:moveTo>
                  <a:pt x="18000" y="13745"/>
                </a:moveTo>
                <a:lnTo>
                  <a:pt x="19200" y="13745"/>
                </a:lnTo>
                <a:lnTo>
                  <a:pt x="19200" y="12764"/>
                </a:lnTo>
                <a:lnTo>
                  <a:pt x="18000" y="12764"/>
                </a:lnTo>
                <a:cubicBezTo>
                  <a:pt x="18000" y="12764"/>
                  <a:pt x="18000" y="13745"/>
                  <a:pt x="18000" y="13745"/>
                </a:cubicBezTo>
                <a:close/>
                <a:moveTo>
                  <a:pt x="20400" y="16691"/>
                </a:moveTo>
                <a:lnTo>
                  <a:pt x="1200" y="16691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6691"/>
                  <a:pt x="20400" y="166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17673"/>
                </a:lnTo>
                <a:lnTo>
                  <a:pt x="20400" y="17673"/>
                </a:lnTo>
                <a:cubicBezTo>
                  <a:pt x="20400" y="17673"/>
                  <a:pt x="20400" y="20618"/>
                  <a:pt x="20400" y="20618"/>
                </a:cubicBezTo>
                <a:close/>
                <a:moveTo>
                  <a:pt x="15000" y="4909"/>
                </a:moveTo>
                <a:lnTo>
                  <a:pt x="13800" y="4909"/>
                </a:lnTo>
                <a:lnTo>
                  <a:pt x="13800" y="2945"/>
                </a:lnTo>
                <a:lnTo>
                  <a:pt x="15000" y="2945"/>
                </a:lnTo>
                <a:cubicBezTo>
                  <a:pt x="15000" y="2945"/>
                  <a:pt x="15000" y="4909"/>
                  <a:pt x="15000" y="4909"/>
                </a:cubicBezTo>
                <a:close/>
                <a:moveTo>
                  <a:pt x="132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13200" y="1964"/>
                </a:lnTo>
                <a:cubicBezTo>
                  <a:pt x="13200" y="1964"/>
                  <a:pt x="13200" y="982"/>
                  <a:pt x="13200" y="982"/>
                </a:cubicBezTo>
                <a:close/>
                <a:moveTo>
                  <a:pt x="12000" y="1964"/>
                </a:moveTo>
                <a:lnTo>
                  <a:pt x="10800" y="1964"/>
                </a:lnTo>
                <a:lnTo>
                  <a:pt x="10800" y="982"/>
                </a:lnTo>
                <a:lnTo>
                  <a:pt x="12000" y="982"/>
                </a:lnTo>
                <a:cubicBezTo>
                  <a:pt x="12000" y="982"/>
                  <a:pt x="12000" y="1964"/>
                  <a:pt x="12000" y="1964"/>
                </a:cubicBezTo>
                <a:close/>
                <a:moveTo>
                  <a:pt x="20400" y="4909"/>
                </a:moveTo>
                <a:lnTo>
                  <a:pt x="16200" y="4909"/>
                </a:lnTo>
                <a:lnTo>
                  <a:pt x="16200" y="2945"/>
                </a:lnTo>
                <a:lnTo>
                  <a:pt x="18000" y="2945"/>
                </a:lnTo>
                <a:cubicBezTo>
                  <a:pt x="18662" y="2945"/>
                  <a:pt x="19200" y="2506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10800" y="0"/>
                </a:lnTo>
                <a:cubicBezTo>
                  <a:pt x="10138" y="0"/>
                  <a:pt x="9600" y="440"/>
                  <a:pt x="9600" y="982"/>
                </a:cubicBezTo>
                <a:lnTo>
                  <a:pt x="9600" y="1964"/>
                </a:lnTo>
                <a:cubicBezTo>
                  <a:pt x="9600" y="2506"/>
                  <a:pt x="10138" y="2945"/>
                  <a:pt x="10800" y="2945"/>
                </a:cubicBezTo>
                <a:lnTo>
                  <a:pt x="12600" y="2945"/>
                </a:lnTo>
                <a:lnTo>
                  <a:pt x="12600" y="4909"/>
                </a:lnTo>
                <a:lnTo>
                  <a:pt x="1200" y="4909"/>
                </a:lnTo>
                <a:cubicBezTo>
                  <a:pt x="538" y="4909"/>
                  <a:pt x="0" y="5349"/>
                  <a:pt x="0" y="5891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5891"/>
                </a:lnTo>
                <a:cubicBezTo>
                  <a:pt x="21600" y="5349"/>
                  <a:pt x="21062" y="4909"/>
                  <a:pt x="20400" y="4909"/>
                </a:cubicBezTo>
                <a:moveTo>
                  <a:pt x="3600" y="14727"/>
                </a:moveTo>
                <a:lnTo>
                  <a:pt x="2400" y="14727"/>
                </a:lnTo>
                <a:lnTo>
                  <a:pt x="2400" y="15709"/>
                </a:lnTo>
                <a:lnTo>
                  <a:pt x="3600" y="15709"/>
                </a:lnTo>
                <a:cubicBezTo>
                  <a:pt x="3600" y="15709"/>
                  <a:pt x="3600" y="14727"/>
                  <a:pt x="3600" y="14727"/>
                </a:cubicBezTo>
                <a:close/>
                <a:moveTo>
                  <a:pt x="4800" y="15709"/>
                </a:moveTo>
                <a:lnTo>
                  <a:pt x="6000" y="15709"/>
                </a:lnTo>
                <a:lnTo>
                  <a:pt x="6000" y="14727"/>
                </a:lnTo>
                <a:lnTo>
                  <a:pt x="4800" y="14727"/>
                </a:lnTo>
                <a:cubicBezTo>
                  <a:pt x="4800" y="14727"/>
                  <a:pt x="4800" y="15709"/>
                  <a:pt x="4800" y="15709"/>
                </a:cubicBezTo>
                <a:close/>
                <a:moveTo>
                  <a:pt x="9000" y="19636"/>
                </a:moveTo>
                <a:lnTo>
                  <a:pt x="12600" y="19636"/>
                </a:lnTo>
                <a:cubicBezTo>
                  <a:pt x="12931" y="19636"/>
                  <a:pt x="13200" y="19417"/>
                  <a:pt x="13200" y="19145"/>
                </a:cubicBezTo>
                <a:cubicBezTo>
                  <a:pt x="13200" y="18875"/>
                  <a:pt x="12931" y="18655"/>
                  <a:pt x="12600" y="18655"/>
                </a:cubicBezTo>
                <a:lnTo>
                  <a:pt x="9000" y="18655"/>
                </a:lnTo>
                <a:cubicBezTo>
                  <a:pt x="8669" y="18655"/>
                  <a:pt x="8400" y="18875"/>
                  <a:pt x="8400" y="19145"/>
                </a:cubicBezTo>
                <a:cubicBezTo>
                  <a:pt x="8400" y="19417"/>
                  <a:pt x="8669" y="19636"/>
                  <a:pt x="9000" y="19636"/>
                </a:cubicBezTo>
                <a:moveTo>
                  <a:pt x="7200" y="15709"/>
                </a:moveTo>
                <a:lnTo>
                  <a:pt x="8400" y="15709"/>
                </a:lnTo>
                <a:lnTo>
                  <a:pt x="8400" y="14727"/>
                </a:lnTo>
                <a:lnTo>
                  <a:pt x="7200" y="14727"/>
                </a:lnTo>
                <a:cubicBezTo>
                  <a:pt x="7200" y="14727"/>
                  <a:pt x="7200" y="15709"/>
                  <a:pt x="7200" y="15709"/>
                </a:cubicBezTo>
                <a:close/>
                <a:moveTo>
                  <a:pt x="14400" y="12764"/>
                </a:moveTo>
                <a:lnTo>
                  <a:pt x="13200" y="12764"/>
                </a:lnTo>
                <a:lnTo>
                  <a:pt x="13200" y="13745"/>
                </a:lnTo>
                <a:lnTo>
                  <a:pt x="14400" y="13745"/>
                </a:lnTo>
                <a:cubicBezTo>
                  <a:pt x="14400" y="13745"/>
                  <a:pt x="14400" y="12764"/>
                  <a:pt x="14400" y="12764"/>
                </a:cubicBezTo>
                <a:close/>
                <a:moveTo>
                  <a:pt x="10800" y="12764"/>
                </a:moveTo>
                <a:lnTo>
                  <a:pt x="3600" y="12764"/>
                </a:lnTo>
                <a:lnTo>
                  <a:pt x="3600" y="7855"/>
                </a:lnTo>
                <a:lnTo>
                  <a:pt x="10800" y="7855"/>
                </a:lnTo>
                <a:cubicBezTo>
                  <a:pt x="10800" y="7855"/>
                  <a:pt x="10800" y="12764"/>
                  <a:pt x="10800" y="12764"/>
                </a:cubicBezTo>
                <a:close/>
                <a:moveTo>
                  <a:pt x="12000" y="6873"/>
                </a:moveTo>
                <a:lnTo>
                  <a:pt x="2400" y="6873"/>
                </a:lnTo>
                <a:lnTo>
                  <a:pt x="2400" y="13745"/>
                </a:lnTo>
                <a:lnTo>
                  <a:pt x="12000" y="13745"/>
                </a:lnTo>
                <a:cubicBezTo>
                  <a:pt x="12000" y="13745"/>
                  <a:pt x="12000" y="6873"/>
                  <a:pt x="12000" y="68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6" name="Shape 1466"/>
          <p:cNvSpPr/>
          <p:nvPr/>
        </p:nvSpPr>
        <p:spPr>
          <a:xfrm>
            <a:off x="8935926" y="3628358"/>
            <a:ext cx="2540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7" name="Shape 1467"/>
          <p:cNvSpPr/>
          <p:nvPr/>
        </p:nvSpPr>
        <p:spPr>
          <a:xfrm>
            <a:off x="9450276" y="36283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8" name="Shape 1468"/>
          <p:cNvSpPr/>
          <p:nvPr/>
        </p:nvSpPr>
        <p:spPr>
          <a:xfrm>
            <a:off x="9990026" y="3653758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9" name="Shape 1469"/>
          <p:cNvSpPr/>
          <p:nvPr/>
        </p:nvSpPr>
        <p:spPr>
          <a:xfrm>
            <a:off x="10523426" y="364105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0" name="Shape 1470"/>
          <p:cNvSpPr/>
          <p:nvPr/>
        </p:nvSpPr>
        <p:spPr>
          <a:xfrm>
            <a:off x="11056826" y="364105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836" y="3240"/>
                </a:moveTo>
                <a:cubicBezTo>
                  <a:pt x="8972" y="3240"/>
                  <a:pt x="9095" y="3179"/>
                  <a:pt x="9183" y="3082"/>
                </a:cubicBezTo>
                <a:lnTo>
                  <a:pt x="10309" y="1844"/>
                </a:lnTo>
                <a:lnTo>
                  <a:pt x="10309" y="7020"/>
                </a:lnTo>
                <a:cubicBezTo>
                  <a:pt x="10309" y="7318"/>
                  <a:pt x="10529" y="7560"/>
                  <a:pt x="10800" y="7560"/>
                </a:cubicBezTo>
                <a:cubicBezTo>
                  <a:pt x="11071" y="7560"/>
                  <a:pt x="11291" y="7318"/>
                  <a:pt x="11291" y="7020"/>
                </a:cubicBezTo>
                <a:lnTo>
                  <a:pt x="11291" y="1844"/>
                </a:lnTo>
                <a:lnTo>
                  <a:pt x="12417" y="3082"/>
                </a:lnTo>
                <a:cubicBezTo>
                  <a:pt x="12505" y="3179"/>
                  <a:pt x="12628" y="3240"/>
                  <a:pt x="12764" y="3240"/>
                </a:cubicBezTo>
                <a:cubicBezTo>
                  <a:pt x="13035" y="3240"/>
                  <a:pt x="13255" y="2998"/>
                  <a:pt x="13255" y="2700"/>
                </a:cubicBezTo>
                <a:cubicBezTo>
                  <a:pt x="13255" y="2551"/>
                  <a:pt x="13199" y="2416"/>
                  <a:pt x="13111" y="231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0"/>
                  <a:pt x="10453" y="158"/>
                </a:cubicBezTo>
                <a:lnTo>
                  <a:pt x="8489" y="2318"/>
                </a:lnTo>
                <a:cubicBezTo>
                  <a:pt x="8400" y="2416"/>
                  <a:pt x="8345" y="2551"/>
                  <a:pt x="8345" y="2700"/>
                </a:cubicBezTo>
                <a:cubicBezTo>
                  <a:pt x="8345" y="2998"/>
                  <a:pt x="8565" y="3240"/>
                  <a:pt x="8836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1" name="Shape 1471"/>
          <p:cNvSpPr/>
          <p:nvPr/>
        </p:nvSpPr>
        <p:spPr>
          <a:xfrm>
            <a:off x="6256226" y="417445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507" y="3082"/>
                </a:moveTo>
                <a:lnTo>
                  <a:pt x="7507" y="3082"/>
                </a:lnTo>
                <a:lnTo>
                  <a:pt x="9471" y="5242"/>
                </a:lnTo>
                <a:cubicBezTo>
                  <a:pt x="9560" y="5340"/>
                  <a:pt x="9683" y="5400"/>
                  <a:pt x="9818" y="5400"/>
                </a:cubicBezTo>
                <a:cubicBezTo>
                  <a:pt x="10089" y="5400"/>
                  <a:pt x="10309" y="5158"/>
                  <a:pt x="10309" y="4860"/>
                </a:cubicBezTo>
                <a:cubicBezTo>
                  <a:pt x="10309" y="4712"/>
                  <a:pt x="10254" y="4577"/>
                  <a:pt x="10165" y="4478"/>
                </a:cubicBezTo>
                <a:lnTo>
                  <a:pt x="9040" y="3240"/>
                </a:lnTo>
                <a:lnTo>
                  <a:pt x="13745" y="3240"/>
                </a:lnTo>
                <a:lnTo>
                  <a:pt x="13745" y="3240"/>
                </a:lnTo>
                <a:cubicBezTo>
                  <a:pt x="14016" y="3240"/>
                  <a:pt x="14236" y="2998"/>
                  <a:pt x="14236" y="2700"/>
                </a:cubicBezTo>
                <a:cubicBezTo>
                  <a:pt x="14236" y="2402"/>
                  <a:pt x="14016" y="2160"/>
                  <a:pt x="13745" y="2160"/>
                </a:cubicBezTo>
                <a:lnTo>
                  <a:pt x="9040" y="2160"/>
                </a:lnTo>
                <a:lnTo>
                  <a:pt x="10165" y="922"/>
                </a:lnTo>
                <a:cubicBezTo>
                  <a:pt x="10254" y="824"/>
                  <a:pt x="10309" y="689"/>
                  <a:pt x="10309" y="540"/>
                </a:cubicBezTo>
                <a:cubicBezTo>
                  <a:pt x="10309" y="242"/>
                  <a:pt x="10089" y="0"/>
                  <a:pt x="9818" y="0"/>
                </a:cubicBezTo>
                <a:cubicBezTo>
                  <a:pt x="9683" y="0"/>
                  <a:pt x="9560" y="61"/>
                  <a:pt x="9471" y="158"/>
                </a:cubicBezTo>
                <a:lnTo>
                  <a:pt x="7507" y="2318"/>
                </a:lnTo>
                <a:lnTo>
                  <a:pt x="7507" y="2318"/>
                </a:lnTo>
                <a:cubicBezTo>
                  <a:pt x="7419" y="2417"/>
                  <a:pt x="7364" y="2552"/>
                  <a:pt x="7364" y="2700"/>
                </a:cubicBezTo>
                <a:cubicBezTo>
                  <a:pt x="7364" y="2849"/>
                  <a:pt x="7419" y="2984"/>
                  <a:pt x="7507" y="30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2" name="Shape 1472"/>
          <p:cNvSpPr/>
          <p:nvPr/>
        </p:nvSpPr>
        <p:spPr>
          <a:xfrm>
            <a:off x="6789626" y="417445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855" y="3240"/>
                </a:moveTo>
                <a:lnTo>
                  <a:pt x="7855" y="3240"/>
                </a:lnTo>
                <a:lnTo>
                  <a:pt x="12560" y="3240"/>
                </a:lnTo>
                <a:lnTo>
                  <a:pt x="11435" y="4478"/>
                </a:lnTo>
                <a:cubicBezTo>
                  <a:pt x="11346" y="4577"/>
                  <a:pt x="11291" y="4712"/>
                  <a:pt x="11291" y="4860"/>
                </a:cubicBezTo>
                <a:cubicBezTo>
                  <a:pt x="11291" y="5158"/>
                  <a:pt x="11511" y="5400"/>
                  <a:pt x="11782" y="5400"/>
                </a:cubicBezTo>
                <a:cubicBezTo>
                  <a:pt x="11917" y="5400"/>
                  <a:pt x="12040" y="5340"/>
                  <a:pt x="12129" y="5242"/>
                </a:cubicBezTo>
                <a:lnTo>
                  <a:pt x="14093" y="3082"/>
                </a:lnTo>
                <a:cubicBezTo>
                  <a:pt x="14181" y="2984"/>
                  <a:pt x="14236" y="2849"/>
                  <a:pt x="14236" y="2700"/>
                </a:cubicBezTo>
                <a:cubicBezTo>
                  <a:pt x="14236" y="2552"/>
                  <a:pt x="14181" y="2417"/>
                  <a:pt x="14093" y="2318"/>
                </a:cubicBezTo>
                <a:lnTo>
                  <a:pt x="12129" y="158"/>
                </a:lnTo>
                <a:cubicBezTo>
                  <a:pt x="12040" y="61"/>
                  <a:pt x="11917" y="0"/>
                  <a:pt x="11782" y="0"/>
                </a:cubicBezTo>
                <a:cubicBezTo>
                  <a:pt x="11511" y="0"/>
                  <a:pt x="11291" y="242"/>
                  <a:pt x="11291" y="540"/>
                </a:cubicBezTo>
                <a:cubicBezTo>
                  <a:pt x="11291" y="689"/>
                  <a:pt x="11346" y="824"/>
                  <a:pt x="11435" y="922"/>
                </a:cubicBezTo>
                <a:lnTo>
                  <a:pt x="12560" y="2160"/>
                </a:lnTo>
                <a:lnTo>
                  <a:pt x="7855" y="2160"/>
                </a:lnTo>
                <a:cubicBezTo>
                  <a:pt x="7584" y="2160"/>
                  <a:pt x="7364" y="2402"/>
                  <a:pt x="7364" y="2700"/>
                </a:cubicBezTo>
                <a:cubicBezTo>
                  <a:pt x="7364" y="2998"/>
                  <a:pt x="7584" y="3240"/>
                  <a:pt x="7855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3" name="Shape 1473"/>
          <p:cNvSpPr/>
          <p:nvPr/>
        </p:nvSpPr>
        <p:spPr>
          <a:xfrm>
            <a:off x="7323026" y="417445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345" y="3780"/>
                </a:moveTo>
                <a:lnTo>
                  <a:pt x="10309" y="3780"/>
                </a:lnTo>
                <a:lnTo>
                  <a:pt x="10309" y="5940"/>
                </a:lnTo>
                <a:cubicBezTo>
                  <a:pt x="10309" y="6238"/>
                  <a:pt x="10529" y="6480"/>
                  <a:pt x="10800" y="6480"/>
                </a:cubicBezTo>
                <a:cubicBezTo>
                  <a:pt x="11071" y="6480"/>
                  <a:pt x="11291" y="6238"/>
                  <a:pt x="11291" y="5940"/>
                </a:cubicBezTo>
                <a:lnTo>
                  <a:pt x="11291" y="3780"/>
                </a:lnTo>
                <a:lnTo>
                  <a:pt x="13255" y="3780"/>
                </a:lnTo>
                <a:cubicBezTo>
                  <a:pt x="13525" y="3780"/>
                  <a:pt x="13745" y="3538"/>
                  <a:pt x="13745" y="3240"/>
                </a:cubicBezTo>
                <a:cubicBezTo>
                  <a:pt x="13745" y="2942"/>
                  <a:pt x="13525" y="2700"/>
                  <a:pt x="13255" y="2700"/>
                </a:cubicBezTo>
                <a:lnTo>
                  <a:pt x="11291" y="2700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2700"/>
                </a:lnTo>
                <a:lnTo>
                  <a:pt x="8345" y="2700"/>
                </a:lnTo>
                <a:cubicBezTo>
                  <a:pt x="8075" y="2700"/>
                  <a:pt x="7855" y="2942"/>
                  <a:pt x="7855" y="3240"/>
                </a:cubicBezTo>
                <a:cubicBezTo>
                  <a:pt x="7855" y="3538"/>
                  <a:pt x="8075" y="3780"/>
                  <a:pt x="8345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4" name="Shape 1474"/>
          <p:cNvSpPr/>
          <p:nvPr/>
        </p:nvSpPr>
        <p:spPr>
          <a:xfrm>
            <a:off x="7856426" y="4193508"/>
            <a:ext cx="279401" cy="22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257"/>
                </a:moveTo>
                <a:lnTo>
                  <a:pt x="982" y="9257"/>
                </a:lnTo>
                <a:lnTo>
                  <a:pt x="982" y="8023"/>
                </a:lnTo>
                <a:lnTo>
                  <a:pt x="20618" y="8023"/>
                </a:lnTo>
                <a:cubicBezTo>
                  <a:pt x="20618" y="8023"/>
                  <a:pt x="20618" y="9257"/>
                  <a:pt x="20618" y="9257"/>
                </a:cubicBezTo>
                <a:close/>
                <a:moveTo>
                  <a:pt x="19006" y="12960"/>
                </a:moveTo>
                <a:lnTo>
                  <a:pt x="15735" y="12960"/>
                </a:lnTo>
                <a:lnTo>
                  <a:pt x="16045" y="10491"/>
                </a:lnTo>
                <a:lnTo>
                  <a:pt x="19419" y="10491"/>
                </a:lnTo>
                <a:cubicBezTo>
                  <a:pt x="19419" y="10491"/>
                  <a:pt x="19006" y="12960"/>
                  <a:pt x="19006" y="12960"/>
                </a:cubicBezTo>
                <a:close/>
                <a:moveTo>
                  <a:pt x="18386" y="16663"/>
                </a:moveTo>
                <a:lnTo>
                  <a:pt x="15270" y="16663"/>
                </a:lnTo>
                <a:lnTo>
                  <a:pt x="15580" y="14194"/>
                </a:lnTo>
                <a:lnTo>
                  <a:pt x="18799" y="14194"/>
                </a:lnTo>
                <a:cubicBezTo>
                  <a:pt x="18799" y="14194"/>
                  <a:pt x="18386" y="16663"/>
                  <a:pt x="18386" y="16663"/>
                </a:cubicBezTo>
                <a:close/>
                <a:moveTo>
                  <a:pt x="17765" y="20366"/>
                </a:moveTo>
                <a:lnTo>
                  <a:pt x="14805" y="20366"/>
                </a:lnTo>
                <a:lnTo>
                  <a:pt x="15115" y="17897"/>
                </a:lnTo>
                <a:lnTo>
                  <a:pt x="18179" y="17897"/>
                </a:lnTo>
                <a:cubicBezTo>
                  <a:pt x="18179" y="17897"/>
                  <a:pt x="17765" y="20366"/>
                  <a:pt x="17765" y="20366"/>
                </a:cubicBezTo>
                <a:close/>
                <a:moveTo>
                  <a:pt x="11291" y="12960"/>
                </a:moveTo>
                <a:lnTo>
                  <a:pt x="11291" y="10491"/>
                </a:lnTo>
                <a:lnTo>
                  <a:pt x="15063" y="10491"/>
                </a:lnTo>
                <a:lnTo>
                  <a:pt x="14753" y="12960"/>
                </a:lnTo>
                <a:cubicBezTo>
                  <a:pt x="14753" y="12960"/>
                  <a:pt x="11291" y="12960"/>
                  <a:pt x="11291" y="12960"/>
                </a:cubicBezTo>
                <a:close/>
                <a:moveTo>
                  <a:pt x="14288" y="16663"/>
                </a:moveTo>
                <a:lnTo>
                  <a:pt x="11291" y="16663"/>
                </a:lnTo>
                <a:lnTo>
                  <a:pt x="11291" y="14194"/>
                </a:lnTo>
                <a:lnTo>
                  <a:pt x="14598" y="14194"/>
                </a:lnTo>
                <a:cubicBezTo>
                  <a:pt x="14598" y="14194"/>
                  <a:pt x="14288" y="16663"/>
                  <a:pt x="14288" y="16663"/>
                </a:cubicBezTo>
                <a:close/>
                <a:moveTo>
                  <a:pt x="13823" y="20366"/>
                </a:moveTo>
                <a:lnTo>
                  <a:pt x="11291" y="20366"/>
                </a:lnTo>
                <a:lnTo>
                  <a:pt x="11291" y="17897"/>
                </a:lnTo>
                <a:lnTo>
                  <a:pt x="14133" y="17897"/>
                </a:lnTo>
                <a:cubicBezTo>
                  <a:pt x="14133" y="17897"/>
                  <a:pt x="13823" y="20366"/>
                  <a:pt x="13823" y="20366"/>
                </a:cubicBezTo>
                <a:close/>
                <a:moveTo>
                  <a:pt x="10309" y="12960"/>
                </a:moveTo>
                <a:lnTo>
                  <a:pt x="6847" y="12960"/>
                </a:lnTo>
                <a:lnTo>
                  <a:pt x="6537" y="10491"/>
                </a:lnTo>
                <a:lnTo>
                  <a:pt x="10309" y="10491"/>
                </a:lnTo>
                <a:cubicBezTo>
                  <a:pt x="10309" y="10491"/>
                  <a:pt x="10309" y="12960"/>
                  <a:pt x="10309" y="12960"/>
                </a:cubicBezTo>
                <a:close/>
                <a:moveTo>
                  <a:pt x="10309" y="16663"/>
                </a:moveTo>
                <a:lnTo>
                  <a:pt x="7312" y="16663"/>
                </a:lnTo>
                <a:lnTo>
                  <a:pt x="7002" y="14194"/>
                </a:lnTo>
                <a:lnTo>
                  <a:pt x="10309" y="14194"/>
                </a:lnTo>
                <a:cubicBezTo>
                  <a:pt x="10309" y="14194"/>
                  <a:pt x="10309" y="16663"/>
                  <a:pt x="10309" y="16663"/>
                </a:cubicBezTo>
                <a:close/>
                <a:moveTo>
                  <a:pt x="10309" y="20366"/>
                </a:moveTo>
                <a:lnTo>
                  <a:pt x="7777" y="20366"/>
                </a:lnTo>
                <a:lnTo>
                  <a:pt x="7467" y="17897"/>
                </a:lnTo>
                <a:lnTo>
                  <a:pt x="10309" y="17897"/>
                </a:lnTo>
                <a:cubicBezTo>
                  <a:pt x="10309" y="17897"/>
                  <a:pt x="10309" y="20366"/>
                  <a:pt x="10309" y="20366"/>
                </a:cubicBezTo>
                <a:close/>
                <a:moveTo>
                  <a:pt x="3834" y="20366"/>
                </a:moveTo>
                <a:lnTo>
                  <a:pt x="3421" y="17897"/>
                </a:lnTo>
                <a:lnTo>
                  <a:pt x="6485" y="17897"/>
                </a:lnTo>
                <a:lnTo>
                  <a:pt x="6795" y="20366"/>
                </a:lnTo>
                <a:cubicBezTo>
                  <a:pt x="6795" y="20366"/>
                  <a:pt x="3834" y="20366"/>
                  <a:pt x="3834" y="20366"/>
                </a:cubicBezTo>
                <a:close/>
                <a:moveTo>
                  <a:pt x="2801" y="14194"/>
                </a:moveTo>
                <a:lnTo>
                  <a:pt x="6020" y="14194"/>
                </a:lnTo>
                <a:lnTo>
                  <a:pt x="6330" y="16663"/>
                </a:lnTo>
                <a:lnTo>
                  <a:pt x="3214" y="16663"/>
                </a:lnTo>
                <a:cubicBezTo>
                  <a:pt x="3214" y="16663"/>
                  <a:pt x="2801" y="14194"/>
                  <a:pt x="2801" y="14194"/>
                </a:cubicBezTo>
                <a:close/>
                <a:moveTo>
                  <a:pt x="2181" y="10491"/>
                </a:moveTo>
                <a:lnTo>
                  <a:pt x="5555" y="10491"/>
                </a:lnTo>
                <a:lnTo>
                  <a:pt x="5865" y="12960"/>
                </a:lnTo>
                <a:lnTo>
                  <a:pt x="2594" y="12960"/>
                </a:lnTo>
                <a:cubicBezTo>
                  <a:pt x="2594" y="12960"/>
                  <a:pt x="2181" y="10491"/>
                  <a:pt x="2181" y="10491"/>
                </a:cubicBezTo>
                <a:close/>
                <a:moveTo>
                  <a:pt x="20618" y="6789"/>
                </a:moveTo>
                <a:lnTo>
                  <a:pt x="982" y="6789"/>
                </a:lnTo>
                <a:cubicBezTo>
                  <a:pt x="440" y="6789"/>
                  <a:pt x="0" y="7342"/>
                  <a:pt x="0" y="8023"/>
                </a:cubicBezTo>
                <a:lnTo>
                  <a:pt x="0" y="9257"/>
                </a:lnTo>
                <a:cubicBezTo>
                  <a:pt x="0" y="9939"/>
                  <a:pt x="440" y="10491"/>
                  <a:pt x="982" y="10491"/>
                </a:cubicBezTo>
                <a:lnTo>
                  <a:pt x="1178" y="10491"/>
                </a:lnTo>
                <a:lnTo>
                  <a:pt x="2960" y="21133"/>
                </a:lnTo>
                <a:lnTo>
                  <a:pt x="2969" y="21130"/>
                </a:lnTo>
                <a:cubicBezTo>
                  <a:pt x="3023" y="21398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398"/>
                  <a:pt x="18631" y="21130"/>
                </a:cubicBezTo>
                <a:lnTo>
                  <a:pt x="18640" y="21133"/>
                </a:lnTo>
                <a:lnTo>
                  <a:pt x="20422" y="10491"/>
                </a:lnTo>
                <a:lnTo>
                  <a:pt x="20618" y="10491"/>
                </a:lnTo>
                <a:cubicBezTo>
                  <a:pt x="21160" y="10491"/>
                  <a:pt x="21600" y="9939"/>
                  <a:pt x="21600" y="9257"/>
                </a:cubicBezTo>
                <a:lnTo>
                  <a:pt x="21600" y="8023"/>
                </a:lnTo>
                <a:cubicBezTo>
                  <a:pt x="21600" y="7342"/>
                  <a:pt x="21160" y="6789"/>
                  <a:pt x="20618" y="6789"/>
                </a:cubicBezTo>
                <a:moveTo>
                  <a:pt x="8345" y="1234"/>
                </a:moveTo>
                <a:lnTo>
                  <a:pt x="13255" y="1234"/>
                </a:lnTo>
                <a:cubicBezTo>
                  <a:pt x="13525" y="1234"/>
                  <a:pt x="13745" y="958"/>
                  <a:pt x="13745" y="617"/>
                </a:cubicBezTo>
                <a:cubicBezTo>
                  <a:pt x="13745" y="276"/>
                  <a:pt x="13525" y="0"/>
                  <a:pt x="13255" y="0"/>
                </a:cubicBezTo>
                <a:lnTo>
                  <a:pt x="8345" y="0"/>
                </a:lnTo>
                <a:cubicBezTo>
                  <a:pt x="8075" y="0"/>
                  <a:pt x="7855" y="276"/>
                  <a:pt x="7855" y="617"/>
                </a:cubicBezTo>
                <a:cubicBezTo>
                  <a:pt x="7855" y="958"/>
                  <a:pt x="8075" y="1234"/>
                  <a:pt x="8345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5" name="Shape 1475"/>
          <p:cNvSpPr/>
          <p:nvPr/>
        </p:nvSpPr>
        <p:spPr>
          <a:xfrm>
            <a:off x="8389826" y="4161758"/>
            <a:ext cx="279401" cy="27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6" name="Shape 1476"/>
          <p:cNvSpPr/>
          <p:nvPr/>
        </p:nvSpPr>
        <p:spPr>
          <a:xfrm>
            <a:off x="8923226" y="419985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7550"/>
                </a:moveTo>
                <a:lnTo>
                  <a:pt x="12273" y="17550"/>
                </a:lnTo>
                <a:cubicBezTo>
                  <a:pt x="12001" y="17550"/>
                  <a:pt x="11782" y="17853"/>
                  <a:pt x="11782" y="18225"/>
                </a:cubicBezTo>
                <a:cubicBezTo>
                  <a:pt x="11782" y="18598"/>
                  <a:pt x="12001" y="18900"/>
                  <a:pt x="12273" y="18900"/>
                </a:cubicBezTo>
                <a:lnTo>
                  <a:pt x="13255" y="18900"/>
                </a:lnTo>
                <a:cubicBezTo>
                  <a:pt x="13526" y="18900"/>
                  <a:pt x="13745" y="18598"/>
                  <a:pt x="13745" y="18225"/>
                </a:cubicBezTo>
                <a:cubicBezTo>
                  <a:pt x="13745" y="17853"/>
                  <a:pt x="13526" y="17550"/>
                  <a:pt x="13255" y="17550"/>
                </a:cubicBezTo>
                <a:moveTo>
                  <a:pt x="10309" y="5400"/>
                </a:moveTo>
                <a:lnTo>
                  <a:pt x="9327" y="5400"/>
                </a:lnTo>
                <a:cubicBezTo>
                  <a:pt x="9056" y="5400"/>
                  <a:pt x="8836" y="5702"/>
                  <a:pt x="8836" y="6075"/>
                </a:cubicBezTo>
                <a:cubicBezTo>
                  <a:pt x="8836" y="6448"/>
                  <a:pt x="9056" y="6750"/>
                  <a:pt x="9327" y="6750"/>
                </a:cubicBezTo>
                <a:lnTo>
                  <a:pt x="10309" y="6750"/>
                </a:lnTo>
                <a:cubicBezTo>
                  <a:pt x="10580" y="6750"/>
                  <a:pt x="10800" y="6448"/>
                  <a:pt x="10800" y="6075"/>
                </a:cubicBezTo>
                <a:cubicBezTo>
                  <a:pt x="10800" y="5702"/>
                  <a:pt x="10580" y="5400"/>
                  <a:pt x="10309" y="5400"/>
                </a:cubicBezTo>
                <a:moveTo>
                  <a:pt x="16200" y="17550"/>
                </a:moveTo>
                <a:lnTo>
                  <a:pt x="15218" y="17550"/>
                </a:lnTo>
                <a:cubicBezTo>
                  <a:pt x="14947" y="17550"/>
                  <a:pt x="14727" y="17853"/>
                  <a:pt x="14727" y="18225"/>
                </a:cubicBezTo>
                <a:cubicBezTo>
                  <a:pt x="14727" y="18598"/>
                  <a:pt x="14947" y="18900"/>
                  <a:pt x="15218" y="18900"/>
                </a:cubicBezTo>
                <a:lnTo>
                  <a:pt x="16200" y="18900"/>
                </a:lnTo>
                <a:cubicBezTo>
                  <a:pt x="16471" y="18900"/>
                  <a:pt x="16691" y="18598"/>
                  <a:pt x="16691" y="18225"/>
                </a:cubicBezTo>
                <a:cubicBezTo>
                  <a:pt x="16691" y="17853"/>
                  <a:pt x="16471" y="17550"/>
                  <a:pt x="16200" y="17550"/>
                </a:cubicBezTo>
                <a:moveTo>
                  <a:pt x="13255" y="5400"/>
                </a:moveTo>
                <a:lnTo>
                  <a:pt x="12273" y="5400"/>
                </a:lnTo>
                <a:cubicBezTo>
                  <a:pt x="12001" y="5400"/>
                  <a:pt x="11782" y="5702"/>
                  <a:pt x="11782" y="6075"/>
                </a:cubicBezTo>
                <a:cubicBezTo>
                  <a:pt x="11782" y="6448"/>
                  <a:pt x="12001" y="6750"/>
                  <a:pt x="12273" y="6750"/>
                </a:cubicBezTo>
                <a:lnTo>
                  <a:pt x="13255" y="6750"/>
                </a:lnTo>
                <a:cubicBezTo>
                  <a:pt x="13526" y="6750"/>
                  <a:pt x="13745" y="6448"/>
                  <a:pt x="13745" y="6075"/>
                </a:cubicBezTo>
                <a:cubicBezTo>
                  <a:pt x="13745" y="5702"/>
                  <a:pt x="13526" y="5400"/>
                  <a:pt x="13255" y="5400"/>
                </a:cubicBezTo>
                <a:moveTo>
                  <a:pt x="10309" y="17550"/>
                </a:moveTo>
                <a:lnTo>
                  <a:pt x="9327" y="17550"/>
                </a:lnTo>
                <a:cubicBezTo>
                  <a:pt x="9056" y="17550"/>
                  <a:pt x="8836" y="17853"/>
                  <a:pt x="8836" y="18225"/>
                </a:cubicBezTo>
                <a:cubicBezTo>
                  <a:pt x="8836" y="18598"/>
                  <a:pt x="9056" y="18900"/>
                  <a:pt x="9327" y="18900"/>
                </a:cubicBezTo>
                <a:lnTo>
                  <a:pt x="10309" y="18900"/>
                </a:lnTo>
                <a:cubicBezTo>
                  <a:pt x="10580" y="18900"/>
                  <a:pt x="10800" y="18598"/>
                  <a:pt x="10800" y="18225"/>
                </a:cubicBezTo>
                <a:cubicBezTo>
                  <a:pt x="10800" y="17853"/>
                  <a:pt x="10580" y="17550"/>
                  <a:pt x="10309" y="17550"/>
                </a:cubicBezTo>
                <a:moveTo>
                  <a:pt x="4418" y="17550"/>
                </a:moveTo>
                <a:lnTo>
                  <a:pt x="3436" y="17550"/>
                </a:lnTo>
                <a:cubicBezTo>
                  <a:pt x="3165" y="17550"/>
                  <a:pt x="2945" y="1785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lnTo>
                  <a:pt x="4418" y="18900"/>
                </a:lnTo>
                <a:cubicBezTo>
                  <a:pt x="4690" y="18900"/>
                  <a:pt x="4909" y="18598"/>
                  <a:pt x="4909" y="18225"/>
                </a:cubicBezTo>
                <a:cubicBezTo>
                  <a:pt x="4909" y="17853"/>
                  <a:pt x="4690" y="17550"/>
                  <a:pt x="4418" y="17550"/>
                </a:cubicBezTo>
                <a:moveTo>
                  <a:pt x="15218" y="6750"/>
                </a:moveTo>
                <a:lnTo>
                  <a:pt x="16200" y="6750"/>
                </a:lnTo>
                <a:cubicBezTo>
                  <a:pt x="16471" y="6750"/>
                  <a:pt x="16691" y="6448"/>
                  <a:pt x="16691" y="6075"/>
                </a:cubicBezTo>
                <a:cubicBezTo>
                  <a:pt x="16691" y="5702"/>
                  <a:pt x="16471" y="5400"/>
                  <a:pt x="16200" y="5400"/>
                </a:cubicBezTo>
                <a:lnTo>
                  <a:pt x="15218" y="5400"/>
                </a:lnTo>
                <a:cubicBezTo>
                  <a:pt x="14947" y="5400"/>
                  <a:pt x="14727" y="5702"/>
                  <a:pt x="14727" y="6075"/>
                </a:cubicBezTo>
                <a:cubicBezTo>
                  <a:pt x="14727" y="6448"/>
                  <a:pt x="14947" y="6750"/>
                  <a:pt x="15218" y="6750"/>
                </a:cubicBezTo>
                <a:moveTo>
                  <a:pt x="20618" y="13500"/>
                </a:moveTo>
                <a:cubicBezTo>
                  <a:pt x="20618" y="14245"/>
                  <a:pt x="20178" y="14850"/>
                  <a:pt x="19636" y="14850"/>
                </a:cubicBezTo>
                <a:lnTo>
                  <a:pt x="16691" y="14850"/>
                </a:lnTo>
                <a:cubicBezTo>
                  <a:pt x="16149" y="14850"/>
                  <a:pt x="15709" y="14245"/>
                  <a:pt x="15709" y="13500"/>
                </a:cubicBezTo>
                <a:lnTo>
                  <a:pt x="15709" y="10800"/>
                </a:lnTo>
                <a:cubicBezTo>
                  <a:pt x="15709" y="10055"/>
                  <a:pt x="16149" y="9450"/>
                  <a:pt x="16691" y="9450"/>
                </a:cubicBezTo>
                <a:lnTo>
                  <a:pt x="19636" y="9450"/>
                </a:lnTo>
                <a:cubicBezTo>
                  <a:pt x="20178" y="9450"/>
                  <a:pt x="20618" y="10055"/>
                  <a:pt x="20618" y="10800"/>
                </a:cubicBezTo>
                <a:cubicBezTo>
                  <a:pt x="20618" y="10800"/>
                  <a:pt x="20618" y="13500"/>
                  <a:pt x="20618" y="13500"/>
                </a:cubicBezTo>
                <a:close/>
                <a:moveTo>
                  <a:pt x="18655" y="18900"/>
                </a:moveTo>
                <a:cubicBezTo>
                  <a:pt x="18655" y="19645"/>
                  <a:pt x="18214" y="20250"/>
                  <a:pt x="17673" y="20250"/>
                </a:cubicBezTo>
                <a:lnTo>
                  <a:pt x="1964" y="20250"/>
                </a:lnTo>
                <a:cubicBezTo>
                  <a:pt x="1422" y="20250"/>
                  <a:pt x="982" y="19645"/>
                  <a:pt x="982" y="18900"/>
                </a:cubicBezTo>
                <a:lnTo>
                  <a:pt x="982" y="5400"/>
                </a:lnTo>
                <a:cubicBezTo>
                  <a:pt x="982" y="4655"/>
                  <a:pt x="1422" y="4050"/>
                  <a:pt x="1964" y="4050"/>
                </a:cubicBezTo>
                <a:lnTo>
                  <a:pt x="17673" y="4050"/>
                </a:lnTo>
                <a:cubicBezTo>
                  <a:pt x="18214" y="4050"/>
                  <a:pt x="18655" y="4655"/>
                  <a:pt x="18655" y="5400"/>
                </a:cubicBezTo>
                <a:lnTo>
                  <a:pt x="18655" y="8100"/>
                </a:lnTo>
                <a:lnTo>
                  <a:pt x="16691" y="8100"/>
                </a:lnTo>
                <a:cubicBezTo>
                  <a:pt x="15606" y="8100"/>
                  <a:pt x="14727" y="9309"/>
                  <a:pt x="14727" y="10800"/>
                </a:cubicBezTo>
                <a:lnTo>
                  <a:pt x="14727" y="13500"/>
                </a:lnTo>
                <a:cubicBezTo>
                  <a:pt x="14727" y="14991"/>
                  <a:pt x="15606" y="16200"/>
                  <a:pt x="16691" y="16200"/>
                </a:cubicBezTo>
                <a:lnTo>
                  <a:pt x="18655" y="16200"/>
                </a:lnTo>
                <a:cubicBezTo>
                  <a:pt x="18655" y="16200"/>
                  <a:pt x="18655" y="18900"/>
                  <a:pt x="18655" y="18900"/>
                </a:cubicBezTo>
                <a:close/>
                <a:moveTo>
                  <a:pt x="982" y="2700"/>
                </a:moveTo>
                <a:cubicBezTo>
                  <a:pt x="982" y="1955"/>
                  <a:pt x="1422" y="1350"/>
                  <a:pt x="1964" y="1350"/>
                </a:cubicBezTo>
                <a:lnTo>
                  <a:pt x="17673" y="1350"/>
                </a:lnTo>
                <a:cubicBezTo>
                  <a:pt x="18214" y="1350"/>
                  <a:pt x="18655" y="1955"/>
                  <a:pt x="18655" y="2700"/>
                </a:cubicBezTo>
                <a:lnTo>
                  <a:pt x="18655" y="3075"/>
                </a:lnTo>
                <a:cubicBezTo>
                  <a:pt x="18365" y="2842"/>
                  <a:pt x="18032" y="2700"/>
                  <a:pt x="17673" y="2700"/>
                </a:cubicBezTo>
                <a:lnTo>
                  <a:pt x="1964" y="2700"/>
                </a:lnTo>
                <a:cubicBezTo>
                  <a:pt x="1604" y="2700"/>
                  <a:pt x="1271" y="2842"/>
                  <a:pt x="982" y="3075"/>
                </a:cubicBezTo>
                <a:cubicBezTo>
                  <a:pt x="982" y="3075"/>
                  <a:pt x="982" y="2700"/>
                  <a:pt x="982" y="2700"/>
                </a:cubicBezTo>
                <a:close/>
                <a:moveTo>
                  <a:pt x="19636" y="8100"/>
                </a:moveTo>
                <a:lnTo>
                  <a:pt x="19636" y="2700"/>
                </a:lnTo>
                <a:cubicBezTo>
                  <a:pt x="19636" y="1209"/>
                  <a:pt x="18757" y="0"/>
                  <a:pt x="17673" y="0"/>
                </a:cubicBez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391"/>
                  <a:pt x="19636" y="18900"/>
                </a:cubicBezTo>
                <a:lnTo>
                  <a:pt x="19636" y="16200"/>
                </a:lnTo>
                <a:cubicBezTo>
                  <a:pt x="20721" y="16200"/>
                  <a:pt x="21600" y="14991"/>
                  <a:pt x="21600" y="13500"/>
                </a:cubicBezTo>
                <a:lnTo>
                  <a:pt x="21600" y="10800"/>
                </a:lnTo>
                <a:cubicBezTo>
                  <a:pt x="21600" y="9309"/>
                  <a:pt x="20721" y="8100"/>
                  <a:pt x="19636" y="8100"/>
                </a:cubicBezTo>
                <a:moveTo>
                  <a:pt x="17182" y="11475"/>
                </a:moveTo>
                <a:cubicBezTo>
                  <a:pt x="16910" y="11475"/>
                  <a:pt x="16691" y="11777"/>
                  <a:pt x="16691" y="12150"/>
                </a:cubicBezTo>
                <a:cubicBezTo>
                  <a:pt x="16691" y="12523"/>
                  <a:pt x="16910" y="12825"/>
                  <a:pt x="17182" y="12825"/>
                </a:cubicBezTo>
                <a:cubicBezTo>
                  <a:pt x="17453" y="12825"/>
                  <a:pt x="17673" y="12523"/>
                  <a:pt x="17673" y="12150"/>
                </a:cubicBezTo>
                <a:cubicBezTo>
                  <a:pt x="17673" y="11777"/>
                  <a:pt x="17453" y="11475"/>
                  <a:pt x="17182" y="11475"/>
                </a:cubicBezTo>
                <a:moveTo>
                  <a:pt x="7364" y="17550"/>
                </a:moveTo>
                <a:lnTo>
                  <a:pt x="6382" y="17550"/>
                </a:lnTo>
                <a:cubicBezTo>
                  <a:pt x="6110" y="17550"/>
                  <a:pt x="5891" y="17853"/>
                  <a:pt x="5891" y="18225"/>
                </a:cubicBezTo>
                <a:cubicBezTo>
                  <a:pt x="5891" y="18598"/>
                  <a:pt x="6110" y="18900"/>
                  <a:pt x="6382" y="18900"/>
                </a:cubicBezTo>
                <a:lnTo>
                  <a:pt x="7364" y="18900"/>
                </a:lnTo>
                <a:cubicBezTo>
                  <a:pt x="7635" y="18900"/>
                  <a:pt x="7855" y="18598"/>
                  <a:pt x="7855" y="18225"/>
                </a:cubicBezTo>
                <a:cubicBezTo>
                  <a:pt x="7855" y="17853"/>
                  <a:pt x="7635" y="17550"/>
                  <a:pt x="7364" y="17550"/>
                </a:cubicBezTo>
                <a:moveTo>
                  <a:pt x="7364" y="5400"/>
                </a:moveTo>
                <a:lnTo>
                  <a:pt x="6382" y="5400"/>
                </a:lnTo>
                <a:cubicBezTo>
                  <a:pt x="6110" y="5400"/>
                  <a:pt x="5891" y="5702"/>
                  <a:pt x="5891" y="6075"/>
                </a:cubicBezTo>
                <a:cubicBezTo>
                  <a:pt x="5891" y="6448"/>
                  <a:pt x="6110" y="6750"/>
                  <a:pt x="6382" y="6750"/>
                </a:cubicBezTo>
                <a:lnTo>
                  <a:pt x="7364" y="6750"/>
                </a:lnTo>
                <a:cubicBezTo>
                  <a:pt x="7635" y="6750"/>
                  <a:pt x="7855" y="6448"/>
                  <a:pt x="7855" y="6075"/>
                </a:cubicBezTo>
                <a:cubicBezTo>
                  <a:pt x="7855" y="5702"/>
                  <a:pt x="7635" y="5400"/>
                  <a:pt x="7364" y="5400"/>
                </a:cubicBezTo>
                <a:moveTo>
                  <a:pt x="4418" y="5400"/>
                </a:moveTo>
                <a:lnTo>
                  <a:pt x="3436" y="5400"/>
                </a:lnTo>
                <a:cubicBezTo>
                  <a:pt x="3165" y="5400"/>
                  <a:pt x="2945" y="5702"/>
                  <a:pt x="2945" y="6075"/>
                </a:cubicBezTo>
                <a:cubicBezTo>
                  <a:pt x="2945" y="6448"/>
                  <a:pt x="3165" y="6750"/>
                  <a:pt x="3436" y="6750"/>
                </a:cubicBezTo>
                <a:lnTo>
                  <a:pt x="4418" y="6750"/>
                </a:lnTo>
                <a:cubicBezTo>
                  <a:pt x="4690" y="6750"/>
                  <a:pt x="4909" y="6448"/>
                  <a:pt x="4909" y="6075"/>
                </a:cubicBezTo>
                <a:cubicBezTo>
                  <a:pt x="4909" y="5702"/>
                  <a:pt x="4690" y="5400"/>
                  <a:pt x="4418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7" name="Shape 1477"/>
          <p:cNvSpPr/>
          <p:nvPr/>
        </p:nvSpPr>
        <p:spPr>
          <a:xfrm>
            <a:off x="9456626" y="4187158"/>
            <a:ext cx="279401" cy="228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8" name="Shape 1478"/>
          <p:cNvSpPr/>
          <p:nvPr/>
        </p:nvSpPr>
        <p:spPr>
          <a:xfrm>
            <a:off x="10028126" y="4161758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9" name="Shape 1479"/>
          <p:cNvSpPr/>
          <p:nvPr/>
        </p:nvSpPr>
        <p:spPr>
          <a:xfrm>
            <a:off x="10548826" y="416175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0" name="Shape 1480"/>
          <p:cNvSpPr/>
          <p:nvPr/>
        </p:nvSpPr>
        <p:spPr>
          <a:xfrm>
            <a:off x="11056826" y="416175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2764"/>
                </a:moveTo>
                <a:cubicBezTo>
                  <a:pt x="10529" y="12764"/>
                  <a:pt x="10309" y="12544"/>
                  <a:pt x="10309" y="12273"/>
                </a:cubicBezTo>
                <a:cubicBezTo>
                  <a:pt x="10309" y="12001"/>
                  <a:pt x="10529" y="11782"/>
                  <a:pt x="10800" y="11782"/>
                </a:cubicBezTo>
                <a:cubicBezTo>
                  <a:pt x="11071" y="11782"/>
                  <a:pt x="11291" y="12001"/>
                  <a:pt x="11291" y="12273"/>
                </a:cubicBezTo>
                <a:cubicBezTo>
                  <a:pt x="11291" y="12544"/>
                  <a:pt x="11071" y="12764"/>
                  <a:pt x="10800" y="12764"/>
                </a:cubicBezTo>
                <a:moveTo>
                  <a:pt x="10800" y="10800"/>
                </a:moveTo>
                <a:cubicBezTo>
                  <a:pt x="9987" y="10800"/>
                  <a:pt x="9327" y="11460"/>
                  <a:pt x="9327" y="12273"/>
                </a:cubicBezTo>
                <a:cubicBezTo>
                  <a:pt x="9327" y="13086"/>
                  <a:pt x="9987" y="13745"/>
                  <a:pt x="10800" y="13745"/>
                </a:cubicBezTo>
                <a:cubicBezTo>
                  <a:pt x="11613" y="13745"/>
                  <a:pt x="12273" y="13086"/>
                  <a:pt x="12273" y="12273"/>
                </a:cubicBezTo>
                <a:cubicBezTo>
                  <a:pt x="12273" y="11460"/>
                  <a:pt x="11613" y="10800"/>
                  <a:pt x="10800" y="10800"/>
                </a:cubicBezTo>
                <a:moveTo>
                  <a:pt x="20469" y="11563"/>
                </a:moveTo>
                <a:lnTo>
                  <a:pt x="19745" y="13686"/>
                </a:lnTo>
                <a:cubicBezTo>
                  <a:pt x="17492" y="14931"/>
                  <a:pt x="14436" y="15709"/>
                  <a:pt x="11045" y="15709"/>
                </a:cubicBezTo>
                <a:cubicBezTo>
                  <a:pt x="7337" y="15709"/>
                  <a:pt x="4024" y="14783"/>
                  <a:pt x="1732" y="13326"/>
                </a:cubicBezTo>
                <a:lnTo>
                  <a:pt x="1132" y="11568"/>
                </a:lnTo>
                <a:cubicBezTo>
                  <a:pt x="1132" y="11568"/>
                  <a:pt x="982" y="11171"/>
                  <a:pt x="982" y="10800"/>
                </a:cubicBezTo>
                <a:cubicBezTo>
                  <a:pt x="982" y="9718"/>
                  <a:pt x="1863" y="8836"/>
                  <a:pt x="2945" y="8836"/>
                </a:cubicBezTo>
                <a:lnTo>
                  <a:pt x="18655" y="8836"/>
                </a:lnTo>
                <a:cubicBezTo>
                  <a:pt x="19738" y="8836"/>
                  <a:pt x="20618" y="9718"/>
                  <a:pt x="20618" y="10800"/>
                </a:cubicBezTo>
                <a:cubicBezTo>
                  <a:pt x="20618" y="11173"/>
                  <a:pt x="20469" y="11563"/>
                  <a:pt x="20469" y="11563"/>
                </a:cubicBezTo>
                <a:moveTo>
                  <a:pt x="17640" y="19860"/>
                </a:moveTo>
                <a:cubicBezTo>
                  <a:pt x="17636" y="19861"/>
                  <a:pt x="17438" y="20618"/>
                  <a:pt x="16691" y="20618"/>
                </a:cubicBezTo>
                <a:lnTo>
                  <a:pt x="4909" y="20618"/>
                </a:lnTo>
                <a:cubicBezTo>
                  <a:pt x="4169" y="20618"/>
                  <a:pt x="3960" y="19860"/>
                  <a:pt x="3960" y="19860"/>
                </a:cubicBezTo>
                <a:lnTo>
                  <a:pt x="2196" y="14687"/>
                </a:lnTo>
                <a:cubicBezTo>
                  <a:pt x="4567" y="15928"/>
                  <a:pt x="7651" y="16691"/>
                  <a:pt x="11045" y="16691"/>
                </a:cubicBezTo>
                <a:cubicBezTo>
                  <a:pt x="14163" y="16691"/>
                  <a:pt x="17019" y="16046"/>
                  <a:pt x="19304" y="14981"/>
                </a:cubicBezTo>
                <a:cubicBezTo>
                  <a:pt x="19304" y="14981"/>
                  <a:pt x="17640" y="19860"/>
                  <a:pt x="17640" y="19860"/>
                </a:cubicBezTo>
                <a:close/>
                <a:moveTo>
                  <a:pt x="10800" y="982"/>
                </a:moveTo>
                <a:cubicBezTo>
                  <a:pt x="13436" y="982"/>
                  <a:pt x="15657" y="3875"/>
                  <a:pt x="16409" y="7855"/>
                </a:cubicBezTo>
                <a:lnTo>
                  <a:pt x="5191" y="7855"/>
                </a:lnTo>
                <a:cubicBezTo>
                  <a:pt x="5943" y="3875"/>
                  <a:pt x="8164" y="982"/>
                  <a:pt x="10800" y="982"/>
                </a:cubicBezTo>
                <a:moveTo>
                  <a:pt x="18655" y="7855"/>
                </a:moveTo>
                <a:lnTo>
                  <a:pt x="17401" y="7855"/>
                </a:lnTo>
                <a:cubicBezTo>
                  <a:pt x="16584" y="3325"/>
                  <a:pt x="13944" y="0"/>
                  <a:pt x="10800" y="0"/>
                </a:cubicBezTo>
                <a:cubicBezTo>
                  <a:pt x="7656" y="0"/>
                  <a:pt x="5016" y="3325"/>
                  <a:pt x="4200" y="7855"/>
                </a:cubicBezTo>
                <a:lnTo>
                  <a:pt x="2945" y="7855"/>
                </a:lnTo>
                <a:cubicBezTo>
                  <a:pt x="1319" y="7855"/>
                  <a:pt x="0" y="9174"/>
                  <a:pt x="0" y="10800"/>
                </a:cubicBezTo>
                <a:cubicBezTo>
                  <a:pt x="0" y="11348"/>
                  <a:pt x="151" y="11732"/>
                  <a:pt x="151" y="11732"/>
                </a:cubicBezTo>
                <a:lnTo>
                  <a:pt x="3118" y="20435"/>
                </a:lnTo>
                <a:cubicBezTo>
                  <a:pt x="3118" y="20435"/>
                  <a:pt x="3452" y="21600"/>
                  <a:pt x="4909" y="21600"/>
                </a:cubicBezTo>
                <a:lnTo>
                  <a:pt x="16691" y="21600"/>
                </a:lnTo>
                <a:cubicBezTo>
                  <a:pt x="18153" y="21600"/>
                  <a:pt x="18565" y="20194"/>
                  <a:pt x="18570" y="20177"/>
                </a:cubicBezTo>
                <a:lnTo>
                  <a:pt x="21437" y="11727"/>
                </a:lnTo>
                <a:cubicBezTo>
                  <a:pt x="21534" y="11434"/>
                  <a:pt x="21600" y="11126"/>
                  <a:pt x="21600" y="10800"/>
                </a:cubicBezTo>
                <a:cubicBezTo>
                  <a:pt x="21600" y="9174"/>
                  <a:pt x="20281" y="7855"/>
                  <a:pt x="1865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1" name="Shape 1481"/>
          <p:cNvSpPr/>
          <p:nvPr/>
        </p:nvSpPr>
        <p:spPr>
          <a:xfrm>
            <a:off x="893874" y="4857528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2" name="Shape 1482"/>
          <p:cNvSpPr/>
          <p:nvPr/>
        </p:nvSpPr>
        <p:spPr>
          <a:xfrm>
            <a:off x="1427274" y="4857528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3" name="Shape 1483"/>
          <p:cNvSpPr/>
          <p:nvPr/>
        </p:nvSpPr>
        <p:spPr>
          <a:xfrm>
            <a:off x="19225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4" name="Shape 1484"/>
          <p:cNvSpPr/>
          <p:nvPr/>
        </p:nvSpPr>
        <p:spPr>
          <a:xfrm>
            <a:off x="24559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5" name="Shape 1485"/>
          <p:cNvSpPr/>
          <p:nvPr/>
        </p:nvSpPr>
        <p:spPr>
          <a:xfrm>
            <a:off x="29893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6" name="Shape 1486"/>
          <p:cNvSpPr/>
          <p:nvPr/>
        </p:nvSpPr>
        <p:spPr>
          <a:xfrm>
            <a:off x="3522774" y="4895628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7" name="Shape 1487"/>
          <p:cNvSpPr/>
          <p:nvPr/>
        </p:nvSpPr>
        <p:spPr>
          <a:xfrm>
            <a:off x="4056174" y="4889278"/>
            <a:ext cx="279401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8" name="Shape 1488"/>
          <p:cNvSpPr/>
          <p:nvPr/>
        </p:nvSpPr>
        <p:spPr>
          <a:xfrm>
            <a:off x="4589574" y="4882928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9" name="Shape 1489"/>
          <p:cNvSpPr/>
          <p:nvPr/>
        </p:nvSpPr>
        <p:spPr>
          <a:xfrm>
            <a:off x="5122974" y="487022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0" name="Shape 1490"/>
          <p:cNvSpPr/>
          <p:nvPr/>
        </p:nvSpPr>
        <p:spPr>
          <a:xfrm>
            <a:off x="5656374" y="4870228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1" name="Shape 1491"/>
          <p:cNvSpPr/>
          <p:nvPr/>
        </p:nvSpPr>
        <p:spPr>
          <a:xfrm>
            <a:off x="855774" y="5416328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2" name="Shape 1492"/>
          <p:cNvSpPr/>
          <p:nvPr/>
        </p:nvSpPr>
        <p:spPr>
          <a:xfrm>
            <a:off x="13891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3" name="Shape 1493"/>
          <p:cNvSpPr/>
          <p:nvPr/>
        </p:nvSpPr>
        <p:spPr>
          <a:xfrm>
            <a:off x="19225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4" name="Shape 1494"/>
          <p:cNvSpPr/>
          <p:nvPr/>
        </p:nvSpPr>
        <p:spPr>
          <a:xfrm>
            <a:off x="24559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5" name="Shape 1495"/>
          <p:cNvSpPr/>
          <p:nvPr/>
        </p:nvSpPr>
        <p:spPr>
          <a:xfrm>
            <a:off x="3014774" y="53909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6" name="Shape 1496"/>
          <p:cNvSpPr/>
          <p:nvPr/>
        </p:nvSpPr>
        <p:spPr>
          <a:xfrm>
            <a:off x="3548174" y="53909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7" name="Shape 1497"/>
          <p:cNvSpPr/>
          <p:nvPr/>
        </p:nvSpPr>
        <p:spPr>
          <a:xfrm>
            <a:off x="4056174" y="5390928"/>
            <a:ext cx="279401" cy="27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8" name="Shape 1498"/>
          <p:cNvSpPr/>
          <p:nvPr/>
        </p:nvSpPr>
        <p:spPr>
          <a:xfrm>
            <a:off x="4589574" y="5390928"/>
            <a:ext cx="279401" cy="27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9" name="Shape 1499"/>
          <p:cNvSpPr/>
          <p:nvPr/>
        </p:nvSpPr>
        <p:spPr>
          <a:xfrm>
            <a:off x="5122974" y="5409978"/>
            <a:ext cx="279401" cy="24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0" name="Shape 1500"/>
          <p:cNvSpPr/>
          <p:nvPr/>
        </p:nvSpPr>
        <p:spPr>
          <a:xfrm>
            <a:off x="56563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1" name="Shape 1501"/>
          <p:cNvSpPr/>
          <p:nvPr/>
        </p:nvSpPr>
        <p:spPr>
          <a:xfrm>
            <a:off x="855774" y="59243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2" name="Shape 1502"/>
          <p:cNvSpPr/>
          <p:nvPr/>
        </p:nvSpPr>
        <p:spPr>
          <a:xfrm>
            <a:off x="1401874" y="5924328"/>
            <a:ext cx="2540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3" name="Shape 1503"/>
          <p:cNvSpPr/>
          <p:nvPr/>
        </p:nvSpPr>
        <p:spPr>
          <a:xfrm>
            <a:off x="1947974" y="59243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4" name="Shape 1504"/>
          <p:cNvSpPr/>
          <p:nvPr/>
        </p:nvSpPr>
        <p:spPr>
          <a:xfrm>
            <a:off x="2455974" y="5924328"/>
            <a:ext cx="279335" cy="279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5" name="Shape 1505"/>
          <p:cNvSpPr/>
          <p:nvPr/>
        </p:nvSpPr>
        <p:spPr>
          <a:xfrm>
            <a:off x="3002074" y="5924328"/>
            <a:ext cx="253935" cy="279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6" name="Shape 1506"/>
          <p:cNvSpPr/>
          <p:nvPr/>
        </p:nvSpPr>
        <p:spPr>
          <a:xfrm>
            <a:off x="3522774" y="5924328"/>
            <a:ext cx="279537" cy="279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7" name="Shape 1507"/>
          <p:cNvSpPr/>
          <p:nvPr/>
        </p:nvSpPr>
        <p:spPr>
          <a:xfrm>
            <a:off x="4056174" y="59243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8" name="Shape 1508"/>
          <p:cNvSpPr/>
          <p:nvPr/>
        </p:nvSpPr>
        <p:spPr>
          <a:xfrm>
            <a:off x="4614974" y="59243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9" name="Shape 1509"/>
          <p:cNvSpPr/>
          <p:nvPr/>
        </p:nvSpPr>
        <p:spPr>
          <a:xfrm>
            <a:off x="5122974" y="59243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0" name="Shape 1510"/>
          <p:cNvSpPr/>
          <p:nvPr/>
        </p:nvSpPr>
        <p:spPr>
          <a:xfrm>
            <a:off x="5656374" y="59243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1" name="Shape 1511"/>
          <p:cNvSpPr/>
          <p:nvPr/>
        </p:nvSpPr>
        <p:spPr>
          <a:xfrm>
            <a:off x="62278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2" name="Shape 1512"/>
          <p:cNvSpPr/>
          <p:nvPr/>
        </p:nvSpPr>
        <p:spPr>
          <a:xfrm>
            <a:off x="67612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3" name="Shape 1513"/>
          <p:cNvSpPr/>
          <p:nvPr/>
        </p:nvSpPr>
        <p:spPr>
          <a:xfrm>
            <a:off x="72946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4" name="Shape 1514"/>
          <p:cNvSpPr/>
          <p:nvPr/>
        </p:nvSpPr>
        <p:spPr>
          <a:xfrm>
            <a:off x="78280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5" name="Shape 1515"/>
          <p:cNvSpPr/>
          <p:nvPr/>
        </p:nvSpPr>
        <p:spPr>
          <a:xfrm>
            <a:off x="83614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6" name="Shape 1516"/>
          <p:cNvSpPr/>
          <p:nvPr/>
        </p:nvSpPr>
        <p:spPr>
          <a:xfrm>
            <a:off x="88948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7" name="Shape 1517"/>
          <p:cNvSpPr/>
          <p:nvPr/>
        </p:nvSpPr>
        <p:spPr>
          <a:xfrm>
            <a:off x="94282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8" name="Shape 1518"/>
          <p:cNvSpPr/>
          <p:nvPr/>
        </p:nvSpPr>
        <p:spPr>
          <a:xfrm>
            <a:off x="99616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9" name="Shape 1519"/>
          <p:cNvSpPr/>
          <p:nvPr/>
        </p:nvSpPr>
        <p:spPr>
          <a:xfrm>
            <a:off x="104950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0" name="Shape 1520"/>
          <p:cNvSpPr/>
          <p:nvPr/>
        </p:nvSpPr>
        <p:spPr>
          <a:xfrm>
            <a:off x="11028474" y="48575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1" name="Shape 1521"/>
          <p:cNvSpPr/>
          <p:nvPr/>
        </p:nvSpPr>
        <p:spPr>
          <a:xfrm>
            <a:off x="62278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2" name="Shape 1522"/>
          <p:cNvSpPr/>
          <p:nvPr/>
        </p:nvSpPr>
        <p:spPr>
          <a:xfrm>
            <a:off x="67612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3" name="Shape 1523"/>
          <p:cNvSpPr/>
          <p:nvPr/>
        </p:nvSpPr>
        <p:spPr>
          <a:xfrm>
            <a:off x="72946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4" name="Shape 1524"/>
          <p:cNvSpPr/>
          <p:nvPr/>
        </p:nvSpPr>
        <p:spPr>
          <a:xfrm>
            <a:off x="78280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5" name="Shape 1525"/>
          <p:cNvSpPr/>
          <p:nvPr/>
        </p:nvSpPr>
        <p:spPr>
          <a:xfrm>
            <a:off x="83614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6" name="Shape 1526"/>
          <p:cNvSpPr/>
          <p:nvPr/>
        </p:nvSpPr>
        <p:spPr>
          <a:xfrm>
            <a:off x="88948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7" name="Shape 1527"/>
          <p:cNvSpPr/>
          <p:nvPr/>
        </p:nvSpPr>
        <p:spPr>
          <a:xfrm>
            <a:off x="94282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8" name="Shape 1528"/>
          <p:cNvSpPr/>
          <p:nvPr/>
        </p:nvSpPr>
        <p:spPr>
          <a:xfrm>
            <a:off x="99616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9" name="Shape 1529"/>
          <p:cNvSpPr/>
          <p:nvPr/>
        </p:nvSpPr>
        <p:spPr>
          <a:xfrm>
            <a:off x="104950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0" name="Shape 1530"/>
          <p:cNvSpPr/>
          <p:nvPr/>
        </p:nvSpPr>
        <p:spPr>
          <a:xfrm>
            <a:off x="11028474" y="53909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1" name="Shape 1531"/>
          <p:cNvSpPr/>
          <p:nvPr/>
        </p:nvSpPr>
        <p:spPr>
          <a:xfrm>
            <a:off x="6227874" y="59243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2" name="Shape 1532"/>
          <p:cNvSpPr/>
          <p:nvPr/>
        </p:nvSpPr>
        <p:spPr>
          <a:xfrm>
            <a:off x="6761274" y="59243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3" name="Shape 1533"/>
          <p:cNvSpPr/>
          <p:nvPr/>
        </p:nvSpPr>
        <p:spPr>
          <a:xfrm>
            <a:off x="7294674" y="59243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4" name="Shape 1534"/>
          <p:cNvSpPr/>
          <p:nvPr/>
        </p:nvSpPr>
        <p:spPr>
          <a:xfrm>
            <a:off x="7828074" y="592432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5" name="Shape 1535"/>
          <p:cNvSpPr/>
          <p:nvPr/>
        </p:nvSpPr>
        <p:spPr>
          <a:xfrm>
            <a:off x="8386874" y="59243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6" name="Shape 1536"/>
          <p:cNvSpPr/>
          <p:nvPr/>
        </p:nvSpPr>
        <p:spPr>
          <a:xfrm>
            <a:off x="8920274" y="59243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7" name="Shape 1537"/>
          <p:cNvSpPr/>
          <p:nvPr/>
        </p:nvSpPr>
        <p:spPr>
          <a:xfrm>
            <a:off x="9453674" y="59243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8" name="Shape 1538"/>
          <p:cNvSpPr/>
          <p:nvPr/>
        </p:nvSpPr>
        <p:spPr>
          <a:xfrm>
            <a:off x="9987074" y="59243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39" name="Shape 1539"/>
          <p:cNvSpPr/>
          <p:nvPr/>
        </p:nvSpPr>
        <p:spPr>
          <a:xfrm>
            <a:off x="10520474" y="59243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0" name="Shape 1540"/>
          <p:cNvSpPr/>
          <p:nvPr/>
        </p:nvSpPr>
        <p:spPr>
          <a:xfrm>
            <a:off x="11053874" y="5924328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1" name="Shape 1541"/>
          <p:cNvSpPr/>
          <p:nvPr/>
        </p:nvSpPr>
        <p:spPr>
          <a:xfrm>
            <a:off x="6246924" y="123057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2" name="Shape 1542"/>
          <p:cNvSpPr/>
          <p:nvPr/>
        </p:nvSpPr>
        <p:spPr>
          <a:xfrm>
            <a:off x="6780324" y="123057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3" name="Shape 1543"/>
          <p:cNvSpPr/>
          <p:nvPr/>
        </p:nvSpPr>
        <p:spPr>
          <a:xfrm>
            <a:off x="7326424" y="1230578"/>
            <a:ext cx="2540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4" name="Shape 1544"/>
          <p:cNvSpPr/>
          <p:nvPr/>
        </p:nvSpPr>
        <p:spPr>
          <a:xfrm>
            <a:off x="7897924" y="1230578"/>
            <a:ext cx="1778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5" name="Shape 1545"/>
          <p:cNvSpPr/>
          <p:nvPr/>
        </p:nvSpPr>
        <p:spPr>
          <a:xfrm>
            <a:off x="8380524" y="123057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6" name="Shape 1546"/>
          <p:cNvSpPr/>
          <p:nvPr/>
        </p:nvSpPr>
        <p:spPr>
          <a:xfrm>
            <a:off x="8913924" y="123057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7" name="Shape 1547"/>
          <p:cNvSpPr/>
          <p:nvPr/>
        </p:nvSpPr>
        <p:spPr>
          <a:xfrm>
            <a:off x="9447324" y="123057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8" name="Shape 1548"/>
          <p:cNvSpPr/>
          <p:nvPr/>
        </p:nvSpPr>
        <p:spPr>
          <a:xfrm>
            <a:off x="9980724" y="123057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49" name="Shape 1549"/>
          <p:cNvSpPr/>
          <p:nvPr/>
        </p:nvSpPr>
        <p:spPr>
          <a:xfrm>
            <a:off x="10514124" y="123057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0" name="Shape 1550"/>
          <p:cNvSpPr/>
          <p:nvPr/>
        </p:nvSpPr>
        <p:spPr>
          <a:xfrm>
            <a:off x="11047524" y="123057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862995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Shape 1552"/>
          <p:cNvSpPr/>
          <p:nvPr/>
        </p:nvSpPr>
        <p:spPr>
          <a:xfrm>
            <a:off x="844502" y="10826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3" name="Shape 1553"/>
          <p:cNvSpPr/>
          <p:nvPr/>
        </p:nvSpPr>
        <p:spPr>
          <a:xfrm>
            <a:off x="1377902" y="10826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4" name="Shape 1554"/>
          <p:cNvSpPr/>
          <p:nvPr/>
        </p:nvSpPr>
        <p:spPr>
          <a:xfrm>
            <a:off x="1911302" y="10826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5" name="Shape 1555"/>
          <p:cNvSpPr/>
          <p:nvPr/>
        </p:nvSpPr>
        <p:spPr>
          <a:xfrm>
            <a:off x="2482802" y="1082675"/>
            <a:ext cx="2032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6" name="Shape 1556"/>
          <p:cNvSpPr/>
          <p:nvPr/>
        </p:nvSpPr>
        <p:spPr>
          <a:xfrm>
            <a:off x="3016202" y="1082675"/>
            <a:ext cx="2032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7" name="Shape 1557"/>
          <p:cNvSpPr/>
          <p:nvPr/>
        </p:nvSpPr>
        <p:spPr>
          <a:xfrm>
            <a:off x="3536902" y="1082675"/>
            <a:ext cx="228601" cy="27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8" name="Shape 1558"/>
          <p:cNvSpPr/>
          <p:nvPr/>
        </p:nvSpPr>
        <p:spPr>
          <a:xfrm>
            <a:off x="4070302" y="1082675"/>
            <a:ext cx="2286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59" name="Shape 1559"/>
          <p:cNvSpPr/>
          <p:nvPr/>
        </p:nvSpPr>
        <p:spPr>
          <a:xfrm>
            <a:off x="4603702" y="1082675"/>
            <a:ext cx="2286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0" name="Shape 1560"/>
          <p:cNvSpPr/>
          <p:nvPr/>
        </p:nvSpPr>
        <p:spPr>
          <a:xfrm>
            <a:off x="5137102" y="1082675"/>
            <a:ext cx="2286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1" name="Shape 1561"/>
          <p:cNvSpPr/>
          <p:nvPr/>
        </p:nvSpPr>
        <p:spPr>
          <a:xfrm>
            <a:off x="5670502" y="1082675"/>
            <a:ext cx="228601" cy="27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2" name="Shape 1562"/>
          <p:cNvSpPr/>
          <p:nvPr/>
        </p:nvSpPr>
        <p:spPr>
          <a:xfrm>
            <a:off x="869902" y="1616075"/>
            <a:ext cx="228601" cy="27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3" name="Shape 1563"/>
          <p:cNvSpPr/>
          <p:nvPr/>
        </p:nvSpPr>
        <p:spPr>
          <a:xfrm>
            <a:off x="1377902" y="16160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4" name="Shape 1564"/>
          <p:cNvSpPr/>
          <p:nvPr/>
        </p:nvSpPr>
        <p:spPr>
          <a:xfrm>
            <a:off x="1936702" y="1616075"/>
            <a:ext cx="2286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5" name="Shape 1565"/>
          <p:cNvSpPr/>
          <p:nvPr/>
        </p:nvSpPr>
        <p:spPr>
          <a:xfrm>
            <a:off x="2470102" y="1616075"/>
            <a:ext cx="2286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6" name="Shape 1566"/>
          <p:cNvSpPr/>
          <p:nvPr/>
        </p:nvSpPr>
        <p:spPr>
          <a:xfrm>
            <a:off x="2978102" y="1660525"/>
            <a:ext cx="279401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7" name="Shape 1567"/>
          <p:cNvSpPr/>
          <p:nvPr/>
        </p:nvSpPr>
        <p:spPr>
          <a:xfrm>
            <a:off x="3511502" y="16160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8" name="Shape 1568"/>
          <p:cNvSpPr/>
          <p:nvPr/>
        </p:nvSpPr>
        <p:spPr>
          <a:xfrm>
            <a:off x="4070302" y="1641475"/>
            <a:ext cx="228601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69" name="Shape 1569"/>
          <p:cNvSpPr/>
          <p:nvPr/>
        </p:nvSpPr>
        <p:spPr>
          <a:xfrm>
            <a:off x="4578302" y="16160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0" name="Shape 1570"/>
          <p:cNvSpPr/>
          <p:nvPr/>
        </p:nvSpPr>
        <p:spPr>
          <a:xfrm>
            <a:off x="5111702" y="16160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1" name="Shape 1571"/>
          <p:cNvSpPr/>
          <p:nvPr/>
        </p:nvSpPr>
        <p:spPr>
          <a:xfrm>
            <a:off x="5645102" y="16160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2" name="Shape 1572"/>
          <p:cNvSpPr/>
          <p:nvPr/>
        </p:nvSpPr>
        <p:spPr>
          <a:xfrm>
            <a:off x="844502" y="21494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3" name="Shape 1573"/>
          <p:cNvSpPr/>
          <p:nvPr/>
        </p:nvSpPr>
        <p:spPr>
          <a:xfrm>
            <a:off x="1377902" y="2174875"/>
            <a:ext cx="279401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4" name="Shape 1574"/>
          <p:cNvSpPr/>
          <p:nvPr/>
        </p:nvSpPr>
        <p:spPr>
          <a:xfrm>
            <a:off x="1911302" y="21494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5" name="Shape 1575"/>
          <p:cNvSpPr/>
          <p:nvPr/>
        </p:nvSpPr>
        <p:spPr>
          <a:xfrm>
            <a:off x="2444702" y="2257425"/>
            <a:ext cx="279401" cy="6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6" name="Shape 1576"/>
          <p:cNvSpPr/>
          <p:nvPr/>
        </p:nvSpPr>
        <p:spPr>
          <a:xfrm>
            <a:off x="2978102" y="21494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7" name="Shape 1577"/>
          <p:cNvSpPr/>
          <p:nvPr/>
        </p:nvSpPr>
        <p:spPr>
          <a:xfrm>
            <a:off x="3511502" y="21494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8" name="Shape 1578"/>
          <p:cNvSpPr/>
          <p:nvPr/>
        </p:nvSpPr>
        <p:spPr>
          <a:xfrm>
            <a:off x="4044902" y="21494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79" name="Shape 1579"/>
          <p:cNvSpPr/>
          <p:nvPr/>
        </p:nvSpPr>
        <p:spPr>
          <a:xfrm>
            <a:off x="4578302" y="2162175"/>
            <a:ext cx="279401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0" name="Shape 1580"/>
          <p:cNvSpPr/>
          <p:nvPr/>
        </p:nvSpPr>
        <p:spPr>
          <a:xfrm>
            <a:off x="5111702" y="2162175"/>
            <a:ext cx="279401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1" name="Shape 1581"/>
          <p:cNvSpPr/>
          <p:nvPr/>
        </p:nvSpPr>
        <p:spPr>
          <a:xfrm>
            <a:off x="5645102" y="2162175"/>
            <a:ext cx="279401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2" name="Shape 1582"/>
          <p:cNvSpPr/>
          <p:nvPr/>
        </p:nvSpPr>
        <p:spPr>
          <a:xfrm>
            <a:off x="844502" y="26828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3" name="Shape 1583"/>
          <p:cNvSpPr/>
          <p:nvPr/>
        </p:nvSpPr>
        <p:spPr>
          <a:xfrm>
            <a:off x="1377902" y="26828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4" name="Shape 1584"/>
          <p:cNvSpPr/>
          <p:nvPr/>
        </p:nvSpPr>
        <p:spPr>
          <a:xfrm>
            <a:off x="1911302" y="26828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5" name="Shape 1585"/>
          <p:cNvSpPr/>
          <p:nvPr/>
        </p:nvSpPr>
        <p:spPr>
          <a:xfrm>
            <a:off x="2444702" y="26828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6" name="Shape 1586"/>
          <p:cNvSpPr/>
          <p:nvPr/>
        </p:nvSpPr>
        <p:spPr>
          <a:xfrm>
            <a:off x="2978102" y="2708275"/>
            <a:ext cx="279401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7" name="Shape 1587"/>
          <p:cNvSpPr/>
          <p:nvPr/>
        </p:nvSpPr>
        <p:spPr>
          <a:xfrm>
            <a:off x="3511502" y="26828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8" name="Shape 1588"/>
          <p:cNvSpPr/>
          <p:nvPr/>
        </p:nvSpPr>
        <p:spPr>
          <a:xfrm>
            <a:off x="4044902" y="2708275"/>
            <a:ext cx="279401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89" name="Shape 1589"/>
          <p:cNvSpPr/>
          <p:nvPr/>
        </p:nvSpPr>
        <p:spPr>
          <a:xfrm>
            <a:off x="4578302" y="26828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0" name="Shape 1590"/>
          <p:cNvSpPr/>
          <p:nvPr/>
        </p:nvSpPr>
        <p:spPr>
          <a:xfrm>
            <a:off x="5111702" y="26828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1" name="Shape 1591"/>
          <p:cNvSpPr/>
          <p:nvPr/>
        </p:nvSpPr>
        <p:spPr>
          <a:xfrm>
            <a:off x="5645102" y="26828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2" name="Shape 1592"/>
          <p:cNvSpPr/>
          <p:nvPr/>
        </p:nvSpPr>
        <p:spPr>
          <a:xfrm>
            <a:off x="844502" y="3241675"/>
            <a:ext cx="279401" cy="228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3" name="Shape 1593"/>
          <p:cNvSpPr/>
          <p:nvPr/>
        </p:nvSpPr>
        <p:spPr>
          <a:xfrm>
            <a:off x="1377902" y="3241675"/>
            <a:ext cx="279401" cy="22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4" name="Shape 1594"/>
          <p:cNvSpPr/>
          <p:nvPr/>
        </p:nvSpPr>
        <p:spPr>
          <a:xfrm>
            <a:off x="1911302" y="3216275"/>
            <a:ext cx="279401" cy="27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5" name="Shape 1595"/>
          <p:cNvSpPr/>
          <p:nvPr/>
        </p:nvSpPr>
        <p:spPr>
          <a:xfrm>
            <a:off x="2444702" y="3216275"/>
            <a:ext cx="279401" cy="279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6" name="Shape 1596"/>
          <p:cNvSpPr/>
          <p:nvPr/>
        </p:nvSpPr>
        <p:spPr>
          <a:xfrm>
            <a:off x="2978102" y="3216275"/>
            <a:ext cx="279401" cy="279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7" name="Shape 1597"/>
          <p:cNvSpPr/>
          <p:nvPr/>
        </p:nvSpPr>
        <p:spPr>
          <a:xfrm>
            <a:off x="3511502" y="3222625"/>
            <a:ext cx="279401" cy="273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8" name="Shape 1598"/>
          <p:cNvSpPr/>
          <p:nvPr/>
        </p:nvSpPr>
        <p:spPr>
          <a:xfrm>
            <a:off x="4044902" y="32162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99" name="Shape 1599"/>
          <p:cNvSpPr/>
          <p:nvPr/>
        </p:nvSpPr>
        <p:spPr>
          <a:xfrm>
            <a:off x="4578302" y="32162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0" name="Shape 1600"/>
          <p:cNvSpPr/>
          <p:nvPr/>
        </p:nvSpPr>
        <p:spPr>
          <a:xfrm>
            <a:off x="5111702" y="321627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1" name="Shape 1601"/>
          <p:cNvSpPr/>
          <p:nvPr/>
        </p:nvSpPr>
        <p:spPr>
          <a:xfrm>
            <a:off x="5657802" y="3216275"/>
            <a:ext cx="2540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2" name="Shape 1602"/>
          <p:cNvSpPr/>
          <p:nvPr/>
        </p:nvSpPr>
        <p:spPr>
          <a:xfrm>
            <a:off x="6242002" y="1082684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3" name="Shape 1603"/>
          <p:cNvSpPr/>
          <p:nvPr/>
        </p:nvSpPr>
        <p:spPr>
          <a:xfrm>
            <a:off x="6775402" y="1082684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4" name="Shape 1604"/>
          <p:cNvSpPr/>
          <p:nvPr/>
        </p:nvSpPr>
        <p:spPr>
          <a:xfrm>
            <a:off x="7283402" y="10826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5" name="Shape 1605"/>
          <p:cNvSpPr/>
          <p:nvPr/>
        </p:nvSpPr>
        <p:spPr>
          <a:xfrm>
            <a:off x="7816802" y="1095384"/>
            <a:ext cx="279401" cy="254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6" name="Shape 1606"/>
          <p:cNvSpPr/>
          <p:nvPr/>
        </p:nvSpPr>
        <p:spPr>
          <a:xfrm>
            <a:off x="8350202" y="1095384"/>
            <a:ext cx="279401" cy="254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7" name="Shape 1607"/>
          <p:cNvSpPr/>
          <p:nvPr/>
        </p:nvSpPr>
        <p:spPr>
          <a:xfrm>
            <a:off x="8883602" y="10826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8" name="Shape 1608"/>
          <p:cNvSpPr/>
          <p:nvPr/>
        </p:nvSpPr>
        <p:spPr>
          <a:xfrm>
            <a:off x="9417002" y="10826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09" name="Shape 1609"/>
          <p:cNvSpPr/>
          <p:nvPr/>
        </p:nvSpPr>
        <p:spPr>
          <a:xfrm>
            <a:off x="9950402" y="10826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0" name="Shape 1610"/>
          <p:cNvSpPr/>
          <p:nvPr/>
        </p:nvSpPr>
        <p:spPr>
          <a:xfrm>
            <a:off x="10483802" y="10826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1" name="Shape 1611"/>
          <p:cNvSpPr/>
          <p:nvPr/>
        </p:nvSpPr>
        <p:spPr>
          <a:xfrm>
            <a:off x="11017202" y="11080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2" name="Shape 1612"/>
          <p:cNvSpPr/>
          <p:nvPr/>
        </p:nvSpPr>
        <p:spPr>
          <a:xfrm>
            <a:off x="6216602" y="1628784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3" name="Shape 1613"/>
          <p:cNvSpPr/>
          <p:nvPr/>
        </p:nvSpPr>
        <p:spPr>
          <a:xfrm>
            <a:off x="6750002" y="1654184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4" name="Shape 1614"/>
          <p:cNvSpPr/>
          <p:nvPr/>
        </p:nvSpPr>
        <p:spPr>
          <a:xfrm>
            <a:off x="7283402" y="16414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5" name="Shape 1615"/>
          <p:cNvSpPr/>
          <p:nvPr/>
        </p:nvSpPr>
        <p:spPr>
          <a:xfrm>
            <a:off x="7816802" y="16414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6" name="Shape 1616"/>
          <p:cNvSpPr/>
          <p:nvPr/>
        </p:nvSpPr>
        <p:spPr>
          <a:xfrm>
            <a:off x="8350202" y="16160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7" name="Shape 1617"/>
          <p:cNvSpPr/>
          <p:nvPr/>
        </p:nvSpPr>
        <p:spPr>
          <a:xfrm>
            <a:off x="8883602" y="16160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8" name="Shape 1618"/>
          <p:cNvSpPr/>
          <p:nvPr/>
        </p:nvSpPr>
        <p:spPr>
          <a:xfrm>
            <a:off x="9417002" y="16160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19" name="Shape 1619"/>
          <p:cNvSpPr/>
          <p:nvPr/>
        </p:nvSpPr>
        <p:spPr>
          <a:xfrm>
            <a:off x="9950402" y="16414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0" name="Shape 1620"/>
          <p:cNvSpPr/>
          <p:nvPr/>
        </p:nvSpPr>
        <p:spPr>
          <a:xfrm>
            <a:off x="10483802" y="1628784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1" name="Shape 1621"/>
          <p:cNvSpPr/>
          <p:nvPr/>
        </p:nvSpPr>
        <p:spPr>
          <a:xfrm>
            <a:off x="11017202" y="16414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2" name="Shape 1622"/>
          <p:cNvSpPr/>
          <p:nvPr/>
        </p:nvSpPr>
        <p:spPr>
          <a:xfrm>
            <a:off x="6216602" y="2149484"/>
            <a:ext cx="279533" cy="279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3" name="Shape 1623"/>
          <p:cNvSpPr/>
          <p:nvPr/>
        </p:nvSpPr>
        <p:spPr>
          <a:xfrm>
            <a:off x="6750002" y="21494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4" name="Shape 1624"/>
          <p:cNvSpPr/>
          <p:nvPr/>
        </p:nvSpPr>
        <p:spPr>
          <a:xfrm>
            <a:off x="7283402" y="2174884"/>
            <a:ext cx="279401" cy="228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5" name="Shape 1625"/>
          <p:cNvSpPr/>
          <p:nvPr/>
        </p:nvSpPr>
        <p:spPr>
          <a:xfrm>
            <a:off x="7816802" y="21748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6" name="Shape 1626"/>
          <p:cNvSpPr/>
          <p:nvPr/>
        </p:nvSpPr>
        <p:spPr>
          <a:xfrm>
            <a:off x="8350202" y="21748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7" name="Shape 1627"/>
          <p:cNvSpPr/>
          <p:nvPr/>
        </p:nvSpPr>
        <p:spPr>
          <a:xfrm>
            <a:off x="8883602" y="2174884"/>
            <a:ext cx="279401" cy="228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8" name="Shape 1628"/>
          <p:cNvSpPr/>
          <p:nvPr/>
        </p:nvSpPr>
        <p:spPr>
          <a:xfrm>
            <a:off x="9417002" y="2162184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29" name="Shape 1629"/>
          <p:cNvSpPr/>
          <p:nvPr/>
        </p:nvSpPr>
        <p:spPr>
          <a:xfrm>
            <a:off x="9950402" y="2174884"/>
            <a:ext cx="279401" cy="228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0" name="Shape 1630"/>
          <p:cNvSpPr/>
          <p:nvPr/>
        </p:nvSpPr>
        <p:spPr>
          <a:xfrm>
            <a:off x="10483802" y="21494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1" name="Shape 1631"/>
          <p:cNvSpPr/>
          <p:nvPr/>
        </p:nvSpPr>
        <p:spPr>
          <a:xfrm>
            <a:off x="11017202" y="21494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2" name="Shape 1632"/>
          <p:cNvSpPr/>
          <p:nvPr/>
        </p:nvSpPr>
        <p:spPr>
          <a:xfrm>
            <a:off x="6216602" y="26828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3" name="Shape 1633"/>
          <p:cNvSpPr/>
          <p:nvPr/>
        </p:nvSpPr>
        <p:spPr>
          <a:xfrm>
            <a:off x="6750002" y="2695584"/>
            <a:ext cx="279401" cy="254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4" name="Shape 1634"/>
          <p:cNvSpPr/>
          <p:nvPr/>
        </p:nvSpPr>
        <p:spPr>
          <a:xfrm>
            <a:off x="7283402" y="2708284"/>
            <a:ext cx="279401" cy="2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5" name="Shape 1635"/>
          <p:cNvSpPr/>
          <p:nvPr/>
        </p:nvSpPr>
        <p:spPr>
          <a:xfrm>
            <a:off x="7816802" y="2682884"/>
            <a:ext cx="279374" cy="27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6" name="Shape 1636"/>
          <p:cNvSpPr/>
          <p:nvPr/>
        </p:nvSpPr>
        <p:spPr>
          <a:xfrm>
            <a:off x="8350202" y="2682884"/>
            <a:ext cx="279401" cy="279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7" name="Shape 1637"/>
          <p:cNvSpPr/>
          <p:nvPr/>
        </p:nvSpPr>
        <p:spPr>
          <a:xfrm>
            <a:off x="8883602" y="2695584"/>
            <a:ext cx="279401" cy="25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8" name="Shape 1638"/>
          <p:cNvSpPr/>
          <p:nvPr/>
        </p:nvSpPr>
        <p:spPr>
          <a:xfrm>
            <a:off x="9417002" y="2733684"/>
            <a:ext cx="279401" cy="177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39" name="Shape 1639"/>
          <p:cNvSpPr/>
          <p:nvPr/>
        </p:nvSpPr>
        <p:spPr>
          <a:xfrm>
            <a:off x="9950402" y="26828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0" name="Shape 1640"/>
          <p:cNvSpPr/>
          <p:nvPr/>
        </p:nvSpPr>
        <p:spPr>
          <a:xfrm>
            <a:off x="10483802" y="26828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1" name="Shape 1641"/>
          <p:cNvSpPr/>
          <p:nvPr/>
        </p:nvSpPr>
        <p:spPr>
          <a:xfrm>
            <a:off x="11017202" y="26828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2" name="Shape 1642"/>
          <p:cNvSpPr/>
          <p:nvPr/>
        </p:nvSpPr>
        <p:spPr>
          <a:xfrm>
            <a:off x="6216602" y="32416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3" name="Shape 1643"/>
          <p:cNvSpPr/>
          <p:nvPr/>
        </p:nvSpPr>
        <p:spPr>
          <a:xfrm>
            <a:off x="6775402" y="3216284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4" name="Shape 1644"/>
          <p:cNvSpPr/>
          <p:nvPr/>
        </p:nvSpPr>
        <p:spPr>
          <a:xfrm>
            <a:off x="7327852" y="3216284"/>
            <a:ext cx="1905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5" name="Shape 1645"/>
          <p:cNvSpPr/>
          <p:nvPr/>
        </p:nvSpPr>
        <p:spPr>
          <a:xfrm>
            <a:off x="7816802" y="32162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6" name="Shape 1646"/>
          <p:cNvSpPr/>
          <p:nvPr/>
        </p:nvSpPr>
        <p:spPr>
          <a:xfrm>
            <a:off x="8350202" y="3216284"/>
            <a:ext cx="279478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7" name="Shape 1647"/>
          <p:cNvSpPr/>
          <p:nvPr/>
        </p:nvSpPr>
        <p:spPr>
          <a:xfrm>
            <a:off x="8947102" y="3216284"/>
            <a:ext cx="152407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8" name="Shape 1648"/>
          <p:cNvSpPr/>
          <p:nvPr/>
        </p:nvSpPr>
        <p:spPr>
          <a:xfrm>
            <a:off x="9417002" y="3241684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49" name="Shape 1649"/>
          <p:cNvSpPr/>
          <p:nvPr/>
        </p:nvSpPr>
        <p:spPr>
          <a:xfrm>
            <a:off x="9975802" y="3216284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0" name="Shape 1650"/>
          <p:cNvSpPr/>
          <p:nvPr/>
        </p:nvSpPr>
        <p:spPr>
          <a:xfrm>
            <a:off x="10483802" y="32162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1" name="Shape 1651"/>
          <p:cNvSpPr/>
          <p:nvPr/>
        </p:nvSpPr>
        <p:spPr>
          <a:xfrm>
            <a:off x="11017202" y="321628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2" name="Shape 1652"/>
          <p:cNvSpPr/>
          <p:nvPr/>
        </p:nvSpPr>
        <p:spPr>
          <a:xfrm>
            <a:off x="933402" y="3883025"/>
            <a:ext cx="152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3" name="Shape 1653"/>
          <p:cNvSpPr/>
          <p:nvPr/>
        </p:nvSpPr>
        <p:spPr>
          <a:xfrm>
            <a:off x="1403302" y="3883025"/>
            <a:ext cx="279304" cy="279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4" name="Shape 1654"/>
          <p:cNvSpPr/>
          <p:nvPr/>
        </p:nvSpPr>
        <p:spPr>
          <a:xfrm>
            <a:off x="1936702" y="3933825"/>
            <a:ext cx="279401" cy="17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5" name="Shape 1655"/>
          <p:cNvSpPr/>
          <p:nvPr/>
        </p:nvSpPr>
        <p:spPr>
          <a:xfrm>
            <a:off x="2470102" y="3933825"/>
            <a:ext cx="279401" cy="17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6" name="Shape 1656"/>
          <p:cNvSpPr/>
          <p:nvPr/>
        </p:nvSpPr>
        <p:spPr>
          <a:xfrm>
            <a:off x="3003502" y="3933825"/>
            <a:ext cx="279401" cy="17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7" name="Shape 1657"/>
          <p:cNvSpPr/>
          <p:nvPr/>
        </p:nvSpPr>
        <p:spPr>
          <a:xfrm>
            <a:off x="3536902" y="3895725"/>
            <a:ext cx="279401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8" name="Shape 1658"/>
          <p:cNvSpPr/>
          <p:nvPr/>
        </p:nvSpPr>
        <p:spPr>
          <a:xfrm>
            <a:off x="4133802" y="3883025"/>
            <a:ext cx="152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59" name="Shape 1659"/>
          <p:cNvSpPr/>
          <p:nvPr/>
        </p:nvSpPr>
        <p:spPr>
          <a:xfrm>
            <a:off x="4641802" y="3883025"/>
            <a:ext cx="2032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0" name="Shape 1660"/>
          <p:cNvSpPr/>
          <p:nvPr/>
        </p:nvSpPr>
        <p:spPr>
          <a:xfrm>
            <a:off x="5137102" y="3921125"/>
            <a:ext cx="279401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1" name="Shape 1661"/>
          <p:cNvSpPr/>
          <p:nvPr/>
        </p:nvSpPr>
        <p:spPr>
          <a:xfrm>
            <a:off x="5670502" y="38830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2" name="Shape 1662"/>
          <p:cNvSpPr/>
          <p:nvPr/>
        </p:nvSpPr>
        <p:spPr>
          <a:xfrm>
            <a:off x="8699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3" name="Shape 1663"/>
          <p:cNvSpPr/>
          <p:nvPr/>
        </p:nvSpPr>
        <p:spPr>
          <a:xfrm>
            <a:off x="14033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4" name="Shape 1664"/>
          <p:cNvSpPr/>
          <p:nvPr/>
        </p:nvSpPr>
        <p:spPr>
          <a:xfrm>
            <a:off x="19367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5" name="Shape 1665"/>
          <p:cNvSpPr/>
          <p:nvPr/>
        </p:nvSpPr>
        <p:spPr>
          <a:xfrm>
            <a:off x="24701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6" name="Shape 1666"/>
          <p:cNvSpPr/>
          <p:nvPr/>
        </p:nvSpPr>
        <p:spPr>
          <a:xfrm>
            <a:off x="30035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7" name="Shape 1667"/>
          <p:cNvSpPr/>
          <p:nvPr/>
        </p:nvSpPr>
        <p:spPr>
          <a:xfrm>
            <a:off x="35369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8" name="Shape 1668"/>
          <p:cNvSpPr/>
          <p:nvPr/>
        </p:nvSpPr>
        <p:spPr>
          <a:xfrm>
            <a:off x="40703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69" name="Shape 1669"/>
          <p:cNvSpPr/>
          <p:nvPr/>
        </p:nvSpPr>
        <p:spPr>
          <a:xfrm>
            <a:off x="46037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0" name="Shape 1670"/>
          <p:cNvSpPr/>
          <p:nvPr/>
        </p:nvSpPr>
        <p:spPr>
          <a:xfrm>
            <a:off x="5137102" y="4441825"/>
            <a:ext cx="279401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1" name="Shape 1671"/>
          <p:cNvSpPr/>
          <p:nvPr/>
        </p:nvSpPr>
        <p:spPr>
          <a:xfrm>
            <a:off x="5670502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2" name="Shape 1672"/>
          <p:cNvSpPr/>
          <p:nvPr/>
        </p:nvSpPr>
        <p:spPr>
          <a:xfrm>
            <a:off x="869902" y="49498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3" name="Shape 1673"/>
          <p:cNvSpPr/>
          <p:nvPr/>
        </p:nvSpPr>
        <p:spPr>
          <a:xfrm>
            <a:off x="1403302" y="49498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4" name="Shape 1674"/>
          <p:cNvSpPr/>
          <p:nvPr/>
        </p:nvSpPr>
        <p:spPr>
          <a:xfrm>
            <a:off x="1936702" y="49498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5" name="Shape 1675"/>
          <p:cNvSpPr/>
          <p:nvPr/>
        </p:nvSpPr>
        <p:spPr>
          <a:xfrm>
            <a:off x="2470102" y="49498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6" name="Shape 1676"/>
          <p:cNvSpPr/>
          <p:nvPr/>
        </p:nvSpPr>
        <p:spPr>
          <a:xfrm>
            <a:off x="3003502" y="49498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7" name="Shape 1677"/>
          <p:cNvSpPr/>
          <p:nvPr/>
        </p:nvSpPr>
        <p:spPr>
          <a:xfrm>
            <a:off x="3536902" y="49498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8" name="Shape 1678"/>
          <p:cNvSpPr/>
          <p:nvPr/>
        </p:nvSpPr>
        <p:spPr>
          <a:xfrm>
            <a:off x="4070302" y="5013325"/>
            <a:ext cx="279401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79" name="Shape 1679"/>
          <p:cNvSpPr/>
          <p:nvPr/>
        </p:nvSpPr>
        <p:spPr>
          <a:xfrm>
            <a:off x="4603702" y="5013325"/>
            <a:ext cx="279401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0" name="Shape 1680"/>
          <p:cNvSpPr/>
          <p:nvPr/>
        </p:nvSpPr>
        <p:spPr>
          <a:xfrm>
            <a:off x="5137102" y="5013325"/>
            <a:ext cx="279401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1" name="Shape 1681"/>
          <p:cNvSpPr/>
          <p:nvPr/>
        </p:nvSpPr>
        <p:spPr>
          <a:xfrm>
            <a:off x="5670502" y="5013325"/>
            <a:ext cx="279401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2" name="Shape 1682"/>
          <p:cNvSpPr/>
          <p:nvPr/>
        </p:nvSpPr>
        <p:spPr>
          <a:xfrm>
            <a:off x="869902" y="5546725"/>
            <a:ext cx="279401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3" name="Shape 1683"/>
          <p:cNvSpPr/>
          <p:nvPr/>
        </p:nvSpPr>
        <p:spPr>
          <a:xfrm>
            <a:off x="1403302" y="5546725"/>
            <a:ext cx="279401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4" name="Shape 1684"/>
          <p:cNvSpPr/>
          <p:nvPr/>
        </p:nvSpPr>
        <p:spPr>
          <a:xfrm>
            <a:off x="1949402" y="5483225"/>
            <a:ext cx="254001" cy="279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5" name="Shape 1685"/>
          <p:cNvSpPr/>
          <p:nvPr/>
        </p:nvSpPr>
        <p:spPr>
          <a:xfrm>
            <a:off x="2470102" y="5521325"/>
            <a:ext cx="279401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6" name="Shape 1686"/>
          <p:cNvSpPr/>
          <p:nvPr/>
        </p:nvSpPr>
        <p:spPr>
          <a:xfrm>
            <a:off x="3003502" y="5483225"/>
            <a:ext cx="279401" cy="279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7" name="Shape 1687"/>
          <p:cNvSpPr/>
          <p:nvPr/>
        </p:nvSpPr>
        <p:spPr>
          <a:xfrm>
            <a:off x="3536902" y="5521325"/>
            <a:ext cx="279401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8" name="Shape 1688"/>
          <p:cNvSpPr/>
          <p:nvPr/>
        </p:nvSpPr>
        <p:spPr>
          <a:xfrm>
            <a:off x="4070302" y="54832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89" name="Shape 1689"/>
          <p:cNvSpPr/>
          <p:nvPr/>
        </p:nvSpPr>
        <p:spPr>
          <a:xfrm>
            <a:off x="4616402" y="5483225"/>
            <a:ext cx="2540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0" name="Shape 1690"/>
          <p:cNvSpPr/>
          <p:nvPr/>
        </p:nvSpPr>
        <p:spPr>
          <a:xfrm>
            <a:off x="5200602" y="5483225"/>
            <a:ext cx="152475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1" name="Shape 1691"/>
          <p:cNvSpPr/>
          <p:nvPr/>
        </p:nvSpPr>
        <p:spPr>
          <a:xfrm>
            <a:off x="5708602" y="5483225"/>
            <a:ext cx="2032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2" name="Shape 1692"/>
          <p:cNvSpPr/>
          <p:nvPr/>
        </p:nvSpPr>
        <p:spPr>
          <a:xfrm>
            <a:off x="6280198" y="3883025"/>
            <a:ext cx="2540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3" name="Shape 1693"/>
          <p:cNvSpPr/>
          <p:nvPr/>
        </p:nvSpPr>
        <p:spPr>
          <a:xfrm>
            <a:off x="6800898" y="38830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4" name="Shape 1694"/>
          <p:cNvSpPr/>
          <p:nvPr/>
        </p:nvSpPr>
        <p:spPr>
          <a:xfrm>
            <a:off x="7334298" y="3895725"/>
            <a:ext cx="279401" cy="25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5" name="Shape 1695"/>
          <p:cNvSpPr/>
          <p:nvPr/>
        </p:nvSpPr>
        <p:spPr>
          <a:xfrm>
            <a:off x="7867698" y="38830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6" name="Shape 1696"/>
          <p:cNvSpPr/>
          <p:nvPr/>
        </p:nvSpPr>
        <p:spPr>
          <a:xfrm>
            <a:off x="8401098" y="38830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7" name="Shape 1697"/>
          <p:cNvSpPr/>
          <p:nvPr/>
        </p:nvSpPr>
        <p:spPr>
          <a:xfrm>
            <a:off x="8934498" y="38830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8" name="Shape 1698"/>
          <p:cNvSpPr/>
          <p:nvPr/>
        </p:nvSpPr>
        <p:spPr>
          <a:xfrm>
            <a:off x="9505998" y="3883025"/>
            <a:ext cx="203198" cy="27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99" name="Shape 1699"/>
          <p:cNvSpPr/>
          <p:nvPr/>
        </p:nvSpPr>
        <p:spPr>
          <a:xfrm>
            <a:off x="10001298" y="3883025"/>
            <a:ext cx="279401" cy="279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0" name="Shape 1700"/>
          <p:cNvSpPr/>
          <p:nvPr/>
        </p:nvSpPr>
        <p:spPr>
          <a:xfrm>
            <a:off x="10534698" y="38830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1" name="Shape 1701"/>
          <p:cNvSpPr/>
          <p:nvPr/>
        </p:nvSpPr>
        <p:spPr>
          <a:xfrm>
            <a:off x="11068098" y="38830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2" name="Shape 1702"/>
          <p:cNvSpPr/>
          <p:nvPr/>
        </p:nvSpPr>
        <p:spPr>
          <a:xfrm>
            <a:off x="6267498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3" name="Shape 1703"/>
          <p:cNvSpPr/>
          <p:nvPr/>
        </p:nvSpPr>
        <p:spPr>
          <a:xfrm>
            <a:off x="6800898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4" name="Shape 1704"/>
          <p:cNvSpPr/>
          <p:nvPr/>
        </p:nvSpPr>
        <p:spPr>
          <a:xfrm>
            <a:off x="7334298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5" name="Shape 1705"/>
          <p:cNvSpPr/>
          <p:nvPr/>
        </p:nvSpPr>
        <p:spPr>
          <a:xfrm>
            <a:off x="7867698" y="4429125"/>
            <a:ext cx="279401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6" name="Shape 1706"/>
          <p:cNvSpPr/>
          <p:nvPr/>
        </p:nvSpPr>
        <p:spPr>
          <a:xfrm>
            <a:off x="8464598" y="4416425"/>
            <a:ext cx="152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7" name="Shape 1707"/>
          <p:cNvSpPr/>
          <p:nvPr/>
        </p:nvSpPr>
        <p:spPr>
          <a:xfrm>
            <a:off x="8959898" y="4416425"/>
            <a:ext cx="2286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8" name="Shape 1708"/>
          <p:cNvSpPr/>
          <p:nvPr/>
        </p:nvSpPr>
        <p:spPr>
          <a:xfrm>
            <a:off x="9467898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09" name="Shape 1709"/>
          <p:cNvSpPr/>
          <p:nvPr/>
        </p:nvSpPr>
        <p:spPr>
          <a:xfrm>
            <a:off x="10001298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0" name="Shape 1710"/>
          <p:cNvSpPr/>
          <p:nvPr/>
        </p:nvSpPr>
        <p:spPr>
          <a:xfrm>
            <a:off x="10534698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1" name="Shape 1711"/>
          <p:cNvSpPr/>
          <p:nvPr/>
        </p:nvSpPr>
        <p:spPr>
          <a:xfrm>
            <a:off x="11068098" y="44164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2" name="Shape 1712"/>
          <p:cNvSpPr/>
          <p:nvPr/>
        </p:nvSpPr>
        <p:spPr>
          <a:xfrm>
            <a:off x="6280198" y="4949825"/>
            <a:ext cx="2540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3" name="Shape 1713"/>
          <p:cNvSpPr/>
          <p:nvPr/>
        </p:nvSpPr>
        <p:spPr>
          <a:xfrm>
            <a:off x="6813598" y="4949825"/>
            <a:ext cx="2540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4" name="Shape 1714"/>
          <p:cNvSpPr/>
          <p:nvPr/>
        </p:nvSpPr>
        <p:spPr>
          <a:xfrm>
            <a:off x="7334298" y="4975225"/>
            <a:ext cx="279401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5" name="Shape 1715"/>
          <p:cNvSpPr/>
          <p:nvPr/>
        </p:nvSpPr>
        <p:spPr>
          <a:xfrm>
            <a:off x="7867698" y="49498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20618"/>
                </a:moveTo>
                <a:lnTo>
                  <a:pt x="15069" y="13232"/>
                </a:lnTo>
                <a:lnTo>
                  <a:pt x="15063" y="13228"/>
                </a:lnTo>
                <a:cubicBezTo>
                  <a:pt x="15472" y="12512"/>
                  <a:pt x="15709" y="11684"/>
                  <a:pt x="15709" y="10800"/>
                </a:cubicBezTo>
                <a:cubicBezTo>
                  <a:pt x="15709" y="9192"/>
                  <a:pt x="14932" y="7768"/>
                  <a:pt x="13737" y="6873"/>
                </a:cubicBezTo>
                <a:lnTo>
                  <a:pt x="19796" y="6873"/>
                </a:lnTo>
                <a:cubicBezTo>
                  <a:pt x="20322" y="8076"/>
                  <a:pt x="20618" y="9403"/>
                  <a:pt x="20618" y="10800"/>
                </a:cubicBezTo>
                <a:cubicBezTo>
                  <a:pt x="20618" y="16221"/>
                  <a:pt x="16225" y="20615"/>
                  <a:pt x="10804" y="20618"/>
                </a:cubicBezTo>
                <a:moveTo>
                  <a:pt x="9708" y="20554"/>
                </a:moveTo>
                <a:cubicBezTo>
                  <a:pt x="4800" y="20010"/>
                  <a:pt x="982" y="15853"/>
                  <a:pt x="982" y="10800"/>
                </a:cubicBezTo>
                <a:cubicBezTo>
                  <a:pt x="982" y="9010"/>
                  <a:pt x="1468" y="7337"/>
                  <a:pt x="2305" y="5892"/>
                </a:cubicBezTo>
                <a:lnTo>
                  <a:pt x="6452" y="13076"/>
                </a:lnTo>
                <a:cubicBezTo>
                  <a:pt x="7273" y="14640"/>
                  <a:pt x="8911" y="15709"/>
                  <a:pt x="10800" y="15709"/>
                </a:cubicBezTo>
                <a:cubicBezTo>
                  <a:pt x="11487" y="15709"/>
                  <a:pt x="12141" y="15567"/>
                  <a:pt x="12734" y="15312"/>
                </a:cubicBezTo>
                <a:cubicBezTo>
                  <a:pt x="12734" y="15312"/>
                  <a:pt x="9708" y="20554"/>
                  <a:pt x="9708" y="20554"/>
                </a:cubicBezTo>
                <a:close/>
                <a:moveTo>
                  <a:pt x="7315" y="12607"/>
                </a:moveTo>
                <a:cubicBezTo>
                  <a:pt x="7034" y="12065"/>
                  <a:pt x="6873" y="11452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cubicBezTo>
                  <a:pt x="9318" y="14727"/>
                  <a:pt x="8029" y="13906"/>
                  <a:pt x="7360" y="12694"/>
                </a:cubicBezTo>
                <a:lnTo>
                  <a:pt x="7364" y="12691"/>
                </a:lnTo>
                <a:cubicBezTo>
                  <a:pt x="7364" y="12691"/>
                  <a:pt x="7315" y="12607"/>
                  <a:pt x="7315" y="12607"/>
                </a:cubicBezTo>
                <a:close/>
                <a:moveTo>
                  <a:pt x="10800" y="982"/>
                </a:moveTo>
                <a:cubicBezTo>
                  <a:pt x="14432" y="982"/>
                  <a:pt x="17596" y="2959"/>
                  <a:pt x="19294" y="5891"/>
                </a:cubicBezTo>
                <a:lnTo>
                  <a:pt x="10800" y="5891"/>
                </a:lnTo>
                <a:cubicBezTo>
                  <a:pt x="8290" y="5891"/>
                  <a:pt x="6223" y="7776"/>
                  <a:pt x="5930" y="10207"/>
                </a:cubicBezTo>
                <a:lnTo>
                  <a:pt x="2909" y="4975"/>
                </a:lnTo>
                <a:cubicBezTo>
                  <a:pt x="4697" y="2557"/>
                  <a:pt x="7561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6" name="Shape 1716"/>
          <p:cNvSpPr/>
          <p:nvPr/>
        </p:nvSpPr>
        <p:spPr>
          <a:xfrm>
            <a:off x="8401098" y="5019675"/>
            <a:ext cx="279401" cy="12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4" y="15100"/>
                </a:moveTo>
                <a:lnTo>
                  <a:pt x="17582" y="15100"/>
                </a:lnTo>
                <a:lnTo>
                  <a:pt x="17582" y="8844"/>
                </a:lnTo>
                <a:lnTo>
                  <a:pt x="16724" y="8844"/>
                </a:lnTo>
                <a:cubicBezTo>
                  <a:pt x="16724" y="8844"/>
                  <a:pt x="16724" y="15100"/>
                  <a:pt x="16724" y="15100"/>
                </a:cubicBezTo>
                <a:close/>
                <a:moveTo>
                  <a:pt x="13336" y="15100"/>
                </a:moveTo>
                <a:lnTo>
                  <a:pt x="14199" y="15100"/>
                </a:lnTo>
                <a:lnTo>
                  <a:pt x="14199" y="11633"/>
                </a:lnTo>
                <a:lnTo>
                  <a:pt x="15565" y="11633"/>
                </a:lnTo>
                <a:lnTo>
                  <a:pt x="15565" y="10047"/>
                </a:lnTo>
                <a:lnTo>
                  <a:pt x="14199" y="10047"/>
                </a:lnTo>
                <a:lnTo>
                  <a:pt x="14199" y="8077"/>
                </a:lnTo>
                <a:lnTo>
                  <a:pt x="15661" y="8077"/>
                </a:lnTo>
                <a:lnTo>
                  <a:pt x="15661" y="6478"/>
                </a:lnTo>
                <a:lnTo>
                  <a:pt x="13336" y="6478"/>
                </a:lnTo>
                <a:cubicBezTo>
                  <a:pt x="13336" y="6478"/>
                  <a:pt x="13336" y="15100"/>
                  <a:pt x="13336" y="15100"/>
                </a:cubicBezTo>
                <a:close/>
                <a:moveTo>
                  <a:pt x="20618" y="12960"/>
                </a:moveTo>
                <a:cubicBezTo>
                  <a:pt x="20618" y="16538"/>
                  <a:pt x="19299" y="19440"/>
                  <a:pt x="17673" y="19440"/>
                </a:cubicBezTo>
                <a:lnTo>
                  <a:pt x="7855" y="19440"/>
                </a:lnTo>
                <a:cubicBezTo>
                  <a:pt x="9481" y="19440"/>
                  <a:pt x="10800" y="16538"/>
                  <a:pt x="10800" y="12960"/>
                </a:cubicBezTo>
                <a:lnTo>
                  <a:pt x="10800" y="8640"/>
                </a:lnTo>
                <a:cubicBezTo>
                  <a:pt x="10800" y="5062"/>
                  <a:pt x="12119" y="2160"/>
                  <a:pt x="13745" y="2160"/>
                </a:cubicBezTo>
                <a:lnTo>
                  <a:pt x="17673" y="2160"/>
                </a:lnTo>
                <a:cubicBezTo>
                  <a:pt x="19299" y="2160"/>
                  <a:pt x="20618" y="5062"/>
                  <a:pt x="20618" y="8640"/>
                </a:cubicBezTo>
                <a:cubicBezTo>
                  <a:pt x="20618" y="8640"/>
                  <a:pt x="20618" y="12960"/>
                  <a:pt x="20618" y="12960"/>
                </a:cubicBezTo>
                <a:close/>
                <a:moveTo>
                  <a:pt x="6607" y="15121"/>
                </a:moveTo>
                <a:lnTo>
                  <a:pt x="5673" y="15121"/>
                </a:lnTo>
                <a:lnTo>
                  <a:pt x="5350" y="11399"/>
                </a:lnTo>
                <a:cubicBezTo>
                  <a:pt x="5276" y="10527"/>
                  <a:pt x="5214" y="9718"/>
                  <a:pt x="5169" y="8730"/>
                </a:cubicBezTo>
                <a:lnTo>
                  <a:pt x="5157" y="8730"/>
                </a:lnTo>
                <a:cubicBezTo>
                  <a:pt x="5090" y="9705"/>
                  <a:pt x="5028" y="10527"/>
                  <a:pt x="4937" y="11399"/>
                </a:cubicBezTo>
                <a:lnTo>
                  <a:pt x="4574" y="15121"/>
                </a:lnTo>
                <a:lnTo>
                  <a:pt x="3629" y="15121"/>
                </a:lnTo>
                <a:lnTo>
                  <a:pt x="2723" y="6471"/>
                </a:lnTo>
                <a:lnTo>
                  <a:pt x="3646" y="6471"/>
                </a:lnTo>
                <a:lnTo>
                  <a:pt x="3935" y="10039"/>
                </a:lnTo>
                <a:cubicBezTo>
                  <a:pt x="4020" y="11066"/>
                  <a:pt x="4099" y="12182"/>
                  <a:pt x="4161" y="13055"/>
                </a:cubicBezTo>
                <a:lnTo>
                  <a:pt x="4172" y="13055"/>
                </a:lnTo>
                <a:cubicBezTo>
                  <a:pt x="4235" y="12118"/>
                  <a:pt x="4325" y="11078"/>
                  <a:pt x="4422" y="10013"/>
                </a:cubicBezTo>
                <a:lnTo>
                  <a:pt x="4744" y="6471"/>
                </a:lnTo>
                <a:lnTo>
                  <a:pt x="5662" y="6471"/>
                </a:lnTo>
                <a:lnTo>
                  <a:pt x="5967" y="10117"/>
                </a:lnTo>
                <a:cubicBezTo>
                  <a:pt x="6052" y="11130"/>
                  <a:pt x="6114" y="12054"/>
                  <a:pt x="6171" y="13017"/>
                </a:cubicBezTo>
                <a:lnTo>
                  <a:pt x="6182" y="13017"/>
                </a:lnTo>
                <a:cubicBezTo>
                  <a:pt x="6239" y="12054"/>
                  <a:pt x="6324" y="11040"/>
                  <a:pt x="6403" y="10013"/>
                </a:cubicBezTo>
                <a:lnTo>
                  <a:pt x="6715" y="6471"/>
                </a:lnTo>
                <a:lnTo>
                  <a:pt x="7592" y="6471"/>
                </a:lnTo>
                <a:cubicBezTo>
                  <a:pt x="7592" y="6471"/>
                  <a:pt x="6607" y="15121"/>
                  <a:pt x="6607" y="15121"/>
                </a:cubicBezTo>
                <a:close/>
                <a:moveTo>
                  <a:pt x="8940" y="15121"/>
                </a:moveTo>
                <a:lnTo>
                  <a:pt x="8080" y="15121"/>
                </a:lnTo>
                <a:lnTo>
                  <a:pt x="8080" y="8845"/>
                </a:lnTo>
                <a:lnTo>
                  <a:pt x="8940" y="8845"/>
                </a:lnTo>
                <a:cubicBezTo>
                  <a:pt x="8940" y="8845"/>
                  <a:pt x="8940" y="15121"/>
                  <a:pt x="8940" y="15121"/>
                </a:cubicBezTo>
                <a:close/>
                <a:moveTo>
                  <a:pt x="8510" y="6111"/>
                </a:moveTo>
                <a:cubicBezTo>
                  <a:pt x="8788" y="6111"/>
                  <a:pt x="8963" y="6535"/>
                  <a:pt x="8969" y="7100"/>
                </a:cubicBezTo>
                <a:cubicBezTo>
                  <a:pt x="8969" y="7638"/>
                  <a:pt x="8788" y="8076"/>
                  <a:pt x="8505" y="8076"/>
                </a:cubicBezTo>
                <a:cubicBezTo>
                  <a:pt x="8233" y="8076"/>
                  <a:pt x="8052" y="7638"/>
                  <a:pt x="8058" y="7100"/>
                </a:cubicBezTo>
                <a:cubicBezTo>
                  <a:pt x="8052" y="6535"/>
                  <a:pt x="8233" y="6111"/>
                  <a:pt x="8510" y="6111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3869"/>
                  <a:pt x="0" y="8640"/>
                </a:cubicBezTo>
                <a:lnTo>
                  <a:pt x="0" y="12960"/>
                </a:lnTo>
                <a:cubicBezTo>
                  <a:pt x="0" y="1773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7731"/>
                  <a:pt x="21600" y="12960"/>
                </a:cubicBezTo>
                <a:lnTo>
                  <a:pt x="21600" y="8640"/>
                </a:lnTo>
                <a:cubicBezTo>
                  <a:pt x="21600" y="3869"/>
                  <a:pt x="19842" y="0"/>
                  <a:pt x="17673" y="0"/>
                </a:cubicBezTo>
                <a:moveTo>
                  <a:pt x="17153" y="6119"/>
                </a:moveTo>
                <a:cubicBezTo>
                  <a:pt x="16876" y="6119"/>
                  <a:pt x="16696" y="6543"/>
                  <a:pt x="16701" y="7104"/>
                </a:cubicBezTo>
                <a:cubicBezTo>
                  <a:pt x="16696" y="7642"/>
                  <a:pt x="16876" y="8077"/>
                  <a:pt x="17147" y="8077"/>
                </a:cubicBezTo>
                <a:cubicBezTo>
                  <a:pt x="17429" y="8077"/>
                  <a:pt x="17610" y="7642"/>
                  <a:pt x="17610" y="7104"/>
                </a:cubicBezTo>
                <a:cubicBezTo>
                  <a:pt x="17604" y="6543"/>
                  <a:pt x="17429" y="6119"/>
                  <a:pt x="17153" y="611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7" name="Shape 1717"/>
          <p:cNvSpPr/>
          <p:nvPr/>
        </p:nvSpPr>
        <p:spPr>
          <a:xfrm>
            <a:off x="8934498" y="4962525"/>
            <a:ext cx="279401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09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3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4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89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3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1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8" name="Shape 1718"/>
          <p:cNvSpPr/>
          <p:nvPr/>
        </p:nvSpPr>
        <p:spPr>
          <a:xfrm>
            <a:off x="9480598" y="4949825"/>
            <a:ext cx="254001" cy="279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8839"/>
                </a:moveTo>
                <a:cubicBezTo>
                  <a:pt x="15958" y="8839"/>
                  <a:pt x="16200" y="8619"/>
                  <a:pt x="16200" y="8348"/>
                </a:cubicBezTo>
                <a:lnTo>
                  <a:pt x="16200" y="6386"/>
                </a:lnTo>
                <a:cubicBezTo>
                  <a:pt x="16200" y="6115"/>
                  <a:pt x="15958" y="5896"/>
                  <a:pt x="15660" y="5896"/>
                </a:cubicBezTo>
                <a:cubicBezTo>
                  <a:pt x="15362" y="5896"/>
                  <a:pt x="15120" y="6115"/>
                  <a:pt x="15120" y="6386"/>
                </a:cubicBezTo>
                <a:lnTo>
                  <a:pt x="15120" y="8348"/>
                </a:lnTo>
                <a:cubicBezTo>
                  <a:pt x="15120" y="8619"/>
                  <a:pt x="15362" y="8839"/>
                  <a:pt x="15660" y="8839"/>
                </a:cubicBezTo>
                <a:moveTo>
                  <a:pt x="20520" y="17666"/>
                </a:moveTo>
                <a:lnTo>
                  <a:pt x="13048" y="17666"/>
                </a:lnTo>
                <a:cubicBezTo>
                  <a:pt x="12910" y="16942"/>
                  <a:pt x="12848" y="16231"/>
                  <a:pt x="12830" y="15570"/>
                </a:cubicBezTo>
                <a:cubicBezTo>
                  <a:pt x="16149" y="15233"/>
                  <a:pt x="18453" y="14207"/>
                  <a:pt x="18568" y="14155"/>
                </a:cubicBezTo>
                <a:lnTo>
                  <a:pt x="18085" y="13278"/>
                </a:lnTo>
                <a:cubicBezTo>
                  <a:pt x="18059" y="13289"/>
                  <a:pt x="15906" y="14245"/>
                  <a:pt x="12837" y="14581"/>
                </a:cubicBezTo>
                <a:cubicBezTo>
                  <a:pt x="12896" y="13028"/>
                  <a:pt x="13167" y="11927"/>
                  <a:pt x="13173" y="11902"/>
                </a:cubicBezTo>
                <a:lnTo>
                  <a:pt x="13325" y="11301"/>
                </a:lnTo>
                <a:lnTo>
                  <a:pt x="9308" y="11301"/>
                </a:lnTo>
                <a:cubicBezTo>
                  <a:pt x="9741" y="8291"/>
                  <a:pt x="10857" y="5772"/>
                  <a:pt x="11921" y="3934"/>
                </a:cubicBezTo>
                <a:lnTo>
                  <a:pt x="20520" y="3934"/>
                </a:lnTo>
                <a:cubicBezTo>
                  <a:pt x="20520" y="3934"/>
                  <a:pt x="20520" y="17666"/>
                  <a:pt x="20520" y="17666"/>
                </a:cubicBezTo>
                <a:close/>
                <a:moveTo>
                  <a:pt x="10766" y="15678"/>
                </a:moveTo>
                <a:cubicBezTo>
                  <a:pt x="11096" y="15678"/>
                  <a:pt x="11418" y="15668"/>
                  <a:pt x="11734" y="15653"/>
                </a:cubicBezTo>
                <a:cubicBezTo>
                  <a:pt x="11753" y="16291"/>
                  <a:pt x="11808" y="16967"/>
                  <a:pt x="11933" y="17666"/>
                </a:cubicBezTo>
                <a:lnTo>
                  <a:pt x="1080" y="17666"/>
                </a:lnTo>
                <a:lnTo>
                  <a:pt x="1080" y="3934"/>
                </a:lnTo>
                <a:lnTo>
                  <a:pt x="10689" y="3934"/>
                </a:lnTo>
                <a:cubicBezTo>
                  <a:pt x="9598" y="5921"/>
                  <a:pt x="8520" y="8577"/>
                  <a:pt x="8164" y="11742"/>
                </a:cubicBezTo>
                <a:lnTo>
                  <a:pt x="8103" y="12282"/>
                </a:lnTo>
                <a:lnTo>
                  <a:pt x="11993" y="12282"/>
                </a:lnTo>
                <a:cubicBezTo>
                  <a:pt x="11893" y="12823"/>
                  <a:pt x="11771" y="13665"/>
                  <a:pt x="11736" y="14669"/>
                </a:cubicBezTo>
                <a:cubicBezTo>
                  <a:pt x="11418" y="14686"/>
                  <a:pt x="11097" y="14697"/>
                  <a:pt x="10766" y="14697"/>
                </a:cubicBezTo>
                <a:cubicBezTo>
                  <a:pt x="6636" y="14697"/>
                  <a:pt x="3478" y="13292"/>
                  <a:pt x="3447" y="13278"/>
                </a:cubicBezTo>
                <a:lnTo>
                  <a:pt x="2965" y="14155"/>
                </a:lnTo>
                <a:cubicBezTo>
                  <a:pt x="3102" y="14218"/>
                  <a:pt x="6369" y="15678"/>
                  <a:pt x="10766" y="15678"/>
                </a:cubicBezTo>
                <a:moveTo>
                  <a:pt x="20520" y="2954"/>
                </a:moveTo>
                <a:lnTo>
                  <a:pt x="12519" y="2954"/>
                </a:lnTo>
                <a:cubicBezTo>
                  <a:pt x="13470" y="1490"/>
                  <a:pt x="14254" y="661"/>
                  <a:pt x="14273" y="641"/>
                </a:cubicBezTo>
                <a:lnTo>
                  <a:pt x="13456" y="0"/>
                </a:lnTo>
                <a:cubicBezTo>
                  <a:pt x="13366" y="95"/>
                  <a:pt x="12371" y="1151"/>
                  <a:pt x="11260" y="2954"/>
                </a:cubicBezTo>
                <a:lnTo>
                  <a:pt x="1080" y="2954"/>
                </a:lnTo>
                <a:cubicBezTo>
                  <a:pt x="483" y="2954"/>
                  <a:pt x="0" y="3393"/>
                  <a:pt x="0" y="3934"/>
                </a:cubicBezTo>
                <a:lnTo>
                  <a:pt x="0" y="17666"/>
                </a:lnTo>
                <a:cubicBezTo>
                  <a:pt x="0" y="18207"/>
                  <a:pt x="483" y="18646"/>
                  <a:pt x="1080" y="18646"/>
                </a:cubicBezTo>
                <a:lnTo>
                  <a:pt x="12155" y="18646"/>
                </a:lnTo>
                <a:cubicBezTo>
                  <a:pt x="12423" y="19645"/>
                  <a:pt x="12834" y="20653"/>
                  <a:pt x="13465" y="21600"/>
                </a:cubicBezTo>
                <a:lnTo>
                  <a:pt x="14389" y="21092"/>
                </a:lnTo>
                <a:cubicBezTo>
                  <a:pt x="13874" y="20318"/>
                  <a:pt x="13522" y="19485"/>
                  <a:pt x="13281" y="18646"/>
                </a:cubicBezTo>
                <a:lnTo>
                  <a:pt x="20520" y="18646"/>
                </a:lnTo>
                <a:cubicBezTo>
                  <a:pt x="21116" y="18646"/>
                  <a:pt x="21600" y="18207"/>
                  <a:pt x="21600" y="17666"/>
                </a:cubicBezTo>
                <a:lnTo>
                  <a:pt x="21600" y="3934"/>
                </a:lnTo>
                <a:cubicBezTo>
                  <a:pt x="21600" y="3393"/>
                  <a:pt x="21116" y="2954"/>
                  <a:pt x="20520" y="2954"/>
                </a:cubicBezTo>
                <a:moveTo>
                  <a:pt x="5940" y="8839"/>
                </a:moveTo>
                <a:cubicBezTo>
                  <a:pt x="6238" y="8839"/>
                  <a:pt x="6480" y="8619"/>
                  <a:pt x="6480" y="8348"/>
                </a:cubicBezTo>
                <a:lnTo>
                  <a:pt x="6480" y="6386"/>
                </a:lnTo>
                <a:cubicBezTo>
                  <a:pt x="6480" y="6115"/>
                  <a:pt x="6238" y="5896"/>
                  <a:pt x="5940" y="5896"/>
                </a:cubicBezTo>
                <a:cubicBezTo>
                  <a:pt x="5642" y="5896"/>
                  <a:pt x="5400" y="6115"/>
                  <a:pt x="5400" y="6386"/>
                </a:cubicBezTo>
                <a:lnTo>
                  <a:pt x="5400" y="8348"/>
                </a:lnTo>
                <a:cubicBezTo>
                  <a:pt x="5400" y="8619"/>
                  <a:pt x="5642" y="8839"/>
                  <a:pt x="5940" y="88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19" name="Shape 1719"/>
          <p:cNvSpPr/>
          <p:nvPr/>
        </p:nvSpPr>
        <p:spPr>
          <a:xfrm>
            <a:off x="10001298" y="4949825"/>
            <a:ext cx="279401" cy="279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5628" y="4904"/>
                </a:moveTo>
                <a:lnTo>
                  <a:pt x="14334" y="4904"/>
                </a:lnTo>
                <a:lnTo>
                  <a:pt x="10776" y="9842"/>
                </a:lnTo>
                <a:lnTo>
                  <a:pt x="7337" y="4904"/>
                </a:lnTo>
                <a:lnTo>
                  <a:pt x="5975" y="4904"/>
                </a:lnTo>
                <a:lnTo>
                  <a:pt x="10094" y="10618"/>
                </a:lnTo>
                <a:lnTo>
                  <a:pt x="5736" y="16696"/>
                </a:lnTo>
                <a:lnTo>
                  <a:pt x="7030" y="16696"/>
                </a:lnTo>
                <a:lnTo>
                  <a:pt x="10776" y="11493"/>
                </a:lnTo>
                <a:lnTo>
                  <a:pt x="14470" y="16696"/>
                </a:lnTo>
                <a:lnTo>
                  <a:pt x="15866" y="16696"/>
                </a:lnTo>
                <a:lnTo>
                  <a:pt x="11474" y="10651"/>
                </a:lnTo>
                <a:cubicBezTo>
                  <a:pt x="11474" y="10651"/>
                  <a:pt x="15628" y="4904"/>
                  <a:pt x="15628" y="49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0" name="Shape 1720"/>
          <p:cNvSpPr/>
          <p:nvPr/>
        </p:nvSpPr>
        <p:spPr>
          <a:xfrm>
            <a:off x="10534698" y="4949825"/>
            <a:ext cx="279333" cy="279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3820"/>
                </a:moveTo>
                <a:lnTo>
                  <a:pt x="7853" y="2877"/>
                </a:lnTo>
                <a:lnTo>
                  <a:pt x="7853" y="8838"/>
                </a:lnTo>
                <a:lnTo>
                  <a:pt x="982" y="8838"/>
                </a:lnTo>
                <a:cubicBezTo>
                  <a:pt x="982" y="8838"/>
                  <a:pt x="982" y="3820"/>
                  <a:pt x="982" y="3820"/>
                </a:cubicBezTo>
                <a:close/>
                <a:moveTo>
                  <a:pt x="0" y="9819"/>
                </a:moveTo>
                <a:lnTo>
                  <a:pt x="8835" y="9819"/>
                </a:lnTo>
                <a:lnTo>
                  <a:pt x="8835" y="1752"/>
                </a:lnTo>
                <a:lnTo>
                  <a:pt x="0" y="2964"/>
                </a:lnTo>
                <a:cubicBezTo>
                  <a:pt x="0" y="2964"/>
                  <a:pt x="0" y="9819"/>
                  <a:pt x="0" y="9819"/>
                </a:cubicBezTo>
                <a:close/>
                <a:moveTo>
                  <a:pt x="20618" y="8838"/>
                </a:moveTo>
                <a:lnTo>
                  <a:pt x="11771" y="8838"/>
                </a:lnTo>
                <a:lnTo>
                  <a:pt x="11771" y="2339"/>
                </a:lnTo>
                <a:lnTo>
                  <a:pt x="20618" y="1125"/>
                </a:lnTo>
                <a:cubicBezTo>
                  <a:pt x="20618" y="1125"/>
                  <a:pt x="20618" y="8838"/>
                  <a:pt x="20618" y="8838"/>
                </a:cubicBezTo>
                <a:close/>
                <a:moveTo>
                  <a:pt x="10789" y="1484"/>
                </a:moveTo>
                <a:lnTo>
                  <a:pt x="10789" y="9819"/>
                </a:lnTo>
                <a:lnTo>
                  <a:pt x="21600" y="9819"/>
                </a:lnTo>
                <a:lnTo>
                  <a:pt x="21600" y="0"/>
                </a:lnTo>
                <a:cubicBezTo>
                  <a:pt x="21600" y="0"/>
                  <a:pt x="10789" y="1484"/>
                  <a:pt x="10789" y="1484"/>
                </a:cubicBezTo>
                <a:close/>
                <a:moveTo>
                  <a:pt x="982" y="12763"/>
                </a:moveTo>
                <a:lnTo>
                  <a:pt x="7853" y="12763"/>
                </a:lnTo>
                <a:lnTo>
                  <a:pt x="7853" y="18722"/>
                </a:lnTo>
                <a:lnTo>
                  <a:pt x="982" y="17780"/>
                </a:lnTo>
                <a:cubicBezTo>
                  <a:pt x="982" y="17780"/>
                  <a:pt x="982" y="12763"/>
                  <a:pt x="982" y="12763"/>
                </a:cubicBezTo>
                <a:close/>
                <a:moveTo>
                  <a:pt x="0" y="18635"/>
                </a:moveTo>
                <a:lnTo>
                  <a:pt x="8835" y="19848"/>
                </a:lnTo>
                <a:lnTo>
                  <a:pt x="8835" y="11782"/>
                </a:lnTo>
                <a:lnTo>
                  <a:pt x="0" y="11782"/>
                </a:lnTo>
                <a:cubicBezTo>
                  <a:pt x="0" y="11782"/>
                  <a:pt x="0" y="18635"/>
                  <a:pt x="0" y="18635"/>
                </a:cubicBezTo>
                <a:close/>
                <a:moveTo>
                  <a:pt x="11771" y="12763"/>
                </a:moveTo>
                <a:lnTo>
                  <a:pt x="20618" y="12763"/>
                </a:lnTo>
                <a:lnTo>
                  <a:pt x="20618" y="20475"/>
                </a:lnTo>
                <a:lnTo>
                  <a:pt x="11771" y="19261"/>
                </a:lnTo>
                <a:cubicBezTo>
                  <a:pt x="11771" y="19261"/>
                  <a:pt x="11771" y="12763"/>
                  <a:pt x="11771" y="12763"/>
                </a:cubicBezTo>
                <a:close/>
                <a:moveTo>
                  <a:pt x="10789" y="20116"/>
                </a:moveTo>
                <a:lnTo>
                  <a:pt x="21600" y="21600"/>
                </a:lnTo>
                <a:lnTo>
                  <a:pt x="21600" y="11782"/>
                </a:lnTo>
                <a:lnTo>
                  <a:pt x="10789" y="11782"/>
                </a:lnTo>
                <a:cubicBezTo>
                  <a:pt x="10789" y="11782"/>
                  <a:pt x="10789" y="20116"/>
                  <a:pt x="10789" y="201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1" name="Shape 1721"/>
          <p:cNvSpPr/>
          <p:nvPr/>
        </p:nvSpPr>
        <p:spPr>
          <a:xfrm>
            <a:off x="11106198" y="4949825"/>
            <a:ext cx="2032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745"/>
                </a:moveTo>
                <a:cubicBezTo>
                  <a:pt x="20250" y="14016"/>
                  <a:pt x="19948" y="14236"/>
                  <a:pt x="19575" y="14236"/>
                </a:cubicBezTo>
                <a:cubicBezTo>
                  <a:pt x="19202" y="14236"/>
                  <a:pt x="18900" y="14016"/>
                  <a:pt x="18900" y="13745"/>
                </a:cubicBezTo>
                <a:lnTo>
                  <a:pt x="18900" y="6873"/>
                </a:lnTo>
                <a:cubicBezTo>
                  <a:pt x="18900" y="6602"/>
                  <a:pt x="19202" y="6382"/>
                  <a:pt x="19575" y="6382"/>
                </a:cubicBezTo>
                <a:cubicBezTo>
                  <a:pt x="19948" y="6382"/>
                  <a:pt x="20250" y="6602"/>
                  <a:pt x="20250" y="6873"/>
                </a:cubicBezTo>
                <a:cubicBezTo>
                  <a:pt x="20250" y="6873"/>
                  <a:pt x="20250" y="13745"/>
                  <a:pt x="20250" y="13745"/>
                </a:cubicBezTo>
                <a:close/>
                <a:moveTo>
                  <a:pt x="17550" y="16691"/>
                </a:moveTo>
                <a:lnTo>
                  <a:pt x="4050" y="16691"/>
                </a:lnTo>
                <a:lnTo>
                  <a:pt x="4050" y="6382"/>
                </a:lnTo>
                <a:lnTo>
                  <a:pt x="17550" y="6382"/>
                </a:lnTo>
                <a:cubicBezTo>
                  <a:pt x="17550" y="6382"/>
                  <a:pt x="17550" y="16691"/>
                  <a:pt x="17550" y="16691"/>
                </a:cubicBezTo>
                <a:close/>
                <a:moveTo>
                  <a:pt x="14850" y="20127"/>
                </a:moveTo>
                <a:cubicBezTo>
                  <a:pt x="14850" y="20399"/>
                  <a:pt x="14548" y="20618"/>
                  <a:pt x="14175" y="20618"/>
                </a:cubicBezTo>
                <a:cubicBezTo>
                  <a:pt x="13802" y="20618"/>
                  <a:pt x="13500" y="20399"/>
                  <a:pt x="13500" y="20127"/>
                </a:cubicBezTo>
                <a:lnTo>
                  <a:pt x="13500" y="17673"/>
                </a:lnTo>
                <a:lnTo>
                  <a:pt x="14850" y="17673"/>
                </a:lnTo>
                <a:cubicBezTo>
                  <a:pt x="14850" y="17673"/>
                  <a:pt x="14850" y="20127"/>
                  <a:pt x="14850" y="20127"/>
                </a:cubicBezTo>
                <a:close/>
                <a:moveTo>
                  <a:pt x="8100" y="20127"/>
                </a:moveTo>
                <a:cubicBezTo>
                  <a:pt x="8100" y="20399"/>
                  <a:pt x="7798" y="20618"/>
                  <a:pt x="7425" y="20618"/>
                </a:cubicBezTo>
                <a:cubicBezTo>
                  <a:pt x="7052" y="20618"/>
                  <a:pt x="6750" y="20399"/>
                  <a:pt x="6750" y="20127"/>
                </a:cubicBezTo>
                <a:lnTo>
                  <a:pt x="6750" y="17673"/>
                </a:lnTo>
                <a:lnTo>
                  <a:pt x="8100" y="17673"/>
                </a:lnTo>
                <a:cubicBezTo>
                  <a:pt x="8100" y="17673"/>
                  <a:pt x="8100" y="20127"/>
                  <a:pt x="8100" y="20127"/>
                </a:cubicBezTo>
                <a:close/>
                <a:moveTo>
                  <a:pt x="10800" y="1964"/>
                </a:moveTo>
                <a:cubicBezTo>
                  <a:pt x="14242" y="1964"/>
                  <a:pt x="17075" y="3464"/>
                  <a:pt x="17492" y="5400"/>
                </a:cubicBezTo>
                <a:lnTo>
                  <a:pt x="4108" y="5400"/>
                </a:lnTo>
                <a:cubicBezTo>
                  <a:pt x="4525" y="3464"/>
                  <a:pt x="7358" y="1964"/>
                  <a:pt x="10800" y="1964"/>
                </a:cubicBezTo>
                <a:moveTo>
                  <a:pt x="2700" y="13745"/>
                </a:moveTo>
                <a:cubicBezTo>
                  <a:pt x="2700" y="14016"/>
                  <a:pt x="2398" y="14236"/>
                  <a:pt x="2025" y="14236"/>
                </a:cubicBezTo>
                <a:cubicBezTo>
                  <a:pt x="1652" y="14236"/>
                  <a:pt x="1350" y="14016"/>
                  <a:pt x="1350" y="13745"/>
                </a:cubicBezTo>
                <a:lnTo>
                  <a:pt x="1350" y="6873"/>
                </a:lnTo>
                <a:cubicBezTo>
                  <a:pt x="1350" y="6602"/>
                  <a:pt x="1652" y="6382"/>
                  <a:pt x="2025" y="6382"/>
                </a:cubicBezTo>
                <a:cubicBezTo>
                  <a:pt x="2398" y="6382"/>
                  <a:pt x="2700" y="6602"/>
                  <a:pt x="2700" y="6873"/>
                </a:cubicBezTo>
                <a:cubicBezTo>
                  <a:pt x="2700" y="6873"/>
                  <a:pt x="2700" y="13745"/>
                  <a:pt x="2700" y="13745"/>
                </a:cubicBezTo>
                <a:close/>
                <a:moveTo>
                  <a:pt x="19575" y="5400"/>
                </a:moveTo>
                <a:cubicBezTo>
                  <a:pt x="19336" y="5400"/>
                  <a:pt x="19112" y="5435"/>
                  <a:pt x="18900" y="5491"/>
                </a:cubicBezTo>
                <a:lnTo>
                  <a:pt x="18900" y="5400"/>
                </a:lnTo>
                <a:lnTo>
                  <a:pt x="18847" y="5400"/>
                </a:lnTo>
                <a:cubicBezTo>
                  <a:pt x="18595" y="3873"/>
                  <a:pt x="17191" y="2553"/>
                  <a:pt x="15171" y="1763"/>
                </a:cubicBezTo>
                <a:lnTo>
                  <a:pt x="16087" y="763"/>
                </a:lnTo>
                <a:lnTo>
                  <a:pt x="16076" y="758"/>
                </a:lnTo>
                <a:cubicBezTo>
                  <a:pt x="16148" y="681"/>
                  <a:pt x="16200" y="592"/>
                  <a:pt x="16200" y="491"/>
                </a:cubicBezTo>
                <a:cubicBezTo>
                  <a:pt x="16200" y="220"/>
                  <a:pt x="15898" y="0"/>
                  <a:pt x="15525" y="0"/>
                </a:cubicBezTo>
                <a:cubicBezTo>
                  <a:pt x="15291" y="0"/>
                  <a:pt x="15095" y="93"/>
                  <a:pt x="14974" y="223"/>
                </a:cubicBezTo>
                <a:lnTo>
                  <a:pt x="14963" y="219"/>
                </a:lnTo>
                <a:lnTo>
                  <a:pt x="13915" y="1362"/>
                </a:lnTo>
                <a:cubicBezTo>
                  <a:pt x="12956" y="1119"/>
                  <a:pt x="11905" y="982"/>
                  <a:pt x="10800" y="982"/>
                </a:cubicBezTo>
                <a:cubicBezTo>
                  <a:pt x="9695" y="982"/>
                  <a:pt x="8644" y="1119"/>
                  <a:pt x="7685" y="1362"/>
                </a:cubicBezTo>
                <a:lnTo>
                  <a:pt x="6637" y="219"/>
                </a:lnTo>
                <a:lnTo>
                  <a:pt x="6626" y="223"/>
                </a:lnTo>
                <a:cubicBezTo>
                  <a:pt x="6505" y="93"/>
                  <a:pt x="6309" y="0"/>
                  <a:pt x="6075" y="0"/>
                </a:cubicBezTo>
                <a:cubicBezTo>
                  <a:pt x="5702" y="0"/>
                  <a:pt x="5400" y="220"/>
                  <a:pt x="5400" y="491"/>
                </a:cubicBezTo>
                <a:cubicBezTo>
                  <a:pt x="5400" y="592"/>
                  <a:pt x="5452" y="681"/>
                  <a:pt x="5524" y="758"/>
                </a:cubicBezTo>
                <a:lnTo>
                  <a:pt x="5513" y="763"/>
                </a:lnTo>
                <a:lnTo>
                  <a:pt x="6430" y="1763"/>
                </a:lnTo>
                <a:cubicBezTo>
                  <a:pt x="4409" y="2553"/>
                  <a:pt x="3005" y="3873"/>
                  <a:pt x="2753" y="5400"/>
                </a:cubicBezTo>
                <a:lnTo>
                  <a:pt x="2700" y="5400"/>
                </a:lnTo>
                <a:lnTo>
                  <a:pt x="2700" y="5491"/>
                </a:lnTo>
                <a:cubicBezTo>
                  <a:pt x="2488" y="5435"/>
                  <a:pt x="2263" y="5400"/>
                  <a:pt x="2025" y="5400"/>
                </a:cubicBezTo>
                <a:cubicBezTo>
                  <a:pt x="907" y="5400"/>
                  <a:pt x="0" y="6060"/>
                  <a:pt x="0" y="6873"/>
                </a:cubicBezTo>
                <a:lnTo>
                  <a:pt x="0" y="13745"/>
                </a:lnTo>
                <a:cubicBezTo>
                  <a:pt x="0" y="14559"/>
                  <a:pt x="907" y="15218"/>
                  <a:pt x="2025" y="15218"/>
                </a:cubicBezTo>
                <a:cubicBezTo>
                  <a:pt x="2263" y="15218"/>
                  <a:pt x="2488" y="15183"/>
                  <a:pt x="2700" y="15128"/>
                </a:cubicBezTo>
                <a:lnTo>
                  <a:pt x="2700" y="16691"/>
                </a:lnTo>
                <a:cubicBezTo>
                  <a:pt x="2700" y="17233"/>
                  <a:pt x="3305" y="17673"/>
                  <a:pt x="4050" y="17673"/>
                </a:cubicBezTo>
                <a:lnTo>
                  <a:pt x="5400" y="17673"/>
                </a:lnTo>
                <a:lnTo>
                  <a:pt x="5400" y="20127"/>
                </a:lnTo>
                <a:cubicBezTo>
                  <a:pt x="5400" y="20941"/>
                  <a:pt x="6307" y="21600"/>
                  <a:pt x="7425" y="21600"/>
                </a:cubicBezTo>
                <a:cubicBezTo>
                  <a:pt x="8543" y="21600"/>
                  <a:pt x="9450" y="20941"/>
                  <a:pt x="9450" y="20127"/>
                </a:cubicBezTo>
                <a:lnTo>
                  <a:pt x="9450" y="17673"/>
                </a:lnTo>
                <a:lnTo>
                  <a:pt x="12150" y="17673"/>
                </a:lnTo>
                <a:lnTo>
                  <a:pt x="12150" y="20127"/>
                </a:lnTo>
                <a:cubicBezTo>
                  <a:pt x="12150" y="20941"/>
                  <a:pt x="13056" y="21600"/>
                  <a:pt x="14175" y="21600"/>
                </a:cubicBezTo>
                <a:cubicBezTo>
                  <a:pt x="15294" y="21600"/>
                  <a:pt x="16200" y="20941"/>
                  <a:pt x="16200" y="20127"/>
                </a:cubicBezTo>
                <a:lnTo>
                  <a:pt x="16200" y="17673"/>
                </a:lnTo>
                <a:lnTo>
                  <a:pt x="17550" y="17673"/>
                </a:lnTo>
                <a:cubicBezTo>
                  <a:pt x="18295" y="17673"/>
                  <a:pt x="18900" y="17233"/>
                  <a:pt x="18900" y="16691"/>
                </a:cubicBezTo>
                <a:lnTo>
                  <a:pt x="18900" y="15128"/>
                </a:lnTo>
                <a:cubicBezTo>
                  <a:pt x="19112" y="15183"/>
                  <a:pt x="19336" y="15218"/>
                  <a:pt x="19575" y="15218"/>
                </a:cubicBezTo>
                <a:cubicBezTo>
                  <a:pt x="20694" y="15218"/>
                  <a:pt x="21600" y="14559"/>
                  <a:pt x="21600" y="13745"/>
                </a:cubicBezTo>
                <a:lnTo>
                  <a:pt x="21600" y="6873"/>
                </a:lnTo>
                <a:cubicBezTo>
                  <a:pt x="21600" y="6060"/>
                  <a:pt x="20694" y="5400"/>
                  <a:pt x="19575" y="5400"/>
                </a:cubicBezTo>
                <a:moveTo>
                  <a:pt x="12825" y="3436"/>
                </a:moveTo>
                <a:cubicBezTo>
                  <a:pt x="12452" y="3436"/>
                  <a:pt x="12150" y="3656"/>
                  <a:pt x="12150" y="3927"/>
                </a:cubicBezTo>
                <a:cubicBezTo>
                  <a:pt x="12150" y="4199"/>
                  <a:pt x="12452" y="4418"/>
                  <a:pt x="12825" y="4418"/>
                </a:cubicBezTo>
                <a:cubicBezTo>
                  <a:pt x="13198" y="4418"/>
                  <a:pt x="13500" y="4199"/>
                  <a:pt x="13500" y="3927"/>
                </a:cubicBezTo>
                <a:cubicBezTo>
                  <a:pt x="13500" y="3656"/>
                  <a:pt x="13198" y="3436"/>
                  <a:pt x="12825" y="3436"/>
                </a:cubicBezTo>
                <a:moveTo>
                  <a:pt x="8775" y="3436"/>
                </a:moveTo>
                <a:cubicBezTo>
                  <a:pt x="8402" y="3436"/>
                  <a:pt x="8100" y="3656"/>
                  <a:pt x="8100" y="3927"/>
                </a:cubicBezTo>
                <a:cubicBezTo>
                  <a:pt x="8100" y="4199"/>
                  <a:pt x="8402" y="4418"/>
                  <a:pt x="8775" y="4418"/>
                </a:cubicBezTo>
                <a:cubicBezTo>
                  <a:pt x="9148" y="4418"/>
                  <a:pt x="9450" y="4199"/>
                  <a:pt x="9450" y="3927"/>
                </a:cubicBezTo>
                <a:cubicBezTo>
                  <a:pt x="9450" y="3656"/>
                  <a:pt x="9148" y="3436"/>
                  <a:pt x="8775" y="34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2" name="Shape 1722"/>
          <p:cNvSpPr/>
          <p:nvPr/>
        </p:nvSpPr>
        <p:spPr>
          <a:xfrm>
            <a:off x="6267327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3" name="Shape 1723"/>
          <p:cNvSpPr/>
          <p:nvPr/>
        </p:nvSpPr>
        <p:spPr>
          <a:xfrm>
            <a:off x="68007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4" name="Shape 1724"/>
          <p:cNvSpPr/>
          <p:nvPr/>
        </p:nvSpPr>
        <p:spPr>
          <a:xfrm>
            <a:off x="73341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5" name="Shape 1725"/>
          <p:cNvSpPr/>
          <p:nvPr/>
        </p:nvSpPr>
        <p:spPr>
          <a:xfrm>
            <a:off x="78675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6" name="Shape 1726"/>
          <p:cNvSpPr/>
          <p:nvPr/>
        </p:nvSpPr>
        <p:spPr>
          <a:xfrm>
            <a:off x="84009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7" name="Shape 1727"/>
          <p:cNvSpPr/>
          <p:nvPr/>
        </p:nvSpPr>
        <p:spPr>
          <a:xfrm>
            <a:off x="89343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8" name="Shape 1728"/>
          <p:cNvSpPr/>
          <p:nvPr/>
        </p:nvSpPr>
        <p:spPr>
          <a:xfrm>
            <a:off x="94677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29" name="Shape 1729"/>
          <p:cNvSpPr/>
          <p:nvPr/>
        </p:nvSpPr>
        <p:spPr>
          <a:xfrm>
            <a:off x="100011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30" name="Shape 1730"/>
          <p:cNvSpPr/>
          <p:nvPr/>
        </p:nvSpPr>
        <p:spPr>
          <a:xfrm>
            <a:off x="105345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31" name="Shape 1731"/>
          <p:cNvSpPr/>
          <p:nvPr/>
        </p:nvSpPr>
        <p:spPr>
          <a:xfrm>
            <a:off x="11067928" y="5495925"/>
            <a:ext cx="279401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730431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Shape 1733"/>
          <p:cNvSpPr/>
          <p:nvPr/>
        </p:nvSpPr>
        <p:spPr>
          <a:xfrm>
            <a:off x="8762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34" name="Shape 1734"/>
          <p:cNvSpPr/>
          <p:nvPr/>
        </p:nvSpPr>
        <p:spPr>
          <a:xfrm>
            <a:off x="14096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35" name="Shape 1735"/>
          <p:cNvSpPr/>
          <p:nvPr/>
        </p:nvSpPr>
        <p:spPr>
          <a:xfrm>
            <a:off x="19430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36" name="Shape 1736"/>
          <p:cNvSpPr/>
          <p:nvPr/>
        </p:nvSpPr>
        <p:spPr>
          <a:xfrm>
            <a:off x="24764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37" name="Shape 1737"/>
          <p:cNvSpPr/>
          <p:nvPr/>
        </p:nvSpPr>
        <p:spPr>
          <a:xfrm>
            <a:off x="30098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38" name="Shape 1738"/>
          <p:cNvSpPr/>
          <p:nvPr/>
        </p:nvSpPr>
        <p:spPr>
          <a:xfrm>
            <a:off x="35432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39" name="Shape 1739"/>
          <p:cNvSpPr/>
          <p:nvPr/>
        </p:nvSpPr>
        <p:spPr>
          <a:xfrm>
            <a:off x="40766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0" name="Shape 1740"/>
          <p:cNvSpPr/>
          <p:nvPr/>
        </p:nvSpPr>
        <p:spPr>
          <a:xfrm>
            <a:off x="46100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1" name="Shape 1741"/>
          <p:cNvSpPr/>
          <p:nvPr/>
        </p:nvSpPr>
        <p:spPr>
          <a:xfrm>
            <a:off x="51434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2" name="Shape 1742"/>
          <p:cNvSpPr/>
          <p:nvPr/>
        </p:nvSpPr>
        <p:spPr>
          <a:xfrm>
            <a:off x="5676864" y="7507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3" name="Shape 1743"/>
          <p:cNvSpPr/>
          <p:nvPr/>
        </p:nvSpPr>
        <p:spPr>
          <a:xfrm>
            <a:off x="876264" y="12841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4" name="Shape 1744"/>
          <p:cNvSpPr/>
          <p:nvPr/>
        </p:nvSpPr>
        <p:spPr>
          <a:xfrm>
            <a:off x="1409664" y="1284160"/>
            <a:ext cx="278284" cy="278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5" name="Shape 1745"/>
          <p:cNvSpPr/>
          <p:nvPr/>
        </p:nvSpPr>
        <p:spPr>
          <a:xfrm>
            <a:off x="1943064" y="1284160"/>
            <a:ext cx="278284" cy="278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6" name="Shape 1746"/>
          <p:cNvSpPr/>
          <p:nvPr/>
        </p:nvSpPr>
        <p:spPr>
          <a:xfrm>
            <a:off x="2476464" y="1284160"/>
            <a:ext cx="278284" cy="278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7" name="Shape 1747"/>
          <p:cNvSpPr/>
          <p:nvPr/>
        </p:nvSpPr>
        <p:spPr>
          <a:xfrm>
            <a:off x="3009864" y="1284160"/>
            <a:ext cx="278278" cy="278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8" name="Shape 1748"/>
          <p:cNvSpPr/>
          <p:nvPr/>
        </p:nvSpPr>
        <p:spPr>
          <a:xfrm>
            <a:off x="3543264" y="12841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49" name="Shape 1749"/>
          <p:cNvSpPr/>
          <p:nvPr/>
        </p:nvSpPr>
        <p:spPr>
          <a:xfrm>
            <a:off x="4076664" y="12841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0" name="Shape 1750"/>
          <p:cNvSpPr/>
          <p:nvPr/>
        </p:nvSpPr>
        <p:spPr>
          <a:xfrm>
            <a:off x="4610064" y="12841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1" name="Shape 1751"/>
          <p:cNvSpPr/>
          <p:nvPr/>
        </p:nvSpPr>
        <p:spPr>
          <a:xfrm>
            <a:off x="5168864" y="1284160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2" name="Shape 1752"/>
          <p:cNvSpPr/>
          <p:nvPr/>
        </p:nvSpPr>
        <p:spPr>
          <a:xfrm>
            <a:off x="5676864" y="12841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3" name="Shape 1753"/>
          <p:cNvSpPr/>
          <p:nvPr/>
        </p:nvSpPr>
        <p:spPr>
          <a:xfrm>
            <a:off x="876264" y="18175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4" name="Shape 1754"/>
          <p:cNvSpPr/>
          <p:nvPr/>
        </p:nvSpPr>
        <p:spPr>
          <a:xfrm>
            <a:off x="1409664" y="18175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5" name="Shape 1755"/>
          <p:cNvSpPr/>
          <p:nvPr/>
        </p:nvSpPr>
        <p:spPr>
          <a:xfrm>
            <a:off x="1943064" y="18175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6" name="Shape 1756"/>
          <p:cNvSpPr/>
          <p:nvPr/>
        </p:nvSpPr>
        <p:spPr>
          <a:xfrm>
            <a:off x="2476464" y="1830260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7" name="Shape 1757"/>
          <p:cNvSpPr/>
          <p:nvPr/>
        </p:nvSpPr>
        <p:spPr>
          <a:xfrm>
            <a:off x="3009864" y="1893760"/>
            <a:ext cx="2794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8" name="Shape 1758"/>
          <p:cNvSpPr/>
          <p:nvPr/>
        </p:nvSpPr>
        <p:spPr>
          <a:xfrm>
            <a:off x="3632164" y="1817560"/>
            <a:ext cx="101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59" name="Shape 1759"/>
          <p:cNvSpPr/>
          <p:nvPr/>
        </p:nvSpPr>
        <p:spPr>
          <a:xfrm>
            <a:off x="4076664" y="1855660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0" name="Shape 1760"/>
          <p:cNvSpPr/>
          <p:nvPr/>
        </p:nvSpPr>
        <p:spPr>
          <a:xfrm>
            <a:off x="4610064" y="1842960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1" name="Shape 1761"/>
          <p:cNvSpPr/>
          <p:nvPr/>
        </p:nvSpPr>
        <p:spPr>
          <a:xfrm>
            <a:off x="5143464" y="18175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2" name="Shape 1762"/>
          <p:cNvSpPr/>
          <p:nvPr/>
        </p:nvSpPr>
        <p:spPr>
          <a:xfrm>
            <a:off x="5676864" y="18175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3" name="Shape 1763"/>
          <p:cNvSpPr/>
          <p:nvPr/>
        </p:nvSpPr>
        <p:spPr>
          <a:xfrm>
            <a:off x="8762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4" name="Shape 1764"/>
          <p:cNvSpPr/>
          <p:nvPr/>
        </p:nvSpPr>
        <p:spPr>
          <a:xfrm>
            <a:off x="14096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5" name="Shape 1765"/>
          <p:cNvSpPr/>
          <p:nvPr/>
        </p:nvSpPr>
        <p:spPr>
          <a:xfrm>
            <a:off x="19430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6" name="Shape 1766"/>
          <p:cNvSpPr/>
          <p:nvPr/>
        </p:nvSpPr>
        <p:spPr>
          <a:xfrm>
            <a:off x="24764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7" name="Shape 1767"/>
          <p:cNvSpPr/>
          <p:nvPr/>
        </p:nvSpPr>
        <p:spPr>
          <a:xfrm>
            <a:off x="30098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8" name="Shape 1768"/>
          <p:cNvSpPr/>
          <p:nvPr/>
        </p:nvSpPr>
        <p:spPr>
          <a:xfrm>
            <a:off x="35432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69" name="Shape 1769"/>
          <p:cNvSpPr/>
          <p:nvPr/>
        </p:nvSpPr>
        <p:spPr>
          <a:xfrm>
            <a:off x="40766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0" name="Shape 1770"/>
          <p:cNvSpPr/>
          <p:nvPr/>
        </p:nvSpPr>
        <p:spPr>
          <a:xfrm>
            <a:off x="46100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1" name="Shape 1771"/>
          <p:cNvSpPr/>
          <p:nvPr/>
        </p:nvSpPr>
        <p:spPr>
          <a:xfrm>
            <a:off x="51434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2" name="Shape 1772"/>
          <p:cNvSpPr/>
          <p:nvPr/>
        </p:nvSpPr>
        <p:spPr>
          <a:xfrm>
            <a:off x="5676864" y="235096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3" name="Shape 1773"/>
          <p:cNvSpPr/>
          <p:nvPr/>
        </p:nvSpPr>
        <p:spPr>
          <a:xfrm>
            <a:off x="6235664" y="7507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4" name="Shape 1774"/>
          <p:cNvSpPr/>
          <p:nvPr/>
        </p:nvSpPr>
        <p:spPr>
          <a:xfrm>
            <a:off x="6819864" y="750747"/>
            <a:ext cx="1778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5" name="Shape 1775"/>
          <p:cNvSpPr/>
          <p:nvPr/>
        </p:nvSpPr>
        <p:spPr>
          <a:xfrm>
            <a:off x="7378664" y="750747"/>
            <a:ext cx="1270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6" name="Shape 1776"/>
          <p:cNvSpPr/>
          <p:nvPr/>
        </p:nvSpPr>
        <p:spPr>
          <a:xfrm>
            <a:off x="7886664" y="750747"/>
            <a:ext cx="1778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7" name="Shape 1777"/>
          <p:cNvSpPr/>
          <p:nvPr/>
        </p:nvSpPr>
        <p:spPr>
          <a:xfrm>
            <a:off x="8394664" y="750747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8" name="Shape 1778"/>
          <p:cNvSpPr/>
          <p:nvPr/>
        </p:nvSpPr>
        <p:spPr>
          <a:xfrm>
            <a:off x="8928064" y="750747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79" name="Shape 1779"/>
          <p:cNvSpPr/>
          <p:nvPr/>
        </p:nvSpPr>
        <p:spPr>
          <a:xfrm>
            <a:off x="9448764" y="750747"/>
            <a:ext cx="2540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0" name="Shape 1780"/>
          <p:cNvSpPr/>
          <p:nvPr/>
        </p:nvSpPr>
        <p:spPr>
          <a:xfrm>
            <a:off x="9994864" y="750747"/>
            <a:ext cx="2286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1" name="Shape 1781"/>
          <p:cNvSpPr/>
          <p:nvPr/>
        </p:nvSpPr>
        <p:spPr>
          <a:xfrm>
            <a:off x="10502864" y="826947"/>
            <a:ext cx="2794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2" name="Shape 1782"/>
          <p:cNvSpPr/>
          <p:nvPr/>
        </p:nvSpPr>
        <p:spPr>
          <a:xfrm>
            <a:off x="11036264" y="750747"/>
            <a:ext cx="279472" cy="279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3" name="Shape 1783"/>
          <p:cNvSpPr/>
          <p:nvPr/>
        </p:nvSpPr>
        <p:spPr>
          <a:xfrm>
            <a:off x="62356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4" name="Shape 1784"/>
          <p:cNvSpPr/>
          <p:nvPr/>
        </p:nvSpPr>
        <p:spPr>
          <a:xfrm>
            <a:off x="67690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5" name="Shape 1785"/>
          <p:cNvSpPr/>
          <p:nvPr/>
        </p:nvSpPr>
        <p:spPr>
          <a:xfrm>
            <a:off x="73024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6" name="Shape 1786"/>
          <p:cNvSpPr/>
          <p:nvPr/>
        </p:nvSpPr>
        <p:spPr>
          <a:xfrm>
            <a:off x="78358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7" name="Shape 1787"/>
          <p:cNvSpPr/>
          <p:nvPr/>
        </p:nvSpPr>
        <p:spPr>
          <a:xfrm>
            <a:off x="83692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8" name="Shape 1788"/>
          <p:cNvSpPr/>
          <p:nvPr/>
        </p:nvSpPr>
        <p:spPr>
          <a:xfrm>
            <a:off x="89026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89" name="Shape 1789"/>
          <p:cNvSpPr/>
          <p:nvPr/>
        </p:nvSpPr>
        <p:spPr>
          <a:xfrm>
            <a:off x="9436064" y="1296847"/>
            <a:ext cx="2794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0" name="Shape 1790"/>
          <p:cNvSpPr/>
          <p:nvPr/>
        </p:nvSpPr>
        <p:spPr>
          <a:xfrm>
            <a:off x="99694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1" name="Shape 1791"/>
          <p:cNvSpPr/>
          <p:nvPr/>
        </p:nvSpPr>
        <p:spPr>
          <a:xfrm>
            <a:off x="105028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2" name="Shape 1792"/>
          <p:cNvSpPr/>
          <p:nvPr/>
        </p:nvSpPr>
        <p:spPr>
          <a:xfrm>
            <a:off x="11036264" y="12841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3" name="Shape 1793"/>
          <p:cNvSpPr/>
          <p:nvPr/>
        </p:nvSpPr>
        <p:spPr>
          <a:xfrm>
            <a:off x="6235664" y="1906447"/>
            <a:ext cx="279401" cy="10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4" name="Shape 1794"/>
          <p:cNvSpPr/>
          <p:nvPr/>
        </p:nvSpPr>
        <p:spPr>
          <a:xfrm>
            <a:off x="6807164" y="1817547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5" name="Shape 1795"/>
          <p:cNvSpPr/>
          <p:nvPr/>
        </p:nvSpPr>
        <p:spPr>
          <a:xfrm>
            <a:off x="7302464" y="18175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6" name="Shape 1796"/>
          <p:cNvSpPr/>
          <p:nvPr/>
        </p:nvSpPr>
        <p:spPr>
          <a:xfrm>
            <a:off x="7835864" y="18175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7" name="Shape 1797"/>
          <p:cNvSpPr/>
          <p:nvPr/>
        </p:nvSpPr>
        <p:spPr>
          <a:xfrm>
            <a:off x="8369264" y="18175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8" name="Shape 1798"/>
          <p:cNvSpPr/>
          <p:nvPr/>
        </p:nvSpPr>
        <p:spPr>
          <a:xfrm>
            <a:off x="8902664" y="18175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99" name="Shape 1799"/>
          <p:cNvSpPr/>
          <p:nvPr/>
        </p:nvSpPr>
        <p:spPr>
          <a:xfrm>
            <a:off x="9436064" y="18175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0" name="Shape 1800"/>
          <p:cNvSpPr/>
          <p:nvPr/>
        </p:nvSpPr>
        <p:spPr>
          <a:xfrm>
            <a:off x="9969464" y="1861997"/>
            <a:ext cx="279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1" name="Shape 1801"/>
          <p:cNvSpPr/>
          <p:nvPr/>
        </p:nvSpPr>
        <p:spPr>
          <a:xfrm>
            <a:off x="10566364" y="1817547"/>
            <a:ext cx="152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2" name="Shape 1802"/>
          <p:cNvSpPr/>
          <p:nvPr/>
        </p:nvSpPr>
        <p:spPr>
          <a:xfrm>
            <a:off x="11074364" y="1817547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3" name="Shape 1803"/>
          <p:cNvSpPr/>
          <p:nvPr/>
        </p:nvSpPr>
        <p:spPr>
          <a:xfrm>
            <a:off x="6235664" y="23509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4" name="Shape 1804"/>
          <p:cNvSpPr/>
          <p:nvPr/>
        </p:nvSpPr>
        <p:spPr>
          <a:xfrm>
            <a:off x="6807164" y="2350947"/>
            <a:ext cx="2032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5" name="Shape 1805"/>
          <p:cNvSpPr/>
          <p:nvPr/>
        </p:nvSpPr>
        <p:spPr>
          <a:xfrm>
            <a:off x="7378664" y="2350947"/>
            <a:ext cx="1270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6" name="Shape 1806"/>
          <p:cNvSpPr/>
          <p:nvPr/>
        </p:nvSpPr>
        <p:spPr>
          <a:xfrm>
            <a:off x="7835864" y="23509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7" name="Shape 1807"/>
          <p:cNvSpPr/>
          <p:nvPr/>
        </p:nvSpPr>
        <p:spPr>
          <a:xfrm>
            <a:off x="8369264" y="2369997"/>
            <a:ext cx="279670" cy="24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8" name="Shape 1808"/>
          <p:cNvSpPr/>
          <p:nvPr/>
        </p:nvSpPr>
        <p:spPr>
          <a:xfrm>
            <a:off x="8902664" y="2369997"/>
            <a:ext cx="279401" cy="24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09" name="Shape 1809"/>
          <p:cNvSpPr/>
          <p:nvPr/>
        </p:nvSpPr>
        <p:spPr>
          <a:xfrm>
            <a:off x="9436064" y="2350947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10" name="Shape 1810"/>
          <p:cNvSpPr/>
          <p:nvPr/>
        </p:nvSpPr>
        <p:spPr>
          <a:xfrm>
            <a:off x="9969464" y="2376347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11" name="Shape 1811"/>
          <p:cNvSpPr/>
          <p:nvPr/>
        </p:nvSpPr>
        <p:spPr>
          <a:xfrm>
            <a:off x="10502864" y="2363647"/>
            <a:ext cx="279199" cy="254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12" name="Shape 1812"/>
          <p:cNvSpPr/>
          <p:nvPr/>
        </p:nvSpPr>
        <p:spPr>
          <a:xfrm>
            <a:off x="11036264" y="2350947"/>
            <a:ext cx="279227" cy="279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13" name="Shape 1813"/>
          <p:cNvSpPr/>
          <p:nvPr/>
        </p:nvSpPr>
        <p:spPr>
          <a:xfrm>
            <a:off x="6690206" y="3624916"/>
            <a:ext cx="219280" cy="21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532"/>
                </a:moveTo>
                <a:lnTo>
                  <a:pt x="16432" y="10532"/>
                </a:lnTo>
                <a:lnTo>
                  <a:pt x="16432" y="0"/>
                </a:lnTo>
                <a:lnTo>
                  <a:pt x="5168" y="0"/>
                </a:lnTo>
                <a:lnTo>
                  <a:pt x="5168" y="10532"/>
                </a:lnTo>
                <a:lnTo>
                  <a:pt x="0" y="10532"/>
                </a:lnTo>
                <a:lnTo>
                  <a:pt x="10800" y="21600"/>
                </a:lnTo>
                <a:lnTo>
                  <a:pt x="21600" y="10532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14" name="Shape 1814"/>
          <p:cNvSpPr/>
          <p:nvPr/>
        </p:nvSpPr>
        <p:spPr>
          <a:xfrm>
            <a:off x="7862575" y="3620947"/>
            <a:ext cx="208960" cy="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51" y="0"/>
                </a:moveTo>
                <a:lnTo>
                  <a:pt x="10251" y="5499"/>
                </a:lnTo>
                <a:lnTo>
                  <a:pt x="0" y="5499"/>
                </a:lnTo>
                <a:lnTo>
                  <a:pt x="0" y="16044"/>
                </a:lnTo>
                <a:lnTo>
                  <a:pt x="10251" y="16044"/>
                </a:lnTo>
                <a:lnTo>
                  <a:pt x="10251" y="21600"/>
                </a:lnTo>
                <a:lnTo>
                  <a:pt x="21600" y="10545"/>
                </a:lnTo>
                <a:lnTo>
                  <a:pt x="10251" y="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15" name="Shape 1815"/>
          <p:cNvSpPr/>
          <p:nvPr/>
        </p:nvSpPr>
        <p:spPr>
          <a:xfrm>
            <a:off x="6112356" y="3620947"/>
            <a:ext cx="208961" cy="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0" y="0"/>
                </a:moveTo>
                <a:lnTo>
                  <a:pt x="11410" y="5499"/>
                </a:lnTo>
                <a:lnTo>
                  <a:pt x="21600" y="5499"/>
                </a:lnTo>
                <a:lnTo>
                  <a:pt x="21600" y="16044"/>
                </a:lnTo>
                <a:lnTo>
                  <a:pt x="11410" y="16044"/>
                </a:lnTo>
                <a:lnTo>
                  <a:pt x="11410" y="21600"/>
                </a:lnTo>
                <a:lnTo>
                  <a:pt x="0" y="10545"/>
                </a:lnTo>
                <a:lnTo>
                  <a:pt x="11410" y="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16" name="Shape 1816"/>
          <p:cNvSpPr/>
          <p:nvPr/>
        </p:nvSpPr>
        <p:spPr>
          <a:xfrm>
            <a:off x="7274406" y="3624916"/>
            <a:ext cx="219282" cy="21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68"/>
                </a:moveTo>
                <a:lnTo>
                  <a:pt x="16388" y="11068"/>
                </a:lnTo>
                <a:lnTo>
                  <a:pt x="16388" y="21600"/>
                </a:lnTo>
                <a:lnTo>
                  <a:pt x="5154" y="21600"/>
                </a:lnTo>
                <a:lnTo>
                  <a:pt x="5154" y="11068"/>
                </a:lnTo>
                <a:lnTo>
                  <a:pt x="0" y="11068"/>
                </a:lnTo>
                <a:lnTo>
                  <a:pt x="10771" y="0"/>
                </a:lnTo>
                <a:lnTo>
                  <a:pt x="21600" y="11068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17" name="Shape 1817"/>
          <p:cNvSpPr/>
          <p:nvPr/>
        </p:nvSpPr>
        <p:spPr>
          <a:xfrm>
            <a:off x="9038913" y="3624916"/>
            <a:ext cx="193878" cy="21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532"/>
                </a:moveTo>
                <a:lnTo>
                  <a:pt x="15146" y="10532"/>
                </a:lnTo>
                <a:lnTo>
                  <a:pt x="15146" y="0"/>
                </a:lnTo>
                <a:lnTo>
                  <a:pt x="5861" y="0"/>
                </a:lnTo>
                <a:lnTo>
                  <a:pt x="5861" y="10532"/>
                </a:lnTo>
                <a:lnTo>
                  <a:pt x="0" y="10532"/>
                </a:lnTo>
                <a:lnTo>
                  <a:pt x="10537" y="21600"/>
                </a:lnTo>
                <a:lnTo>
                  <a:pt x="21600" y="10532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18" name="Shape 1818"/>
          <p:cNvSpPr/>
          <p:nvPr/>
        </p:nvSpPr>
        <p:spPr>
          <a:xfrm>
            <a:off x="8444394" y="3635234"/>
            <a:ext cx="210544" cy="19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49" y="21600"/>
                </a:moveTo>
                <a:lnTo>
                  <a:pt x="11349" y="15212"/>
                </a:lnTo>
                <a:lnTo>
                  <a:pt x="21600" y="15212"/>
                </a:lnTo>
                <a:lnTo>
                  <a:pt x="21600" y="6388"/>
                </a:lnTo>
                <a:lnTo>
                  <a:pt x="11349" y="6388"/>
                </a:lnTo>
                <a:lnTo>
                  <a:pt x="11349" y="0"/>
                </a:lnTo>
                <a:lnTo>
                  <a:pt x="0" y="10537"/>
                </a:lnTo>
                <a:lnTo>
                  <a:pt x="11349" y="2160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19" name="Shape 1819"/>
          <p:cNvSpPr/>
          <p:nvPr/>
        </p:nvSpPr>
        <p:spPr>
          <a:xfrm>
            <a:off x="1440344" y="4217847"/>
            <a:ext cx="214518" cy="191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03" y="0"/>
                </a:moveTo>
                <a:lnTo>
                  <a:pt x="10503" y="6473"/>
                </a:lnTo>
                <a:lnTo>
                  <a:pt x="0" y="6473"/>
                </a:lnTo>
                <a:lnTo>
                  <a:pt x="0" y="15193"/>
                </a:lnTo>
                <a:lnTo>
                  <a:pt x="10503" y="15193"/>
                </a:lnTo>
                <a:lnTo>
                  <a:pt x="10503" y="21600"/>
                </a:lnTo>
                <a:lnTo>
                  <a:pt x="21600" y="10503"/>
                </a:lnTo>
                <a:lnTo>
                  <a:pt x="10503" y="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0" name="Shape 1820"/>
          <p:cNvSpPr/>
          <p:nvPr/>
        </p:nvSpPr>
        <p:spPr>
          <a:xfrm>
            <a:off x="868844" y="4209116"/>
            <a:ext cx="193879" cy="212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68"/>
                </a:moveTo>
                <a:lnTo>
                  <a:pt x="15805" y="11068"/>
                </a:lnTo>
                <a:lnTo>
                  <a:pt x="15805" y="21600"/>
                </a:lnTo>
                <a:lnTo>
                  <a:pt x="6454" y="21600"/>
                </a:lnTo>
                <a:lnTo>
                  <a:pt x="6454" y="11068"/>
                </a:lnTo>
                <a:lnTo>
                  <a:pt x="0" y="11068"/>
                </a:lnTo>
                <a:lnTo>
                  <a:pt x="11129" y="0"/>
                </a:lnTo>
                <a:lnTo>
                  <a:pt x="21600" y="11068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1" name="Shape 1821"/>
          <p:cNvSpPr/>
          <p:nvPr/>
        </p:nvSpPr>
        <p:spPr>
          <a:xfrm>
            <a:off x="1998350" y="4181334"/>
            <a:ext cx="270876" cy="26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584"/>
                </a:moveTo>
                <a:cubicBezTo>
                  <a:pt x="21600" y="4646"/>
                  <a:pt x="16587" y="0"/>
                  <a:pt x="10777" y="0"/>
                </a:cubicBezTo>
                <a:cubicBezTo>
                  <a:pt x="5013" y="0"/>
                  <a:pt x="0" y="4646"/>
                  <a:pt x="0" y="10584"/>
                </a:cubicBezTo>
                <a:cubicBezTo>
                  <a:pt x="0" y="16954"/>
                  <a:pt x="5013" y="21600"/>
                  <a:pt x="10777" y="21600"/>
                </a:cubicBezTo>
                <a:cubicBezTo>
                  <a:pt x="16587" y="21600"/>
                  <a:pt x="21600" y="16954"/>
                  <a:pt x="21600" y="10584"/>
                </a:cubicBezTo>
                <a:close/>
                <a:moveTo>
                  <a:pt x="2530" y="10584"/>
                </a:moveTo>
                <a:cubicBezTo>
                  <a:pt x="2530" y="5891"/>
                  <a:pt x="6232" y="2107"/>
                  <a:pt x="10777" y="2107"/>
                </a:cubicBezTo>
                <a:cubicBezTo>
                  <a:pt x="15368" y="2107"/>
                  <a:pt x="19117" y="5891"/>
                  <a:pt x="19117" y="10584"/>
                </a:cubicBezTo>
                <a:cubicBezTo>
                  <a:pt x="19117" y="15661"/>
                  <a:pt x="15368" y="19493"/>
                  <a:pt x="10777" y="19493"/>
                </a:cubicBezTo>
                <a:cubicBezTo>
                  <a:pt x="6232" y="19493"/>
                  <a:pt x="2530" y="15661"/>
                  <a:pt x="2530" y="10584"/>
                </a:cubicBezTo>
                <a:close/>
                <a:moveTo>
                  <a:pt x="15368" y="12740"/>
                </a:moveTo>
                <a:cubicBezTo>
                  <a:pt x="15368" y="8429"/>
                  <a:pt x="15368" y="8429"/>
                  <a:pt x="15368" y="8429"/>
                </a:cubicBezTo>
                <a:cubicBezTo>
                  <a:pt x="10355" y="8429"/>
                  <a:pt x="10355" y="8429"/>
                  <a:pt x="10355" y="8429"/>
                </a:cubicBezTo>
                <a:cubicBezTo>
                  <a:pt x="10355" y="5891"/>
                  <a:pt x="10355" y="5891"/>
                  <a:pt x="10355" y="5891"/>
                </a:cubicBezTo>
                <a:cubicBezTo>
                  <a:pt x="6232" y="10584"/>
                  <a:pt x="6232" y="10584"/>
                  <a:pt x="6232" y="10584"/>
                </a:cubicBezTo>
                <a:cubicBezTo>
                  <a:pt x="10355" y="15661"/>
                  <a:pt x="10355" y="15661"/>
                  <a:pt x="10355" y="15661"/>
                </a:cubicBezTo>
                <a:cubicBezTo>
                  <a:pt x="10355" y="12740"/>
                  <a:pt x="10355" y="12740"/>
                  <a:pt x="10355" y="12740"/>
                </a:cubicBezTo>
                <a:lnTo>
                  <a:pt x="15368" y="1274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2" name="Shape 1822"/>
          <p:cNvSpPr/>
          <p:nvPr/>
        </p:nvSpPr>
        <p:spPr>
          <a:xfrm>
            <a:off x="2580169" y="4181334"/>
            <a:ext cx="272459" cy="26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977" y="0"/>
                  <a:pt x="0" y="4646"/>
                  <a:pt x="0" y="10584"/>
                </a:cubicBezTo>
                <a:cubicBezTo>
                  <a:pt x="0" y="16954"/>
                  <a:pt x="4977" y="21600"/>
                  <a:pt x="10800" y="21600"/>
                </a:cubicBezTo>
                <a:cubicBezTo>
                  <a:pt x="16623" y="21600"/>
                  <a:pt x="21600" y="16954"/>
                  <a:pt x="21600" y="10584"/>
                </a:cubicBezTo>
                <a:cubicBezTo>
                  <a:pt x="21600" y="4646"/>
                  <a:pt x="16623" y="0"/>
                  <a:pt x="10800" y="0"/>
                </a:cubicBezTo>
                <a:close/>
                <a:moveTo>
                  <a:pt x="10800" y="19493"/>
                </a:moveTo>
                <a:cubicBezTo>
                  <a:pt x="6198" y="19493"/>
                  <a:pt x="2489" y="15661"/>
                  <a:pt x="2489" y="10584"/>
                </a:cubicBezTo>
                <a:cubicBezTo>
                  <a:pt x="2489" y="5891"/>
                  <a:pt x="6198" y="2107"/>
                  <a:pt x="10800" y="2107"/>
                </a:cubicBezTo>
                <a:cubicBezTo>
                  <a:pt x="15402" y="2107"/>
                  <a:pt x="19111" y="5891"/>
                  <a:pt x="19111" y="10584"/>
                </a:cubicBezTo>
                <a:cubicBezTo>
                  <a:pt x="19111" y="15661"/>
                  <a:pt x="15402" y="19493"/>
                  <a:pt x="10800" y="19493"/>
                </a:cubicBezTo>
                <a:close/>
                <a:moveTo>
                  <a:pt x="12913" y="6322"/>
                </a:moveTo>
                <a:cubicBezTo>
                  <a:pt x="8687" y="6322"/>
                  <a:pt x="8687" y="6322"/>
                  <a:pt x="8687" y="6322"/>
                </a:cubicBezTo>
                <a:cubicBezTo>
                  <a:pt x="8687" y="11016"/>
                  <a:pt x="8687" y="11016"/>
                  <a:pt x="8687" y="11016"/>
                </a:cubicBezTo>
                <a:cubicBezTo>
                  <a:pt x="6198" y="11016"/>
                  <a:pt x="6198" y="11016"/>
                  <a:pt x="6198" y="11016"/>
                </a:cubicBezTo>
                <a:cubicBezTo>
                  <a:pt x="10800" y="15661"/>
                  <a:pt x="10800" y="15661"/>
                  <a:pt x="10800" y="15661"/>
                </a:cubicBezTo>
                <a:cubicBezTo>
                  <a:pt x="15402" y="11016"/>
                  <a:pt x="15402" y="11016"/>
                  <a:pt x="15402" y="11016"/>
                </a:cubicBezTo>
                <a:cubicBezTo>
                  <a:pt x="12913" y="11016"/>
                  <a:pt x="12913" y="11016"/>
                  <a:pt x="12913" y="11016"/>
                </a:cubicBezTo>
                <a:lnTo>
                  <a:pt x="12913" y="632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3" name="Shape 1823"/>
          <p:cNvSpPr/>
          <p:nvPr/>
        </p:nvSpPr>
        <p:spPr>
          <a:xfrm>
            <a:off x="3164369" y="4181334"/>
            <a:ext cx="270875" cy="26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7" y="21600"/>
                </a:moveTo>
                <a:cubicBezTo>
                  <a:pt x="16623" y="21600"/>
                  <a:pt x="21600" y="16954"/>
                  <a:pt x="21600" y="10584"/>
                </a:cubicBezTo>
                <a:cubicBezTo>
                  <a:pt x="21600" y="4646"/>
                  <a:pt x="16623" y="0"/>
                  <a:pt x="10847" y="0"/>
                </a:cubicBezTo>
                <a:cubicBezTo>
                  <a:pt x="4977" y="0"/>
                  <a:pt x="0" y="4646"/>
                  <a:pt x="0" y="10584"/>
                </a:cubicBezTo>
                <a:cubicBezTo>
                  <a:pt x="0" y="16954"/>
                  <a:pt x="4977" y="21600"/>
                  <a:pt x="10847" y="21600"/>
                </a:cubicBezTo>
                <a:close/>
                <a:moveTo>
                  <a:pt x="10847" y="2107"/>
                </a:moveTo>
                <a:cubicBezTo>
                  <a:pt x="15402" y="2107"/>
                  <a:pt x="19111" y="5891"/>
                  <a:pt x="19111" y="10584"/>
                </a:cubicBezTo>
                <a:cubicBezTo>
                  <a:pt x="19111" y="15661"/>
                  <a:pt x="15402" y="19493"/>
                  <a:pt x="10847" y="19493"/>
                </a:cubicBezTo>
                <a:cubicBezTo>
                  <a:pt x="6245" y="19493"/>
                  <a:pt x="2489" y="15661"/>
                  <a:pt x="2489" y="10584"/>
                </a:cubicBezTo>
                <a:cubicBezTo>
                  <a:pt x="2489" y="5891"/>
                  <a:pt x="6245" y="2107"/>
                  <a:pt x="10847" y="2107"/>
                </a:cubicBezTo>
                <a:close/>
                <a:moveTo>
                  <a:pt x="8734" y="15278"/>
                </a:moveTo>
                <a:cubicBezTo>
                  <a:pt x="12913" y="15278"/>
                  <a:pt x="12913" y="15278"/>
                  <a:pt x="12913" y="15278"/>
                </a:cubicBezTo>
                <a:cubicBezTo>
                  <a:pt x="12913" y="10584"/>
                  <a:pt x="12913" y="10584"/>
                  <a:pt x="12913" y="10584"/>
                </a:cubicBezTo>
                <a:cubicBezTo>
                  <a:pt x="15402" y="10584"/>
                  <a:pt x="15402" y="10584"/>
                  <a:pt x="15402" y="10584"/>
                </a:cubicBezTo>
                <a:cubicBezTo>
                  <a:pt x="10847" y="5891"/>
                  <a:pt x="10847" y="5891"/>
                  <a:pt x="10847" y="5891"/>
                </a:cubicBezTo>
                <a:cubicBezTo>
                  <a:pt x="6245" y="10584"/>
                  <a:pt x="6245" y="10584"/>
                  <a:pt x="6245" y="10584"/>
                </a:cubicBezTo>
                <a:cubicBezTo>
                  <a:pt x="8734" y="10584"/>
                  <a:pt x="8734" y="10584"/>
                  <a:pt x="8734" y="10584"/>
                </a:cubicBezTo>
                <a:lnTo>
                  <a:pt x="8734" y="15278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4" name="Shape 1824"/>
          <p:cNvSpPr/>
          <p:nvPr/>
        </p:nvSpPr>
        <p:spPr>
          <a:xfrm>
            <a:off x="3746188" y="4181334"/>
            <a:ext cx="272460" cy="26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584"/>
                </a:moveTo>
                <a:cubicBezTo>
                  <a:pt x="0" y="16954"/>
                  <a:pt x="4967" y="21600"/>
                  <a:pt x="10823" y="21600"/>
                </a:cubicBezTo>
                <a:cubicBezTo>
                  <a:pt x="16633" y="21600"/>
                  <a:pt x="21600" y="16954"/>
                  <a:pt x="21600" y="10584"/>
                </a:cubicBezTo>
                <a:cubicBezTo>
                  <a:pt x="21600" y="4646"/>
                  <a:pt x="16633" y="0"/>
                  <a:pt x="10823" y="0"/>
                </a:cubicBezTo>
                <a:cubicBezTo>
                  <a:pt x="4967" y="0"/>
                  <a:pt x="0" y="4646"/>
                  <a:pt x="0" y="10584"/>
                </a:cubicBezTo>
                <a:close/>
                <a:moveTo>
                  <a:pt x="19117" y="10584"/>
                </a:moveTo>
                <a:cubicBezTo>
                  <a:pt x="19117" y="15661"/>
                  <a:pt x="15368" y="19493"/>
                  <a:pt x="10823" y="19493"/>
                </a:cubicBezTo>
                <a:cubicBezTo>
                  <a:pt x="6232" y="19493"/>
                  <a:pt x="2483" y="15661"/>
                  <a:pt x="2483" y="10584"/>
                </a:cubicBezTo>
                <a:cubicBezTo>
                  <a:pt x="2483" y="5891"/>
                  <a:pt x="6232" y="2107"/>
                  <a:pt x="10823" y="2107"/>
                </a:cubicBezTo>
                <a:cubicBezTo>
                  <a:pt x="15368" y="2107"/>
                  <a:pt x="19117" y="5891"/>
                  <a:pt x="19117" y="10584"/>
                </a:cubicBezTo>
                <a:close/>
                <a:moveTo>
                  <a:pt x="6232" y="8429"/>
                </a:moveTo>
                <a:cubicBezTo>
                  <a:pt x="6232" y="12740"/>
                  <a:pt x="6232" y="12740"/>
                  <a:pt x="6232" y="12740"/>
                </a:cubicBezTo>
                <a:cubicBezTo>
                  <a:pt x="11245" y="12740"/>
                  <a:pt x="11245" y="12740"/>
                  <a:pt x="11245" y="12740"/>
                </a:cubicBezTo>
                <a:cubicBezTo>
                  <a:pt x="11245" y="15661"/>
                  <a:pt x="11245" y="15661"/>
                  <a:pt x="11245" y="15661"/>
                </a:cubicBezTo>
                <a:cubicBezTo>
                  <a:pt x="15368" y="10584"/>
                  <a:pt x="15368" y="10584"/>
                  <a:pt x="15368" y="10584"/>
                </a:cubicBezTo>
                <a:cubicBezTo>
                  <a:pt x="11245" y="5891"/>
                  <a:pt x="11245" y="5891"/>
                  <a:pt x="11245" y="5891"/>
                </a:cubicBezTo>
                <a:cubicBezTo>
                  <a:pt x="11245" y="8429"/>
                  <a:pt x="11245" y="8429"/>
                  <a:pt x="11245" y="8429"/>
                </a:cubicBezTo>
                <a:lnTo>
                  <a:pt x="6232" y="842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5" name="Shape 1825"/>
          <p:cNvSpPr/>
          <p:nvPr/>
        </p:nvSpPr>
        <p:spPr>
          <a:xfrm>
            <a:off x="8415025" y="4863166"/>
            <a:ext cx="270082" cy="66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89" y="0"/>
                </a:moveTo>
                <a:cubicBezTo>
                  <a:pt x="1221" y="0"/>
                  <a:pt x="0" y="4883"/>
                  <a:pt x="0" y="9955"/>
                </a:cubicBezTo>
                <a:cubicBezTo>
                  <a:pt x="0" y="16529"/>
                  <a:pt x="1221" y="21600"/>
                  <a:pt x="2489" y="21600"/>
                </a:cubicBezTo>
                <a:cubicBezTo>
                  <a:pt x="4132" y="21600"/>
                  <a:pt x="5400" y="16529"/>
                  <a:pt x="5400" y="9955"/>
                </a:cubicBezTo>
                <a:cubicBezTo>
                  <a:pt x="5400" y="4883"/>
                  <a:pt x="4132" y="0"/>
                  <a:pt x="2489" y="0"/>
                </a:cubicBezTo>
                <a:close/>
                <a:moveTo>
                  <a:pt x="10800" y="0"/>
                </a:moveTo>
                <a:cubicBezTo>
                  <a:pt x="9532" y="0"/>
                  <a:pt x="8311" y="4883"/>
                  <a:pt x="8311" y="9955"/>
                </a:cubicBezTo>
                <a:cubicBezTo>
                  <a:pt x="8311" y="16529"/>
                  <a:pt x="9532" y="21600"/>
                  <a:pt x="10800" y="21600"/>
                </a:cubicBezTo>
                <a:cubicBezTo>
                  <a:pt x="12021" y="21600"/>
                  <a:pt x="13336" y="16529"/>
                  <a:pt x="13336" y="9955"/>
                </a:cubicBezTo>
                <a:cubicBezTo>
                  <a:pt x="13336" y="4883"/>
                  <a:pt x="12021" y="0"/>
                  <a:pt x="10800" y="0"/>
                </a:cubicBezTo>
                <a:close/>
                <a:moveTo>
                  <a:pt x="19111" y="0"/>
                </a:moveTo>
                <a:cubicBezTo>
                  <a:pt x="17468" y="0"/>
                  <a:pt x="16200" y="4883"/>
                  <a:pt x="16200" y="9955"/>
                </a:cubicBezTo>
                <a:cubicBezTo>
                  <a:pt x="16200" y="16529"/>
                  <a:pt x="17468" y="21600"/>
                  <a:pt x="19111" y="21600"/>
                </a:cubicBezTo>
                <a:cubicBezTo>
                  <a:pt x="20379" y="21600"/>
                  <a:pt x="21600" y="16529"/>
                  <a:pt x="21600" y="9955"/>
                </a:cubicBezTo>
                <a:cubicBezTo>
                  <a:pt x="21600" y="4883"/>
                  <a:pt x="20379" y="0"/>
                  <a:pt x="19111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6" name="Shape 1826"/>
          <p:cNvSpPr/>
          <p:nvPr/>
        </p:nvSpPr>
        <p:spPr>
          <a:xfrm>
            <a:off x="8444394" y="5333066"/>
            <a:ext cx="212976" cy="291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4" h="21600" extrusionOk="0">
                <a:moveTo>
                  <a:pt x="15445" y="13500"/>
                </a:moveTo>
                <a:cubicBezTo>
                  <a:pt x="17477" y="13108"/>
                  <a:pt x="19045" y="12716"/>
                  <a:pt x="20032" y="11192"/>
                </a:cubicBezTo>
                <a:cubicBezTo>
                  <a:pt x="21600" y="9276"/>
                  <a:pt x="20555" y="6968"/>
                  <a:pt x="17477" y="5792"/>
                </a:cubicBezTo>
                <a:cubicBezTo>
                  <a:pt x="15968" y="5008"/>
                  <a:pt x="15968" y="5008"/>
                  <a:pt x="15968" y="5008"/>
                </a:cubicBezTo>
                <a:cubicBezTo>
                  <a:pt x="19045" y="740"/>
                  <a:pt x="19045" y="740"/>
                  <a:pt x="19045" y="740"/>
                </a:cubicBezTo>
                <a:cubicBezTo>
                  <a:pt x="17477" y="0"/>
                  <a:pt x="17477" y="0"/>
                  <a:pt x="17477" y="0"/>
                </a:cubicBezTo>
                <a:cubicBezTo>
                  <a:pt x="11323" y="7708"/>
                  <a:pt x="11323" y="7708"/>
                  <a:pt x="11323" y="7708"/>
                </a:cubicBezTo>
                <a:cubicBezTo>
                  <a:pt x="10800" y="6968"/>
                  <a:pt x="9755" y="6184"/>
                  <a:pt x="8710" y="5792"/>
                </a:cubicBezTo>
                <a:cubicBezTo>
                  <a:pt x="5110" y="4268"/>
                  <a:pt x="5110" y="4268"/>
                  <a:pt x="5110" y="4268"/>
                </a:cubicBezTo>
                <a:cubicBezTo>
                  <a:pt x="0" y="11192"/>
                  <a:pt x="0" y="11192"/>
                  <a:pt x="0" y="11192"/>
                </a:cubicBezTo>
                <a:cubicBezTo>
                  <a:pt x="3077" y="12716"/>
                  <a:pt x="3077" y="12716"/>
                  <a:pt x="3077" y="12716"/>
                </a:cubicBezTo>
                <a:cubicBezTo>
                  <a:pt x="4587" y="13108"/>
                  <a:pt x="6155" y="13500"/>
                  <a:pt x="7200" y="13500"/>
                </a:cubicBezTo>
                <a:cubicBezTo>
                  <a:pt x="1045" y="21208"/>
                  <a:pt x="1045" y="21208"/>
                  <a:pt x="1045" y="21208"/>
                </a:cubicBezTo>
                <a:cubicBezTo>
                  <a:pt x="3077" y="21600"/>
                  <a:pt x="3077" y="21600"/>
                  <a:pt x="3077" y="21600"/>
                </a:cubicBezTo>
                <a:cubicBezTo>
                  <a:pt x="6155" y="17768"/>
                  <a:pt x="6155" y="17768"/>
                  <a:pt x="6155" y="17768"/>
                </a:cubicBezTo>
                <a:cubicBezTo>
                  <a:pt x="7665" y="18552"/>
                  <a:pt x="7665" y="18552"/>
                  <a:pt x="7665" y="18552"/>
                </a:cubicBezTo>
                <a:cubicBezTo>
                  <a:pt x="10800" y="19684"/>
                  <a:pt x="13877" y="19292"/>
                  <a:pt x="15445" y="17376"/>
                </a:cubicBezTo>
                <a:cubicBezTo>
                  <a:pt x="16490" y="15852"/>
                  <a:pt x="16490" y="14632"/>
                  <a:pt x="15445" y="13500"/>
                </a:cubicBezTo>
                <a:close/>
                <a:moveTo>
                  <a:pt x="16955" y="6968"/>
                </a:moveTo>
                <a:cubicBezTo>
                  <a:pt x="19045" y="7708"/>
                  <a:pt x="19568" y="9276"/>
                  <a:pt x="18523" y="10408"/>
                </a:cubicBezTo>
                <a:cubicBezTo>
                  <a:pt x="16955" y="11932"/>
                  <a:pt x="14923" y="12324"/>
                  <a:pt x="13413" y="11584"/>
                </a:cubicBezTo>
                <a:cubicBezTo>
                  <a:pt x="11323" y="10800"/>
                  <a:pt x="11323" y="10800"/>
                  <a:pt x="11323" y="10800"/>
                </a:cubicBezTo>
                <a:cubicBezTo>
                  <a:pt x="14923" y="6184"/>
                  <a:pt x="14923" y="6184"/>
                  <a:pt x="14923" y="6184"/>
                </a:cubicBezTo>
                <a:lnTo>
                  <a:pt x="16955" y="6968"/>
                </a:lnTo>
                <a:close/>
                <a:moveTo>
                  <a:pt x="4123" y="11584"/>
                </a:moveTo>
                <a:cubicBezTo>
                  <a:pt x="2555" y="10800"/>
                  <a:pt x="2555" y="10800"/>
                  <a:pt x="2555" y="10800"/>
                </a:cubicBezTo>
                <a:cubicBezTo>
                  <a:pt x="6155" y="6184"/>
                  <a:pt x="6155" y="6184"/>
                  <a:pt x="6155" y="6184"/>
                </a:cubicBezTo>
                <a:cubicBezTo>
                  <a:pt x="7665" y="6968"/>
                  <a:pt x="7665" y="6968"/>
                  <a:pt x="7665" y="6968"/>
                </a:cubicBezTo>
                <a:cubicBezTo>
                  <a:pt x="9755" y="7708"/>
                  <a:pt x="10277" y="9276"/>
                  <a:pt x="9232" y="10800"/>
                </a:cubicBezTo>
                <a:cubicBezTo>
                  <a:pt x="8245" y="11932"/>
                  <a:pt x="6155" y="12324"/>
                  <a:pt x="4123" y="11584"/>
                </a:cubicBezTo>
                <a:close/>
                <a:moveTo>
                  <a:pt x="8710" y="17376"/>
                </a:moveTo>
                <a:cubicBezTo>
                  <a:pt x="6677" y="16592"/>
                  <a:pt x="6677" y="16592"/>
                  <a:pt x="6677" y="16592"/>
                </a:cubicBezTo>
                <a:cubicBezTo>
                  <a:pt x="10277" y="11932"/>
                  <a:pt x="10277" y="11932"/>
                  <a:pt x="10277" y="11932"/>
                </a:cubicBezTo>
                <a:cubicBezTo>
                  <a:pt x="12368" y="12716"/>
                  <a:pt x="12368" y="12716"/>
                  <a:pt x="12368" y="12716"/>
                </a:cubicBezTo>
                <a:cubicBezTo>
                  <a:pt x="14400" y="13500"/>
                  <a:pt x="14923" y="15024"/>
                  <a:pt x="13877" y="16592"/>
                </a:cubicBezTo>
                <a:cubicBezTo>
                  <a:pt x="12890" y="17768"/>
                  <a:pt x="10800" y="18160"/>
                  <a:pt x="8710" y="1737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7" name="Shape 1827"/>
          <p:cNvSpPr/>
          <p:nvPr/>
        </p:nvSpPr>
        <p:spPr>
          <a:xfrm>
            <a:off x="936313" y="5447366"/>
            <a:ext cx="60553" cy="66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1" y="0"/>
                </a:moveTo>
                <a:cubicBezTo>
                  <a:pt x="3634" y="0"/>
                  <a:pt x="0" y="4883"/>
                  <a:pt x="0" y="9955"/>
                </a:cubicBezTo>
                <a:cubicBezTo>
                  <a:pt x="0" y="16529"/>
                  <a:pt x="3634" y="21600"/>
                  <a:pt x="10901" y="21600"/>
                </a:cubicBezTo>
                <a:cubicBezTo>
                  <a:pt x="16150" y="21600"/>
                  <a:pt x="21600" y="16529"/>
                  <a:pt x="21600" y="9955"/>
                </a:cubicBezTo>
                <a:cubicBezTo>
                  <a:pt x="21600" y="4883"/>
                  <a:pt x="16150" y="0"/>
                  <a:pt x="10901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8" name="Shape 1828"/>
          <p:cNvSpPr/>
          <p:nvPr/>
        </p:nvSpPr>
        <p:spPr>
          <a:xfrm>
            <a:off x="9049231" y="4863166"/>
            <a:ext cx="164520" cy="66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45" y="0"/>
                </a:moveTo>
                <a:cubicBezTo>
                  <a:pt x="1984" y="0"/>
                  <a:pt x="0" y="4883"/>
                  <a:pt x="0" y="9955"/>
                </a:cubicBezTo>
                <a:cubicBezTo>
                  <a:pt x="0" y="16529"/>
                  <a:pt x="1984" y="21600"/>
                  <a:pt x="4045" y="21600"/>
                </a:cubicBezTo>
                <a:cubicBezTo>
                  <a:pt x="6717" y="21600"/>
                  <a:pt x="8090" y="16529"/>
                  <a:pt x="8090" y="9955"/>
                </a:cubicBezTo>
                <a:cubicBezTo>
                  <a:pt x="8090" y="4883"/>
                  <a:pt x="6717" y="0"/>
                  <a:pt x="4045" y="0"/>
                </a:cubicBezTo>
                <a:close/>
                <a:moveTo>
                  <a:pt x="17555" y="0"/>
                </a:moveTo>
                <a:cubicBezTo>
                  <a:pt x="14883" y="0"/>
                  <a:pt x="13510" y="4883"/>
                  <a:pt x="13510" y="9955"/>
                </a:cubicBezTo>
                <a:cubicBezTo>
                  <a:pt x="13510" y="16529"/>
                  <a:pt x="14883" y="21600"/>
                  <a:pt x="17555" y="21600"/>
                </a:cubicBezTo>
                <a:cubicBezTo>
                  <a:pt x="19616" y="21600"/>
                  <a:pt x="21600" y="16529"/>
                  <a:pt x="21600" y="9955"/>
                </a:cubicBezTo>
                <a:cubicBezTo>
                  <a:pt x="21600" y="4883"/>
                  <a:pt x="19616" y="0"/>
                  <a:pt x="17555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29" name="Shape 1829"/>
          <p:cNvSpPr/>
          <p:nvPr/>
        </p:nvSpPr>
        <p:spPr>
          <a:xfrm>
            <a:off x="6159188" y="4244834"/>
            <a:ext cx="113717" cy="132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0" name="Shape 1830"/>
          <p:cNvSpPr/>
          <p:nvPr/>
        </p:nvSpPr>
        <p:spPr>
          <a:xfrm>
            <a:off x="5566256" y="4255947"/>
            <a:ext cx="135145" cy="117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lnTo>
                  <a:pt x="0" y="2160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1" name="Shape 1831"/>
          <p:cNvSpPr/>
          <p:nvPr/>
        </p:nvSpPr>
        <p:spPr>
          <a:xfrm>
            <a:off x="4982056" y="4255947"/>
            <a:ext cx="137518" cy="117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753" y="21600"/>
                </a:lnTo>
                <a:lnTo>
                  <a:pt x="21600" y="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2" name="Shape 1832"/>
          <p:cNvSpPr/>
          <p:nvPr/>
        </p:nvSpPr>
        <p:spPr>
          <a:xfrm>
            <a:off x="4411351" y="4244834"/>
            <a:ext cx="113714" cy="132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10800"/>
                </a:lnTo>
                <a:lnTo>
                  <a:pt x="21600" y="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3" name="Shape 1833"/>
          <p:cNvSpPr/>
          <p:nvPr/>
        </p:nvSpPr>
        <p:spPr>
          <a:xfrm>
            <a:off x="7881341" y="4263884"/>
            <a:ext cx="170231" cy="99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49" h="21312" extrusionOk="0">
                <a:moveTo>
                  <a:pt x="19834" y="14826"/>
                </a:moveTo>
                <a:cubicBezTo>
                  <a:pt x="19188" y="13676"/>
                  <a:pt x="11510" y="1278"/>
                  <a:pt x="11510" y="1278"/>
                </a:cubicBezTo>
                <a:cubicBezTo>
                  <a:pt x="11510" y="0"/>
                  <a:pt x="10864" y="0"/>
                  <a:pt x="10218" y="0"/>
                </a:cubicBezTo>
                <a:cubicBezTo>
                  <a:pt x="9644" y="0"/>
                  <a:pt x="8998" y="0"/>
                  <a:pt x="8998" y="1278"/>
                </a:cubicBezTo>
                <a:cubicBezTo>
                  <a:pt x="8998" y="1278"/>
                  <a:pt x="1392" y="13676"/>
                  <a:pt x="746" y="14826"/>
                </a:cubicBezTo>
                <a:cubicBezTo>
                  <a:pt x="100" y="16999"/>
                  <a:pt x="-546" y="19299"/>
                  <a:pt x="746" y="20450"/>
                </a:cubicBezTo>
                <a:cubicBezTo>
                  <a:pt x="1392" y="21600"/>
                  <a:pt x="2611" y="21600"/>
                  <a:pt x="3257" y="20450"/>
                </a:cubicBezTo>
                <a:cubicBezTo>
                  <a:pt x="10218" y="8052"/>
                  <a:pt x="10218" y="8052"/>
                  <a:pt x="10218" y="8052"/>
                </a:cubicBezTo>
                <a:cubicBezTo>
                  <a:pt x="17251" y="20450"/>
                  <a:pt x="17251" y="20450"/>
                  <a:pt x="17251" y="20450"/>
                </a:cubicBezTo>
                <a:cubicBezTo>
                  <a:pt x="17897" y="21600"/>
                  <a:pt x="19188" y="21600"/>
                  <a:pt x="19834" y="20450"/>
                </a:cubicBezTo>
                <a:cubicBezTo>
                  <a:pt x="21054" y="19299"/>
                  <a:pt x="21054" y="16999"/>
                  <a:pt x="19834" y="1482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4" name="Shape 1834"/>
          <p:cNvSpPr/>
          <p:nvPr/>
        </p:nvSpPr>
        <p:spPr>
          <a:xfrm>
            <a:off x="7299846" y="4264559"/>
            <a:ext cx="169771" cy="100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644" extrusionOk="0">
                <a:moveTo>
                  <a:pt x="19728" y="5597"/>
                </a:moveTo>
                <a:cubicBezTo>
                  <a:pt x="19084" y="7781"/>
                  <a:pt x="11502" y="19552"/>
                  <a:pt x="11502" y="19552"/>
                </a:cubicBezTo>
                <a:cubicBezTo>
                  <a:pt x="11502" y="20644"/>
                  <a:pt x="10859" y="20644"/>
                  <a:pt x="10215" y="20644"/>
                </a:cubicBezTo>
                <a:cubicBezTo>
                  <a:pt x="9571" y="20644"/>
                  <a:pt x="8999" y="20644"/>
                  <a:pt x="8999" y="19552"/>
                </a:cubicBezTo>
                <a:cubicBezTo>
                  <a:pt x="8999" y="19552"/>
                  <a:pt x="1346" y="7781"/>
                  <a:pt x="774" y="5597"/>
                </a:cubicBezTo>
                <a:cubicBezTo>
                  <a:pt x="130" y="4383"/>
                  <a:pt x="-585" y="2442"/>
                  <a:pt x="774" y="1350"/>
                </a:cubicBezTo>
                <a:cubicBezTo>
                  <a:pt x="1346" y="136"/>
                  <a:pt x="2634" y="-956"/>
                  <a:pt x="3277" y="1350"/>
                </a:cubicBezTo>
                <a:cubicBezTo>
                  <a:pt x="10215" y="12028"/>
                  <a:pt x="10215" y="12028"/>
                  <a:pt x="10215" y="12028"/>
                </a:cubicBezTo>
                <a:cubicBezTo>
                  <a:pt x="17153" y="1350"/>
                  <a:pt x="17153" y="1350"/>
                  <a:pt x="17153" y="1350"/>
                </a:cubicBezTo>
                <a:cubicBezTo>
                  <a:pt x="17796" y="-956"/>
                  <a:pt x="19084" y="136"/>
                  <a:pt x="19728" y="1350"/>
                </a:cubicBezTo>
                <a:cubicBezTo>
                  <a:pt x="21015" y="2442"/>
                  <a:pt x="21015" y="4383"/>
                  <a:pt x="19728" y="55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5" name="Shape 1835"/>
          <p:cNvSpPr/>
          <p:nvPr/>
        </p:nvSpPr>
        <p:spPr>
          <a:xfrm>
            <a:off x="8498902" y="4229496"/>
            <a:ext cx="103652" cy="17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68" extrusionOk="0">
                <a:moveTo>
                  <a:pt x="6280" y="497"/>
                </a:moveTo>
                <a:cubicBezTo>
                  <a:pt x="7251" y="1161"/>
                  <a:pt x="20235" y="9049"/>
                  <a:pt x="20235" y="9049"/>
                </a:cubicBezTo>
                <a:cubicBezTo>
                  <a:pt x="20235" y="9712"/>
                  <a:pt x="21327" y="10302"/>
                  <a:pt x="21327" y="10302"/>
                </a:cubicBezTo>
                <a:cubicBezTo>
                  <a:pt x="21327" y="10966"/>
                  <a:pt x="20235" y="11629"/>
                  <a:pt x="20235" y="12293"/>
                </a:cubicBezTo>
                <a:cubicBezTo>
                  <a:pt x="20235" y="12293"/>
                  <a:pt x="7251" y="20107"/>
                  <a:pt x="6280" y="20771"/>
                </a:cubicBezTo>
                <a:cubicBezTo>
                  <a:pt x="5066" y="21434"/>
                  <a:pt x="3003" y="21434"/>
                  <a:pt x="819" y="20771"/>
                </a:cubicBezTo>
                <a:cubicBezTo>
                  <a:pt x="-273" y="20107"/>
                  <a:pt x="-273" y="18780"/>
                  <a:pt x="819" y="17527"/>
                </a:cubicBezTo>
                <a:cubicBezTo>
                  <a:pt x="12711" y="10302"/>
                  <a:pt x="12711" y="10302"/>
                  <a:pt x="12711" y="10302"/>
                </a:cubicBezTo>
                <a:cubicBezTo>
                  <a:pt x="819" y="3078"/>
                  <a:pt x="819" y="3078"/>
                  <a:pt x="819" y="3078"/>
                </a:cubicBezTo>
                <a:cubicBezTo>
                  <a:pt x="-273" y="2488"/>
                  <a:pt x="-273" y="1161"/>
                  <a:pt x="819" y="497"/>
                </a:cubicBezTo>
                <a:cubicBezTo>
                  <a:pt x="3003" y="-166"/>
                  <a:pt x="5066" y="-166"/>
                  <a:pt x="6280" y="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6" name="Shape 1836"/>
          <p:cNvSpPr/>
          <p:nvPr/>
        </p:nvSpPr>
        <p:spPr>
          <a:xfrm>
            <a:off x="6747356" y="4229496"/>
            <a:ext cx="101294" cy="17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4" h="21268" extrusionOk="0">
                <a:moveTo>
                  <a:pt x="15095" y="497"/>
                </a:moveTo>
                <a:cubicBezTo>
                  <a:pt x="13991" y="1161"/>
                  <a:pt x="982" y="9049"/>
                  <a:pt x="982" y="9049"/>
                </a:cubicBezTo>
                <a:cubicBezTo>
                  <a:pt x="982" y="9712"/>
                  <a:pt x="0" y="10302"/>
                  <a:pt x="0" y="10302"/>
                </a:cubicBezTo>
                <a:cubicBezTo>
                  <a:pt x="0" y="10966"/>
                  <a:pt x="982" y="11629"/>
                  <a:pt x="982" y="12293"/>
                </a:cubicBezTo>
                <a:cubicBezTo>
                  <a:pt x="982" y="12293"/>
                  <a:pt x="13991" y="20107"/>
                  <a:pt x="15095" y="20771"/>
                </a:cubicBezTo>
                <a:cubicBezTo>
                  <a:pt x="16200" y="21434"/>
                  <a:pt x="18409" y="21434"/>
                  <a:pt x="20495" y="20771"/>
                </a:cubicBezTo>
                <a:cubicBezTo>
                  <a:pt x="21600" y="20107"/>
                  <a:pt x="21600" y="18780"/>
                  <a:pt x="20495" y="17527"/>
                </a:cubicBezTo>
                <a:cubicBezTo>
                  <a:pt x="8591" y="10302"/>
                  <a:pt x="8591" y="10302"/>
                  <a:pt x="8591" y="10302"/>
                </a:cubicBezTo>
                <a:cubicBezTo>
                  <a:pt x="20495" y="3078"/>
                  <a:pt x="20495" y="3078"/>
                  <a:pt x="20495" y="3078"/>
                </a:cubicBezTo>
                <a:cubicBezTo>
                  <a:pt x="21600" y="2488"/>
                  <a:pt x="21600" y="1161"/>
                  <a:pt x="20495" y="497"/>
                </a:cubicBezTo>
                <a:cubicBezTo>
                  <a:pt x="18409" y="-166"/>
                  <a:pt x="16200" y="-166"/>
                  <a:pt x="15095" y="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7" name="Shape 1837"/>
          <p:cNvSpPr/>
          <p:nvPr/>
        </p:nvSpPr>
        <p:spPr>
          <a:xfrm>
            <a:off x="6660044" y="4822684"/>
            <a:ext cx="281194" cy="143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03" y="21600"/>
                </a:moveTo>
                <a:lnTo>
                  <a:pt x="16403" y="14691"/>
                </a:lnTo>
                <a:lnTo>
                  <a:pt x="0" y="14691"/>
                </a:lnTo>
                <a:lnTo>
                  <a:pt x="0" y="6909"/>
                </a:lnTo>
                <a:lnTo>
                  <a:pt x="16403" y="6909"/>
                </a:lnTo>
                <a:lnTo>
                  <a:pt x="16403" y="0"/>
                </a:lnTo>
                <a:lnTo>
                  <a:pt x="21600" y="10844"/>
                </a:lnTo>
                <a:lnTo>
                  <a:pt x="16403" y="2160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8" name="Shape 1838"/>
          <p:cNvSpPr/>
          <p:nvPr/>
        </p:nvSpPr>
        <p:spPr>
          <a:xfrm>
            <a:off x="4908238" y="4822684"/>
            <a:ext cx="281194" cy="143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31" y="21600"/>
                </a:moveTo>
                <a:lnTo>
                  <a:pt x="5231" y="14691"/>
                </a:lnTo>
                <a:lnTo>
                  <a:pt x="21600" y="14691"/>
                </a:lnTo>
                <a:lnTo>
                  <a:pt x="21600" y="6909"/>
                </a:lnTo>
                <a:lnTo>
                  <a:pt x="5231" y="6909"/>
                </a:lnTo>
                <a:lnTo>
                  <a:pt x="5231" y="0"/>
                </a:lnTo>
                <a:lnTo>
                  <a:pt x="0" y="10844"/>
                </a:lnTo>
                <a:lnTo>
                  <a:pt x="5231" y="2160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39" name="Shape 1839"/>
          <p:cNvSpPr/>
          <p:nvPr/>
        </p:nvSpPr>
        <p:spPr>
          <a:xfrm>
            <a:off x="5559906" y="4755216"/>
            <a:ext cx="145464" cy="287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067"/>
                </a:moveTo>
                <a:lnTo>
                  <a:pt x="14719" y="16067"/>
                </a:lnTo>
                <a:lnTo>
                  <a:pt x="14719" y="0"/>
                </a:lnTo>
                <a:lnTo>
                  <a:pt x="6881" y="0"/>
                </a:lnTo>
                <a:lnTo>
                  <a:pt x="6881" y="16067"/>
                </a:lnTo>
                <a:lnTo>
                  <a:pt x="0" y="16067"/>
                </a:lnTo>
                <a:lnTo>
                  <a:pt x="10800" y="21600"/>
                </a:lnTo>
                <a:lnTo>
                  <a:pt x="21600" y="16067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0" name="Shape 1840"/>
          <p:cNvSpPr/>
          <p:nvPr/>
        </p:nvSpPr>
        <p:spPr>
          <a:xfrm>
            <a:off x="6144106" y="4755216"/>
            <a:ext cx="145464" cy="287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134"/>
                </a:moveTo>
                <a:lnTo>
                  <a:pt x="14719" y="5134"/>
                </a:lnTo>
                <a:lnTo>
                  <a:pt x="14719" y="21600"/>
                </a:lnTo>
                <a:lnTo>
                  <a:pt x="6968" y="21600"/>
                </a:lnTo>
                <a:lnTo>
                  <a:pt x="6968" y="5134"/>
                </a:lnTo>
                <a:lnTo>
                  <a:pt x="0" y="5134"/>
                </a:lnTo>
                <a:lnTo>
                  <a:pt x="10887" y="0"/>
                </a:lnTo>
                <a:lnTo>
                  <a:pt x="21600" y="5134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1" name="Shape 1841"/>
          <p:cNvSpPr/>
          <p:nvPr/>
        </p:nvSpPr>
        <p:spPr>
          <a:xfrm>
            <a:off x="9003194" y="5348147"/>
            <a:ext cx="259765" cy="266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4" y="0"/>
                </a:moveTo>
                <a:cubicBezTo>
                  <a:pt x="1707" y="0"/>
                  <a:pt x="0" y="2146"/>
                  <a:pt x="0" y="10585"/>
                </a:cubicBezTo>
                <a:cubicBezTo>
                  <a:pt x="0" y="19454"/>
                  <a:pt x="1707" y="21600"/>
                  <a:pt x="10824" y="21600"/>
                </a:cubicBezTo>
                <a:cubicBezTo>
                  <a:pt x="19845" y="21600"/>
                  <a:pt x="21600" y="19454"/>
                  <a:pt x="21600" y="10585"/>
                </a:cubicBezTo>
                <a:cubicBezTo>
                  <a:pt x="21600" y="2146"/>
                  <a:pt x="19845" y="0"/>
                  <a:pt x="1082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2" name="Shape 1842"/>
          <p:cNvSpPr/>
          <p:nvPr/>
        </p:nvSpPr>
        <p:spPr>
          <a:xfrm>
            <a:off x="7316475" y="4746484"/>
            <a:ext cx="132773" cy="293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8127"/>
                </a:lnTo>
                <a:lnTo>
                  <a:pt x="21600" y="8127"/>
                </a:lnTo>
                <a:lnTo>
                  <a:pt x="10800" y="0"/>
                </a:lnTo>
                <a:close/>
                <a:moveTo>
                  <a:pt x="10800" y="21600"/>
                </a:moveTo>
                <a:lnTo>
                  <a:pt x="21600" y="13864"/>
                </a:lnTo>
                <a:lnTo>
                  <a:pt x="0" y="1386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3" name="Shape 1843"/>
          <p:cNvSpPr/>
          <p:nvPr/>
        </p:nvSpPr>
        <p:spPr>
          <a:xfrm>
            <a:off x="3746188" y="3593166"/>
            <a:ext cx="272460" cy="276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3" y="16304"/>
                </a:moveTo>
                <a:cubicBezTo>
                  <a:pt x="19913" y="13448"/>
                  <a:pt x="19913" y="13448"/>
                  <a:pt x="19913" y="13448"/>
                </a:cubicBezTo>
                <a:cubicBezTo>
                  <a:pt x="19913" y="11836"/>
                  <a:pt x="19117" y="9764"/>
                  <a:pt x="16212" y="9764"/>
                </a:cubicBezTo>
                <a:cubicBezTo>
                  <a:pt x="13728" y="9764"/>
                  <a:pt x="13728" y="9764"/>
                  <a:pt x="13728" y="9764"/>
                </a:cubicBezTo>
                <a:cubicBezTo>
                  <a:pt x="12042" y="9764"/>
                  <a:pt x="12042" y="8981"/>
                  <a:pt x="12042" y="8520"/>
                </a:cubicBezTo>
                <a:cubicBezTo>
                  <a:pt x="12042" y="5250"/>
                  <a:pt x="12042" y="5250"/>
                  <a:pt x="12042" y="5250"/>
                </a:cubicBezTo>
                <a:cubicBezTo>
                  <a:pt x="12885" y="4882"/>
                  <a:pt x="13728" y="4053"/>
                  <a:pt x="13728" y="2809"/>
                </a:cubicBezTo>
                <a:cubicBezTo>
                  <a:pt x="13728" y="1197"/>
                  <a:pt x="12463" y="0"/>
                  <a:pt x="10823" y="0"/>
                </a:cubicBezTo>
                <a:cubicBezTo>
                  <a:pt x="9184" y="0"/>
                  <a:pt x="7918" y="1197"/>
                  <a:pt x="7918" y="2809"/>
                </a:cubicBezTo>
                <a:cubicBezTo>
                  <a:pt x="7918" y="4053"/>
                  <a:pt x="8715" y="4882"/>
                  <a:pt x="9558" y="5250"/>
                </a:cubicBezTo>
                <a:cubicBezTo>
                  <a:pt x="9558" y="8520"/>
                  <a:pt x="9558" y="8520"/>
                  <a:pt x="9558" y="8520"/>
                </a:cubicBezTo>
                <a:cubicBezTo>
                  <a:pt x="9558" y="8520"/>
                  <a:pt x="9558" y="9764"/>
                  <a:pt x="7918" y="9764"/>
                </a:cubicBezTo>
                <a:cubicBezTo>
                  <a:pt x="5388" y="9764"/>
                  <a:pt x="5388" y="9764"/>
                  <a:pt x="5388" y="9764"/>
                </a:cubicBezTo>
                <a:cubicBezTo>
                  <a:pt x="2483" y="9764"/>
                  <a:pt x="1687" y="11836"/>
                  <a:pt x="1687" y="13448"/>
                </a:cubicBezTo>
                <a:cubicBezTo>
                  <a:pt x="1687" y="16304"/>
                  <a:pt x="1687" y="16304"/>
                  <a:pt x="1687" y="16304"/>
                </a:cubicBezTo>
                <a:cubicBezTo>
                  <a:pt x="422" y="16718"/>
                  <a:pt x="0" y="17501"/>
                  <a:pt x="0" y="18745"/>
                </a:cubicBezTo>
                <a:cubicBezTo>
                  <a:pt x="0" y="20357"/>
                  <a:pt x="1265" y="21600"/>
                  <a:pt x="2483" y="21600"/>
                </a:cubicBezTo>
                <a:cubicBezTo>
                  <a:pt x="4170" y="21600"/>
                  <a:pt x="5388" y="20357"/>
                  <a:pt x="5388" y="18745"/>
                </a:cubicBezTo>
                <a:cubicBezTo>
                  <a:pt x="5388" y="17501"/>
                  <a:pt x="4592" y="16718"/>
                  <a:pt x="3748" y="16304"/>
                </a:cubicBezTo>
                <a:cubicBezTo>
                  <a:pt x="3748" y="13448"/>
                  <a:pt x="3748" y="13448"/>
                  <a:pt x="3748" y="13448"/>
                </a:cubicBezTo>
                <a:cubicBezTo>
                  <a:pt x="3748" y="13448"/>
                  <a:pt x="3748" y="11836"/>
                  <a:pt x="5388" y="11836"/>
                </a:cubicBezTo>
                <a:cubicBezTo>
                  <a:pt x="7918" y="11836"/>
                  <a:pt x="7918" y="11836"/>
                  <a:pt x="7918" y="11836"/>
                </a:cubicBezTo>
                <a:cubicBezTo>
                  <a:pt x="8715" y="11836"/>
                  <a:pt x="9184" y="11836"/>
                  <a:pt x="9558" y="11422"/>
                </a:cubicBezTo>
                <a:cubicBezTo>
                  <a:pt x="9558" y="16304"/>
                  <a:pt x="9558" y="16304"/>
                  <a:pt x="9558" y="16304"/>
                </a:cubicBezTo>
                <a:cubicBezTo>
                  <a:pt x="8715" y="16718"/>
                  <a:pt x="7918" y="17501"/>
                  <a:pt x="7918" y="18745"/>
                </a:cubicBezTo>
                <a:cubicBezTo>
                  <a:pt x="7918" y="20357"/>
                  <a:pt x="9184" y="21600"/>
                  <a:pt x="10823" y="21600"/>
                </a:cubicBezTo>
                <a:cubicBezTo>
                  <a:pt x="12463" y="21600"/>
                  <a:pt x="13728" y="20357"/>
                  <a:pt x="13728" y="18745"/>
                </a:cubicBezTo>
                <a:cubicBezTo>
                  <a:pt x="13728" y="17501"/>
                  <a:pt x="12885" y="16718"/>
                  <a:pt x="12042" y="16304"/>
                </a:cubicBezTo>
                <a:cubicBezTo>
                  <a:pt x="12042" y="11422"/>
                  <a:pt x="12042" y="11422"/>
                  <a:pt x="12042" y="11422"/>
                </a:cubicBezTo>
                <a:cubicBezTo>
                  <a:pt x="12463" y="11836"/>
                  <a:pt x="12885" y="11836"/>
                  <a:pt x="13728" y="11836"/>
                </a:cubicBezTo>
                <a:cubicBezTo>
                  <a:pt x="16212" y="11836"/>
                  <a:pt x="16212" y="11836"/>
                  <a:pt x="16212" y="11836"/>
                </a:cubicBezTo>
                <a:cubicBezTo>
                  <a:pt x="17852" y="11836"/>
                  <a:pt x="17852" y="13034"/>
                  <a:pt x="17852" y="13448"/>
                </a:cubicBezTo>
                <a:cubicBezTo>
                  <a:pt x="17852" y="16304"/>
                  <a:pt x="17852" y="16304"/>
                  <a:pt x="17852" y="16304"/>
                </a:cubicBezTo>
                <a:cubicBezTo>
                  <a:pt x="17008" y="16718"/>
                  <a:pt x="16212" y="17501"/>
                  <a:pt x="16212" y="18745"/>
                </a:cubicBezTo>
                <a:cubicBezTo>
                  <a:pt x="16212" y="20357"/>
                  <a:pt x="17430" y="21600"/>
                  <a:pt x="19117" y="21600"/>
                </a:cubicBezTo>
                <a:cubicBezTo>
                  <a:pt x="20335" y="21600"/>
                  <a:pt x="21600" y="20357"/>
                  <a:pt x="21600" y="18745"/>
                </a:cubicBezTo>
                <a:cubicBezTo>
                  <a:pt x="21600" y="17501"/>
                  <a:pt x="21225" y="16718"/>
                  <a:pt x="19913" y="16304"/>
                </a:cubicBezTo>
                <a:close/>
                <a:moveTo>
                  <a:pt x="4170" y="18745"/>
                </a:moveTo>
                <a:cubicBezTo>
                  <a:pt x="4170" y="19574"/>
                  <a:pt x="3327" y="20357"/>
                  <a:pt x="2483" y="20357"/>
                </a:cubicBezTo>
                <a:cubicBezTo>
                  <a:pt x="1687" y="20357"/>
                  <a:pt x="843" y="19574"/>
                  <a:pt x="843" y="18745"/>
                </a:cubicBezTo>
                <a:cubicBezTo>
                  <a:pt x="843" y="17916"/>
                  <a:pt x="1687" y="17133"/>
                  <a:pt x="2483" y="17133"/>
                </a:cubicBezTo>
                <a:cubicBezTo>
                  <a:pt x="3327" y="17133"/>
                  <a:pt x="4170" y="17916"/>
                  <a:pt x="4170" y="18745"/>
                </a:cubicBezTo>
                <a:close/>
                <a:moveTo>
                  <a:pt x="9184" y="2809"/>
                </a:moveTo>
                <a:cubicBezTo>
                  <a:pt x="9184" y="2026"/>
                  <a:pt x="9980" y="1197"/>
                  <a:pt x="10823" y="1197"/>
                </a:cubicBezTo>
                <a:cubicBezTo>
                  <a:pt x="11667" y="1197"/>
                  <a:pt x="12463" y="2026"/>
                  <a:pt x="12463" y="2809"/>
                </a:cubicBezTo>
                <a:cubicBezTo>
                  <a:pt x="12463" y="3638"/>
                  <a:pt x="11667" y="4467"/>
                  <a:pt x="10823" y="4467"/>
                </a:cubicBezTo>
                <a:cubicBezTo>
                  <a:pt x="9980" y="4467"/>
                  <a:pt x="9184" y="3638"/>
                  <a:pt x="9184" y="2809"/>
                </a:cubicBezTo>
                <a:close/>
                <a:moveTo>
                  <a:pt x="12463" y="18745"/>
                </a:moveTo>
                <a:cubicBezTo>
                  <a:pt x="12463" y="19574"/>
                  <a:pt x="11667" y="20357"/>
                  <a:pt x="10823" y="20357"/>
                </a:cubicBezTo>
                <a:cubicBezTo>
                  <a:pt x="9980" y="20357"/>
                  <a:pt x="9184" y="19574"/>
                  <a:pt x="9184" y="18745"/>
                </a:cubicBezTo>
                <a:cubicBezTo>
                  <a:pt x="9184" y="17916"/>
                  <a:pt x="9980" y="17133"/>
                  <a:pt x="10823" y="17133"/>
                </a:cubicBezTo>
                <a:cubicBezTo>
                  <a:pt x="11667" y="17133"/>
                  <a:pt x="12463" y="17916"/>
                  <a:pt x="12463" y="18745"/>
                </a:cubicBezTo>
                <a:close/>
                <a:moveTo>
                  <a:pt x="19117" y="20357"/>
                </a:moveTo>
                <a:cubicBezTo>
                  <a:pt x="17852" y="20357"/>
                  <a:pt x="17430" y="19574"/>
                  <a:pt x="17430" y="18745"/>
                </a:cubicBezTo>
                <a:cubicBezTo>
                  <a:pt x="17430" y="17916"/>
                  <a:pt x="17852" y="17133"/>
                  <a:pt x="19117" y="17133"/>
                </a:cubicBezTo>
                <a:cubicBezTo>
                  <a:pt x="19913" y="17133"/>
                  <a:pt x="20335" y="17916"/>
                  <a:pt x="20335" y="18745"/>
                </a:cubicBezTo>
                <a:cubicBezTo>
                  <a:pt x="20335" y="19574"/>
                  <a:pt x="19913" y="20357"/>
                  <a:pt x="19117" y="2035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4" name="Shape 1844"/>
          <p:cNvSpPr/>
          <p:nvPr/>
        </p:nvSpPr>
        <p:spPr>
          <a:xfrm>
            <a:off x="3204850" y="3609834"/>
            <a:ext cx="189905" cy="24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219"/>
                </a:moveTo>
                <a:cubicBezTo>
                  <a:pt x="21600" y="1402"/>
                  <a:pt x="19772" y="0"/>
                  <a:pt x="17402" y="0"/>
                </a:cubicBezTo>
                <a:cubicBezTo>
                  <a:pt x="14964" y="0"/>
                  <a:pt x="13136" y="1402"/>
                  <a:pt x="13136" y="3219"/>
                </a:cubicBezTo>
                <a:cubicBezTo>
                  <a:pt x="13136" y="4154"/>
                  <a:pt x="14423" y="5504"/>
                  <a:pt x="15574" y="5971"/>
                </a:cubicBezTo>
                <a:cubicBezTo>
                  <a:pt x="15574" y="8256"/>
                  <a:pt x="13136" y="8775"/>
                  <a:pt x="10157" y="9658"/>
                </a:cubicBezTo>
                <a:cubicBezTo>
                  <a:pt x="8938" y="10125"/>
                  <a:pt x="7177" y="10125"/>
                  <a:pt x="5349" y="11060"/>
                </a:cubicBezTo>
                <a:cubicBezTo>
                  <a:pt x="5349" y="5971"/>
                  <a:pt x="5349" y="5971"/>
                  <a:pt x="5349" y="5971"/>
                </a:cubicBezTo>
                <a:cubicBezTo>
                  <a:pt x="7177" y="5504"/>
                  <a:pt x="7787" y="4154"/>
                  <a:pt x="7787" y="3219"/>
                </a:cubicBezTo>
                <a:cubicBezTo>
                  <a:pt x="7787" y="1402"/>
                  <a:pt x="5959" y="0"/>
                  <a:pt x="4198" y="0"/>
                </a:cubicBezTo>
                <a:cubicBezTo>
                  <a:pt x="1761" y="0"/>
                  <a:pt x="0" y="1402"/>
                  <a:pt x="0" y="3219"/>
                </a:cubicBezTo>
                <a:cubicBezTo>
                  <a:pt x="0" y="4154"/>
                  <a:pt x="1151" y="5504"/>
                  <a:pt x="2370" y="5971"/>
                </a:cubicBezTo>
                <a:cubicBezTo>
                  <a:pt x="2370" y="15629"/>
                  <a:pt x="2370" y="15629"/>
                  <a:pt x="2370" y="15629"/>
                </a:cubicBezTo>
                <a:cubicBezTo>
                  <a:pt x="1151" y="16096"/>
                  <a:pt x="0" y="17031"/>
                  <a:pt x="0" y="18381"/>
                </a:cubicBezTo>
                <a:cubicBezTo>
                  <a:pt x="0" y="20250"/>
                  <a:pt x="1761" y="21600"/>
                  <a:pt x="4198" y="21600"/>
                </a:cubicBezTo>
                <a:cubicBezTo>
                  <a:pt x="5959" y="21600"/>
                  <a:pt x="7787" y="20250"/>
                  <a:pt x="7787" y="18381"/>
                </a:cubicBezTo>
                <a:cubicBezTo>
                  <a:pt x="7787" y="17031"/>
                  <a:pt x="7177" y="16096"/>
                  <a:pt x="5959" y="15629"/>
                </a:cubicBezTo>
                <a:cubicBezTo>
                  <a:pt x="5959" y="13344"/>
                  <a:pt x="8329" y="12462"/>
                  <a:pt x="11376" y="11994"/>
                </a:cubicBezTo>
                <a:cubicBezTo>
                  <a:pt x="14423" y="11060"/>
                  <a:pt x="18621" y="10125"/>
                  <a:pt x="19162" y="5971"/>
                </a:cubicBezTo>
                <a:cubicBezTo>
                  <a:pt x="20381" y="5504"/>
                  <a:pt x="21600" y="4154"/>
                  <a:pt x="21600" y="3219"/>
                </a:cubicBezTo>
                <a:close/>
                <a:moveTo>
                  <a:pt x="1761" y="3219"/>
                </a:moveTo>
                <a:cubicBezTo>
                  <a:pt x="1761" y="1817"/>
                  <a:pt x="2979" y="1402"/>
                  <a:pt x="4198" y="1402"/>
                </a:cubicBezTo>
                <a:cubicBezTo>
                  <a:pt x="5349" y="1402"/>
                  <a:pt x="6568" y="1817"/>
                  <a:pt x="6568" y="3219"/>
                </a:cubicBezTo>
                <a:cubicBezTo>
                  <a:pt x="6568" y="4154"/>
                  <a:pt x="5349" y="4569"/>
                  <a:pt x="4198" y="4569"/>
                </a:cubicBezTo>
                <a:cubicBezTo>
                  <a:pt x="2979" y="4569"/>
                  <a:pt x="1761" y="4154"/>
                  <a:pt x="1761" y="3219"/>
                </a:cubicBezTo>
                <a:close/>
                <a:moveTo>
                  <a:pt x="4198" y="20250"/>
                </a:moveTo>
                <a:cubicBezTo>
                  <a:pt x="2979" y="20250"/>
                  <a:pt x="1761" y="19315"/>
                  <a:pt x="1761" y="18381"/>
                </a:cubicBezTo>
                <a:cubicBezTo>
                  <a:pt x="1761" y="17498"/>
                  <a:pt x="2979" y="16563"/>
                  <a:pt x="4198" y="16563"/>
                </a:cubicBezTo>
                <a:cubicBezTo>
                  <a:pt x="5349" y="16563"/>
                  <a:pt x="6568" y="17498"/>
                  <a:pt x="6568" y="18381"/>
                </a:cubicBezTo>
                <a:cubicBezTo>
                  <a:pt x="6568" y="19315"/>
                  <a:pt x="5349" y="20250"/>
                  <a:pt x="4198" y="20250"/>
                </a:cubicBezTo>
                <a:close/>
                <a:moveTo>
                  <a:pt x="17402" y="4569"/>
                </a:moveTo>
                <a:cubicBezTo>
                  <a:pt x="16183" y="4569"/>
                  <a:pt x="14964" y="4154"/>
                  <a:pt x="14964" y="3219"/>
                </a:cubicBezTo>
                <a:cubicBezTo>
                  <a:pt x="14964" y="1817"/>
                  <a:pt x="16183" y="1402"/>
                  <a:pt x="17402" y="1402"/>
                </a:cubicBezTo>
                <a:cubicBezTo>
                  <a:pt x="18621" y="1402"/>
                  <a:pt x="19772" y="1817"/>
                  <a:pt x="19772" y="3219"/>
                </a:cubicBezTo>
                <a:cubicBezTo>
                  <a:pt x="19772" y="4154"/>
                  <a:pt x="18621" y="4569"/>
                  <a:pt x="17402" y="456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5" name="Shape 1845"/>
          <p:cNvSpPr/>
          <p:nvPr/>
        </p:nvSpPr>
        <p:spPr>
          <a:xfrm>
            <a:off x="2623031" y="3593166"/>
            <a:ext cx="187532" cy="276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70" y="15889"/>
                </a:moveTo>
                <a:cubicBezTo>
                  <a:pt x="15641" y="15889"/>
                  <a:pt x="14423" y="16718"/>
                  <a:pt x="13881" y="17501"/>
                </a:cubicBezTo>
                <a:cubicBezTo>
                  <a:pt x="8396" y="17501"/>
                  <a:pt x="8396" y="17501"/>
                  <a:pt x="8396" y="17501"/>
                </a:cubicBezTo>
                <a:cubicBezTo>
                  <a:pt x="6026" y="17501"/>
                  <a:pt x="5417" y="16304"/>
                  <a:pt x="5417" y="15889"/>
                </a:cubicBezTo>
                <a:cubicBezTo>
                  <a:pt x="5417" y="11422"/>
                  <a:pt x="5417" y="11422"/>
                  <a:pt x="5417" y="11422"/>
                </a:cubicBezTo>
                <a:cubicBezTo>
                  <a:pt x="6636" y="11836"/>
                  <a:pt x="7245" y="11836"/>
                  <a:pt x="8396" y="11836"/>
                </a:cubicBezTo>
                <a:cubicBezTo>
                  <a:pt x="13881" y="11836"/>
                  <a:pt x="13881" y="11836"/>
                  <a:pt x="13881" y="11836"/>
                </a:cubicBezTo>
                <a:cubicBezTo>
                  <a:pt x="14423" y="12619"/>
                  <a:pt x="15641" y="13448"/>
                  <a:pt x="17470" y="13448"/>
                </a:cubicBezTo>
                <a:cubicBezTo>
                  <a:pt x="19839" y="13448"/>
                  <a:pt x="21600" y="12251"/>
                  <a:pt x="21600" y="10593"/>
                </a:cubicBezTo>
                <a:cubicBezTo>
                  <a:pt x="21600" y="9395"/>
                  <a:pt x="19839" y="8106"/>
                  <a:pt x="17470" y="8106"/>
                </a:cubicBezTo>
                <a:cubicBezTo>
                  <a:pt x="15641" y="8106"/>
                  <a:pt x="14423" y="8520"/>
                  <a:pt x="13881" y="9764"/>
                </a:cubicBezTo>
                <a:cubicBezTo>
                  <a:pt x="8396" y="9764"/>
                  <a:pt x="8396" y="9764"/>
                  <a:pt x="8396" y="9764"/>
                </a:cubicBezTo>
                <a:cubicBezTo>
                  <a:pt x="6026" y="9764"/>
                  <a:pt x="5417" y="8106"/>
                  <a:pt x="5417" y="7691"/>
                </a:cubicBezTo>
                <a:cubicBezTo>
                  <a:pt x="5417" y="5250"/>
                  <a:pt x="5417" y="5250"/>
                  <a:pt x="5417" y="5250"/>
                </a:cubicBezTo>
                <a:cubicBezTo>
                  <a:pt x="7245" y="4882"/>
                  <a:pt x="7787" y="4053"/>
                  <a:pt x="7787" y="2809"/>
                </a:cubicBezTo>
                <a:cubicBezTo>
                  <a:pt x="7787" y="1197"/>
                  <a:pt x="6026" y="0"/>
                  <a:pt x="4198" y="0"/>
                </a:cubicBezTo>
                <a:cubicBezTo>
                  <a:pt x="1828" y="0"/>
                  <a:pt x="0" y="1197"/>
                  <a:pt x="0" y="2809"/>
                </a:cubicBezTo>
                <a:cubicBezTo>
                  <a:pt x="0" y="4053"/>
                  <a:pt x="1219" y="4882"/>
                  <a:pt x="2438" y="5250"/>
                </a:cubicBezTo>
                <a:cubicBezTo>
                  <a:pt x="2438" y="15889"/>
                  <a:pt x="2438" y="15889"/>
                  <a:pt x="2438" y="15889"/>
                </a:cubicBezTo>
                <a:cubicBezTo>
                  <a:pt x="2438" y="17501"/>
                  <a:pt x="4198" y="19942"/>
                  <a:pt x="8396" y="19942"/>
                </a:cubicBezTo>
                <a:cubicBezTo>
                  <a:pt x="13881" y="19942"/>
                  <a:pt x="13881" y="19942"/>
                  <a:pt x="13881" y="19942"/>
                </a:cubicBezTo>
                <a:cubicBezTo>
                  <a:pt x="14423" y="20771"/>
                  <a:pt x="15641" y="21600"/>
                  <a:pt x="17470" y="21600"/>
                </a:cubicBezTo>
                <a:cubicBezTo>
                  <a:pt x="19839" y="21600"/>
                  <a:pt x="21600" y="20357"/>
                  <a:pt x="21600" y="18745"/>
                </a:cubicBezTo>
                <a:cubicBezTo>
                  <a:pt x="21600" y="17133"/>
                  <a:pt x="19839" y="15889"/>
                  <a:pt x="17470" y="15889"/>
                </a:cubicBezTo>
                <a:close/>
                <a:moveTo>
                  <a:pt x="17470" y="8981"/>
                </a:moveTo>
                <a:cubicBezTo>
                  <a:pt x="18621" y="8981"/>
                  <a:pt x="19839" y="9764"/>
                  <a:pt x="19839" y="10593"/>
                </a:cubicBezTo>
                <a:cubicBezTo>
                  <a:pt x="19839" y="11422"/>
                  <a:pt x="18621" y="12251"/>
                  <a:pt x="17470" y="12251"/>
                </a:cubicBezTo>
                <a:cubicBezTo>
                  <a:pt x="16251" y="12251"/>
                  <a:pt x="14964" y="11422"/>
                  <a:pt x="14964" y="10593"/>
                </a:cubicBezTo>
                <a:cubicBezTo>
                  <a:pt x="14964" y="9764"/>
                  <a:pt x="16251" y="8981"/>
                  <a:pt x="17470" y="8981"/>
                </a:cubicBezTo>
                <a:close/>
                <a:moveTo>
                  <a:pt x="1828" y="2809"/>
                </a:moveTo>
                <a:cubicBezTo>
                  <a:pt x="1828" y="2026"/>
                  <a:pt x="3047" y="1197"/>
                  <a:pt x="4198" y="1197"/>
                </a:cubicBezTo>
                <a:cubicBezTo>
                  <a:pt x="5417" y="1197"/>
                  <a:pt x="6636" y="2026"/>
                  <a:pt x="6636" y="2809"/>
                </a:cubicBezTo>
                <a:cubicBezTo>
                  <a:pt x="6636" y="3638"/>
                  <a:pt x="5417" y="4467"/>
                  <a:pt x="4198" y="4467"/>
                </a:cubicBezTo>
                <a:cubicBezTo>
                  <a:pt x="3047" y="4467"/>
                  <a:pt x="1828" y="3638"/>
                  <a:pt x="1828" y="2809"/>
                </a:cubicBezTo>
                <a:close/>
                <a:moveTo>
                  <a:pt x="17470" y="20357"/>
                </a:moveTo>
                <a:cubicBezTo>
                  <a:pt x="16251" y="20357"/>
                  <a:pt x="14964" y="19574"/>
                  <a:pt x="14964" y="18745"/>
                </a:cubicBezTo>
                <a:cubicBezTo>
                  <a:pt x="14964" y="17916"/>
                  <a:pt x="16251" y="17133"/>
                  <a:pt x="17470" y="17133"/>
                </a:cubicBezTo>
                <a:cubicBezTo>
                  <a:pt x="18621" y="17133"/>
                  <a:pt x="19839" y="17916"/>
                  <a:pt x="19839" y="18745"/>
                </a:cubicBezTo>
                <a:cubicBezTo>
                  <a:pt x="19839" y="19574"/>
                  <a:pt x="18621" y="20357"/>
                  <a:pt x="17470" y="2035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6" name="Shape 1846"/>
          <p:cNvSpPr/>
          <p:nvPr/>
        </p:nvSpPr>
        <p:spPr>
          <a:xfrm>
            <a:off x="4431988" y="3609834"/>
            <a:ext cx="71654" cy="24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3" y="15629"/>
                </a:moveTo>
                <a:cubicBezTo>
                  <a:pt x="15503" y="5971"/>
                  <a:pt x="15503" y="5971"/>
                  <a:pt x="15503" y="5971"/>
                </a:cubicBezTo>
                <a:cubicBezTo>
                  <a:pt x="18465" y="5504"/>
                  <a:pt x="21600" y="4154"/>
                  <a:pt x="21600" y="3219"/>
                </a:cubicBezTo>
                <a:cubicBezTo>
                  <a:pt x="21600" y="1402"/>
                  <a:pt x="16897" y="0"/>
                  <a:pt x="10800" y="0"/>
                </a:cubicBezTo>
                <a:cubicBezTo>
                  <a:pt x="4703" y="0"/>
                  <a:pt x="0" y="1402"/>
                  <a:pt x="0" y="3219"/>
                </a:cubicBezTo>
                <a:cubicBezTo>
                  <a:pt x="0" y="4154"/>
                  <a:pt x="3135" y="5504"/>
                  <a:pt x="6271" y="5971"/>
                </a:cubicBezTo>
                <a:cubicBezTo>
                  <a:pt x="6271" y="15629"/>
                  <a:pt x="6271" y="15629"/>
                  <a:pt x="6271" y="15629"/>
                </a:cubicBezTo>
                <a:cubicBezTo>
                  <a:pt x="3135" y="16096"/>
                  <a:pt x="0" y="17031"/>
                  <a:pt x="0" y="18381"/>
                </a:cubicBezTo>
                <a:cubicBezTo>
                  <a:pt x="0" y="20250"/>
                  <a:pt x="4703" y="21600"/>
                  <a:pt x="10800" y="21600"/>
                </a:cubicBezTo>
                <a:cubicBezTo>
                  <a:pt x="16897" y="21600"/>
                  <a:pt x="21600" y="20250"/>
                  <a:pt x="21600" y="18381"/>
                </a:cubicBezTo>
                <a:cubicBezTo>
                  <a:pt x="21600" y="17031"/>
                  <a:pt x="18465" y="16096"/>
                  <a:pt x="15503" y="15629"/>
                </a:cubicBezTo>
                <a:close/>
                <a:moveTo>
                  <a:pt x="4703" y="3219"/>
                </a:moveTo>
                <a:cubicBezTo>
                  <a:pt x="4703" y="1817"/>
                  <a:pt x="7665" y="1402"/>
                  <a:pt x="10800" y="1402"/>
                </a:cubicBezTo>
                <a:cubicBezTo>
                  <a:pt x="13935" y="1402"/>
                  <a:pt x="16897" y="1817"/>
                  <a:pt x="16897" y="3219"/>
                </a:cubicBezTo>
                <a:cubicBezTo>
                  <a:pt x="16897" y="4154"/>
                  <a:pt x="13935" y="4569"/>
                  <a:pt x="10800" y="4569"/>
                </a:cubicBezTo>
                <a:cubicBezTo>
                  <a:pt x="7665" y="4569"/>
                  <a:pt x="4703" y="4154"/>
                  <a:pt x="4703" y="3219"/>
                </a:cubicBezTo>
                <a:close/>
                <a:moveTo>
                  <a:pt x="10800" y="20250"/>
                </a:moveTo>
                <a:cubicBezTo>
                  <a:pt x="7665" y="20250"/>
                  <a:pt x="4703" y="19315"/>
                  <a:pt x="4703" y="18381"/>
                </a:cubicBezTo>
                <a:cubicBezTo>
                  <a:pt x="4703" y="17498"/>
                  <a:pt x="7665" y="16563"/>
                  <a:pt x="10800" y="16563"/>
                </a:cubicBezTo>
                <a:cubicBezTo>
                  <a:pt x="13935" y="16563"/>
                  <a:pt x="16897" y="17498"/>
                  <a:pt x="16897" y="18381"/>
                </a:cubicBezTo>
                <a:cubicBezTo>
                  <a:pt x="16897" y="19315"/>
                  <a:pt x="13935" y="20250"/>
                  <a:pt x="10800" y="2025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7" name="Shape 1847"/>
          <p:cNvSpPr/>
          <p:nvPr/>
        </p:nvSpPr>
        <p:spPr>
          <a:xfrm>
            <a:off x="4956656" y="3609834"/>
            <a:ext cx="189906" cy="24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87" y="3219"/>
                </a:moveTo>
                <a:cubicBezTo>
                  <a:pt x="7787" y="1402"/>
                  <a:pt x="6026" y="0"/>
                  <a:pt x="4198" y="0"/>
                </a:cubicBezTo>
                <a:cubicBezTo>
                  <a:pt x="1828" y="0"/>
                  <a:pt x="0" y="1402"/>
                  <a:pt x="0" y="3219"/>
                </a:cubicBezTo>
                <a:cubicBezTo>
                  <a:pt x="0" y="4154"/>
                  <a:pt x="1219" y="5504"/>
                  <a:pt x="2438" y="5971"/>
                </a:cubicBezTo>
                <a:cubicBezTo>
                  <a:pt x="2438" y="15629"/>
                  <a:pt x="2438" y="15629"/>
                  <a:pt x="2438" y="15629"/>
                </a:cubicBezTo>
                <a:cubicBezTo>
                  <a:pt x="1219" y="16096"/>
                  <a:pt x="0" y="17031"/>
                  <a:pt x="0" y="18381"/>
                </a:cubicBezTo>
                <a:cubicBezTo>
                  <a:pt x="0" y="20250"/>
                  <a:pt x="1828" y="21600"/>
                  <a:pt x="4198" y="21600"/>
                </a:cubicBezTo>
                <a:cubicBezTo>
                  <a:pt x="6026" y="21600"/>
                  <a:pt x="7787" y="20250"/>
                  <a:pt x="7787" y="18381"/>
                </a:cubicBezTo>
                <a:cubicBezTo>
                  <a:pt x="7787" y="17031"/>
                  <a:pt x="7177" y="16096"/>
                  <a:pt x="5417" y="15629"/>
                </a:cubicBezTo>
                <a:cubicBezTo>
                  <a:pt x="5417" y="5971"/>
                  <a:pt x="5417" y="5971"/>
                  <a:pt x="5417" y="5971"/>
                </a:cubicBezTo>
                <a:cubicBezTo>
                  <a:pt x="7177" y="5504"/>
                  <a:pt x="7787" y="4154"/>
                  <a:pt x="7787" y="3219"/>
                </a:cubicBezTo>
                <a:close/>
                <a:moveTo>
                  <a:pt x="6636" y="18381"/>
                </a:moveTo>
                <a:cubicBezTo>
                  <a:pt x="6636" y="19315"/>
                  <a:pt x="5417" y="20250"/>
                  <a:pt x="4198" y="20250"/>
                </a:cubicBezTo>
                <a:cubicBezTo>
                  <a:pt x="2979" y="20250"/>
                  <a:pt x="1828" y="19315"/>
                  <a:pt x="1828" y="18381"/>
                </a:cubicBezTo>
                <a:cubicBezTo>
                  <a:pt x="1828" y="17498"/>
                  <a:pt x="2979" y="16563"/>
                  <a:pt x="4198" y="16563"/>
                </a:cubicBezTo>
                <a:cubicBezTo>
                  <a:pt x="5417" y="16563"/>
                  <a:pt x="6636" y="17498"/>
                  <a:pt x="6636" y="18381"/>
                </a:cubicBezTo>
                <a:close/>
                <a:moveTo>
                  <a:pt x="4198" y="4569"/>
                </a:moveTo>
                <a:cubicBezTo>
                  <a:pt x="2979" y="4569"/>
                  <a:pt x="1828" y="4154"/>
                  <a:pt x="1828" y="3219"/>
                </a:cubicBezTo>
                <a:cubicBezTo>
                  <a:pt x="1828" y="1817"/>
                  <a:pt x="2979" y="1402"/>
                  <a:pt x="4198" y="1402"/>
                </a:cubicBezTo>
                <a:cubicBezTo>
                  <a:pt x="5417" y="1402"/>
                  <a:pt x="6636" y="1817"/>
                  <a:pt x="6636" y="3219"/>
                </a:cubicBezTo>
                <a:cubicBezTo>
                  <a:pt x="6636" y="4154"/>
                  <a:pt x="5417" y="4569"/>
                  <a:pt x="4198" y="4569"/>
                </a:cubicBezTo>
                <a:close/>
                <a:moveTo>
                  <a:pt x="19230" y="15629"/>
                </a:moveTo>
                <a:cubicBezTo>
                  <a:pt x="19230" y="5971"/>
                  <a:pt x="19230" y="5971"/>
                  <a:pt x="19230" y="5971"/>
                </a:cubicBezTo>
                <a:cubicBezTo>
                  <a:pt x="20449" y="5504"/>
                  <a:pt x="21600" y="4154"/>
                  <a:pt x="21600" y="3219"/>
                </a:cubicBezTo>
                <a:cubicBezTo>
                  <a:pt x="21600" y="1402"/>
                  <a:pt x="19772" y="0"/>
                  <a:pt x="17402" y="0"/>
                </a:cubicBezTo>
                <a:cubicBezTo>
                  <a:pt x="14964" y="0"/>
                  <a:pt x="13204" y="1402"/>
                  <a:pt x="13204" y="3219"/>
                </a:cubicBezTo>
                <a:cubicBezTo>
                  <a:pt x="13204" y="4154"/>
                  <a:pt x="14355" y="5504"/>
                  <a:pt x="16183" y="5971"/>
                </a:cubicBezTo>
                <a:cubicBezTo>
                  <a:pt x="16183" y="15629"/>
                  <a:pt x="16183" y="15629"/>
                  <a:pt x="16183" y="15629"/>
                </a:cubicBezTo>
                <a:cubicBezTo>
                  <a:pt x="14355" y="16096"/>
                  <a:pt x="13204" y="17031"/>
                  <a:pt x="13204" y="18381"/>
                </a:cubicBezTo>
                <a:cubicBezTo>
                  <a:pt x="13204" y="20250"/>
                  <a:pt x="14964" y="21600"/>
                  <a:pt x="17402" y="21600"/>
                </a:cubicBezTo>
                <a:cubicBezTo>
                  <a:pt x="19772" y="21600"/>
                  <a:pt x="21600" y="20250"/>
                  <a:pt x="21600" y="18381"/>
                </a:cubicBezTo>
                <a:cubicBezTo>
                  <a:pt x="21600" y="17031"/>
                  <a:pt x="20449" y="16096"/>
                  <a:pt x="19230" y="15629"/>
                </a:cubicBezTo>
                <a:close/>
                <a:moveTo>
                  <a:pt x="14964" y="3219"/>
                </a:moveTo>
                <a:cubicBezTo>
                  <a:pt x="14964" y="1817"/>
                  <a:pt x="16183" y="1402"/>
                  <a:pt x="17402" y="1402"/>
                </a:cubicBezTo>
                <a:cubicBezTo>
                  <a:pt x="18621" y="1402"/>
                  <a:pt x="19772" y="1817"/>
                  <a:pt x="19772" y="3219"/>
                </a:cubicBezTo>
                <a:cubicBezTo>
                  <a:pt x="19772" y="4154"/>
                  <a:pt x="18621" y="4569"/>
                  <a:pt x="17402" y="4569"/>
                </a:cubicBezTo>
                <a:cubicBezTo>
                  <a:pt x="16183" y="4569"/>
                  <a:pt x="14964" y="4154"/>
                  <a:pt x="14964" y="3219"/>
                </a:cubicBezTo>
                <a:close/>
                <a:moveTo>
                  <a:pt x="17402" y="20250"/>
                </a:moveTo>
                <a:cubicBezTo>
                  <a:pt x="16183" y="20250"/>
                  <a:pt x="14964" y="19315"/>
                  <a:pt x="14964" y="18381"/>
                </a:cubicBezTo>
                <a:cubicBezTo>
                  <a:pt x="14964" y="17498"/>
                  <a:pt x="16183" y="16563"/>
                  <a:pt x="17402" y="16563"/>
                </a:cubicBezTo>
                <a:cubicBezTo>
                  <a:pt x="18621" y="16563"/>
                  <a:pt x="19772" y="17498"/>
                  <a:pt x="19772" y="18381"/>
                </a:cubicBezTo>
                <a:cubicBezTo>
                  <a:pt x="19772" y="19315"/>
                  <a:pt x="18621" y="20250"/>
                  <a:pt x="17402" y="2025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8" name="Shape 1848"/>
          <p:cNvSpPr/>
          <p:nvPr/>
        </p:nvSpPr>
        <p:spPr>
          <a:xfrm>
            <a:off x="2649746" y="4771619"/>
            <a:ext cx="131725" cy="252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388" extrusionOk="0">
                <a:moveTo>
                  <a:pt x="20544" y="19746"/>
                </a:moveTo>
                <a:cubicBezTo>
                  <a:pt x="21389" y="20194"/>
                  <a:pt x="21389" y="20642"/>
                  <a:pt x="20544" y="21090"/>
                </a:cubicBezTo>
                <a:cubicBezTo>
                  <a:pt x="19792" y="21488"/>
                  <a:pt x="18947" y="21488"/>
                  <a:pt x="18947" y="21090"/>
                </a:cubicBezTo>
                <a:cubicBezTo>
                  <a:pt x="634" y="11335"/>
                  <a:pt x="634" y="11335"/>
                  <a:pt x="634" y="11335"/>
                </a:cubicBezTo>
                <a:cubicBezTo>
                  <a:pt x="-211" y="10937"/>
                  <a:pt x="-211" y="10489"/>
                  <a:pt x="634" y="10041"/>
                </a:cubicBezTo>
                <a:cubicBezTo>
                  <a:pt x="18947" y="336"/>
                  <a:pt x="18947" y="336"/>
                  <a:pt x="18947" y="336"/>
                </a:cubicBezTo>
                <a:cubicBezTo>
                  <a:pt x="18947" y="-112"/>
                  <a:pt x="19792" y="-112"/>
                  <a:pt x="20544" y="336"/>
                </a:cubicBezTo>
                <a:cubicBezTo>
                  <a:pt x="21389" y="734"/>
                  <a:pt x="21389" y="1182"/>
                  <a:pt x="20544" y="1680"/>
                </a:cubicBezTo>
                <a:cubicBezTo>
                  <a:pt x="3921" y="10489"/>
                  <a:pt x="3921" y="10489"/>
                  <a:pt x="3921" y="10489"/>
                </a:cubicBezTo>
                <a:lnTo>
                  <a:pt x="20544" y="19746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49" name="Shape 1849"/>
          <p:cNvSpPr/>
          <p:nvPr/>
        </p:nvSpPr>
        <p:spPr>
          <a:xfrm>
            <a:off x="9096063" y="4246133"/>
            <a:ext cx="76809" cy="131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3" h="21389" extrusionOk="0">
                <a:moveTo>
                  <a:pt x="20291" y="18947"/>
                </a:moveTo>
                <a:cubicBezTo>
                  <a:pt x="21600" y="19792"/>
                  <a:pt x="21600" y="20544"/>
                  <a:pt x="20291" y="21389"/>
                </a:cubicBezTo>
                <a:cubicBezTo>
                  <a:pt x="18818" y="21389"/>
                  <a:pt x="17345" y="21389"/>
                  <a:pt x="15873" y="21389"/>
                </a:cubicBezTo>
                <a:cubicBezTo>
                  <a:pt x="0" y="12279"/>
                  <a:pt x="0" y="12279"/>
                  <a:pt x="0" y="12279"/>
                </a:cubicBezTo>
                <a:cubicBezTo>
                  <a:pt x="0" y="11434"/>
                  <a:pt x="0" y="10589"/>
                  <a:pt x="0" y="9838"/>
                </a:cubicBezTo>
                <a:cubicBezTo>
                  <a:pt x="15873" y="634"/>
                  <a:pt x="15873" y="634"/>
                  <a:pt x="15873" y="634"/>
                </a:cubicBezTo>
                <a:cubicBezTo>
                  <a:pt x="17345" y="-211"/>
                  <a:pt x="18818" y="-211"/>
                  <a:pt x="20291" y="634"/>
                </a:cubicBezTo>
                <a:cubicBezTo>
                  <a:pt x="21600" y="1386"/>
                  <a:pt x="21600" y="2231"/>
                  <a:pt x="20291" y="3076"/>
                </a:cubicBezTo>
                <a:cubicBezTo>
                  <a:pt x="7200" y="10589"/>
                  <a:pt x="7200" y="10589"/>
                  <a:pt x="7200" y="10589"/>
                </a:cubicBezTo>
                <a:lnTo>
                  <a:pt x="20291" y="18947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0" name="Shape 1850"/>
          <p:cNvSpPr/>
          <p:nvPr/>
        </p:nvSpPr>
        <p:spPr>
          <a:xfrm>
            <a:off x="899545" y="4860513"/>
            <a:ext cx="134064" cy="74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9" h="20905" extrusionOk="0">
                <a:moveTo>
                  <a:pt x="18024" y="1105"/>
                </a:moveTo>
                <a:cubicBezTo>
                  <a:pt x="18865" y="-368"/>
                  <a:pt x="19707" y="-368"/>
                  <a:pt x="20548" y="1105"/>
                </a:cubicBezTo>
                <a:cubicBezTo>
                  <a:pt x="21390" y="1105"/>
                  <a:pt x="21390" y="3887"/>
                  <a:pt x="20548" y="3887"/>
                </a:cubicBezTo>
                <a:cubicBezTo>
                  <a:pt x="11478" y="19923"/>
                  <a:pt x="11478" y="19923"/>
                  <a:pt x="11478" y="19923"/>
                </a:cubicBezTo>
                <a:cubicBezTo>
                  <a:pt x="11478" y="21232"/>
                  <a:pt x="9795" y="21232"/>
                  <a:pt x="9795" y="19923"/>
                </a:cubicBezTo>
                <a:cubicBezTo>
                  <a:pt x="632" y="3887"/>
                  <a:pt x="632" y="3887"/>
                  <a:pt x="632" y="3887"/>
                </a:cubicBezTo>
                <a:cubicBezTo>
                  <a:pt x="-210" y="3887"/>
                  <a:pt x="-210" y="1105"/>
                  <a:pt x="632" y="1105"/>
                </a:cubicBezTo>
                <a:cubicBezTo>
                  <a:pt x="632" y="-368"/>
                  <a:pt x="2315" y="-368"/>
                  <a:pt x="2315" y="1105"/>
                </a:cubicBezTo>
                <a:cubicBezTo>
                  <a:pt x="10637" y="12559"/>
                  <a:pt x="10637" y="12559"/>
                  <a:pt x="10637" y="12559"/>
                </a:cubicBezTo>
                <a:lnTo>
                  <a:pt x="18024" y="1105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1" name="Shape 1851"/>
          <p:cNvSpPr/>
          <p:nvPr/>
        </p:nvSpPr>
        <p:spPr>
          <a:xfrm>
            <a:off x="1483893" y="4860513"/>
            <a:ext cx="133916" cy="74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0905" extrusionOk="0">
                <a:moveTo>
                  <a:pt x="2384" y="19923"/>
                </a:moveTo>
                <a:cubicBezTo>
                  <a:pt x="2384" y="21232"/>
                  <a:pt x="701" y="21232"/>
                  <a:pt x="701" y="19923"/>
                </a:cubicBezTo>
                <a:cubicBezTo>
                  <a:pt x="-234" y="18450"/>
                  <a:pt x="-234" y="16977"/>
                  <a:pt x="701" y="15505"/>
                </a:cubicBezTo>
                <a:cubicBezTo>
                  <a:pt x="9771" y="1105"/>
                  <a:pt x="9771" y="1105"/>
                  <a:pt x="9771" y="1105"/>
                </a:cubicBezTo>
                <a:cubicBezTo>
                  <a:pt x="9771" y="-368"/>
                  <a:pt x="11454" y="-368"/>
                  <a:pt x="11454" y="1105"/>
                </a:cubicBezTo>
                <a:cubicBezTo>
                  <a:pt x="20524" y="15505"/>
                  <a:pt x="20524" y="15505"/>
                  <a:pt x="20524" y="15505"/>
                </a:cubicBezTo>
                <a:cubicBezTo>
                  <a:pt x="21366" y="16977"/>
                  <a:pt x="21366" y="18450"/>
                  <a:pt x="20524" y="19923"/>
                </a:cubicBezTo>
                <a:cubicBezTo>
                  <a:pt x="19683" y="21232"/>
                  <a:pt x="18841" y="21232"/>
                  <a:pt x="18093" y="19923"/>
                </a:cubicBezTo>
                <a:cubicBezTo>
                  <a:pt x="10613" y="6832"/>
                  <a:pt x="10613" y="6832"/>
                  <a:pt x="10613" y="6832"/>
                </a:cubicBezTo>
                <a:lnTo>
                  <a:pt x="2384" y="19923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2" name="Shape 1852"/>
          <p:cNvSpPr/>
          <p:nvPr/>
        </p:nvSpPr>
        <p:spPr>
          <a:xfrm>
            <a:off x="2093159" y="4828927"/>
            <a:ext cx="74482" cy="135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3" h="21366" extrusionOk="0">
                <a:moveTo>
                  <a:pt x="982" y="18841"/>
                </a:moveTo>
                <a:cubicBezTo>
                  <a:pt x="-327" y="19683"/>
                  <a:pt x="-327" y="20524"/>
                  <a:pt x="982" y="21366"/>
                </a:cubicBezTo>
                <a:cubicBezTo>
                  <a:pt x="2455" y="21366"/>
                  <a:pt x="3928" y="21366"/>
                  <a:pt x="5400" y="21366"/>
                </a:cubicBezTo>
                <a:cubicBezTo>
                  <a:pt x="21273" y="12202"/>
                  <a:pt x="21273" y="12202"/>
                  <a:pt x="21273" y="12202"/>
                </a:cubicBezTo>
                <a:cubicBezTo>
                  <a:pt x="21273" y="11454"/>
                  <a:pt x="21273" y="10613"/>
                  <a:pt x="21273" y="9771"/>
                </a:cubicBezTo>
                <a:cubicBezTo>
                  <a:pt x="5400" y="701"/>
                  <a:pt x="5400" y="701"/>
                  <a:pt x="5400" y="701"/>
                </a:cubicBezTo>
                <a:cubicBezTo>
                  <a:pt x="3928" y="-234"/>
                  <a:pt x="2455" y="-234"/>
                  <a:pt x="982" y="701"/>
                </a:cubicBezTo>
                <a:cubicBezTo>
                  <a:pt x="-327" y="1449"/>
                  <a:pt x="-327" y="2291"/>
                  <a:pt x="982" y="3132"/>
                </a:cubicBezTo>
                <a:cubicBezTo>
                  <a:pt x="14073" y="10613"/>
                  <a:pt x="14073" y="10613"/>
                  <a:pt x="14073" y="10613"/>
                </a:cubicBezTo>
                <a:lnTo>
                  <a:pt x="982" y="18841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3" name="Shape 1853"/>
          <p:cNvSpPr/>
          <p:nvPr/>
        </p:nvSpPr>
        <p:spPr>
          <a:xfrm>
            <a:off x="4400130" y="4771619"/>
            <a:ext cx="133916" cy="252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88" extrusionOk="0">
                <a:moveTo>
                  <a:pt x="701" y="19746"/>
                </a:moveTo>
                <a:cubicBezTo>
                  <a:pt x="-234" y="20194"/>
                  <a:pt x="-234" y="20642"/>
                  <a:pt x="701" y="21090"/>
                </a:cubicBezTo>
                <a:cubicBezTo>
                  <a:pt x="701" y="21488"/>
                  <a:pt x="2384" y="21488"/>
                  <a:pt x="2384" y="21090"/>
                </a:cubicBezTo>
                <a:cubicBezTo>
                  <a:pt x="20524" y="11335"/>
                  <a:pt x="20524" y="11335"/>
                  <a:pt x="20524" y="11335"/>
                </a:cubicBezTo>
                <a:cubicBezTo>
                  <a:pt x="21366" y="10937"/>
                  <a:pt x="21366" y="10489"/>
                  <a:pt x="20524" y="10041"/>
                </a:cubicBezTo>
                <a:cubicBezTo>
                  <a:pt x="2384" y="336"/>
                  <a:pt x="2384" y="336"/>
                  <a:pt x="2384" y="336"/>
                </a:cubicBezTo>
                <a:cubicBezTo>
                  <a:pt x="2384" y="-112"/>
                  <a:pt x="701" y="-112"/>
                  <a:pt x="701" y="336"/>
                </a:cubicBezTo>
                <a:cubicBezTo>
                  <a:pt x="-234" y="734"/>
                  <a:pt x="-234" y="1182"/>
                  <a:pt x="701" y="1680"/>
                </a:cubicBezTo>
                <a:cubicBezTo>
                  <a:pt x="17252" y="10489"/>
                  <a:pt x="17252" y="10489"/>
                  <a:pt x="17252" y="10489"/>
                </a:cubicBezTo>
                <a:lnTo>
                  <a:pt x="701" y="19746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4" name="Shape 1854"/>
          <p:cNvSpPr/>
          <p:nvPr/>
        </p:nvSpPr>
        <p:spPr>
          <a:xfrm>
            <a:off x="3757301" y="4828927"/>
            <a:ext cx="249557" cy="135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366" extrusionOk="0">
                <a:moveTo>
                  <a:pt x="20180" y="21366"/>
                </a:moveTo>
                <a:lnTo>
                  <a:pt x="21093" y="21366"/>
                </a:lnTo>
                <a:cubicBezTo>
                  <a:pt x="21600" y="20524"/>
                  <a:pt x="21600" y="19683"/>
                  <a:pt x="21093" y="18841"/>
                </a:cubicBezTo>
                <a:cubicBezTo>
                  <a:pt x="11256" y="701"/>
                  <a:pt x="11256" y="701"/>
                  <a:pt x="11256" y="701"/>
                </a:cubicBezTo>
                <a:cubicBezTo>
                  <a:pt x="11256" y="-234"/>
                  <a:pt x="10344" y="-234"/>
                  <a:pt x="10344" y="701"/>
                </a:cubicBezTo>
                <a:cubicBezTo>
                  <a:pt x="0" y="18841"/>
                  <a:pt x="0" y="18841"/>
                  <a:pt x="0" y="18841"/>
                </a:cubicBezTo>
                <a:cubicBezTo>
                  <a:pt x="0" y="19683"/>
                  <a:pt x="0" y="20524"/>
                  <a:pt x="0" y="21366"/>
                </a:cubicBezTo>
                <a:cubicBezTo>
                  <a:pt x="456" y="21366"/>
                  <a:pt x="913" y="21366"/>
                  <a:pt x="1318" y="21366"/>
                </a:cubicBezTo>
                <a:cubicBezTo>
                  <a:pt x="10800" y="4815"/>
                  <a:pt x="10800" y="4815"/>
                  <a:pt x="10800" y="4815"/>
                </a:cubicBezTo>
                <a:lnTo>
                  <a:pt x="20180" y="21366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5" name="Shape 1855"/>
          <p:cNvSpPr/>
          <p:nvPr/>
        </p:nvSpPr>
        <p:spPr>
          <a:xfrm>
            <a:off x="3175481" y="4828927"/>
            <a:ext cx="247337" cy="135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6" h="21366" extrusionOk="0">
                <a:moveTo>
                  <a:pt x="1321" y="701"/>
                </a:moveTo>
                <a:cubicBezTo>
                  <a:pt x="864" y="-234"/>
                  <a:pt x="457" y="-234"/>
                  <a:pt x="0" y="701"/>
                </a:cubicBezTo>
                <a:cubicBezTo>
                  <a:pt x="0" y="1449"/>
                  <a:pt x="0" y="2291"/>
                  <a:pt x="0" y="3132"/>
                </a:cubicBezTo>
                <a:cubicBezTo>
                  <a:pt x="10317" y="21366"/>
                  <a:pt x="10317" y="21366"/>
                  <a:pt x="10317" y="21366"/>
                </a:cubicBezTo>
                <a:lnTo>
                  <a:pt x="11232" y="21366"/>
                </a:lnTo>
                <a:cubicBezTo>
                  <a:pt x="21143" y="3132"/>
                  <a:pt x="21143" y="3132"/>
                  <a:pt x="21143" y="3132"/>
                </a:cubicBezTo>
                <a:cubicBezTo>
                  <a:pt x="21600" y="2291"/>
                  <a:pt x="21600" y="1449"/>
                  <a:pt x="21143" y="701"/>
                </a:cubicBezTo>
                <a:cubicBezTo>
                  <a:pt x="21143" y="-234"/>
                  <a:pt x="20228" y="-234"/>
                  <a:pt x="20228" y="701"/>
                </a:cubicBezTo>
                <a:cubicBezTo>
                  <a:pt x="10825" y="17158"/>
                  <a:pt x="10825" y="17158"/>
                  <a:pt x="10825" y="17158"/>
                </a:cubicBezTo>
                <a:lnTo>
                  <a:pt x="1321" y="701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6" name="Shape 1856"/>
          <p:cNvSpPr/>
          <p:nvPr/>
        </p:nvSpPr>
        <p:spPr>
          <a:xfrm>
            <a:off x="2694469" y="5390216"/>
            <a:ext cx="43842" cy="39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5900" y="21600"/>
                  <a:pt x="21600" y="16354"/>
                  <a:pt x="21600" y="10800"/>
                </a:cubicBezTo>
                <a:cubicBezTo>
                  <a:pt x="21600" y="2777"/>
                  <a:pt x="15900" y="0"/>
                  <a:pt x="10800" y="0"/>
                </a:cubicBezTo>
                <a:cubicBezTo>
                  <a:pt x="2700" y="0"/>
                  <a:pt x="0" y="2777"/>
                  <a:pt x="0" y="10800"/>
                </a:cubicBezTo>
                <a:cubicBezTo>
                  <a:pt x="0" y="16354"/>
                  <a:pt x="2700" y="21600"/>
                  <a:pt x="10800" y="21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7" name="Shape 1857"/>
          <p:cNvSpPr/>
          <p:nvPr/>
        </p:nvSpPr>
        <p:spPr>
          <a:xfrm>
            <a:off x="2680181" y="5437047"/>
            <a:ext cx="70862" cy="13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0" y="0"/>
                </a:moveTo>
                <a:cubicBezTo>
                  <a:pt x="1580" y="0"/>
                  <a:pt x="1580" y="0"/>
                  <a:pt x="1580" y="0"/>
                </a:cubicBezTo>
                <a:cubicBezTo>
                  <a:pt x="1580" y="0"/>
                  <a:pt x="1580" y="0"/>
                  <a:pt x="0" y="0"/>
                </a:cubicBezTo>
                <a:cubicBezTo>
                  <a:pt x="0" y="842"/>
                  <a:pt x="0" y="842"/>
                  <a:pt x="0" y="1683"/>
                </a:cubicBezTo>
                <a:cubicBezTo>
                  <a:pt x="0" y="10753"/>
                  <a:pt x="0" y="10753"/>
                  <a:pt x="0" y="10753"/>
                </a:cubicBezTo>
                <a:cubicBezTo>
                  <a:pt x="4566" y="10753"/>
                  <a:pt x="4566" y="10753"/>
                  <a:pt x="4566" y="10753"/>
                </a:cubicBezTo>
                <a:cubicBezTo>
                  <a:pt x="4566" y="21600"/>
                  <a:pt x="4566" y="21600"/>
                  <a:pt x="4566" y="21600"/>
                </a:cubicBezTo>
                <a:cubicBezTo>
                  <a:pt x="17210" y="21600"/>
                  <a:pt x="17210" y="21600"/>
                  <a:pt x="17210" y="21600"/>
                </a:cubicBezTo>
                <a:cubicBezTo>
                  <a:pt x="17210" y="10753"/>
                  <a:pt x="17210" y="10753"/>
                  <a:pt x="17210" y="10753"/>
                </a:cubicBezTo>
                <a:cubicBezTo>
                  <a:pt x="21600" y="10753"/>
                  <a:pt x="21600" y="10753"/>
                  <a:pt x="21600" y="10753"/>
                </a:cubicBezTo>
                <a:cubicBezTo>
                  <a:pt x="21600" y="1683"/>
                  <a:pt x="21600" y="1683"/>
                  <a:pt x="21600" y="1683"/>
                </a:cubicBezTo>
                <a:cubicBezTo>
                  <a:pt x="21600" y="842"/>
                  <a:pt x="21600" y="842"/>
                  <a:pt x="21600" y="0"/>
                </a:cubicBezTo>
                <a:cubicBezTo>
                  <a:pt x="20195" y="0"/>
                  <a:pt x="20195" y="0"/>
                  <a:pt x="1879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8" name="Shape 1858"/>
          <p:cNvSpPr/>
          <p:nvPr/>
        </p:nvSpPr>
        <p:spPr>
          <a:xfrm>
            <a:off x="1992000" y="5341529"/>
            <a:ext cx="283571" cy="279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8" extrusionOk="0">
                <a:moveTo>
                  <a:pt x="10777" y="20"/>
                </a:moveTo>
                <a:cubicBezTo>
                  <a:pt x="4825" y="20"/>
                  <a:pt x="0" y="4855"/>
                  <a:pt x="0" y="10865"/>
                </a:cubicBezTo>
                <a:cubicBezTo>
                  <a:pt x="0" y="16875"/>
                  <a:pt x="4825" y="21258"/>
                  <a:pt x="10777" y="21258"/>
                </a:cubicBezTo>
                <a:cubicBezTo>
                  <a:pt x="16775" y="21258"/>
                  <a:pt x="21600" y="16468"/>
                  <a:pt x="21600" y="10458"/>
                </a:cubicBezTo>
                <a:cubicBezTo>
                  <a:pt x="21600" y="4448"/>
                  <a:pt x="16369" y="-342"/>
                  <a:pt x="10777" y="20"/>
                </a:cubicBezTo>
                <a:close/>
                <a:moveTo>
                  <a:pt x="10777" y="19270"/>
                </a:moveTo>
                <a:cubicBezTo>
                  <a:pt x="5997" y="19270"/>
                  <a:pt x="2390" y="15293"/>
                  <a:pt x="2390" y="10865"/>
                </a:cubicBezTo>
                <a:cubicBezTo>
                  <a:pt x="2390" y="6075"/>
                  <a:pt x="5997" y="2053"/>
                  <a:pt x="10777" y="2053"/>
                </a:cubicBezTo>
                <a:cubicBezTo>
                  <a:pt x="15197" y="2053"/>
                  <a:pt x="19210" y="5668"/>
                  <a:pt x="19210" y="10458"/>
                </a:cubicBezTo>
                <a:cubicBezTo>
                  <a:pt x="19210" y="15293"/>
                  <a:pt x="15603" y="18863"/>
                  <a:pt x="10777" y="19270"/>
                </a:cubicBezTo>
                <a:close/>
                <a:moveTo>
                  <a:pt x="7982" y="12446"/>
                </a:moveTo>
                <a:cubicBezTo>
                  <a:pt x="7621" y="12446"/>
                  <a:pt x="7215" y="12446"/>
                  <a:pt x="7215" y="12040"/>
                </a:cubicBezTo>
                <a:cubicBezTo>
                  <a:pt x="6809" y="11633"/>
                  <a:pt x="6809" y="11271"/>
                  <a:pt x="6809" y="10458"/>
                </a:cubicBezTo>
                <a:cubicBezTo>
                  <a:pt x="6809" y="9238"/>
                  <a:pt x="7215" y="8876"/>
                  <a:pt x="7982" y="8876"/>
                </a:cubicBezTo>
                <a:cubicBezTo>
                  <a:pt x="8387" y="8876"/>
                  <a:pt x="8387" y="8876"/>
                  <a:pt x="8793" y="8876"/>
                </a:cubicBezTo>
                <a:cubicBezTo>
                  <a:pt x="8793" y="9238"/>
                  <a:pt x="9199" y="9238"/>
                  <a:pt x="9199" y="9645"/>
                </a:cubicBezTo>
                <a:cubicBezTo>
                  <a:pt x="10777" y="8876"/>
                  <a:pt x="10777" y="8876"/>
                  <a:pt x="10777" y="8876"/>
                </a:cubicBezTo>
                <a:cubicBezTo>
                  <a:pt x="10011" y="8063"/>
                  <a:pt x="9199" y="7250"/>
                  <a:pt x="7982" y="7250"/>
                </a:cubicBezTo>
                <a:cubicBezTo>
                  <a:pt x="7215" y="7250"/>
                  <a:pt x="6403" y="7656"/>
                  <a:pt x="5592" y="8470"/>
                </a:cubicBezTo>
                <a:cubicBezTo>
                  <a:pt x="5231" y="8876"/>
                  <a:pt x="4825" y="9645"/>
                  <a:pt x="4825" y="10458"/>
                </a:cubicBezTo>
                <a:cubicBezTo>
                  <a:pt x="4825" y="11633"/>
                  <a:pt x="5231" y="12446"/>
                  <a:pt x="5592" y="12853"/>
                </a:cubicBezTo>
                <a:cubicBezTo>
                  <a:pt x="6403" y="13666"/>
                  <a:pt x="7215" y="13666"/>
                  <a:pt x="7982" y="13666"/>
                </a:cubicBezTo>
                <a:cubicBezTo>
                  <a:pt x="8387" y="13666"/>
                  <a:pt x="9199" y="13666"/>
                  <a:pt x="9605" y="13260"/>
                </a:cubicBezTo>
                <a:cubicBezTo>
                  <a:pt x="10011" y="13260"/>
                  <a:pt x="10372" y="12853"/>
                  <a:pt x="10777" y="12040"/>
                </a:cubicBezTo>
                <a:cubicBezTo>
                  <a:pt x="9605" y="11633"/>
                  <a:pt x="9605" y="11633"/>
                  <a:pt x="9605" y="11633"/>
                </a:cubicBezTo>
                <a:cubicBezTo>
                  <a:pt x="9199" y="12040"/>
                  <a:pt x="8793" y="12446"/>
                  <a:pt x="7982" y="12446"/>
                </a:cubicBezTo>
                <a:close/>
                <a:moveTo>
                  <a:pt x="13979" y="12446"/>
                </a:moveTo>
                <a:cubicBezTo>
                  <a:pt x="13573" y="12446"/>
                  <a:pt x="13167" y="12446"/>
                  <a:pt x="13167" y="12040"/>
                </a:cubicBezTo>
                <a:cubicBezTo>
                  <a:pt x="12807" y="11633"/>
                  <a:pt x="12807" y="11271"/>
                  <a:pt x="12807" y="10458"/>
                </a:cubicBezTo>
                <a:cubicBezTo>
                  <a:pt x="12807" y="9238"/>
                  <a:pt x="13167" y="8876"/>
                  <a:pt x="13979" y="8876"/>
                </a:cubicBezTo>
                <a:cubicBezTo>
                  <a:pt x="14385" y="8876"/>
                  <a:pt x="14385" y="8876"/>
                  <a:pt x="14791" y="8876"/>
                </a:cubicBezTo>
                <a:cubicBezTo>
                  <a:pt x="14791" y="9238"/>
                  <a:pt x="15197" y="9238"/>
                  <a:pt x="15197" y="9645"/>
                </a:cubicBezTo>
                <a:cubicBezTo>
                  <a:pt x="16775" y="8876"/>
                  <a:pt x="16775" y="8876"/>
                  <a:pt x="16775" y="8876"/>
                </a:cubicBezTo>
                <a:cubicBezTo>
                  <a:pt x="16008" y="8063"/>
                  <a:pt x="15197" y="7250"/>
                  <a:pt x="13979" y="7250"/>
                </a:cubicBezTo>
                <a:cubicBezTo>
                  <a:pt x="13167" y="7250"/>
                  <a:pt x="12401" y="7656"/>
                  <a:pt x="11589" y="8470"/>
                </a:cubicBezTo>
                <a:cubicBezTo>
                  <a:pt x="11183" y="8876"/>
                  <a:pt x="10777" y="9645"/>
                  <a:pt x="10777" y="10458"/>
                </a:cubicBezTo>
                <a:cubicBezTo>
                  <a:pt x="10777" y="11633"/>
                  <a:pt x="11183" y="12446"/>
                  <a:pt x="11589" y="12853"/>
                </a:cubicBezTo>
                <a:cubicBezTo>
                  <a:pt x="12401" y="13666"/>
                  <a:pt x="13167" y="13666"/>
                  <a:pt x="13979" y="13666"/>
                </a:cubicBezTo>
                <a:cubicBezTo>
                  <a:pt x="14385" y="13666"/>
                  <a:pt x="15197" y="13666"/>
                  <a:pt x="15603" y="13260"/>
                </a:cubicBezTo>
                <a:cubicBezTo>
                  <a:pt x="16008" y="13260"/>
                  <a:pt x="16369" y="12853"/>
                  <a:pt x="16775" y="12040"/>
                </a:cubicBezTo>
                <a:cubicBezTo>
                  <a:pt x="15197" y="11633"/>
                  <a:pt x="15197" y="11633"/>
                  <a:pt x="15197" y="11633"/>
                </a:cubicBezTo>
                <a:cubicBezTo>
                  <a:pt x="15197" y="12040"/>
                  <a:pt x="14791" y="12446"/>
                  <a:pt x="13979" y="1244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59" name="Shape 1859"/>
          <p:cNvSpPr/>
          <p:nvPr/>
        </p:nvSpPr>
        <p:spPr>
          <a:xfrm>
            <a:off x="914881" y="3012935"/>
            <a:ext cx="103398" cy="266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7" y="0"/>
                </a:moveTo>
                <a:cubicBezTo>
                  <a:pt x="2197" y="0"/>
                  <a:pt x="2197" y="0"/>
                  <a:pt x="2197" y="0"/>
                </a:cubicBezTo>
                <a:cubicBezTo>
                  <a:pt x="976" y="0"/>
                  <a:pt x="0" y="477"/>
                  <a:pt x="0" y="1335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0861" y="16927"/>
                  <a:pt x="10861" y="16927"/>
                  <a:pt x="10861" y="16927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335"/>
                  <a:pt x="21600" y="1335"/>
                  <a:pt x="21600" y="1335"/>
                </a:cubicBezTo>
                <a:cubicBezTo>
                  <a:pt x="21600" y="477"/>
                  <a:pt x="20502" y="0"/>
                  <a:pt x="1842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0" name="Shape 1860"/>
          <p:cNvSpPr/>
          <p:nvPr/>
        </p:nvSpPr>
        <p:spPr>
          <a:xfrm>
            <a:off x="2003113" y="3012935"/>
            <a:ext cx="261348" cy="266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91" y="13542"/>
                </a:moveTo>
                <a:cubicBezTo>
                  <a:pt x="3413" y="11444"/>
                  <a:pt x="3413" y="11444"/>
                  <a:pt x="3413" y="11444"/>
                </a:cubicBezTo>
                <a:cubicBezTo>
                  <a:pt x="3413" y="13113"/>
                  <a:pt x="3413" y="13113"/>
                  <a:pt x="3413" y="13113"/>
                </a:cubicBezTo>
                <a:cubicBezTo>
                  <a:pt x="8191" y="14829"/>
                  <a:pt x="8191" y="14829"/>
                  <a:pt x="8191" y="14829"/>
                </a:cubicBezTo>
                <a:lnTo>
                  <a:pt x="8191" y="13542"/>
                </a:lnTo>
                <a:close/>
                <a:moveTo>
                  <a:pt x="8191" y="8487"/>
                </a:moveTo>
                <a:cubicBezTo>
                  <a:pt x="3413" y="6819"/>
                  <a:pt x="3413" y="6819"/>
                  <a:pt x="3413" y="6819"/>
                </a:cubicBezTo>
                <a:cubicBezTo>
                  <a:pt x="3413" y="8058"/>
                  <a:pt x="3413" y="8058"/>
                  <a:pt x="3413" y="8058"/>
                </a:cubicBezTo>
                <a:cubicBezTo>
                  <a:pt x="8191" y="10156"/>
                  <a:pt x="8191" y="10156"/>
                  <a:pt x="8191" y="10156"/>
                </a:cubicBezTo>
                <a:lnTo>
                  <a:pt x="8191" y="8487"/>
                </a:lnTo>
                <a:close/>
                <a:moveTo>
                  <a:pt x="21161" y="477"/>
                </a:moveTo>
                <a:cubicBezTo>
                  <a:pt x="20722" y="0"/>
                  <a:pt x="20332" y="0"/>
                  <a:pt x="19893" y="0"/>
                </a:cubicBezTo>
                <a:cubicBezTo>
                  <a:pt x="10776" y="3862"/>
                  <a:pt x="10776" y="3862"/>
                  <a:pt x="10776" y="3862"/>
                </a:cubicBezTo>
                <a:cubicBezTo>
                  <a:pt x="1707" y="0"/>
                  <a:pt x="1707" y="0"/>
                  <a:pt x="1707" y="0"/>
                </a:cubicBezTo>
                <a:cubicBezTo>
                  <a:pt x="1268" y="0"/>
                  <a:pt x="829" y="0"/>
                  <a:pt x="439" y="477"/>
                </a:cubicBezTo>
                <a:cubicBezTo>
                  <a:pt x="0" y="477"/>
                  <a:pt x="0" y="906"/>
                  <a:pt x="0" y="1335"/>
                </a:cubicBezTo>
                <a:cubicBezTo>
                  <a:pt x="0" y="16546"/>
                  <a:pt x="0" y="16546"/>
                  <a:pt x="0" y="16546"/>
                </a:cubicBezTo>
                <a:cubicBezTo>
                  <a:pt x="0" y="16927"/>
                  <a:pt x="0" y="17356"/>
                  <a:pt x="439" y="17356"/>
                </a:cubicBezTo>
                <a:cubicBezTo>
                  <a:pt x="10337" y="21171"/>
                  <a:pt x="10337" y="21171"/>
                  <a:pt x="10337" y="21171"/>
                </a:cubicBezTo>
                <a:cubicBezTo>
                  <a:pt x="10776" y="21600"/>
                  <a:pt x="10776" y="21600"/>
                  <a:pt x="10776" y="21600"/>
                </a:cubicBezTo>
                <a:cubicBezTo>
                  <a:pt x="10776" y="21600"/>
                  <a:pt x="10776" y="21600"/>
                  <a:pt x="10776" y="21171"/>
                </a:cubicBezTo>
                <a:cubicBezTo>
                  <a:pt x="11214" y="21171"/>
                  <a:pt x="11214" y="21171"/>
                  <a:pt x="11214" y="21171"/>
                </a:cubicBezTo>
                <a:cubicBezTo>
                  <a:pt x="20722" y="17356"/>
                  <a:pt x="20722" y="17356"/>
                  <a:pt x="20722" y="17356"/>
                </a:cubicBezTo>
                <a:cubicBezTo>
                  <a:pt x="21161" y="17356"/>
                  <a:pt x="21600" y="16927"/>
                  <a:pt x="21600" y="16546"/>
                </a:cubicBezTo>
                <a:cubicBezTo>
                  <a:pt x="21600" y="1335"/>
                  <a:pt x="21600" y="1335"/>
                  <a:pt x="21600" y="1335"/>
                </a:cubicBezTo>
                <a:cubicBezTo>
                  <a:pt x="21600" y="906"/>
                  <a:pt x="21600" y="477"/>
                  <a:pt x="21161" y="477"/>
                </a:cubicBezTo>
                <a:close/>
                <a:moveTo>
                  <a:pt x="9508" y="19073"/>
                </a:moveTo>
                <a:cubicBezTo>
                  <a:pt x="1707" y="16117"/>
                  <a:pt x="1707" y="16117"/>
                  <a:pt x="1707" y="16117"/>
                </a:cubicBezTo>
                <a:cubicBezTo>
                  <a:pt x="1707" y="2575"/>
                  <a:pt x="1707" y="2575"/>
                  <a:pt x="1707" y="2575"/>
                </a:cubicBezTo>
                <a:cubicBezTo>
                  <a:pt x="9508" y="5531"/>
                  <a:pt x="9508" y="5531"/>
                  <a:pt x="9508" y="5531"/>
                </a:cubicBezTo>
                <a:lnTo>
                  <a:pt x="9508" y="19073"/>
                </a:lnTo>
                <a:close/>
                <a:moveTo>
                  <a:pt x="19893" y="16117"/>
                </a:moveTo>
                <a:cubicBezTo>
                  <a:pt x="12092" y="19073"/>
                  <a:pt x="12092" y="19073"/>
                  <a:pt x="12092" y="19073"/>
                </a:cubicBezTo>
                <a:cubicBezTo>
                  <a:pt x="12092" y="5531"/>
                  <a:pt x="12092" y="5531"/>
                  <a:pt x="12092" y="5531"/>
                </a:cubicBezTo>
                <a:cubicBezTo>
                  <a:pt x="19893" y="2575"/>
                  <a:pt x="19893" y="2575"/>
                  <a:pt x="19893" y="2575"/>
                </a:cubicBezTo>
                <a:lnTo>
                  <a:pt x="19893" y="16117"/>
                </a:lnTo>
                <a:close/>
                <a:moveTo>
                  <a:pt x="18138" y="11444"/>
                </a:moveTo>
                <a:cubicBezTo>
                  <a:pt x="13360" y="13542"/>
                  <a:pt x="13360" y="13542"/>
                  <a:pt x="13360" y="13542"/>
                </a:cubicBezTo>
                <a:cubicBezTo>
                  <a:pt x="13360" y="14829"/>
                  <a:pt x="13360" y="14829"/>
                  <a:pt x="13360" y="14829"/>
                </a:cubicBezTo>
                <a:cubicBezTo>
                  <a:pt x="18138" y="13113"/>
                  <a:pt x="18138" y="13113"/>
                  <a:pt x="18138" y="13113"/>
                </a:cubicBezTo>
                <a:lnTo>
                  <a:pt x="18138" y="11444"/>
                </a:lnTo>
                <a:close/>
                <a:moveTo>
                  <a:pt x="18138" y="6819"/>
                </a:moveTo>
                <a:cubicBezTo>
                  <a:pt x="13360" y="8487"/>
                  <a:pt x="13360" y="8487"/>
                  <a:pt x="13360" y="8487"/>
                </a:cubicBezTo>
                <a:cubicBezTo>
                  <a:pt x="13360" y="10156"/>
                  <a:pt x="13360" y="10156"/>
                  <a:pt x="13360" y="10156"/>
                </a:cubicBezTo>
                <a:cubicBezTo>
                  <a:pt x="18138" y="8058"/>
                  <a:pt x="18138" y="8058"/>
                  <a:pt x="18138" y="8058"/>
                </a:cubicBezTo>
                <a:lnTo>
                  <a:pt x="18138" y="681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1" name="Shape 1861"/>
          <p:cNvSpPr/>
          <p:nvPr/>
        </p:nvSpPr>
        <p:spPr>
          <a:xfrm>
            <a:off x="1472094" y="3000235"/>
            <a:ext cx="153409" cy="28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33" y="0"/>
                </a:moveTo>
                <a:cubicBezTo>
                  <a:pt x="11493" y="0"/>
                  <a:pt x="11493" y="0"/>
                  <a:pt x="11493" y="0"/>
                </a:cubicBezTo>
                <a:cubicBezTo>
                  <a:pt x="10026" y="0"/>
                  <a:pt x="10026" y="742"/>
                  <a:pt x="10026" y="1091"/>
                </a:cubicBezTo>
                <a:cubicBezTo>
                  <a:pt x="13612" y="1091"/>
                  <a:pt x="13612" y="1091"/>
                  <a:pt x="13612" y="1091"/>
                </a:cubicBezTo>
                <a:cubicBezTo>
                  <a:pt x="15079" y="1091"/>
                  <a:pt x="15813" y="1527"/>
                  <a:pt x="15813" y="2313"/>
                </a:cubicBezTo>
                <a:cubicBezTo>
                  <a:pt x="15813" y="15840"/>
                  <a:pt x="15813" y="15840"/>
                  <a:pt x="15813" y="15840"/>
                </a:cubicBezTo>
                <a:cubicBezTo>
                  <a:pt x="21600" y="19680"/>
                  <a:pt x="21600" y="19680"/>
                  <a:pt x="21600" y="19680"/>
                </a:cubicBezTo>
                <a:cubicBezTo>
                  <a:pt x="21600" y="1091"/>
                  <a:pt x="21600" y="1091"/>
                  <a:pt x="21600" y="1091"/>
                </a:cubicBezTo>
                <a:cubicBezTo>
                  <a:pt x="21600" y="742"/>
                  <a:pt x="20866" y="0"/>
                  <a:pt x="20133" y="0"/>
                </a:cubicBezTo>
                <a:close/>
                <a:moveTo>
                  <a:pt x="10026" y="3447"/>
                </a:moveTo>
                <a:cubicBezTo>
                  <a:pt x="1304" y="3447"/>
                  <a:pt x="1304" y="3447"/>
                  <a:pt x="1304" y="3447"/>
                </a:cubicBezTo>
                <a:cubicBezTo>
                  <a:pt x="0" y="3447"/>
                  <a:pt x="0" y="3840"/>
                  <a:pt x="0" y="4625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5706" y="17760"/>
                  <a:pt x="5706" y="17760"/>
                  <a:pt x="5706" y="17760"/>
                </a:cubicBezTo>
                <a:cubicBezTo>
                  <a:pt x="11493" y="21600"/>
                  <a:pt x="11493" y="21600"/>
                  <a:pt x="11493" y="21600"/>
                </a:cubicBezTo>
                <a:cubicBezTo>
                  <a:pt x="11493" y="4625"/>
                  <a:pt x="11493" y="4625"/>
                  <a:pt x="11493" y="4625"/>
                </a:cubicBezTo>
                <a:cubicBezTo>
                  <a:pt x="11493" y="3840"/>
                  <a:pt x="10759" y="3447"/>
                  <a:pt x="10026" y="344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2" name="Shape 1862"/>
          <p:cNvSpPr/>
          <p:nvPr/>
        </p:nvSpPr>
        <p:spPr>
          <a:xfrm>
            <a:off x="831942" y="3594833"/>
            <a:ext cx="268147" cy="275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46" h="18889" extrusionOk="0">
                <a:moveTo>
                  <a:pt x="3600" y="4523"/>
                </a:moveTo>
                <a:cubicBezTo>
                  <a:pt x="2485" y="5622"/>
                  <a:pt x="-2636" y="12862"/>
                  <a:pt x="1742" y="17174"/>
                </a:cubicBezTo>
                <a:cubicBezTo>
                  <a:pt x="6120" y="21486"/>
                  <a:pt x="13471" y="16442"/>
                  <a:pt x="14586" y="15344"/>
                </a:cubicBezTo>
                <a:cubicBezTo>
                  <a:pt x="15660" y="14286"/>
                  <a:pt x="14214" y="10706"/>
                  <a:pt x="11282" y="7818"/>
                </a:cubicBezTo>
                <a:cubicBezTo>
                  <a:pt x="8350" y="4889"/>
                  <a:pt x="4674" y="3466"/>
                  <a:pt x="3600" y="4523"/>
                </a:cubicBezTo>
                <a:close/>
                <a:moveTo>
                  <a:pt x="13099" y="14286"/>
                </a:moveTo>
                <a:cubicBezTo>
                  <a:pt x="12728" y="14652"/>
                  <a:pt x="10208" y="13920"/>
                  <a:pt x="7606" y="11398"/>
                </a:cubicBezTo>
                <a:cubicBezTo>
                  <a:pt x="5046" y="8876"/>
                  <a:pt x="4302" y="6354"/>
                  <a:pt x="4674" y="5988"/>
                </a:cubicBezTo>
                <a:cubicBezTo>
                  <a:pt x="5046" y="5622"/>
                  <a:pt x="7606" y="6354"/>
                  <a:pt x="10208" y="8876"/>
                </a:cubicBezTo>
                <a:cubicBezTo>
                  <a:pt x="12728" y="11398"/>
                  <a:pt x="13471" y="13920"/>
                  <a:pt x="13099" y="14286"/>
                </a:cubicBezTo>
                <a:close/>
                <a:moveTo>
                  <a:pt x="13471" y="6354"/>
                </a:moveTo>
                <a:cubicBezTo>
                  <a:pt x="13471" y="6354"/>
                  <a:pt x="13843" y="6354"/>
                  <a:pt x="14214" y="5988"/>
                </a:cubicBezTo>
                <a:cubicBezTo>
                  <a:pt x="16032" y="4198"/>
                  <a:pt x="16032" y="4198"/>
                  <a:pt x="16032" y="4198"/>
                </a:cubicBezTo>
                <a:cubicBezTo>
                  <a:pt x="16403" y="3832"/>
                  <a:pt x="16403" y="3100"/>
                  <a:pt x="16032" y="2733"/>
                </a:cubicBezTo>
                <a:cubicBezTo>
                  <a:pt x="15660" y="2367"/>
                  <a:pt x="14917" y="2367"/>
                  <a:pt x="14586" y="2733"/>
                </a:cubicBezTo>
                <a:cubicBezTo>
                  <a:pt x="12728" y="4523"/>
                  <a:pt x="12728" y="4523"/>
                  <a:pt x="12728" y="4523"/>
                </a:cubicBezTo>
                <a:cubicBezTo>
                  <a:pt x="12026" y="4889"/>
                  <a:pt x="12026" y="5622"/>
                  <a:pt x="12728" y="5988"/>
                </a:cubicBezTo>
                <a:cubicBezTo>
                  <a:pt x="12728" y="6354"/>
                  <a:pt x="13099" y="6354"/>
                  <a:pt x="13471" y="6354"/>
                </a:cubicBezTo>
                <a:close/>
                <a:moveTo>
                  <a:pt x="9465" y="3832"/>
                </a:moveTo>
                <a:cubicBezTo>
                  <a:pt x="9837" y="3832"/>
                  <a:pt x="9837" y="3832"/>
                  <a:pt x="10208" y="3832"/>
                </a:cubicBezTo>
                <a:cubicBezTo>
                  <a:pt x="10539" y="3832"/>
                  <a:pt x="10910" y="3832"/>
                  <a:pt x="10910" y="3466"/>
                </a:cubicBezTo>
                <a:cubicBezTo>
                  <a:pt x="12026" y="1310"/>
                  <a:pt x="12026" y="1310"/>
                  <a:pt x="12026" y="1310"/>
                </a:cubicBezTo>
                <a:cubicBezTo>
                  <a:pt x="12397" y="944"/>
                  <a:pt x="12397" y="211"/>
                  <a:pt x="11654" y="211"/>
                </a:cubicBezTo>
                <a:cubicBezTo>
                  <a:pt x="11282" y="-114"/>
                  <a:pt x="10539" y="-114"/>
                  <a:pt x="10208" y="578"/>
                </a:cubicBezTo>
                <a:cubicBezTo>
                  <a:pt x="9093" y="2367"/>
                  <a:pt x="9093" y="2367"/>
                  <a:pt x="9093" y="2367"/>
                </a:cubicBezTo>
                <a:cubicBezTo>
                  <a:pt x="9093" y="2733"/>
                  <a:pt x="9093" y="3466"/>
                  <a:pt x="9465" y="3832"/>
                </a:cubicBezTo>
                <a:close/>
                <a:moveTo>
                  <a:pt x="18592" y="6679"/>
                </a:moveTo>
                <a:cubicBezTo>
                  <a:pt x="18221" y="6354"/>
                  <a:pt x="17849" y="6354"/>
                  <a:pt x="17105" y="6354"/>
                </a:cubicBezTo>
                <a:cubicBezTo>
                  <a:pt x="15288" y="7411"/>
                  <a:pt x="15288" y="7411"/>
                  <a:pt x="15288" y="7411"/>
                </a:cubicBezTo>
                <a:cubicBezTo>
                  <a:pt x="14586" y="7818"/>
                  <a:pt x="14586" y="8510"/>
                  <a:pt x="14917" y="8876"/>
                </a:cubicBezTo>
                <a:cubicBezTo>
                  <a:pt x="14917" y="9242"/>
                  <a:pt x="15288" y="9608"/>
                  <a:pt x="15660" y="9608"/>
                </a:cubicBezTo>
                <a:cubicBezTo>
                  <a:pt x="16032" y="9608"/>
                  <a:pt x="16032" y="9242"/>
                  <a:pt x="16403" y="9242"/>
                </a:cubicBezTo>
                <a:cubicBezTo>
                  <a:pt x="18221" y="8184"/>
                  <a:pt x="18221" y="8184"/>
                  <a:pt x="18221" y="8184"/>
                </a:cubicBezTo>
                <a:cubicBezTo>
                  <a:pt x="18592" y="7818"/>
                  <a:pt x="18964" y="7411"/>
                  <a:pt x="18592" y="66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3" name="Shape 1863"/>
          <p:cNvSpPr/>
          <p:nvPr/>
        </p:nvSpPr>
        <p:spPr>
          <a:xfrm>
            <a:off x="1422606" y="3598454"/>
            <a:ext cx="256349" cy="258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1" h="21490" extrusionOk="0">
                <a:moveTo>
                  <a:pt x="21053" y="329"/>
                </a:moveTo>
                <a:cubicBezTo>
                  <a:pt x="20567" y="-110"/>
                  <a:pt x="19740" y="-110"/>
                  <a:pt x="19350" y="329"/>
                </a:cubicBezTo>
                <a:cubicBezTo>
                  <a:pt x="329" y="19345"/>
                  <a:pt x="329" y="19345"/>
                  <a:pt x="329" y="19345"/>
                </a:cubicBezTo>
                <a:cubicBezTo>
                  <a:pt x="-109" y="19783"/>
                  <a:pt x="-109" y="20612"/>
                  <a:pt x="329" y="21051"/>
                </a:cubicBezTo>
                <a:cubicBezTo>
                  <a:pt x="767" y="21490"/>
                  <a:pt x="767" y="21490"/>
                  <a:pt x="1205" y="21490"/>
                </a:cubicBezTo>
                <a:cubicBezTo>
                  <a:pt x="1642" y="21490"/>
                  <a:pt x="1642" y="21490"/>
                  <a:pt x="2080" y="21051"/>
                </a:cubicBezTo>
                <a:cubicBezTo>
                  <a:pt x="21053" y="2084"/>
                  <a:pt x="21053" y="2084"/>
                  <a:pt x="21053" y="2084"/>
                </a:cubicBezTo>
                <a:cubicBezTo>
                  <a:pt x="21491" y="1645"/>
                  <a:pt x="21491" y="1206"/>
                  <a:pt x="21053" y="329"/>
                </a:cubicBezTo>
                <a:close/>
                <a:moveTo>
                  <a:pt x="15848" y="9837"/>
                </a:moveTo>
                <a:cubicBezTo>
                  <a:pt x="17550" y="12031"/>
                  <a:pt x="17988" y="14176"/>
                  <a:pt x="17550" y="14615"/>
                </a:cubicBezTo>
                <a:cubicBezTo>
                  <a:pt x="17161" y="14615"/>
                  <a:pt x="15410" y="14176"/>
                  <a:pt x="12832" y="12470"/>
                </a:cubicBezTo>
                <a:cubicBezTo>
                  <a:pt x="6410" y="19345"/>
                  <a:pt x="6410" y="19345"/>
                  <a:pt x="6410" y="19345"/>
                </a:cubicBezTo>
                <a:cubicBezTo>
                  <a:pt x="11567" y="21490"/>
                  <a:pt x="17988" y="16760"/>
                  <a:pt x="19350" y="15444"/>
                </a:cubicBezTo>
                <a:cubicBezTo>
                  <a:pt x="20177" y="14615"/>
                  <a:pt x="19350" y="11592"/>
                  <a:pt x="16723" y="8520"/>
                </a:cubicBezTo>
                <a:lnTo>
                  <a:pt x="15848" y="9837"/>
                </a:lnTo>
                <a:close/>
                <a:moveTo>
                  <a:pt x="8988" y="8520"/>
                </a:moveTo>
                <a:cubicBezTo>
                  <a:pt x="7675" y="6375"/>
                  <a:pt x="7237" y="4668"/>
                  <a:pt x="7675" y="4230"/>
                </a:cubicBezTo>
                <a:cubicBezTo>
                  <a:pt x="7675" y="4230"/>
                  <a:pt x="9426" y="4668"/>
                  <a:pt x="11567" y="5936"/>
                </a:cubicBezTo>
                <a:cubicBezTo>
                  <a:pt x="12832" y="4668"/>
                  <a:pt x="12832" y="4668"/>
                  <a:pt x="12832" y="4668"/>
                </a:cubicBezTo>
                <a:cubicBezTo>
                  <a:pt x="9815" y="2474"/>
                  <a:pt x="7675" y="1645"/>
                  <a:pt x="6410" y="2913"/>
                </a:cubicBezTo>
                <a:cubicBezTo>
                  <a:pt x="5048" y="3791"/>
                  <a:pt x="1205" y="9837"/>
                  <a:pt x="2469" y="15054"/>
                </a:cubicBezTo>
                <a:lnTo>
                  <a:pt x="8988" y="852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4" name="Shape 1864"/>
          <p:cNvSpPr/>
          <p:nvPr/>
        </p:nvSpPr>
        <p:spPr>
          <a:xfrm>
            <a:off x="9001665" y="3073332"/>
            <a:ext cx="261291" cy="144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1126" extrusionOk="0">
                <a:moveTo>
                  <a:pt x="21209" y="18003"/>
                </a:moveTo>
                <a:cubicBezTo>
                  <a:pt x="21209" y="19565"/>
                  <a:pt x="20349" y="21126"/>
                  <a:pt x="19489" y="21126"/>
                </a:cubicBezTo>
                <a:cubicBezTo>
                  <a:pt x="899" y="21126"/>
                  <a:pt x="899" y="21126"/>
                  <a:pt x="899" y="21126"/>
                </a:cubicBezTo>
                <a:cubicBezTo>
                  <a:pt x="39" y="21126"/>
                  <a:pt x="-391" y="20345"/>
                  <a:pt x="469" y="19565"/>
                </a:cubicBezTo>
                <a:cubicBezTo>
                  <a:pt x="19489" y="307"/>
                  <a:pt x="19489" y="307"/>
                  <a:pt x="19489" y="307"/>
                </a:cubicBezTo>
                <a:cubicBezTo>
                  <a:pt x="20349" y="-474"/>
                  <a:pt x="21209" y="307"/>
                  <a:pt x="21209" y="1868"/>
                </a:cubicBezTo>
                <a:lnTo>
                  <a:pt x="21209" y="18003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5" name="Shape 1865"/>
          <p:cNvSpPr/>
          <p:nvPr/>
        </p:nvSpPr>
        <p:spPr>
          <a:xfrm>
            <a:off x="3226281" y="3060612"/>
            <a:ext cx="145464" cy="177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39" extrusionOk="0">
                <a:moveTo>
                  <a:pt x="20903" y="9445"/>
                </a:moveTo>
                <a:cubicBezTo>
                  <a:pt x="2352" y="247"/>
                  <a:pt x="2352" y="247"/>
                  <a:pt x="2352" y="247"/>
                </a:cubicBezTo>
                <a:cubicBezTo>
                  <a:pt x="784" y="-380"/>
                  <a:pt x="0" y="247"/>
                  <a:pt x="0" y="1432"/>
                </a:cubicBezTo>
                <a:cubicBezTo>
                  <a:pt x="0" y="19339"/>
                  <a:pt x="0" y="19339"/>
                  <a:pt x="0" y="19339"/>
                </a:cubicBezTo>
                <a:cubicBezTo>
                  <a:pt x="0" y="20593"/>
                  <a:pt x="784" y="21220"/>
                  <a:pt x="2352" y="20593"/>
                </a:cubicBezTo>
                <a:cubicBezTo>
                  <a:pt x="20903" y="11326"/>
                  <a:pt x="20903" y="11326"/>
                  <a:pt x="20903" y="11326"/>
                </a:cubicBezTo>
                <a:cubicBezTo>
                  <a:pt x="20903" y="11326"/>
                  <a:pt x="21600" y="10699"/>
                  <a:pt x="21600" y="10072"/>
                </a:cubicBezTo>
                <a:lnTo>
                  <a:pt x="20903" y="9445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6" name="Shape 1866"/>
          <p:cNvSpPr/>
          <p:nvPr/>
        </p:nvSpPr>
        <p:spPr>
          <a:xfrm>
            <a:off x="3909701" y="3047066"/>
            <a:ext cx="51799" cy="204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418" y="0"/>
                  <a:pt x="0" y="562"/>
                  <a:pt x="0" y="1686"/>
                </a:cubicBezTo>
                <a:cubicBezTo>
                  <a:pt x="0" y="19353"/>
                  <a:pt x="0" y="19353"/>
                  <a:pt x="0" y="19353"/>
                </a:cubicBezTo>
                <a:cubicBezTo>
                  <a:pt x="0" y="21038"/>
                  <a:pt x="4418" y="21600"/>
                  <a:pt x="10800" y="21600"/>
                </a:cubicBezTo>
                <a:cubicBezTo>
                  <a:pt x="17427" y="21600"/>
                  <a:pt x="21600" y="21038"/>
                  <a:pt x="21600" y="19353"/>
                </a:cubicBezTo>
                <a:cubicBezTo>
                  <a:pt x="21600" y="1686"/>
                  <a:pt x="21600" y="1686"/>
                  <a:pt x="21600" y="1686"/>
                </a:cubicBezTo>
                <a:cubicBezTo>
                  <a:pt x="21600" y="562"/>
                  <a:pt x="17427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7" name="Shape 1867"/>
          <p:cNvSpPr/>
          <p:nvPr/>
        </p:nvSpPr>
        <p:spPr>
          <a:xfrm>
            <a:off x="3805719" y="3047066"/>
            <a:ext cx="52585" cy="204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173" y="0"/>
                  <a:pt x="0" y="562"/>
                  <a:pt x="0" y="1686"/>
                </a:cubicBezTo>
                <a:cubicBezTo>
                  <a:pt x="0" y="19353"/>
                  <a:pt x="0" y="19353"/>
                  <a:pt x="0" y="19353"/>
                </a:cubicBezTo>
                <a:cubicBezTo>
                  <a:pt x="0" y="21038"/>
                  <a:pt x="4173" y="21600"/>
                  <a:pt x="10800" y="21600"/>
                </a:cubicBezTo>
                <a:cubicBezTo>
                  <a:pt x="17427" y="21600"/>
                  <a:pt x="21600" y="21038"/>
                  <a:pt x="21600" y="19353"/>
                </a:cubicBezTo>
                <a:cubicBezTo>
                  <a:pt x="21600" y="1686"/>
                  <a:pt x="21600" y="1686"/>
                  <a:pt x="21600" y="1686"/>
                </a:cubicBezTo>
                <a:cubicBezTo>
                  <a:pt x="21600" y="562"/>
                  <a:pt x="17427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8" name="Shape 1868"/>
          <p:cNvSpPr/>
          <p:nvPr/>
        </p:nvSpPr>
        <p:spPr>
          <a:xfrm>
            <a:off x="4360551" y="3047066"/>
            <a:ext cx="210545" cy="204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4868" y="0"/>
                  <a:pt x="0" y="4994"/>
                  <a:pt x="0" y="10488"/>
                </a:cubicBezTo>
                <a:cubicBezTo>
                  <a:pt x="0" y="16606"/>
                  <a:pt x="4868" y="21600"/>
                  <a:pt x="10770" y="21600"/>
                </a:cubicBezTo>
                <a:cubicBezTo>
                  <a:pt x="16672" y="21600"/>
                  <a:pt x="21600" y="16606"/>
                  <a:pt x="21600" y="10488"/>
                </a:cubicBezTo>
                <a:cubicBezTo>
                  <a:pt x="21600" y="4994"/>
                  <a:pt x="16672" y="0"/>
                  <a:pt x="1077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69" name="Shape 1869"/>
          <p:cNvSpPr/>
          <p:nvPr/>
        </p:nvSpPr>
        <p:spPr>
          <a:xfrm>
            <a:off x="4963006" y="3062147"/>
            <a:ext cx="175630" cy="17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88" y="0"/>
                </a:moveTo>
                <a:cubicBezTo>
                  <a:pt x="2512" y="0"/>
                  <a:pt x="2512" y="0"/>
                  <a:pt x="2512" y="0"/>
                </a:cubicBezTo>
                <a:cubicBezTo>
                  <a:pt x="1292" y="0"/>
                  <a:pt x="0" y="0"/>
                  <a:pt x="0" y="1923"/>
                </a:cubicBezTo>
                <a:cubicBezTo>
                  <a:pt x="0" y="19677"/>
                  <a:pt x="0" y="19677"/>
                  <a:pt x="0" y="19677"/>
                </a:cubicBezTo>
                <a:cubicBezTo>
                  <a:pt x="0" y="20934"/>
                  <a:pt x="1292" y="21600"/>
                  <a:pt x="2512" y="21600"/>
                </a:cubicBezTo>
                <a:cubicBezTo>
                  <a:pt x="19088" y="21600"/>
                  <a:pt x="19088" y="21600"/>
                  <a:pt x="19088" y="21600"/>
                </a:cubicBezTo>
                <a:cubicBezTo>
                  <a:pt x="20308" y="21600"/>
                  <a:pt x="21600" y="20934"/>
                  <a:pt x="21600" y="19677"/>
                </a:cubicBezTo>
                <a:cubicBezTo>
                  <a:pt x="21600" y="1923"/>
                  <a:pt x="21600" y="1923"/>
                  <a:pt x="21600" y="1923"/>
                </a:cubicBezTo>
                <a:cubicBezTo>
                  <a:pt x="21600" y="0"/>
                  <a:pt x="20308" y="0"/>
                  <a:pt x="1908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0" name="Shape 1870"/>
          <p:cNvSpPr/>
          <p:nvPr/>
        </p:nvSpPr>
        <p:spPr>
          <a:xfrm>
            <a:off x="5505138" y="3065336"/>
            <a:ext cx="257387" cy="164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94" extrusionOk="0">
                <a:moveTo>
                  <a:pt x="21209" y="9361"/>
                </a:moveTo>
                <a:cubicBezTo>
                  <a:pt x="12071" y="263"/>
                  <a:pt x="12071" y="263"/>
                  <a:pt x="12071" y="263"/>
                </a:cubicBezTo>
                <a:cubicBezTo>
                  <a:pt x="11191" y="-403"/>
                  <a:pt x="10800" y="263"/>
                  <a:pt x="10800" y="1520"/>
                </a:cubicBezTo>
                <a:cubicBezTo>
                  <a:pt x="10800" y="19274"/>
                  <a:pt x="10800" y="19274"/>
                  <a:pt x="10800" y="19274"/>
                </a:cubicBezTo>
                <a:cubicBezTo>
                  <a:pt x="10800" y="20531"/>
                  <a:pt x="11191" y="21197"/>
                  <a:pt x="12071" y="20531"/>
                </a:cubicBezTo>
                <a:cubicBezTo>
                  <a:pt x="21209" y="11359"/>
                  <a:pt x="21209" y="11359"/>
                  <a:pt x="21209" y="11359"/>
                </a:cubicBezTo>
                <a:cubicBezTo>
                  <a:pt x="21209" y="11359"/>
                  <a:pt x="21600" y="10693"/>
                  <a:pt x="21600" y="10027"/>
                </a:cubicBezTo>
                <a:lnTo>
                  <a:pt x="21209" y="9361"/>
                </a:lnTo>
                <a:close/>
                <a:moveTo>
                  <a:pt x="9920" y="9361"/>
                </a:moveTo>
                <a:cubicBezTo>
                  <a:pt x="1271" y="263"/>
                  <a:pt x="1271" y="263"/>
                  <a:pt x="1271" y="263"/>
                </a:cubicBezTo>
                <a:cubicBezTo>
                  <a:pt x="831" y="-403"/>
                  <a:pt x="0" y="263"/>
                  <a:pt x="0" y="1520"/>
                </a:cubicBezTo>
                <a:cubicBezTo>
                  <a:pt x="0" y="19274"/>
                  <a:pt x="0" y="19274"/>
                  <a:pt x="0" y="19274"/>
                </a:cubicBezTo>
                <a:cubicBezTo>
                  <a:pt x="0" y="20531"/>
                  <a:pt x="831" y="21197"/>
                  <a:pt x="1271" y="20531"/>
                </a:cubicBezTo>
                <a:cubicBezTo>
                  <a:pt x="9920" y="11359"/>
                  <a:pt x="9920" y="11359"/>
                  <a:pt x="9920" y="11359"/>
                </a:cubicBezTo>
                <a:cubicBezTo>
                  <a:pt x="9920" y="11359"/>
                  <a:pt x="10360" y="10693"/>
                  <a:pt x="10360" y="10027"/>
                </a:cubicBezTo>
                <a:lnTo>
                  <a:pt x="9920" y="936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1" name="Shape 1871"/>
          <p:cNvSpPr/>
          <p:nvPr/>
        </p:nvSpPr>
        <p:spPr>
          <a:xfrm>
            <a:off x="6086956" y="3065336"/>
            <a:ext cx="262141" cy="164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94" extrusionOk="0">
                <a:moveTo>
                  <a:pt x="0" y="10027"/>
                </a:moveTo>
                <a:cubicBezTo>
                  <a:pt x="0" y="10693"/>
                  <a:pt x="439" y="11359"/>
                  <a:pt x="439" y="11359"/>
                </a:cubicBezTo>
                <a:cubicBezTo>
                  <a:pt x="9508" y="20531"/>
                  <a:pt x="9508" y="20531"/>
                  <a:pt x="9508" y="20531"/>
                </a:cubicBezTo>
                <a:cubicBezTo>
                  <a:pt x="10337" y="21197"/>
                  <a:pt x="10824" y="20531"/>
                  <a:pt x="10824" y="19274"/>
                </a:cubicBezTo>
                <a:cubicBezTo>
                  <a:pt x="10824" y="1520"/>
                  <a:pt x="10824" y="1520"/>
                  <a:pt x="10824" y="1520"/>
                </a:cubicBezTo>
                <a:cubicBezTo>
                  <a:pt x="10824" y="263"/>
                  <a:pt x="10337" y="-403"/>
                  <a:pt x="9508" y="263"/>
                </a:cubicBezTo>
                <a:cubicBezTo>
                  <a:pt x="439" y="9361"/>
                  <a:pt x="439" y="9361"/>
                  <a:pt x="439" y="9361"/>
                </a:cubicBezTo>
                <a:lnTo>
                  <a:pt x="0" y="10027"/>
                </a:lnTo>
                <a:close/>
                <a:moveTo>
                  <a:pt x="11263" y="10027"/>
                </a:moveTo>
                <a:cubicBezTo>
                  <a:pt x="11263" y="10693"/>
                  <a:pt x="11653" y="11359"/>
                  <a:pt x="11653" y="11359"/>
                </a:cubicBezTo>
                <a:cubicBezTo>
                  <a:pt x="20284" y="20531"/>
                  <a:pt x="20284" y="20531"/>
                  <a:pt x="20284" y="20531"/>
                </a:cubicBezTo>
                <a:cubicBezTo>
                  <a:pt x="20722" y="21197"/>
                  <a:pt x="21600" y="20531"/>
                  <a:pt x="21600" y="19274"/>
                </a:cubicBezTo>
                <a:cubicBezTo>
                  <a:pt x="21600" y="1520"/>
                  <a:pt x="21600" y="1520"/>
                  <a:pt x="21600" y="1520"/>
                </a:cubicBezTo>
                <a:cubicBezTo>
                  <a:pt x="21600" y="263"/>
                  <a:pt x="20722" y="-403"/>
                  <a:pt x="20284" y="263"/>
                </a:cubicBezTo>
                <a:cubicBezTo>
                  <a:pt x="11653" y="9361"/>
                  <a:pt x="11653" y="9361"/>
                  <a:pt x="11653" y="9361"/>
                </a:cubicBezTo>
                <a:lnTo>
                  <a:pt x="11263" y="10027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2" name="Shape 1872"/>
          <p:cNvSpPr/>
          <p:nvPr/>
        </p:nvSpPr>
        <p:spPr>
          <a:xfrm>
            <a:off x="6710844" y="3062147"/>
            <a:ext cx="175630" cy="17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7" y="10430"/>
                </a:moveTo>
                <a:cubicBezTo>
                  <a:pt x="6387" y="11096"/>
                  <a:pt x="7033" y="11762"/>
                  <a:pt x="7033" y="11762"/>
                </a:cubicBezTo>
                <a:cubicBezTo>
                  <a:pt x="19734" y="19677"/>
                  <a:pt x="19734" y="19677"/>
                  <a:pt x="19734" y="19677"/>
                </a:cubicBezTo>
                <a:cubicBezTo>
                  <a:pt x="20954" y="20268"/>
                  <a:pt x="21600" y="20268"/>
                  <a:pt x="21600" y="19011"/>
                </a:cubicBezTo>
                <a:cubicBezTo>
                  <a:pt x="21600" y="2589"/>
                  <a:pt x="21600" y="2589"/>
                  <a:pt x="21600" y="2589"/>
                </a:cubicBezTo>
                <a:cubicBezTo>
                  <a:pt x="21600" y="1258"/>
                  <a:pt x="20954" y="666"/>
                  <a:pt x="19734" y="1258"/>
                </a:cubicBezTo>
                <a:cubicBezTo>
                  <a:pt x="7033" y="9764"/>
                  <a:pt x="7033" y="9764"/>
                  <a:pt x="7033" y="9764"/>
                </a:cubicBezTo>
                <a:lnTo>
                  <a:pt x="6387" y="10430"/>
                </a:lnTo>
                <a:close/>
                <a:moveTo>
                  <a:pt x="0" y="1923"/>
                </a:moveTo>
                <a:cubicBezTo>
                  <a:pt x="0" y="19011"/>
                  <a:pt x="0" y="19011"/>
                  <a:pt x="0" y="19011"/>
                </a:cubicBezTo>
                <a:cubicBezTo>
                  <a:pt x="0" y="20934"/>
                  <a:pt x="1292" y="21600"/>
                  <a:pt x="2512" y="21600"/>
                </a:cubicBezTo>
                <a:cubicBezTo>
                  <a:pt x="4521" y="21600"/>
                  <a:pt x="5741" y="20934"/>
                  <a:pt x="5741" y="19011"/>
                </a:cubicBezTo>
                <a:cubicBezTo>
                  <a:pt x="5741" y="1923"/>
                  <a:pt x="5741" y="1923"/>
                  <a:pt x="5741" y="1923"/>
                </a:cubicBezTo>
                <a:cubicBezTo>
                  <a:pt x="5741" y="666"/>
                  <a:pt x="4521" y="0"/>
                  <a:pt x="2512" y="0"/>
                </a:cubicBezTo>
                <a:cubicBezTo>
                  <a:pt x="1292" y="0"/>
                  <a:pt x="0" y="666"/>
                  <a:pt x="0" y="192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3" name="Shape 1873"/>
          <p:cNvSpPr/>
          <p:nvPr/>
        </p:nvSpPr>
        <p:spPr>
          <a:xfrm>
            <a:off x="7295044" y="3062147"/>
            <a:ext cx="177214" cy="17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91" y="9764"/>
                </a:moveTo>
                <a:cubicBezTo>
                  <a:pt x="1931" y="1258"/>
                  <a:pt x="1931" y="1258"/>
                  <a:pt x="1931" y="1258"/>
                </a:cubicBezTo>
                <a:cubicBezTo>
                  <a:pt x="715" y="666"/>
                  <a:pt x="0" y="1258"/>
                  <a:pt x="0" y="2589"/>
                </a:cubicBezTo>
                <a:cubicBezTo>
                  <a:pt x="0" y="19011"/>
                  <a:pt x="0" y="19011"/>
                  <a:pt x="0" y="19011"/>
                </a:cubicBezTo>
                <a:cubicBezTo>
                  <a:pt x="0" y="20268"/>
                  <a:pt x="715" y="20268"/>
                  <a:pt x="1931" y="19677"/>
                </a:cubicBezTo>
                <a:cubicBezTo>
                  <a:pt x="14591" y="11762"/>
                  <a:pt x="14591" y="11762"/>
                  <a:pt x="14591" y="11762"/>
                </a:cubicBezTo>
                <a:cubicBezTo>
                  <a:pt x="14591" y="11762"/>
                  <a:pt x="15234" y="11096"/>
                  <a:pt x="15234" y="10430"/>
                </a:cubicBezTo>
                <a:lnTo>
                  <a:pt x="14591" y="9764"/>
                </a:lnTo>
                <a:close/>
                <a:moveTo>
                  <a:pt x="19025" y="0"/>
                </a:moveTo>
                <a:cubicBezTo>
                  <a:pt x="17166" y="0"/>
                  <a:pt x="15878" y="666"/>
                  <a:pt x="15878" y="1923"/>
                </a:cubicBezTo>
                <a:cubicBezTo>
                  <a:pt x="15878" y="19011"/>
                  <a:pt x="15878" y="19011"/>
                  <a:pt x="15878" y="19011"/>
                </a:cubicBezTo>
                <a:cubicBezTo>
                  <a:pt x="15878" y="20934"/>
                  <a:pt x="17166" y="21600"/>
                  <a:pt x="19025" y="21600"/>
                </a:cubicBezTo>
                <a:cubicBezTo>
                  <a:pt x="20313" y="21600"/>
                  <a:pt x="21600" y="20934"/>
                  <a:pt x="21600" y="19011"/>
                </a:cubicBezTo>
                <a:cubicBezTo>
                  <a:pt x="21600" y="1923"/>
                  <a:pt x="21600" y="1923"/>
                  <a:pt x="21600" y="1923"/>
                </a:cubicBezTo>
                <a:cubicBezTo>
                  <a:pt x="21600" y="666"/>
                  <a:pt x="20313" y="0"/>
                  <a:pt x="19025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4" name="Shape 1874"/>
          <p:cNvSpPr/>
          <p:nvPr/>
        </p:nvSpPr>
        <p:spPr>
          <a:xfrm>
            <a:off x="7851463" y="3031985"/>
            <a:ext cx="230391" cy="226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37" y="0"/>
                </a:moveTo>
                <a:lnTo>
                  <a:pt x="16172" y="2943"/>
                </a:lnTo>
                <a:lnTo>
                  <a:pt x="12240" y="6830"/>
                </a:lnTo>
                <a:lnTo>
                  <a:pt x="14732" y="9773"/>
                </a:lnTo>
                <a:lnTo>
                  <a:pt x="19108" y="5386"/>
                </a:lnTo>
                <a:lnTo>
                  <a:pt x="21600" y="8829"/>
                </a:lnTo>
                <a:lnTo>
                  <a:pt x="21600" y="0"/>
                </a:lnTo>
                <a:lnTo>
                  <a:pt x="13237" y="0"/>
                </a:lnTo>
                <a:close/>
                <a:moveTo>
                  <a:pt x="6868" y="12271"/>
                </a:moveTo>
                <a:lnTo>
                  <a:pt x="2437" y="16714"/>
                </a:lnTo>
                <a:lnTo>
                  <a:pt x="0" y="13271"/>
                </a:lnTo>
                <a:lnTo>
                  <a:pt x="0" y="21600"/>
                </a:lnTo>
                <a:lnTo>
                  <a:pt x="8806" y="21600"/>
                </a:lnTo>
                <a:lnTo>
                  <a:pt x="5372" y="19157"/>
                </a:lnTo>
                <a:lnTo>
                  <a:pt x="9305" y="15214"/>
                </a:lnTo>
                <a:lnTo>
                  <a:pt x="6868" y="1227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5" name="Shape 1875"/>
          <p:cNvSpPr/>
          <p:nvPr/>
        </p:nvSpPr>
        <p:spPr>
          <a:xfrm>
            <a:off x="8418994" y="3012935"/>
            <a:ext cx="259763" cy="266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61" y="15687"/>
                </a:moveTo>
                <a:lnTo>
                  <a:pt x="0" y="19073"/>
                </a:lnTo>
                <a:lnTo>
                  <a:pt x="2150" y="21600"/>
                </a:lnTo>
                <a:lnTo>
                  <a:pt x="6011" y="17785"/>
                </a:lnTo>
                <a:lnTo>
                  <a:pt x="8210" y="20313"/>
                </a:lnTo>
                <a:lnTo>
                  <a:pt x="8210" y="13113"/>
                </a:lnTo>
                <a:lnTo>
                  <a:pt x="1271" y="13113"/>
                </a:lnTo>
                <a:lnTo>
                  <a:pt x="3861" y="15687"/>
                </a:lnTo>
                <a:close/>
                <a:moveTo>
                  <a:pt x="21600" y="2575"/>
                </a:moveTo>
                <a:lnTo>
                  <a:pt x="19450" y="0"/>
                </a:lnTo>
                <a:lnTo>
                  <a:pt x="16029" y="3862"/>
                </a:lnTo>
                <a:lnTo>
                  <a:pt x="13439" y="1335"/>
                </a:lnTo>
                <a:lnTo>
                  <a:pt x="13439" y="8058"/>
                </a:lnTo>
                <a:lnTo>
                  <a:pt x="20329" y="8058"/>
                </a:lnTo>
                <a:lnTo>
                  <a:pt x="18179" y="5960"/>
                </a:lnTo>
                <a:lnTo>
                  <a:pt x="21600" y="257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6" name="Shape 1876"/>
          <p:cNvSpPr/>
          <p:nvPr/>
        </p:nvSpPr>
        <p:spPr>
          <a:xfrm>
            <a:off x="2576200" y="5343385"/>
            <a:ext cx="281194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800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800" y="0"/>
                </a:cubicBezTo>
                <a:close/>
                <a:moveTo>
                  <a:pt x="10800" y="19578"/>
                </a:moveTo>
                <a:cubicBezTo>
                  <a:pt x="6010" y="19578"/>
                  <a:pt x="1988" y="15947"/>
                  <a:pt x="1988" y="10616"/>
                </a:cubicBezTo>
                <a:cubicBezTo>
                  <a:pt x="1988" y="5745"/>
                  <a:pt x="6010" y="1700"/>
                  <a:pt x="10800" y="1700"/>
                </a:cubicBezTo>
                <a:cubicBezTo>
                  <a:pt x="15590" y="1700"/>
                  <a:pt x="19612" y="5745"/>
                  <a:pt x="19612" y="10616"/>
                </a:cubicBezTo>
                <a:cubicBezTo>
                  <a:pt x="19612" y="15947"/>
                  <a:pt x="15590" y="19578"/>
                  <a:pt x="10800" y="195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7" name="Shape 1877"/>
          <p:cNvSpPr/>
          <p:nvPr/>
        </p:nvSpPr>
        <p:spPr>
          <a:xfrm>
            <a:off x="3158019" y="5343385"/>
            <a:ext cx="283570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5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845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845" y="0"/>
                </a:cubicBezTo>
                <a:close/>
                <a:moveTo>
                  <a:pt x="2395" y="7767"/>
                </a:moveTo>
                <a:cubicBezTo>
                  <a:pt x="7998" y="10203"/>
                  <a:pt x="7998" y="10203"/>
                  <a:pt x="7998" y="10203"/>
                </a:cubicBezTo>
                <a:cubicBezTo>
                  <a:pt x="9580" y="11030"/>
                  <a:pt x="9580" y="11030"/>
                  <a:pt x="9580" y="11030"/>
                </a:cubicBezTo>
                <a:cubicBezTo>
                  <a:pt x="10845" y="11811"/>
                  <a:pt x="10845" y="11811"/>
                  <a:pt x="10845" y="11811"/>
                </a:cubicBezTo>
                <a:cubicBezTo>
                  <a:pt x="11975" y="12225"/>
                  <a:pt x="11975" y="12225"/>
                  <a:pt x="11975" y="12225"/>
                </a:cubicBezTo>
                <a:lnTo>
                  <a:pt x="12382" y="12638"/>
                </a:lnTo>
                <a:cubicBezTo>
                  <a:pt x="12382" y="13052"/>
                  <a:pt x="11975" y="13466"/>
                  <a:pt x="11975" y="13466"/>
                </a:cubicBezTo>
                <a:cubicBezTo>
                  <a:pt x="11613" y="13879"/>
                  <a:pt x="11207" y="13879"/>
                  <a:pt x="10845" y="13879"/>
                </a:cubicBezTo>
                <a:cubicBezTo>
                  <a:pt x="9987" y="13879"/>
                  <a:pt x="9173" y="13466"/>
                  <a:pt x="8405" y="13052"/>
                </a:cubicBezTo>
                <a:cubicBezTo>
                  <a:pt x="7185" y="14293"/>
                  <a:pt x="7185" y="14293"/>
                  <a:pt x="7185" y="14293"/>
                </a:cubicBezTo>
                <a:cubicBezTo>
                  <a:pt x="7998" y="15074"/>
                  <a:pt x="9173" y="15947"/>
                  <a:pt x="10393" y="15947"/>
                </a:cubicBezTo>
                <a:cubicBezTo>
                  <a:pt x="10393" y="17556"/>
                  <a:pt x="10393" y="17556"/>
                  <a:pt x="10393" y="17556"/>
                </a:cubicBezTo>
                <a:cubicBezTo>
                  <a:pt x="11613" y="17556"/>
                  <a:pt x="11613" y="17556"/>
                  <a:pt x="11613" y="17556"/>
                </a:cubicBezTo>
                <a:cubicBezTo>
                  <a:pt x="11613" y="15947"/>
                  <a:pt x="11613" y="15947"/>
                  <a:pt x="11613" y="15947"/>
                </a:cubicBezTo>
                <a:cubicBezTo>
                  <a:pt x="12382" y="15534"/>
                  <a:pt x="12833" y="15534"/>
                  <a:pt x="13602" y="15074"/>
                </a:cubicBezTo>
                <a:cubicBezTo>
                  <a:pt x="14008" y="14660"/>
                  <a:pt x="14415" y="13879"/>
                  <a:pt x="14415" y="13466"/>
                </a:cubicBezTo>
                <a:cubicBezTo>
                  <a:pt x="18437" y="15074"/>
                  <a:pt x="18437" y="15074"/>
                  <a:pt x="18437" y="15074"/>
                </a:cubicBezTo>
                <a:cubicBezTo>
                  <a:pt x="16810" y="17969"/>
                  <a:pt x="14008" y="19578"/>
                  <a:pt x="10845" y="19578"/>
                </a:cubicBezTo>
                <a:cubicBezTo>
                  <a:pt x="6010" y="19578"/>
                  <a:pt x="1988" y="15947"/>
                  <a:pt x="1988" y="10616"/>
                </a:cubicBezTo>
                <a:cubicBezTo>
                  <a:pt x="1988" y="9789"/>
                  <a:pt x="1988" y="8594"/>
                  <a:pt x="2395" y="7767"/>
                </a:cubicBezTo>
                <a:close/>
                <a:moveTo>
                  <a:pt x="14008" y="10616"/>
                </a:moveTo>
                <a:cubicBezTo>
                  <a:pt x="11975" y="9789"/>
                  <a:pt x="11975" y="9789"/>
                  <a:pt x="11975" y="9789"/>
                </a:cubicBezTo>
                <a:cubicBezTo>
                  <a:pt x="11207" y="9375"/>
                  <a:pt x="11207" y="9375"/>
                  <a:pt x="11207" y="9375"/>
                </a:cubicBezTo>
                <a:cubicBezTo>
                  <a:pt x="9580" y="8594"/>
                  <a:pt x="9580" y="8594"/>
                  <a:pt x="9580" y="8594"/>
                </a:cubicBezTo>
                <a:cubicBezTo>
                  <a:pt x="9580" y="8180"/>
                  <a:pt x="9987" y="8180"/>
                  <a:pt x="9987" y="7767"/>
                </a:cubicBezTo>
                <a:cubicBezTo>
                  <a:pt x="10393" y="7767"/>
                  <a:pt x="10845" y="7767"/>
                  <a:pt x="10845" y="7767"/>
                </a:cubicBezTo>
                <a:cubicBezTo>
                  <a:pt x="11613" y="7767"/>
                  <a:pt x="12382" y="7767"/>
                  <a:pt x="12833" y="8180"/>
                </a:cubicBezTo>
                <a:cubicBezTo>
                  <a:pt x="14415" y="6940"/>
                  <a:pt x="14415" y="6940"/>
                  <a:pt x="14415" y="6940"/>
                </a:cubicBezTo>
                <a:cubicBezTo>
                  <a:pt x="13602" y="6158"/>
                  <a:pt x="12382" y="5745"/>
                  <a:pt x="11613" y="5745"/>
                </a:cubicBezTo>
                <a:cubicBezTo>
                  <a:pt x="11613" y="4136"/>
                  <a:pt x="11613" y="4136"/>
                  <a:pt x="11613" y="4136"/>
                </a:cubicBezTo>
                <a:cubicBezTo>
                  <a:pt x="10393" y="4136"/>
                  <a:pt x="10393" y="4136"/>
                  <a:pt x="10393" y="4136"/>
                </a:cubicBezTo>
                <a:cubicBezTo>
                  <a:pt x="10393" y="5745"/>
                  <a:pt x="10393" y="5745"/>
                  <a:pt x="10393" y="5745"/>
                </a:cubicBezTo>
                <a:cubicBezTo>
                  <a:pt x="9580" y="5745"/>
                  <a:pt x="9173" y="6158"/>
                  <a:pt x="8405" y="6572"/>
                </a:cubicBezTo>
                <a:cubicBezTo>
                  <a:pt x="7998" y="6572"/>
                  <a:pt x="7592" y="7353"/>
                  <a:pt x="7592" y="7767"/>
                </a:cubicBezTo>
                <a:cubicBezTo>
                  <a:pt x="3615" y="5745"/>
                  <a:pt x="3615" y="5745"/>
                  <a:pt x="3615" y="5745"/>
                </a:cubicBezTo>
                <a:cubicBezTo>
                  <a:pt x="4790" y="3309"/>
                  <a:pt x="7592" y="1700"/>
                  <a:pt x="10845" y="1700"/>
                </a:cubicBezTo>
                <a:cubicBezTo>
                  <a:pt x="15635" y="1700"/>
                  <a:pt x="19612" y="5745"/>
                  <a:pt x="19612" y="10616"/>
                </a:cubicBezTo>
                <a:cubicBezTo>
                  <a:pt x="19612" y="11443"/>
                  <a:pt x="19612" y="12225"/>
                  <a:pt x="19205" y="13052"/>
                </a:cubicBezTo>
                <a:lnTo>
                  <a:pt x="14008" y="1061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8" name="Shape 1878"/>
          <p:cNvSpPr/>
          <p:nvPr/>
        </p:nvSpPr>
        <p:spPr>
          <a:xfrm>
            <a:off x="3742219" y="5343385"/>
            <a:ext cx="281195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3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823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823" y="0"/>
                </a:cubicBezTo>
                <a:close/>
                <a:moveTo>
                  <a:pt x="2390" y="7767"/>
                </a:moveTo>
                <a:cubicBezTo>
                  <a:pt x="5186" y="9008"/>
                  <a:pt x="5186" y="9008"/>
                  <a:pt x="5186" y="9008"/>
                </a:cubicBezTo>
                <a:cubicBezTo>
                  <a:pt x="5186" y="10616"/>
                  <a:pt x="5186" y="10616"/>
                  <a:pt x="5186" y="10616"/>
                </a:cubicBezTo>
                <a:cubicBezTo>
                  <a:pt x="6043" y="10616"/>
                  <a:pt x="6043" y="10616"/>
                  <a:pt x="6043" y="10616"/>
                </a:cubicBezTo>
                <a:cubicBezTo>
                  <a:pt x="6043" y="10616"/>
                  <a:pt x="6043" y="10616"/>
                  <a:pt x="6043" y="11030"/>
                </a:cubicBezTo>
                <a:cubicBezTo>
                  <a:pt x="6043" y="11443"/>
                  <a:pt x="6043" y="11443"/>
                  <a:pt x="6043" y="11443"/>
                </a:cubicBezTo>
                <a:cubicBezTo>
                  <a:pt x="5186" y="11443"/>
                  <a:pt x="5186" y="11443"/>
                  <a:pt x="5186" y="11443"/>
                </a:cubicBezTo>
                <a:cubicBezTo>
                  <a:pt x="5186" y="12638"/>
                  <a:pt x="5186" y="12638"/>
                  <a:pt x="5186" y="12638"/>
                </a:cubicBezTo>
                <a:cubicBezTo>
                  <a:pt x="6403" y="12638"/>
                  <a:pt x="6403" y="12638"/>
                  <a:pt x="6403" y="12638"/>
                </a:cubicBezTo>
                <a:cubicBezTo>
                  <a:pt x="6403" y="13466"/>
                  <a:pt x="6809" y="14293"/>
                  <a:pt x="7215" y="15074"/>
                </a:cubicBezTo>
                <a:cubicBezTo>
                  <a:pt x="8433" y="16315"/>
                  <a:pt x="10011" y="17142"/>
                  <a:pt x="11634" y="17142"/>
                </a:cubicBezTo>
                <a:cubicBezTo>
                  <a:pt x="12807" y="17142"/>
                  <a:pt x="14024" y="16729"/>
                  <a:pt x="14385" y="16315"/>
                </a:cubicBezTo>
                <a:cubicBezTo>
                  <a:pt x="14024" y="14293"/>
                  <a:pt x="14024" y="14293"/>
                  <a:pt x="14024" y="14293"/>
                </a:cubicBezTo>
                <a:cubicBezTo>
                  <a:pt x="13618" y="14660"/>
                  <a:pt x="12807" y="14660"/>
                  <a:pt x="11995" y="14660"/>
                </a:cubicBezTo>
                <a:cubicBezTo>
                  <a:pt x="11228" y="14660"/>
                  <a:pt x="10417" y="14660"/>
                  <a:pt x="9605" y="13879"/>
                </a:cubicBezTo>
                <a:cubicBezTo>
                  <a:pt x="9244" y="13466"/>
                  <a:pt x="9244" y="13052"/>
                  <a:pt x="9244" y="12638"/>
                </a:cubicBezTo>
                <a:cubicBezTo>
                  <a:pt x="12807" y="12638"/>
                  <a:pt x="12807" y="12638"/>
                  <a:pt x="12807" y="12638"/>
                </a:cubicBezTo>
                <a:cubicBezTo>
                  <a:pt x="18398" y="15074"/>
                  <a:pt x="18398" y="15074"/>
                  <a:pt x="18398" y="15074"/>
                </a:cubicBezTo>
                <a:cubicBezTo>
                  <a:pt x="16775" y="17969"/>
                  <a:pt x="14024" y="19578"/>
                  <a:pt x="10823" y="19578"/>
                </a:cubicBezTo>
                <a:cubicBezTo>
                  <a:pt x="6043" y="19578"/>
                  <a:pt x="2029" y="15947"/>
                  <a:pt x="2029" y="10616"/>
                </a:cubicBezTo>
                <a:cubicBezTo>
                  <a:pt x="2029" y="9789"/>
                  <a:pt x="2029" y="9008"/>
                  <a:pt x="2390" y="7767"/>
                </a:cubicBezTo>
                <a:close/>
                <a:moveTo>
                  <a:pt x="13618" y="10616"/>
                </a:moveTo>
                <a:cubicBezTo>
                  <a:pt x="13618" y="9008"/>
                  <a:pt x="13618" y="9008"/>
                  <a:pt x="13618" y="9008"/>
                </a:cubicBezTo>
                <a:cubicBezTo>
                  <a:pt x="10417" y="9008"/>
                  <a:pt x="10417" y="9008"/>
                  <a:pt x="10417" y="9008"/>
                </a:cubicBezTo>
                <a:cubicBezTo>
                  <a:pt x="9244" y="8594"/>
                  <a:pt x="9244" y="8594"/>
                  <a:pt x="9244" y="8594"/>
                </a:cubicBezTo>
                <a:cubicBezTo>
                  <a:pt x="9605" y="8180"/>
                  <a:pt x="9605" y="8180"/>
                  <a:pt x="9605" y="7767"/>
                </a:cubicBezTo>
                <a:cubicBezTo>
                  <a:pt x="10417" y="7353"/>
                  <a:pt x="11228" y="6940"/>
                  <a:pt x="11995" y="6940"/>
                </a:cubicBezTo>
                <a:cubicBezTo>
                  <a:pt x="12807" y="6940"/>
                  <a:pt x="13618" y="7353"/>
                  <a:pt x="14024" y="7353"/>
                </a:cubicBezTo>
                <a:cubicBezTo>
                  <a:pt x="14385" y="5331"/>
                  <a:pt x="14385" y="5331"/>
                  <a:pt x="14385" y="5331"/>
                </a:cubicBezTo>
                <a:cubicBezTo>
                  <a:pt x="13618" y="4917"/>
                  <a:pt x="12807" y="4917"/>
                  <a:pt x="11634" y="4917"/>
                </a:cubicBezTo>
                <a:cubicBezTo>
                  <a:pt x="10011" y="4917"/>
                  <a:pt x="8433" y="5331"/>
                  <a:pt x="7621" y="6572"/>
                </a:cubicBezTo>
                <a:cubicBezTo>
                  <a:pt x="7215" y="6940"/>
                  <a:pt x="7215" y="7353"/>
                  <a:pt x="6809" y="7353"/>
                </a:cubicBezTo>
                <a:cubicBezTo>
                  <a:pt x="3608" y="5745"/>
                  <a:pt x="3608" y="5745"/>
                  <a:pt x="3608" y="5745"/>
                </a:cubicBezTo>
                <a:cubicBezTo>
                  <a:pt x="4825" y="3309"/>
                  <a:pt x="7621" y="1700"/>
                  <a:pt x="10823" y="1700"/>
                </a:cubicBezTo>
                <a:cubicBezTo>
                  <a:pt x="15603" y="1700"/>
                  <a:pt x="19571" y="5745"/>
                  <a:pt x="19571" y="10616"/>
                </a:cubicBezTo>
                <a:cubicBezTo>
                  <a:pt x="19571" y="11443"/>
                  <a:pt x="19571" y="12225"/>
                  <a:pt x="19165" y="13052"/>
                </a:cubicBezTo>
                <a:lnTo>
                  <a:pt x="13618" y="1061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79" name="Shape 1879"/>
          <p:cNvSpPr/>
          <p:nvPr/>
        </p:nvSpPr>
        <p:spPr>
          <a:xfrm>
            <a:off x="4324038" y="5343385"/>
            <a:ext cx="282779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777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2390" y="8180"/>
                </a:moveTo>
                <a:cubicBezTo>
                  <a:pt x="7982" y="10616"/>
                  <a:pt x="7982" y="10616"/>
                  <a:pt x="7982" y="10616"/>
                </a:cubicBezTo>
                <a:cubicBezTo>
                  <a:pt x="6809" y="10616"/>
                  <a:pt x="6809" y="10616"/>
                  <a:pt x="6809" y="10616"/>
                </a:cubicBezTo>
                <a:cubicBezTo>
                  <a:pt x="6809" y="12225"/>
                  <a:pt x="6809" y="12225"/>
                  <a:pt x="6809" y="12225"/>
                </a:cubicBezTo>
                <a:cubicBezTo>
                  <a:pt x="9199" y="12225"/>
                  <a:pt x="9199" y="12225"/>
                  <a:pt x="9199" y="12225"/>
                </a:cubicBezTo>
                <a:cubicBezTo>
                  <a:pt x="9605" y="12638"/>
                  <a:pt x="9605" y="12638"/>
                  <a:pt x="9605" y="12638"/>
                </a:cubicBezTo>
                <a:cubicBezTo>
                  <a:pt x="9605" y="13466"/>
                  <a:pt x="9605" y="13466"/>
                  <a:pt x="9605" y="13466"/>
                </a:cubicBezTo>
                <a:cubicBezTo>
                  <a:pt x="6809" y="13466"/>
                  <a:pt x="6809" y="13466"/>
                  <a:pt x="6809" y="13466"/>
                </a:cubicBezTo>
                <a:cubicBezTo>
                  <a:pt x="6809" y="15534"/>
                  <a:pt x="6809" y="15534"/>
                  <a:pt x="6809" y="15534"/>
                </a:cubicBezTo>
                <a:cubicBezTo>
                  <a:pt x="9605" y="15534"/>
                  <a:pt x="9605" y="15534"/>
                  <a:pt x="9605" y="15534"/>
                </a:cubicBezTo>
                <a:cubicBezTo>
                  <a:pt x="9605" y="17969"/>
                  <a:pt x="9605" y="17969"/>
                  <a:pt x="9605" y="17969"/>
                </a:cubicBezTo>
                <a:cubicBezTo>
                  <a:pt x="11995" y="17969"/>
                  <a:pt x="11995" y="17969"/>
                  <a:pt x="11995" y="17969"/>
                </a:cubicBezTo>
                <a:cubicBezTo>
                  <a:pt x="11995" y="15534"/>
                  <a:pt x="11995" y="15534"/>
                  <a:pt x="11995" y="15534"/>
                </a:cubicBezTo>
                <a:cubicBezTo>
                  <a:pt x="14791" y="15534"/>
                  <a:pt x="14791" y="15534"/>
                  <a:pt x="14791" y="15534"/>
                </a:cubicBezTo>
                <a:cubicBezTo>
                  <a:pt x="14791" y="13879"/>
                  <a:pt x="14791" y="13879"/>
                  <a:pt x="14791" y="13879"/>
                </a:cubicBezTo>
                <a:cubicBezTo>
                  <a:pt x="18353" y="15534"/>
                  <a:pt x="18353" y="15534"/>
                  <a:pt x="18353" y="15534"/>
                </a:cubicBezTo>
                <a:cubicBezTo>
                  <a:pt x="16775" y="17969"/>
                  <a:pt x="13979" y="19578"/>
                  <a:pt x="10777" y="19578"/>
                </a:cubicBezTo>
                <a:cubicBezTo>
                  <a:pt x="5997" y="19578"/>
                  <a:pt x="1984" y="15947"/>
                  <a:pt x="1984" y="10616"/>
                </a:cubicBezTo>
                <a:cubicBezTo>
                  <a:pt x="1984" y="9789"/>
                  <a:pt x="1984" y="9008"/>
                  <a:pt x="2390" y="8180"/>
                </a:cubicBezTo>
                <a:close/>
                <a:moveTo>
                  <a:pt x="11995" y="13466"/>
                </a:moveTo>
                <a:cubicBezTo>
                  <a:pt x="11995" y="12638"/>
                  <a:pt x="11995" y="12638"/>
                  <a:pt x="11995" y="12638"/>
                </a:cubicBezTo>
                <a:cubicBezTo>
                  <a:pt x="12356" y="12638"/>
                  <a:pt x="12356" y="12638"/>
                  <a:pt x="12356" y="12638"/>
                </a:cubicBezTo>
                <a:cubicBezTo>
                  <a:pt x="14385" y="13466"/>
                  <a:pt x="14385" y="13466"/>
                  <a:pt x="14385" y="13466"/>
                </a:cubicBezTo>
                <a:lnTo>
                  <a:pt x="11995" y="13466"/>
                </a:lnTo>
                <a:close/>
                <a:moveTo>
                  <a:pt x="14791" y="11443"/>
                </a:moveTo>
                <a:cubicBezTo>
                  <a:pt x="14791" y="10616"/>
                  <a:pt x="14791" y="10616"/>
                  <a:pt x="14791" y="10616"/>
                </a:cubicBezTo>
                <a:cubicBezTo>
                  <a:pt x="13167" y="10616"/>
                  <a:pt x="13167" y="10616"/>
                  <a:pt x="13167" y="10616"/>
                </a:cubicBezTo>
                <a:cubicBezTo>
                  <a:pt x="15963" y="5331"/>
                  <a:pt x="15963" y="5331"/>
                  <a:pt x="15963" y="5331"/>
                </a:cubicBezTo>
                <a:cubicBezTo>
                  <a:pt x="13167" y="5331"/>
                  <a:pt x="13167" y="5331"/>
                  <a:pt x="13167" y="5331"/>
                </a:cubicBezTo>
                <a:cubicBezTo>
                  <a:pt x="11183" y="9789"/>
                  <a:pt x="11183" y="9789"/>
                  <a:pt x="11183" y="9789"/>
                </a:cubicBezTo>
                <a:cubicBezTo>
                  <a:pt x="10372" y="9375"/>
                  <a:pt x="10372" y="9375"/>
                  <a:pt x="10372" y="9375"/>
                </a:cubicBezTo>
                <a:cubicBezTo>
                  <a:pt x="8387" y="5331"/>
                  <a:pt x="8387" y="5331"/>
                  <a:pt x="8387" y="5331"/>
                </a:cubicBezTo>
                <a:cubicBezTo>
                  <a:pt x="5547" y="5331"/>
                  <a:pt x="5547" y="5331"/>
                  <a:pt x="5547" y="5331"/>
                </a:cubicBezTo>
                <a:cubicBezTo>
                  <a:pt x="6809" y="7767"/>
                  <a:pt x="6809" y="7767"/>
                  <a:pt x="6809" y="7767"/>
                </a:cubicBezTo>
                <a:cubicBezTo>
                  <a:pt x="3157" y="6158"/>
                  <a:pt x="3157" y="6158"/>
                  <a:pt x="3157" y="6158"/>
                </a:cubicBezTo>
                <a:cubicBezTo>
                  <a:pt x="4825" y="3723"/>
                  <a:pt x="7576" y="1700"/>
                  <a:pt x="10777" y="1700"/>
                </a:cubicBezTo>
                <a:cubicBezTo>
                  <a:pt x="15557" y="1700"/>
                  <a:pt x="19571" y="5745"/>
                  <a:pt x="19571" y="10616"/>
                </a:cubicBezTo>
                <a:cubicBezTo>
                  <a:pt x="19571" y="11811"/>
                  <a:pt x="19571" y="12638"/>
                  <a:pt x="19210" y="13466"/>
                </a:cubicBezTo>
                <a:lnTo>
                  <a:pt x="14791" y="1144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0" name="Shape 1880"/>
          <p:cNvSpPr/>
          <p:nvPr/>
        </p:nvSpPr>
        <p:spPr>
          <a:xfrm>
            <a:off x="4908238" y="5343385"/>
            <a:ext cx="281194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4917"/>
                </a:moveTo>
                <a:cubicBezTo>
                  <a:pt x="9605" y="4917"/>
                  <a:pt x="8387" y="5331"/>
                  <a:pt x="7621" y="6158"/>
                </a:cubicBezTo>
                <a:cubicBezTo>
                  <a:pt x="6809" y="6940"/>
                  <a:pt x="6403" y="7767"/>
                  <a:pt x="5997" y="9375"/>
                </a:cubicBezTo>
                <a:cubicBezTo>
                  <a:pt x="5231" y="9375"/>
                  <a:pt x="5231" y="9375"/>
                  <a:pt x="5231" y="9375"/>
                </a:cubicBezTo>
                <a:cubicBezTo>
                  <a:pt x="7215" y="11443"/>
                  <a:pt x="7215" y="11443"/>
                  <a:pt x="7215" y="11443"/>
                </a:cubicBezTo>
                <a:cubicBezTo>
                  <a:pt x="9605" y="9375"/>
                  <a:pt x="9605" y="9375"/>
                  <a:pt x="9605" y="9375"/>
                </a:cubicBezTo>
                <a:cubicBezTo>
                  <a:pt x="8793" y="9375"/>
                  <a:pt x="8793" y="9375"/>
                  <a:pt x="8793" y="9375"/>
                </a:cubicBezTo>
                <a:cubicBezTo>
                  <a:pt x="8793" y="7767"/>
                  <a:pt x="9605" y="7353"/>
                  <a:pt x="11183" y="7353"/>
                </a:cubicBezTo>
                <a:cubicBezTo>
                  <a:pt x="11995" y="7353"/>
                  <a:pt x="12401" y="7767"/>
                  <a:pt x="12807" y="8180"/>
                </a:cubicBezTo>
                <a:cubicBezTo>
                  <a:pt x="13167" y="9008"/>
                  <a:pt x="13573" y="9789"/>
                  <a:pt x="13573" y="11030"/>
                </a:cubicBezTo>
                <a:cubicBezTo>
                  <a:pt x="13573" y="11811"/>
                  <a:pt x="13167" y="12638"/>
                  <a:pt x="12807" y="13466"/>
                </a:cubicBezTo>
                <a:cubicBezTo>
                  <a:pt x="12401" y="14293"/>
                  <a:pt x="11589" y="14660"/>
                  <a:pt x="11183" y="14660"/>
                </a:cubicBezTo>
                <a:cubicBezTo>
                  <a:pt x="9605" y="14660"/>
                  <a:pt x="8793" y="13879"/>
                  <a:pt x="8793" y="12638"/>
                </a:cubicBezTo>
                <a:cubicBezTo>
                  <a:pt x="5997" y="12638"/>
                  <a:pt x="5997" y="12638"/>
                  <a:pt x="5997" y="12638"/>
                </a:cubicBezTo>
                <a:cubicBezTo>
                  <a:pt x="5997" y="13879"/>
                  <a:pt x="6809" y="15074"/>
                  <a:pt x="7621" y="15534"/>
                </a:cubicBezTo>
                <a:cubicBezTo>
                  <a:pt x="8387" y="16315"/>
                  <a:pt x="9605" y="16729"/>
                  <a:pt x="10777" y="16729"/>
                </a:cubicBezTo>
                <a:cubicBezTo>
                  <a:pt x="12401" y="16729"/>
                  <a:pt x="13573" y="16315"/>
                  <a:pt x="14791" y="15074"/>
                </a:cubicBezTo>
                <a:cubicBezTo>
                  <a:pt x="15603" y="13879"/>
                  <a:pt x="16414" y="12638"/>
                  <a:pt x="16414" y="11030"/>
                </a:cubicBezTo>
                <a:cubicBezTo>
                  <a:pt x="16414" y="9375"/>
                  <a:pt x="15603" y="7767"/>
                  <a:pt x="14791" y="6572"/>
                </a:cubicBezTo>
                <a:cubicBezTo>
                  <a:pt x="13573" y="5745"/>
                  <a:pt x="12401" y="4917"/>
                  <a:pt x="10777" y="4917"/>
                </a:cubicBezTo>
                <a:close/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777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10777" y="19578"/>
                </a:moveTo>
                <a:cubicBezTo>
                  <a:pt x="5997" y="19578"/>
                  <a:pt x="2029" y="15947"/>
                  <a:pt x="2029" y="10616"/>
                </a:cubicBezTo>
                <a:cubicBezTo>
                  <a:pt x="2029" y="5745"/>
                  <a:pt x="5997" y="1700"/>
                  <a:pt x="10777" y="1700"/>
                </a:cubicBezTo>
                <a:cubicBezTo>
                  <a:pt x="15603" y="1700"/>
                  <a:pt x="19616" y="5745"/>
                  <a:pt x="19616" y="10616"/>
                </a:cubicBezTo>
                <a:cubicBezTo>
                  <a:pt x="19616" y="15947"/>
                  <a:pt x="15603" y="19578"/>
                  <a:pt x="10777" y="195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1" name="Shape 1881"/>
          <p:cNvSpPr/>
          <p:nvPr/>
        </p:nvSpPr>
        <p:spPr>
          <a:xfrm>
            <a:off x="5494819" y="5343385"/>
            <a:ext cx="280402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8" y="10203"/>
                </a:moveTo>
                <a:cubicBezTo>
                  <a:pt x="14822" y="10203"/>
                  <a:pt x="14822" y="10203"/>
                  <a:pt x="14822" y="10203"/>
                </a:cubicBezTo>
                <a:cubicBezTo>
                  <a:pt x="14822" y="8180"/>
                  <a:pt x="14822" y="8180"/>
                  <a:pt x="14822" y="8180"/>
                </a:cubicBezTo>
                <a:cubicBezTo>
                  <a:pt x="6778" y="8180"/>
                  <a:pt x="6778" y="8180"/>
                  <a:pt x="6778" y="8180"/>
                </a:cubicBezTo>
                <a:lnTo>
                  <a:pt x="6778" y="10203"/>
                </a:lnTo>
                <a:close/>
                <a:moveTo>
                  <a:pt x="6778" y="13466"/>
                </a:moveTo>
                <a:cubicBezTo>
                  <a:pt x="14822" y="13466"/>
                  <a:pt x="14822" y="13466"/>
                  <a:pt x="14822" y="13466"/>
                </a:cubicBezTo>
                <a:cubicBezTo>
                  <a:pt x="14822" y="11811"/>
                  <a:pt x="14822" y="11811"/>
                  <a:pt x="14822" y="11811"/>
                </a:cubicBezTo>
                <a:cubicBezTo>
                  <a:pt x="6778" y="11811"/>
                  <a:pt x="6778" y="11811"/>
                  <a:pt x="6778" y="11811"/>
                </a:cubicBezTo>
                <a:lnTo>
                  <a:pt x="6778" y="13466"/>
                </a:lnTo>
                <a:close/>
                <a:moveTo>
                  <a:pt x="10800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800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800" y="0"/>
                </a:cubicBezTo>
                <a:close/>
                <a:moveTo>
                  <a:pt x="10800" y="19578"/>
                </a:moveTo>
                <a:cubicBezTo>
                  <a:pt x="6010" y="19578"/>
                  <a:pt x="1988" y="15947"/>
                  <a:pt x="1988" y="10616"/>
                </a:cubicBezTo>
                <a:cubicBezTo>
                  <a:pt x="1988" y="5745"/>
                  <a:pt x="6010" y="1700"/>
                  <a:pt x="10800" y="1700"/>
                </a:cubicBezTo>
                <a:cubicBezTo>
                  <a:pt x="15590" y="1700"/>
                  <a:pt x="19612" y="5745"/>
                  <a:pt x="19612" y="10616"/>
                </a:cubicBezTo>
                <a:cubicBezTo>
                  <a:pt x="19612" y="15947"/>
                  <a:pt x="15590" y="19578"/>
                  <a:pt x="10800" y="195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2" name="Shape 1882"/>
          <p:cNvSpPr/>
          <p:nvPr/>
        </p:nvSpPr>
        <p:spPr>
          <a:xfrm>
            <a:off x="6076638" y="5343385"/>
            <a:ext cx="282777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5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845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845" y="0"/>
                </a:cubicBezTo>
                <a:close/>
                <a:moveTo>
                  <a:pt x="2395" y="7767"/>
                </a:moveTo>
                <a:cubicBezTo>
                  <a:pt x="6010" y="9375"/>
                  <a:pt x="6010" y="9375"/>
                  <a:pt x="6010" y="9375"/>
                </a:cubicBezTo>
                <a:cubicBezTo>
                  <a:pt x="6010" y="9789"/>
                  <a:pt x="6010" y="10203"/>
                  <a:pt x="6010" y="11030"/>
                </a:cubicBezTo>
                <a:cubicBezTo>
                  <a:pt x="6010" y="15074"/>
                  <a:pt x="9218" y="16315"/>
                  <a:pt x="11252" y="16315"/>
                </a:cubicBezTo>
                <a:cubicBezTo>
                  <a:pt x="12427" y="16315"/>
                  <a:pt x="13240" y="15947"/>
                  <a:pt x="14008" y="15534"/>
                </a:cubicBezTo>
                <a:cubicBezTo>
                  <a:pt x="14415" y="15534"/>
                  <a:pt x="14415" y="15074"/>
                  <a:pt x="14415" y="15074"/>
                </a:cubicBezTo>
                <a:cubicBezTo>
                  <a:pt x="12833" y="13052"/>
                  <a:pt x="12833" y="13052"/>
                  <a:pt x="12833" y="13052"/>
                </a:cubicBezTo>
                <a:lnTo>
                  <a:pt x="12833" y="13466"/>
                </a:lnTo>
                <a:cubicBezTo>
                  <a:pt x="12020" y="13879"/>
                  <a:pt x="11613" y="13879"/>
                  <a:pt x="11252" y="13879"/>
                </a:cubicBezTo>
                <a:cubicBezTo>
                  <a:pt x="9625" y="13879"/>
                  <a:pt x="9218" y="12225"/>
                  <a:pt x="9218" y="10616"/>
                </a:cubicBezTo>
                <a:cubicBezTo>
                  <a:pt x="18437" y="15074"/>
                  <a:pt x="18437" y="15074"/>
                  <a:pt x="18437" y="15074"/>
                </a:cubicBezTo>
                <a:cubicBezTo>
                  <a:pt x="16810" y="17969"/>
                  <a:pt x="14008" y="19578"/>
                  <a:pt x="10845" y="19578"/>
                </a:cubicBezTo>
                <a:cubicBezTo>
                  <a:pt x="6010" y="19578"/>
                  <a:pt x="1988" y="15947"/>
                  <a:pt x="1988" y="10616"/>
                </a:cubicBezTo>
                <a:cubicBezTo>
                  <a:pt x="1988" y="9789"/>
                  <a:pt x="1988" y="9008"/>
                  <a:pt x="2395" y="7767"/>
                </a:cubicBezTo>
                <a:close/>
                <a:moveTo>
                  <a:pt x="9625" y="8594"/>
                </a:moveTo>
                <a:cubicBezTo>
                  <a:pt x="10032" y="8180"/>
                  <a:pt x="10393" y="7353"/>
                  <a:pt x="11252" y="7353"/>
                </a:cubicBezTo>
                <a:cubicBezTo>
                  <a:pt x="11613" y="7353"/>
                  <a:pt x="12020" y="7767"/>
                  <a:pt x="12427" y="7767"/>
                </a:cubicBezTo>
                <a:lnTo>
                  <a:pt x="12833" y="8180"/>
                </a:lnTo>
                <a:cubicBezTo>
                  <a:pt x="14415" y="6158"/>
                  <a:pt x="14415" y="6158"/>
                  <a:pt x="14415" y="6158"/>
                </a:cubicBezTo>
                <a:cubicBezTo>
                  <a:pt x="13240" y="5331"/>
                  <a:pt x="12020" y="4917"/>
                  <a:pt x="11252" y="4917"/>
                </a:cubicBezTo>
                <a:cubicBezTo>
                  <a:pt x="9218" y="4917"/>
                  <a:pt x="7637" y="6158"/>
                  <a:pt x="6823" y="7353"/>
                </a:cubicBezTo>
                <a:cubicBezTo>
                  <a:pt x="3615" y="5745"/>
                  <a:pt x="3615" y="5745"/>
                  <a:pt x="3615" y="5745"/>
                </a:cubicBezTo>
                <a:cubicBezTo>
                  <a:pt x="4790" y="3309"/>
                  <a:pt x="7637" y="1700"/>
                  <a:pt x="10845" y="1700"/>
                </a:cubicBezTo>
                <a:cubicBezTo>
                  <a:pt x="15635" y="1700"/>
                  <a:pt x="19612" y="5745"/>
                  <a:pt x="19612" y="10616"/>
                </a:cubicBezTo>
                <a:cubicBezTo>
                  <a:pt x="19612" y="11443"/>
                  <a:pt x="19612" y="12225"/>
                  <a:pt x="19205" y="13052"/>
                </a:cubicBezTo>
                <a:lnTo>
                  <a:pt x="9625" y="859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3" name="Shape 1883"/>
          <p:cNvSpPr/>
          <p:nvPr/>
        </p:nvSpPr>
        <p:spPr>
          <a:xfrm>
            <a:off x="6660044" y="5343385"/>
            <a:ext cx="281194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504"/>
                </a:moveTo>
                <a:cubicBezTo>
                  <a:pt x="7185" y="4504"/>
                  <a:pt x="6417" y="7767"/>
                  <a:pt x="6417" y="10616"/>
                </a:cubicBezTo>
                <a:cubicBezTo>
                  <a:pt x="6417" y="13466"/>
                  <a:pt x="7185" y="17142"/>
                  <a:pt x="10800" y="17142"/>
                </a:cubicBezTo>
                <a:cubicBezTo>
                  <a:pt x="14370" y="17142"/>
                  <a:pt x="15183" y="13466"/>
                  <a:pt x="15183" y="10616"/>
                </a:cubicBezTo>
                <a:cubicBezTo>
                  <a:pt x="15183" y="7767"/>
                  <a:pt x="14370" y="4504"/>
                  <a:pt x="10800" y="4504"/>
                </a:cubicBezTo>
                <a:close/>
                <a:moveTo>
                  <a:pt x="8812" y="10616"/>
                </a:moveTo>
                <a:cubicBezTo>
                  <a:pt x="8812" y="9375"/>
                  <a:pt x="8812" y="6940"/>
                  <a:pt x="10800" y="6940"/>
                </a:cubicBezTo>
                <a:lnTo>
                  <a:pt x="11207" y="6940"/>
                </a:lnTo>
                <a:cubicBezTo>
                  <a:pt x="11613" y="6940"/>
                  <a:pt x="11613" y="7353"/>
                  <a:pt x="11207" y="7767"/>
                </a:cubicBezTo>
                <a:cubicBezTo>
                  <a:pt x="8812" y="12225"/>
                  <a:pt x="8812" y="12225"/>
                  <a:pt x="8812" y="12225"/>
                </a:cubicBezTo>
                <a:cubicBezTo>
                  <a:pt x="8812" y="11811"/>
                  <a:pt x="8812" y="11030"/>
                  <a:pt x="8812" y="10616"/>
                </a:cubicBezTo>
                <a:close/>
                <a:moveTo>
                  <a:pt x="10800" y="14660"/>
                </a:moveTo>
                <a:lnTo>
                  <a:pt x="10393" y="14660"/>
                </a:lnTo>
                <a:cubicBezTo>
                  <a:pt x="9987" y="14293"/>
                  <a:pt x="9580" y="14293"/>
                  <a:pt x="9987" y="13466"/>
                </a:cubicBezTo>
                <a:cubicBezTo>
                  <a:pt x="12382" y="9008"/>
                  <a:pt x="12382" y="9008"/>
                  <a:pt x="12382" y="9008"/>
                </a:cubicBezTo>
                <a:cubicBezTo>
                  <a:pt x="12788" y="9375"/>
                  <a:pt x="12788" y="10203"/>
                  <a:pt x="12788" y="10616"/>
                </a:cubicBezTo>
                <a:cubicBezTo>
                  <a:pt x="12788" y="12225"/>
                  <a:pt x="12788" y="14660"/>
                  <a:pt x="10800" y="14660"/>
                </a:cubicBezTo>
                <a:close/>
                <a:moveTo>
                  <a:pt x="10800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800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800" y="0"/>
                </a:cubicBezTo>
                <a:close/>
                <a:moveTo>
                  <a:pt x="10800" y="19578"/>
                </a:moveTo>
                <a:cubicBezTo>
                  <a:pt x="5965" y="19578"/>
                  <a:pt x="1988" y="15947"/>
                  <a:pt x="1988" y="10616"/>
                </a:cubicBezTo>
                <a:cubicBezTo>
                  <a:pt x="1988" y="5745"/>
                  <a:pt x="5965" y="1700"/>
                  <a:pt x="10800" y="1700"/>
                </a:cubicBezTo>
                <a:cubicBezTo>
                  <a:pt x="15590" y="1700"/>
                  <a:pt x="19567" y="5745"/>
                  <a:pt x="19567" y="10616"/>
                </a:cubicBezTo>
                <a:cubicBezTo>
                  <a:pt x="19567" y="15947"/>
                  <a:pt x="15590" y="19578"/>
                  <a:pt x="10800" y="195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4" name="Shape 1884"/>
          <p:cNvSpPr/>
          <p:nvPr/>
        </p:nvSpPr>
        <p:spPr>
          <a:xfrm>
            <a:off x="7242656" y="5343385"/>
            <a:ext cx="282780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52" y="7767"/>
                </a:moveTo>
                <a:cubicBezTo>
                  <a:pt x="12762" y="7767"/>
                  <a:pt x="12762" y="7767"/>
                  <a:pt x="12762" y="7767"/>
                </a:cubicBezTo>
                <a:cubicBezTo>
                  <a:pt x="12762" y="5331"/>
                  <a:pt x="12762" y="5331"/>
                  <a:pt x="12762" y="5331"/>
                </a:cubicBezTo>
                <a:cubicBezTo>
                  <a:pt x="12762" y="4917"/>
                  <a:pt x="12762" y="4917"/>
                  <a:pt x="12762" y="4917"/>
                </a:cubicBezTo>
                <a:cubicBezTo>
                  <a:pt x="12401" y="4917"/>
                  <a:pt x="12401" y="4504"/>
                  <a:pt x="12401" y="4504"/>
                </a:cubicBezTo>
                <a:cubicBezTo>
                  <a:pt x="6403" y="4504"/>
                  <a:pt x="6403" y="4504"/>
                  <a:pt x="6403" y="4504"/>
                </a:cubicBezTo>
                <a:cubicBezTo>
                  <a:pt x="5997" y="4504"/>
                  <a:pt x="5997" y="4917"/>
                  <a:pt x="5997" y="4917"/>
                </a:cubicBezTo>
                <a:cubicBezTo>
                  <a:pt x="5997" y="4917"/>
                  <a:pt x="5997" y="4917"/>
                  <a:pt x="5997" y="5331"/>
                </a:cubicBezTo>
                <a:cubicBezTo>
                  <a:pt x="5997" y="13466"/>
                  <a:pt x="5997" y="13466"/>
                  <a:pt x="5997" y="13466"/>
                </a:cubicBezTo>
                <a:cubicBezTo>
                  <a:pt x="5997" y="13466"/>
                  <a:pt x="5997" y="13466"/>
                  <a:pt x="5997" y="13879"/>
                </a:cubicBezTo>
                <a:lnTo>
                  <a:pt x="6403" y="13879"/>
                </a:lnTo>
                <a:cubicBezTo>
                  <a:pt x="8793" y="13879"/>
                  <a:pt x="8793" y="13879"/>
                  <a:pt x="8793" y="13879"/>
                </a:cubicBezTo>
                <a:cubicBezTo>
                  <a:pt x="8793" y="16315"/>
                  <a:pt x="8793" y="16315"/>
                  <a:pt x="8793" y="16315"/>
                </a:cubicBezTo>
                <a:lnTo>
                  <a:pt x="8793" y="16729"/>
                </a:lnTo>
                <a:cubicBezTo>
                  <a:pt x="9199" y="16729"/>
                  <a:pt x="9199" y="16729"/>
                  <a:pt x="9199" y="16729"/>
                </a:cubicBezTo>
                <a:cubicBezTo>
                  <a:pt x="15152" y="16729"/>
                  <a:pt x="15152" y="16729"/>
                  <a:pt x="15152" y="16729"/>
                </a:cubicBezTo>
                <a:lnTo>
                  <a:pt x="15557" y="16729"/>
                </a:lnTo>
                <a:lnTo>
                  <a:pt x="15557" y="16315"/>
                </a:lnTo>
                <a:cubicBezTo>
                  <a:pt x="15557" y="8180"/>
                  <a:pt x="15557" y="8180"/>
                  <a:pt x="15557" y="8180"/>
                </a:cubicBezTo>
                <a:lnTo>
                  <a:pt x="15557" y="7767"/>
                </a:lnTo>
                <a:lnTo>
                  <a:pt x="15152" y="7767"/>
                </a:lnTo>
                <a:close/>
                <a:moveTo>
                  <a:pt x="9199" y="7767"/>
                </a:moveTo>
                <a:cubicBezTo>
                  <a:pt x="9199" y="7767"/>
                  <a:pt x="9199" y="7767"/>
                  <a:pt x="8793" y="7767"/>
                </a:cubicBezTo>
                <a:lnTo>
                  <a:pt x="8793" y="8180"/>
                </a:lnTo>
                <a:cubicBezTo>
                  <a:pt x="8793" y="12638"/>
                  <a:pt x="8793" y="12638"/>
                  <a:pt x="8793" y="12638"/>
                </a:cubicBezTo>
                <a:cubicBezTo>
                  <a:pt x="6809" y="12638"/>
                  <a:pt x="6809" y="12638"/>
                  <a:pt x="6809" y="12638"/>
                </a:cubicBezTo>
                <a:cubicBezTo>
                  <a:pt x="6809" y="5745"/>
                  <a:pt x="6809" y="5745"/>
                  <a:pt x="6809" y="5745"/>
                </a:cubicBezTo>
                <a:cubicBezTo>
                  <a:pt x="11589" y="5745"/>
                  <a:pt x="11589" y="5745"/>
                  <a:pt x="11589" y="5745"/>
                </a:cubicBezTo>
                <a:cubicBezTo>
                  <a:pt x="11589" y="7767"/>
                  <a:pt x="11589" y="7767"/>
                  <a:pt x="11589" y="7767"/>
                </a:cubicBezTo>
                <a:lnTo>
                  <a:pt x="9199" y="7767"/>
                </a:lnTo>
                <a:close/>
                <a:moveTo>
                  <a:pt x="14791" y="15534"/>
                </a:moveTo>
                <a:cubicBezTo>
                  <a:pt x="10011" y="15534"/>
                  <a:pt x="10011" y="15534"/>
                  <a:pt x="10011" y="15534"/>
                </a:cubicBezTo>
                <a:cubicBezTo>
                  <a:pt x="10011" y="9008"/>
                  <a:pt x="10011" y="9008"/>
                  <a:pt x="10011" y="9008"/>
                </a:cubicBezTo>
                <a:cubicBezTo>
                  <a:pt x="14791" y="9008"/>
                  <a:pt x="14791" y="9008"/>
                  <a:pt x="14791" y="9008"/>
                </a:cubicBezTo>
                <a:lnTo>
                  <a:pt x="14791" y="15534"/>
                </a:lnTo>
                <a:close/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777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10777" y="19578"/>
                </a:moveTo>
                <a:cubicBezTo>
                  <a:pt x="5997" y="19578"/>
                  <a:pt x="1984" y="15947"/>
                  <a:pt x="1984" y="10616"/>
                </a:cubicBezTo>
                <a:cubicBezTo>
                  <a:pt x="1984" y="5745"/>
                  <a:pt x="5997" y="1700"/>
                  <a:pt x="10777" y="1700"/>
                </a:cubicBezTo>
                <a:cubicBezTo>
                  <a:pt x="15557" y="1700"/>
                  <a:pt x="19571" y="5745"/>
                  <a:pt x="19571" y="10616"/>
                </a:cubicBezTo>
                <a:cubicBezTo>
                  <a:pt x="19571" y="15947"/>
                  <a:pt x="15557" y="19578"/>
                  <a:pt x="10777" y="195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5" name="Shape 1885"/>
          <p:cNvSpPr/>
          <p:nvPr/>
        </p:nvSpPr>
        <p:spPr>
          <a:xfrm>
            <a:off x="7826063" y="5343385"/>
            <a:ext cx="281193" cy="27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85" y="11030"/>
                </a:moveTo>
                <a:cubicBezTo>
                  <a:pt x="15590" y="10203"/>
                  <a:pt x="15590" y="10203"/>
                  <a:pt x="15590" y="10203"/>
                </a:cubicBezTo>
                <a:cubicBezTo>
                  <a:pt x="15590" y="7353"/>
                  <a:pt x="15590" y="7353"/>
                  <a:pt x="15590" y="7353"/>
                </a:cubicBezTo>
                <a:cubicBezTo>
                  <a:pt x="9173" y="4504"/>
                  <a:pt x="9173" y="4504"/>
                  <a:pt x="9173" y="4504"/>
                </a:cubicBezTo>
                <a:cubicBezTo>
                  <a:pt x="6372" y="5745"/>
                  <a:pt x="6372" y="5745"/>
                  <a:pt x="6372" y="5745"/>
                </a:cubicBezTo>
                <a:cubicBezTo>
                  <a:pt x="6372" y="9008"/>
                  <a:pt x="6372" y="9008"/>
                  <a:pt x="6372" y="9008"/>
                </a:cubicBezTo>
                <a:cubicBezTo>
                  <a:pt x="3570" y="10203"/>
                  <a:pt x="3570" y="10203"/>
                  <a:pt x="3570" y="10203"/>
                </a:cubicBezTo>
                <a:cubicBezTo>
                  <a:pt x="3570" y="13052"/>
                  <a:pt x="3570" y="13052"/>
                  <a:pt x="3570" y="13052"/>
                </a:cubicBezTo>
                <a:cubicBezTo>
                  <a:pt x="6372" y="14293"/>
                  <a:pt x="6372" y="14293"/>
                  <a:pt x="6372" y="14293"/>
                </a:cubicBezTo>
                <a:cubicBezTo>
                  <a:pt x="9173" y="13052"/>
                  <a:pt x="9173" y="13052"/>
                  <a:pt x="9173" y="13052"/>
                </a:cubicBezTo>
                <a:cubicBezTo>
                  <a:pt x="14822" y="15534"/>
                  <a:pt x="14822" y="15534"/>
                  <a:pt x="14822" y="15534"/>
                </a:cubicBezTo>
                <a:cubicBezTo>
                  <a:pt x="15183" y="15534"/>
                  <a:pt x="15183" y="15534"/>
                  <a:pt x="15183" y="15534"/>
                </a:cubicBezTo>
                <a:cubicBezTo>
                  <a:pt x="17985" y="14293"/>
                  <a:pt x="17985" y="14293"/>
                  <a:pt x="17985" y="14293"/>
                </a:cubicBezTo>
                <a:cubicBezTo>
                  <a:pt x="17985" y="11030"/>
                  <a:pt x="17985" y="11030"/>
                  <a:pt x="17985" y="11030"/>
                </a:cubicBezTo>
                <a:close/>
                <a:moveTo>
                  <a:pt x="14822" y="14660"/>
                </a:moveTo>
                <a:cubicBezTo>
                  <a:pt x="9987" y="12638"/>
                  <a:pt x="9987" y="12638"/>
                  <a:pt x="9987" y="12638"/>
                </a:cubicBezTo>
                <a:cubicBezTo>
                  <a:pt x="9987" y="10616"/>
                  <a:pt x="9987" y="10616"/>
                  <a:pt x="9987" y="10616"/>
                </a:cubicBezTo>
                <a:cubicBezTo>
                  <a:pt x="14822" y="12638"/>
                  <a:pt x="14822" y="12638"/>
                  <a:pt x="14822" y="12638"/>
                </a:cubicBezTo>
                <a:lnTo>
                  <a:pt x="14822" y="14660"/>
                </a:lnTo>
                <a:close/>
                <a:moveTo>
                  <a:pt x="15183" y="11811"/>
                </a:moveTo>
                <a:cubicBezTo>
                  <a:pt x="13556" y="11443"/>
                  <a:pt x="13556" y="11443"/>
                  <a:pt x="13556" y="11443"/>
                </a:cubicBezTo>
                <a:cubicBezTo>
                  <a:pt x="15183" y="10616"/>
                  <a:pt x="15183" y="10616"/>
                  <a:pt x="15183" y="10616"/>
                </a:cubicBezTo>
                <a:cubicBezTo>
                  <a:pt x="16810" y="11443"/>
                  <a:pt x="16810" y="11443"/>
                  <a:pt x="16810" y="11443"/>
                </a:cubicBezTo>
                <a:lnTo>
                  <a:pt x="15183" y="11811"/>
                </a:lnTo>
                <a:close/>
                <a:moveTo>
                  <a:pt x="17217" y="13879"/>
                </a:moveTo>
                <a:cubicBezTo>
                  <a:pt x="15590" y="14660"/>
                  <a:pt x="15590" y="14660"/>
                  <a:pt x="15590" y="14660"/>
                </a:cubicBezTo>
                <a:cubicBezTo>
                  <a:pt x="15590" y="12638"/>
                  <a:pt x="15590" y="12638"/>
                  <a:pt x="15590" y="12638"/>
                </a:cubicBezTo>
                <a:cubicBezTo>
                  <a:pt x="17217" y="11811"/>
                  <a:pt x="17217" y="11811"/>
                  <a:pt x="17217" y="11811"/>
                </a:cubicBezTo>
                <a:lnTo>
                  <a:pt x="17217" y="13879"/>
                </a:lnTo>
                <a:close/>
                <a:moveTo>
                  <a:pt x="10755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755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755" y="0"/>
                </a:cubicBezTo>
                <a:close/>
                <a:moveTo>
                  <a:pt x="10755" y="19578"/>
                </a:moveTo>
                <a:cubicBezTo>
                  <a:pt x="5965" y="19578"/>
                  <a:pt x="1988" y="15947"/>
                  <a:pt x="1988" y="10616"/>
                </a:cubicBezTo>
                <a:cubicBezTo>
                  <a:pt x="1988" y="5745"/>
                  <a:pt x="5965" y="1700"/>
                  <a:pt x="10755" y="1700"/>
                </a:cubicBezTo>
                <a:cubicBezTo>
                  <a:pt x="15590" y="1700"/>
                  <a:pt x="19612" y="5745"/>
                  <a:pt x="19612" y="10616"/>
                </a:cubicBezTo>
                <a:cubicBezTo>
                  <a:pt x="19612" y="15947"/>
                  <a:pt x="15590" y="19578"/>
                  <a:pt x="10755" y="195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6" name="Shape 1886"/>
          <p:cNvSpPr/>
          <p:nvPr/>
        </p:nvSpPr>
        <p:spPr>
          <a:xfrm>
            <a:off x="2656369" y="3047066"/>
            <a:ext cx="164522" cy="259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54" y="1676"/>
                </a:moveTo>
                <a:cubicBezTo>
                  <a:pt x="16200" y="383"/>
                  <a:pt x="13538" y="0"/>
                  <a:pt x="10115" y="0"/>
                </a:cubicBezTo>
                <a:cubicBezTo>
                  <a:pt x="8062" y="0"/>
                  <a:pt x="6085" y="383"/>
                  <a:pt x="4031" y="1245"/>
                </a:cubicBezTo>
                <a:cubicBezTo>
                  <a:pt x="1369" y="2107"/>
                  <a:pt x="0" y="3784"/>
                  <a:pt x="0" y="6322"/>
                </a:cubicBezTo>
                <a:cubicBezTo>
                  <a:pt x="6085" y="6322"/>
                  <a:pt x="6085" y="6322"/>
                  <a:pt x="6085" y="6322"/>
                </a:cubicBezTo>
                <a:cubicBezTo>
                  <a:pt x="6085" y="5891"/>
                  <a:pt x="6769" y="5077"/>
                  <a:pt x="7377" y="4215"/>
                </a:cubicBezTo>
                <a:cubicBezTo>
                  <a:pt x="8062" y="3784"/>
                  <a:pt x="8746" y="3353"/>
                  <a:pt x="10800" y="3353"/>
                </a:cubicBezTo>
                <a:cubicBezTo>
                  <a:pt x="12093" y="3353"/>
                  <a:pt x="13538" y="3784"/>
                  <a:pt x="14223" y="4215"/>
                </a:cubicBezTo>
                <a:cubicBezTo>
                  <a:pt x="14831" y="4646"/>
                  <a:pt x="14831" y="5460"/>
                  <a:pt x="14831" y="5891"/>
                </a:cubicBezTo>
                <a:cubicBezTo>
                  <a:pt x="14831" y="6753"/>
                  <a:pt x="14831" y="7232"/>
                  <a:pt x="14223" y="7615"/>
                </a:cubicBezTo>
                <a:cubicBezTo>
                  <a:pt x="13538" y="7998"/>
                  <a:pt x="13538" y="7998"/>
                  <a:pt x="12777" y="8429"/>
                </a:cubicBezTo>
                <a:cubicBezTo>
                  <a:pt x="12777" y="8429"/>
                  <a:pt x="9431" y="9770"/>
                  <a:pt x="8062" y="11016"/>
                </a:cubicBezTo>
                <a:cubicBezTo>
                  <a:pt x="7377" y="11447"/>
                  <a:pt x="6769" y="12692"/>
                  <a:pt x="6769" y="13985"/>
                </a:cubicBezTo>
                <a:cubicBezTo>
                  <a:pt x="6769" y="13985"/>
                  <a:pt x="6769" y="14416"/>
                  <a:pt x="7377" y="14416"/>
                </a:cubicBezTo>
                <a:cubicBezTo>
                  <a:pt x="8062" y="14416"/>
                  <a:pt x="12093" y="14416"/>
                  <a:pt x="12093" y="14416"/>
                </a:cubicBezTo>
                <a:cubicBezTo>
                  <a:pt x="12777" y="14416"/>
                  <a:pt x="12777" y="13985"/>
                  <a:pt x="12777" y="13985"/>
                </a:cubicBezTo>
                <a:cubicBezTo>
                  <a:pt x="12777" y="13554"/>
                  <a:pt x="12777" y="13123"/>
                  <a:pt x="13538" y="12692"/>
                </a:cubicBezTo>
                <a:cubicBezTo>
                  <a:pt x="13538" y="12309"/>
                  <a:pt x="14223" y="11878"/>
                  <a:pt x="14831" y="11447"/>
                </a:cubicBezTo>
                <a:cubicBezTo>
                  <a:pt x="16885" y="10584"/>
                  <a:pt x="16885" y="10584"/>
                  <a:pt x="16885" y="10584"/>
                </a:cubicBezTo>
                <a:cubicBezTo>
                  <a:pt x="18254" y="9770"/>
                  <a:pt x="19546" y="9339"/>
                  <a:pt x="20231" y="8908"/>
                </a:cubicBezTo>
                <a:cubicBezTo>
                  <a:pt x="20915" y="7998"/>
                  <a:pt x="21600" y="7232"/>
                  <a:pt x="21600" y="5891"/>
                </a:cubicBezTo>
                <a:cubicBezTo>
                  <a:pt x="21600" y="3784"/>
                  <a:pt x="20915" y="2538"/>
                  <a:pt x="18254" y="1676"/>
                </a:cubicBezTo>
                <a:close/>
                <a:moveTo>
                  <a:pt x="10115" y="16523"/>
                </a:moveTo>
                <a:cubicBezTo>
                  <a:pt x="8062" y="16523"/>
                  <a:pt x="6085" y="17385"/>
                  <a:pt x="6085" y="19062"/>
                </a:cubicBezTo>
                <a:cubicBezTo>
                  <a:pt x="6085" y="20355"/>
                  <a:pt x="8062" y="21169"/>
                  <a:pt x="10115" y="21600"/>
                </a:cubicBezTo>
                <a:cubicBezTo>
                  <a:pt x="12093" y="21600"/>
                  <a:pt x="14223" y="20355"/>
                  <a:pt x="14223" y="19062"/>
                </a:cubicBezTo>
                <a:cubicBezTo>
                  <a:pt x="14223" y="17816"/>
                  <a:pt x="12777" y="16523"/>
                  <a:pt x="10115" y="1652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7" name="Shape 1887"/>
          <p:cNvSpPr/>
          <p:nvPr/>
        </p:nvSpPr>
        <p:spPr>
          <a:xfrm>
            <a:off x="11085200" y="4259916"/>
            <a:ext cx="263747" cy="2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2" y="0"/>
                </a:moveTo>
                <a:cubicBezTo>
                  <a:pt x="7028" y="0"/>
                  <a:pt x="2905" y="4670"/>
                  <a:pt x="2905" y="10349"/>
                </a:cubicBezTo>
                <a:cubicBezTo>
                  <a:pt x="0" y="10349"/>
                  <a:pt x="0" y="10349"/>
                  <a:pt x="0" y="10349"/>
                </a:cubicBezTo>
                <a:cubicBezTo>
                  <a:pt x="4170" y="15974"/>
                  <a:pt x="4170" y="15974"/>
                  <a:pt x="4170" y="15974"/>
                </a:cubicBezTo>
                <a:cubicBezTo>
                  <a:pt x="8293" y="10349"/>
                  <a:pt x="8293" y="10349"/>
                  <a:pt x="8293" y="10349"/>
                </a:cubicBezTo>
                <a:cubicBezTo>
                  <a:pt x="4967" y="10349"/>
                  <a:pt x="4967" y="10349"/>
                  <a:pt x="4967" y="10349"/>
                </a:cubicBezTo>
                <a:cubicBezTo>
                  <a:pt x="5388" y="6156"/>
                  <a:pt x="8293" y="2335"/>
                  <a:pt x="12042" y="2335"/>
                </a:cubicBezTo>
                <a:cubicBezTo>
                  <a:pt x="16212" y="2335"/>
                  <a:pt x="19492" y="6156"/>
                  <a:pt x="19492" y="10827"/>
                </a:cubicBezTo>
                <a:cubicBezTo>
                  <a:pt x="19492" y="15019"/>
                  <a:pt x="16212" y="18787"/>
                  <a:pt x="12042" y="18787"/>
                </a:cubicBezTo>
                <a:cubicBezTo>
                  <a:pt x="10823" y="18787"/>
                  <a:pt x="9137" y="18310"/>
                  <a:pt x="7918" y="17407"/>
                </a:cubicBezTo>
                <a:cubicBezTo>
                  <a:pt x="6232" y="19265"/>
                  <a:pt x="6232" y="19265"/>
                  <a:pt x="6232" y="19265"/>
                </a:cubicBezTo>
                <a:cubicBezTo>
                  <a:pt x="7918" y="20698"/>
                  <a:pt x="9980" y="21600"/>
                  <a:pt x="12042" y="21600"/>
                </a:cubicBezTo>
                <a:cubicBezTo>
                  <a:pt x="17430" y="21600"/>
                  <a:pt x="21600" y="16452"/>
                  <a:pt x="21600" y="10827"/>
                </a:cubicBezTo>
                <a:cubicBezTo>
                  <a:pt x="21600" y="4670"/>
                  <a:pt x="17430" y="0"/>
                  <a:pt x="12042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8" name="Shape 1888"/>
          <p:cNvSpPr/>
          <p:nvPr/>
        </p:nvSpPr>
        <p:spPr>
          <a:xfrm>
            <a:off x="10518463" y="4249597"/>
            <a:ext cx="263746" cy="23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32" y="0"/>
                </a:moveTo>
                <a:cubicBezTo>
                  <a:pt x="14557" y="0"/>
                  <a:pt x="18689" y="4712"/>
                  <a:pt x="18689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17468" y="15935"/>
                  <a:pt x="17468" y="15935"/>
                  <a:pt x="17468" y="15935"/>
                </a:cubicBezTo>
                <a:cubicBezTo>
                  <a:pt x="13336" y="10800"/>
                  <a:pt x="13336" y="10800"/>
                  <a:pt x="13336" y="10800"/>
                </a:cubicBezTo>
                <a:cubicBezTo>
                  <a:pt x="16623" y="10800"/>
                  <a:pt x="16623" y="10800"/>
                  <a:pt x="16623" y="10800"/>
                </a:cubicBezTo>
                <a:cubicBezTo>
                  <a:pt x="16200" y="6088"/>
                  <a:pt x="13336" y="2806"/>
                  <a:pt x="9532" y="2806"/>
                </a:cubicBezTo>
                <a:cubicBezTo>
                  <a:pt x="5400" y="2806"/>
                  <a:pt x="2066" y="6565"/>
                  <a:pt x="2066" y="10800"/>
                </a:cubicBezTo>
                <a:cubicBezTo>
                  <a:pt x="2066" y="15512"/>
                  <a:pt x="5400" y="19218"/>
                  <a:pt x="9532" y="19218"/>
                </a:cubicBezTo>
                <a:cubicBezTo>
                  <a:pt x="10800" y="19218"/>
                  <a:pt x="12490" y="18318"/>
                  <a:pt x="13711" y="17365"/>
                </a:cubicBezTo>
                <a:cubicBezTo>
                  <a:pt x="15402" y="19218"/>
                  <a:pt x="15402" y="19218"/>
                  <a:pt x="15402" y="19218"/>
                </a:cubicBezTo>
                <a:cubicBezTo>
                  <a:pt x="13711" y="20647"/>
                  <a:pt x="11645" y="21600"/>
                  <a:pt x="9532" y="21600"/>
                </a:cubicBezTo>
                <a:cubicBezTo>
                  <a:pt x="4132" y="21600"/>
                  <a:pt x="0" y="16888"/>
                  <a:pt x="0" y="10800"/>
                </a:cubicBezTo>
                <a:cubicBezTo>
                  <a:pt x="0" y="5135"/>
                  <a:pt x="4132" y="0"/>
                  <a:pt x="9532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89" name="Shape 1889"/>
          <p:cNvSpPr/>
          <p:nvPr/>
        </p:nvSpPr>
        <p:spPr>
          <a:xfrm>
            <a:off x="2650019" y="5932347"/>
            <a:ext cx="205003" cy="140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53" y="9319"/>
                </a:moveTo>
                <a:cubicBezTo>
                  <a:pt x="1586" y="9319"/>
                  <a:pt x="1586" y="9319"/>
                  <a:pt x="1586" y="9319"/>
                </a:cubicBezTo>
                <a:cubicBezTo>
                  <a:pt x="1037" y="9319"/>
                  <a:pt x="0" y="10103"/>
                  <a:pt x="0" y="10887"/>
                </a:cubicBezTo>
                <a:cubicBezTo>
                  <a:pt x="0" y="12368"/>
                  <a:pt x="1037" y="13152"/>
                  <a:pt x="1586" y="13152"/>
                </a:cubicBezTo>
                <a:cubicBezTo>
                  <a:pt x="19953" y="13152"/>
                  <a:pt x="19953" y="13152"/>
                  <a:pt x="19953" y="13152"/>
                </a:cubicBezTo>
                <a:cubicBezTo>
                  <a:pt x="20502" y="13152"/>
                  <a:pt x="21600" y="12368"/>
                  <a:pt x="21600" y="10887"/>
                </a:cubicBezTo>
                <a:cubicBezTo>
                  <a:pt x="21600" y="10103"/>
                  <a:pt x="20502" y="9319"/>
                  <a:pt x="19953" y="9319"/>
                </a:cubicBezTo>
                <a:close/>
                <a:moveTo>
                  <a:pt x="1586" y="4703"/>
                </a:moveTo>
                <a:cubicBezTo>
                  <a:pt x="19953" y="4703"/>
                  <a:pt x="19953" y="4703"/>
                  <a:pt x="19953" y="4703"/>
                </a:cubicBezTo>
                <a:cubicBezTo>
                  <a:pt x="20502" y="4703"/>
                  <a:pt x="21600" y="3832"/>
                  <a:pt x="21600" y="2352"/>
                </a:cubicBezTo>
                <a:cubicBezTo>
                  <a:pt x="21600" y="1568"/>
                  <a:pt x="20502" y="0"/>
                  <a:pt x="19953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037" y="0"/>
                  <a:pt x="0" y="1568"/>
                  <a:pt x="0" y="2352"/>
                </a:cubicBezTo>
                <a:cubicBezTo>
                  <a:pt x="0" y="3832"/>
                  <a:pt x="1037" y="4703"/>
                  <a:pt x="1586" y="4703"/>
                </a:cubicBezTo>
                <a:close/>
                <a:moveTo>
                  <a:pt x="19953" y="17768"/>
                </a:moveTo>
                <a:cubicBezTo>
                  <a:pt x="1586" y="17768"/>
                  <a:pt x="1586" y="17768"/>
                  <a:pt x="1586" y="17768"/>
                </a:cubicBezTo>
                <a:cubicBezTo>
                  <a:pt x="1037" y="17768"/>
                  <a:pt x="0" y="18552"/>
                  <a:pt x="0" y="20119"/>
                </a:cubicBezTo>
                <a:cubicBezTo>
                  <a:pt x="0" y="20816"/>
                  <a:pt x="1037" y="21600"/>
                  <a:pt x="1586" y="21600"/>
                </a:cubicBezTo>
                <a:cubicBezTo>
                  <a:pt x="19953" y="21600"/>
                  <a:pt x="19953" y="21600"/>
                  <a:pt x="19953" y="21600"/>
                </a:cubicBezTo>
                <a:cubicBezTo>
                  <a:pt x="20502" y="21600"/>
                  <a:pt x="21600" y="20816"/>
                  <a:pt x="21600" y="20119"/>
                </a:cubicBezTo>
                <a:cubicBezTo>
                  <a:pt x="21600" y="18552"/>
                  <a:pt x="20502" y="17768"/>
                  <a:pt x="19953" y="1776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0" name="Shape 1890"/>
          <p:cNvSpPr/>
          <p:nvPr/>
        </p:nvSpPr>
        <p:spPr>
          <a:xfrm>
            <a:off x="1473681" y="5932347"/>
            <a:ext cx="285176" cy="140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08" y="9319"/>
                </a:moveTo>
                <a:cubicBezTo>
                  <a:pt x="1132" y="9319"/>
                  <a:pt x="1132" y="9319"/>
                  <a:pt x="1132" y="9319"/>
                </a:cubicBezTo>
                <a:cubicBezTo>
                  <a:pt x="392" y="9319"/>
                  <a:pt x="0" y="10103"/>
                  <a:pt x="0" y="10887"/>
                </a:cubicBezTo>
                <a:cubicBezTo>
                  <a:pt x="0" y="12368"/>
                  <a:pt x="392" y="13152"/>
                  <a:pt x="1132" y="13152"/>
                </a:cubicBezTo>
                <a:cubicBezTo>
                  <a:pt x="7708" y="13152"/>
                  <a:pt x="7708" y="13152"/>
                  <a:pt x="7708" y="13152"/>
                </a:cubicBezTo>
                <a:cubicBezTo>
                  <a:pt x="8100" y="13152"/>
                  <a:pt x="8492" y="12368"/>
                  <a:pt x="8492" y="10887"/>
                </a:cubicBezTo>
                <a:cubicBezTo>
                  <a:pt x="8492" y="10103"/>
                  <a:pt x="8100" y="9319"/>
                  <a:pt x="7708" y="9319"/>
                </a:cubicBezTo>
                <a:close/>
                <a:moveTo>
                  <a:pt x="7708" y="17768"/>
                </a:moveTo>
                <a:cubicBezTo>
                  <a:pt x="1132" y="17768"/>
                  <a:pt x="1132" y="17768"/>
                  <a:pt x="1132" y="17768"/>
                </a:cubicBezTo>
                <a:cubicBezTo>
                  <a:pt x="392" y="17768"/>
                  <a:pt x="0" y="18552"/>
                  <a:pt x="0" y="20119"/>
                </a:cubicBezTo>
                <a:cubicBezTo>
                  <a:pt x="0" y="20816"/>
                  <a:pt x="392" y="21600"/>
                  <a:pt x="1132" y="21600"/>
                </a:cubicBezTo>
                <a:cubicBezTo>
                  <a:pt x="7708" y="21600"/>
                  <a:pt x="7708" y="21600"/>
                  <a:pt x="7708" y="21600"/>
                </a:cubicBezTo>
                <a:cubicBezTo>
                  <a:pt x="8100" y="21600"/>
                  <a:pt x="8492" y="20816"/>
                  <a:pt x="8492" y="20119"/>
                </a:cubicBezTo>
                <a:cubicBezTo>
                  <a:pt x="8492" y="18552"/>
                  <a:pt x="8100" y="17768"/>
                  <a:pt x="7708" y="17768"/>
                </a:cubicBezTo>
                <a:close/>
                <a:moveTo>
                  <a:pt x="20860" y="9319"/>
                </a:moveTo>
                <a:cubicBezTo>
                  <a:pt x="17332" y="9319"/>
                  <a:pt x="17332" y="9319"/>
                  <a:pt x="17332" y="9319"/>
                </a:cubicBezTo>
                <a:cubicBezTo>
                  <a:pt x="17332" y="1568"/>
                  <a:pt x="17332" y="1568"/>
                  <a:pt x="17332" y="1568"/>
                </a:cubicBezTo>
                <a:cubicBezTo>
                  <a:pt x="17332" y="0"/>
                  <a:pt x="16940" y="0"/>
                  <a:pt x="16200" y="0"/>
                </a:cubicBezTo>
                <a:cubicBezTo>
                  <a:pt x="15416" y="0"/>
                  <a:pt x="15024" y="0"/>
                  <a:pt x="15024" y="1568"/>
                </a:cubicBezTo>
                <a:cubicBezTo>
                  <a:pt x="15024" y="9319"/>
                  <a:pt x="15024" y="9319"/>
                  <a:pt x="15024" y="9319"/>
                </a:cubicBezTo>
                <a:cubicBezTo>
                  <a:pt x="11584" y="9319"/>
                  <a:pt x="11584" y="9319"/>
                  <a:pt x="11584" y="9319"/>
                </a:cubicBezTo>
                <a:cubicBezTo>
                  <a:pt x="10800" y="9319"/>
                  <a:pt x="10800" y="10103"/>
                  <a:pt x="10800" y="10887"/>
                </a:cubicBezTo>
                <a:cubicBezTo>
                  <a:pt x="10800" y="12368"/>
                  <a:pt x="10800" y="13152"/>
                  <a:pt x="11584" y="13152"/>
                </a:cubicBezTo>
                <a:cubicBezTo>
                  <a:pt x="15024" y="13152"/>
                  <a:pt x="15024" y="13152"/>
                  <a:pt x="15024" y="13152"/>
                </a:cubicBezTo>
                <a:cubicBezTo>
                  <a:pt x="15024" y="20816"/>
                  <a:pt x="15024" y="20816"/>
                  <a:pt x="15024" y="20816"/>
                </a:cubicBezTo>
                <a:cubicBezTo>
                  <a:pt x="15024" y="21600"/>
                  <a:pt x="15416" y="21600"/>
                  <a:pt x="16200" y="21600"/>
                </a:cubicBezTo>
                <a:cubicBezTo>
                  <a:pt x="16940" y="21600"/>
                  <a:pt x="17332" y="21600"/>
                  <a:pt x="17332" y="20816"/>
                </a:cubicBezTo>
                <a:cubicBezTo>
                  <a:pt x="17332" y="13152"/>
                  <a:pt x="17332" y="13152"/>
                  <a:pt x="17332" y="13152"/>
                </a:cubicBezTo>
                <a:cubicBezTo>
                  <a:pt x="20860" y="13152"/>
                  <a:pt x="20860" y="13152"/>
                  <a:pt x="20860" y="13152"/>
                </a:cubicBezTo>
                <a:cubicBezTo>
                  <a:pt x="21600" y="13152"/>
                  <a:pt x="21600" y="12368"/>
                  <a:pt x="21600" y="10887"/>
                </a:cubicBezTo>
                <a:cubicBezTo>
                  <a:pt x="21600" y="10103"/>
                  <a:pt x="21600" y="9319"/>
                  <a:pt x="20860" y="9319"/>
                </a:cubicBezTo>
                <a:close/>
                <a:moveTo>
                  <a:pt x="7708" y="0"/>
                </a:moveTo>
                <a:cubicBezTo>
                  <a:pt x="1132" y="0"/>
                  <a:pt x="1132" y="0"/>
                  <a:pt x="1132" y="0"/>
                </a:cubicBezTo>
                <a:cubicBezTo>
                  <a:pt x="392" y="0"/>
                  <a:pt x="0" y="1568"/>
                  <a:pt x="0" y="2352"/>
                </a:cubicBezTo>
                <a:cubicBezTo>
                  <a:pt x="0" y="3832"/>
                  <a:pt x="392" y="4703"/>
                  <a:pt x="1132" y="4703"/>
                </a:cubicBezTo>
                <a:cubicBezTo>
                  <a:pt x="7708" y="4703"/>
                  <a:pt x="7708" y="4703"/>
                  <a:pt x="7708" y="4703"/>
                </a:cubicBezTo>
                <a:cubicBezTo>
                  <a:pt x="8100" y="4703"/>
                  <a:pt x="8492" y="3832"/>
                  <a:pt x="8492" y="2352"/>
                </a:cubicBezTo>
                <a:cubicBezTo>
                  <a:pt x="8492" y="1568"/>
                  <a:pt x="8100" y="0"/>
                  <a:pt x="7708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1" name="Shape 1891"/>
          <p:cNvSpPr/>
          <p:nvPr/>
        </p:nvSpPr>
        <p:spPr>
          <a:xfrm>
            <a:off x="2098363" y="5921235"/>
            <a:ext cx="172467" cy="166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66" y="0"/>
                </a:moveTo>
                <a:cubicBezTo>
                  <a:pt x="3219" y="0"/>
                  <a:pt x="3219" y="0"/>
                  <a:pt x="3219" y="0"/>
                </a:cubicBezTo>
                <a:cubicBezTo>
                  <a:pt x="1359" y="0"/>
                  <a:pt x="0" y="592"/>
                  <a:pt x="0" y="2589"/>
                </a:cubicBezTo>
                <a:cubicBezTo>
                  <a:pt x="0" y="5918"/>
                  <a:pt x="0" y="5918"/>
                  <a:pt x="0" y="5918"/>
                </a:cubicBezTo>
                <a:cubicBezTo>
                  <a:pt x="0" y="7841"/>
                  <a:pt x="1359" y="9173"/>
                  <a:pt x="3219" y="9173"/>
                </a:cubicBezTo>
                <a:cubicBezTo>
                  <a:pt x="6366" y="9173"/>
                  <a:pt x="6366" y="9173"/>
                  <a:pt x="6366" y="9173"/>
                </a:cubicBezTo>
                <a:cubicBezTo>
                  <a:pt x="8297" y="9173"/>
                  <a:pt x="8940" y="7841"/>
                  <a:pt x="8940" y="5918"/>
                </a:cubicBezTo>
                <a:cubicBezTo>
                  <a:pt x="8940" y="2589"/>
                  <a:pt x="8940" y="2589"/>
                  <a:pt x="8940" y="2589"/>
                </a:cubicBezTo>
                <a:cubicBezTo>
                  <a:pt x="8940" y="592"/>
                  <a:pt x="8297" y="0"/>
                  <a:pt x="6366" y="0"/>
                </a:cubicBezTo>
                <a:close/>
                <a:moveTo>
                  <a:pt x="18381" y="0"/>
                </a:moveTo>
                <a:cubicBezTo>
                  <a:pt x="15234" y="0"/>
                  <a:pt x="15234" y="0"/>
                  <a:pt x="15234" y="0"/>
                </a:cubicBezTo>
                <a:cubicBezTo>
                  <a:pt x="13375" y="0"/>
                  <a:pt x="12731" y="592"/>
                  <a:pt x="12731" y="2589"/>
                </a:cubicBezTo>
                <a:cubicBezTo>
                  <a:pt x="12731" y="5918"/>
                  <a:pt x="12731" y="5918"/>
                  <a:pt x="12731" y="5918"/>
                </a:cubicBezTo>
                <a:cubicBezTo>
                  <a:pt x="12731" y="7841"/>
                  <a:pt x="13375" y="9173"/>
                  <a:pt x="15234" y="9173"/>
                </a:cubicBezTo>
                <a:cubicBezTo>
                  <a:pt x="18381" y="9173"/>
                  <a:pt x="18381" y="9173"/>
                  <a:pt x="18381" y="9173"/>
                </a:cubicBezTo>
                <a:cubicBezTo>
                  <a:pt x="20313" y="9173"/>
                  <a:pt x="21600" y="7841"/>
                  <a:pt x="21600" y="5918"/>
                </a:cubicBezTo>
                <a:cubicBezTo>
                  <a:pt x="21600" y="2589"/>
                  <a:pt x="21600" y="2589"/>
                  <a:pt x="21600" y="2589"/>
                </a:cubicBezTo>
                <a:cubicBezTo>
                  <a:pt x="21600" y="592"/>
                  <a:pt x="20313" y="0"/>
                  <a:pt x="18381" y="0"/>
                </a:cubicBezTo>
                <a:close/>
                <a:moveTo>
                  <a:pt x="6366" y="12427"/>
                </a:moveTo>
                <a:cubicBezTo>
                  <a:pt x="3219" y="12427"/>
                  <a:pt x="3219" y="12427"/>
                  <a:pt x="3219" y="12427"/>
                </a:cubicBezTo>
                <a:cubicBezTo>
                  <a:pt x="1359" y="12427"/>
                  <a:pt x="0" y="13759"/>
                  <a:pt x="0" y="15682"/>
                </a:cubicBezTo>
                <a:cubicBezTo>
                  <a:pt x="0" y="18937"/>
                  <a:pt x="0" y="18937"/>
                  <a:pt x="0" y="18937"/>
                </a:cubicBezTo>
                <a:cubicBezTo>
                  <a:pt x="0" y="20934"/>
                  <a:pt x="1359" y="21600"/>
                  <a:pt x="3219" y="21600"/>
                </a:cubicBezTo>
                <a:cubicBezTo>
                  <a:pt x="6366" y="21600"/>
                  <a:pt x="6366" y="21600"/>
                  <a:pt x="6366" y="21600"/>
                </a:cubicBezTo>
                <a:cubicBezTo>
                  <a:pt x="8297" y="21600"/>
                  <a:pt x="8940" y="20934"/>
                  <a:pt x="8940" y="18937"/>
                </a:cubicBezTo>
                <a:cubicBezTo>
                  <a:pt x="8940" y="15682"/>
                  <a:pt x="8940" y="15682"/>
                  <a:pt x="8940" y="15682"/>
                </a:cubicBezTo>
                <a:cubicBezTo>
                  <a:pt x="8940" y="13759"/>
                  <a:pt x="8297" y="12427"/>
                  <a:pt x="6366" y="12427"/>
                </a:cubicBezTo>
                <a:close/>
                <a:moveTo>
                  <a:pt x="18381" y="12427"/>
                </a:moveTo>
                <a:cubicBezTo>
                  <a:pt x="15234" y="12427"/>
                  <a:pt x="15234" y="12427"/>
                  <a:pt x="15234" y="12427"/>
                </a:cubicBezTo>
                <a:cubicBezTo>
                  <a:pt x="13375" y="12427"/>
                  <a:pt x="12731" y="13759"/>
                  <a:pt x="12731" y="15682"/>
                </a:cubicBezTo>
                <a:cubicBezTo>
                  <a:pt x="12731" y="18937"/>
                  <a:pt x="12731" y="18937"/>
                  <a:pt x="12731" y="18937"/>
                </a:cubicBezTo>
                <a:cubicBezTo>
                  <a:pt x="12731" y="20934"/>
                  <a:pt x="13375" y="21600"/>
                  <a:pt x="15234" y="21600"/>
                </a:cubicBezTo>
                <a:cubicBezTo>
                  <a:pt x="18381" y="21600"/>
                  <a:pt x="18381" y="21600"/>
                  <a:pt x="18381" y="21600"/>
                </a:cubicBezTo>
                <a:cubicBezTo>
                  <a:pt x="20313" y="21600"/>
                  <a:pt x="21600" y="20934"/>
                  <a:pt x="21600" y="18937"/>
                </a:cubicBezTo>
                <a:cubicBezTo>
                  <a:pt x="21600" y="15682"/>
                  <a:pt x="21600" y="15682"/>
                  <a:pt x="21600" y="15682"/>
                </a:cubicBezTo>
                <a:cubicBezTo>
                  <a:pt x="21600" y="13759"/>
                  <a:pt x="20313" y="12427"/>
                  <a:pt x="18381" y="124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2" name="Shape 1892"/>
          <p:cNvSpPr/>
          <p:nvPr/>
        </p:nvSpPr>
        <p:spPr>
          <a:xfrm>
            <a:off x="3169131" y="5910916"/>
            <a:ext cx="242320" cy="136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8" y="10484"/>
                </a:moveTo>
                <a:cubicBezTo>
                  <a:pt x="18000" y="10484"/>
                  <a:pt x="18000" y="10484"/>
                  <a:pt x="18000" y="10484"/>
                </a:cubicBezTo>
                <a:cubicBezTo>
                  <a:pt x="18000" y="21600"/>
                  <a:pt x="18000" y="21600"/>
                  <a:pt x="180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8857"/>
                  <a:pt x="21600" y="8857"/>
                  <a:pt x="21600" y="8857"/>
                </a:cubicBezTo>
                <a:cubicBezTo>
                  <a:pt x="21600" y="6417"/>
                  <a:pt x="20282" y="4067"/>
                  <a:pt x="18862" y="4067"/>
                </a:cubicBezTo>
                <a:cubicBezTo>
                  <a:pt x="4918" y="4067"/>
                  <a:pt x="4918" y="4067"/>
                  <a:pt x="4918" y="4067"/>
                </a:cubicBezTo>
                <a:cubicBezTo>
                  <a:pt x="4918" y="0"/>
                  <a:pt x="4918" y="0"/>
                  <a:pt x="4918" y="0"/>
                </a:cubicBezTo>
                <a:cubicBezTo>
                  <a:pt x="0" y="7230"/>
                  <a:pt x="0" y="7230"/>
                  <a:pt x="0" y="7230"/>
                </a:cubicBezTo>
                <a:cubicBezTo>
                  <a:pt x="4918" y="14460"/>
                  <a:pt x="4918" y="14460"/>
                  <a:pt x="4918" y="14460"/>
                </a:cubicBezTo>
                <a:lnTo>
                  <a:pt x="4918" y="10484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3" name="Shape 1893"/>
          <p:cNvSpPr/>
          <p:nvPr/>
        </p:nvSpPr>
        <p:spPr>
          <a:xfrm>
            <a:off x="946631" y="5932347"/>
            <a:ext cx="205003" cy="140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4" y="17768"/>
                </a:moveTo>
                <a:cubicBezTo>
                  <a:pt x="1647" y="17768"/>
                  <a:pt x="1647" y="17768"/>
                  <a:pt x="1647" y="17768"/>
                </a:cubicBezTo>
                <a:cubicBezTo>
                  <a:pt x="1098" y="17768"/>
                  <a:pt x="0" y="18552"/>
                  <a:pt x="0" y="20119"/>
                </a:cubicBezTo>
                <a:cubicBezTo>
                  <a:pt x="0" y="20816"/>
                  <a:pt x="1098" y="21600"/>
                  <a:pt x="1647" y="21600"/>
                </a:cubicBezTo>
                <a:cubicBezTo>
                  <a:pt x="3234" y="21600"/>
                  <a:pt x="3234" y="21600"/>
                  <a:pt x="3234" y="21600"/>
                </a:cubicBezTo>
                <a:cubicBezTo>
                  <a:pt x="4332" y="21600"/>
                  <a:pt x="4881" y="20816"/>
                  <a:pt x="4881" y="20119"/>
                </a:cubicBezTo>
                <a:cubicBezTo>
                  <a:pt x="4881" y="18552"/>
                  <a:pt x="4332" y="17768"/>
                  <a:pt x="3234" y="17768"/>
                </a:cubicBezTo>
                <a:close/>
                <a:moveTo>
                  <a:pt x="3234" y="9319"/>
                </a:moveTo>
                <a:cubicBezTo>
                  <a:pt x="1647" y="9319"/>
                  <a:pt x="1647" y="9319"/>
                  <a:pt x="1647" y="9319"/>
                </a:cubicBezTo>
                <a:cubicBezTo>
                  <a:pt x="1098" y="9319"/>
                  <a:pt x="0" y="10103"/>
                  <a:pt x="0" y="10887"/>
                </a:cubicBezTo>
                <a:cubicBezTo>
                  <a:pt x="0" y="12368"/>
                  <a:pt x="1098" y="13152"/>
                  <a:pt x="1647" y="13152"/>
                </a:cubicBezTo>
                <a:cubicBezTo>
                  <a:pt x="3234" y="13152"/>
                  <a:pt x="3234" y="13152"/>
                  <a:pt x="3234" y="13152"/>
                </a:cubicBezTo>
                <a:cubicBezTo>
                  <a:pt x="4332" y="13152"/>
                  <a:pt x="4881" y="12368"/>
                  <a:pt x="4881" y="10887"/>
                </a:cubicBezTo>
                <a:cubicBezTo>
                  <a:pt x="4881" y="10103"/>
                  <a:pt x="4332" y="9319"/>
                  <a:pt x="3234" y="9319"/>
                </a:cubicBezTo>
                <a:close/>
                <a:moveTo>
                  <a:pt x="3234" y="0"/>
                </a:moveTo>
                <a:cubicBezTo>
                  <a:pt x="1647" y="0"/>
                  <a:pt x="1647" y="0"/>
                  <a:pt x="1647" y="0"/>
                </a:cubicBezTo>
                <a:cubicBezTo>
                  <a:pt x="1098" y="0"/>
                  <a:pt x="0" y="1568"/>
                  <a:pt x="0" y="2352"/>
                </a:cubicBezTo>
                <a:cubicBezTo>
                  <a:pt x="0" y="3832"/>
                  <a:pt x="1098" y="4703"/>
                  <a:pt x="1647" y="4703"/>
                </a:cubicBezTo>
                <a:cubicBezTo>
                  <a:pt x="3234" y="4703"/>
                  <a:pt x="3234" y="4703"/>
                  <a:pt x="3234" y="4703"/>
                </a:cubicBezTo>
                <a:cubicBezTo>
                  <a:pt x="4332" y="4703"/>
                  <a:pt x="4881" y="3832"/>
                  <a:pt x="4881" y="2352"/>
                </a:cubicBezTo>
                <a:cubicBezTo>
                  <a:pt x="4881" y="1568"/>
                  <a:pt x="4332" y="0"/>
                  <a:pt x="3234" y="0"/>
                </a:cubicBezTo>
                <a:close/>
                <a:moveTo>
                  <a:pt x="9214" y="4703"/>
                </a:moveTo>
                <a:cubicBezTo>
                  <a:pt x="20014" y="4703"/>
                  <a:pt x="20014" y="4703"/>
                  <a:pt x="20014" y="4703"/>
                </a:cubicBezTo>
                <a:cubicBezTo>
                  <a:pt x="20563" y="4703"/>
                  <a:pt x="21600" y="3832"/>
                  <a:pt x="21600" y="2352"/>
                </a:cubicBezTo>
                <a:cubicBezTo>
                  <a:pt x="21600" y="1568"/>
                  <a:pt x="20563" y="0"/>
                  <a:pt x="20014" y="0"/>
                </a:cubicBezTo>
                <a:cubicBezTo>
                  <a:pt x="9214" y="0"/>
                  <a:pt x="9214" y="0"/>
                  <a:pt x="9214" y="0"/>
                </a:cubicBezTo>
                <a:cubicBezTo>
                  <a:pt x="8664" y="0"/>
                  <a:pt x="7566" y="1568"/>
                  <a:pt x="7566" y="2352"/>
                </a:cubicBezTo>
                <a:cubicBezTo>
                  <a:pt x="7566" y="3832"/>
                  <a:pt x="8664" y="4703"/>
                  <a:pt x="9214" y="4703"/>
                </a:cubicBezTo>
                <a:close/>
                <a:moveTo>
                  <a:pt x="20014" y="9319"/>
                </a:moveTo>
                <a:cubicBezTo>
                  <a:pt x="9214" y="9319"/>
                  <a:pt x="9214" y="9319"/>
                  <a:pt x="9214" y="9319"/>
                </a:cubicBezTo>
                <a:cubicBezTo>
                  <a:pt x="8664" y="9319"/>
                  <a:pt x="7566" y="10103"/>
                  <a:pt x="7566" y="10887"/>
                </a:cubicBezTo>
                <a:cubicBezTo>
                  <a:pt x="7566" y="12368"/>
                  <a:pt x="8664" y="13152"/>
                  <a:pt x="9214" y="13152"/>
                </a:cubicBezTo>
                <a:cubicBezTo>
                  <a:pt x="20014" y="13152"/>
                  <a:pt x="20014" y="13152"/>
                  <a:pt x="20014" y="13152"/>
                </a:cubicBezTo>
                <a:cubicBezTo>
                  <a:pt x="20563" y="13152"/>
                  <a:pt x="21600" y="12368"/>
                  <a:pt x="21600" y="10887"/>
                </a:cubicBezTo>
                <a:cubicBezTo>
                  <a:pt x="21600" y="10103"/>
                  <a:pt x="20563" y="9319"/>
                  <a:pt x="20014" y="9319"/>
                </a:cubicBezTo>
                <a:close/>
                <a:moveTo>
                  <a:pt x="20014" y="17768"/>
                </a:moveTo>
                <a:cubicBezTo>
                  <a:pt x="9214" y="17768"/>
                  <a:pt x="9214" y="17768"/>
                  <a:pt x="9214" y="17768"/>
                </a:cubicBezTo>
                <a:cubicBezTo>
                  <a:pt x="8664" y="17768"/>
                  <a:pt x="7566" y="18552"/>
                  <a:pt x="7566" y="20119"/>
                </a:cubicBezTo>
                <a:cubicBezTo>
                  <a:pt x="7566" y="20816"/>
                  <a:pt x="8664" y="21600"/>
                  <a:pt x="9214" y="21600"/>
                </a:cubicBezTo>
                <a:cubicBezTo>
                  <a:pt x="20014" y="21600"/>
                  <a:pt x="20014" y="21600"/>
                  <a:pt x="20014" y="21600"/>
                </a:cubicBezTo>
                <a:cubicBezTo>
                  <a:pt x="20563" y="21600"/>
                  <a:pt x="21600" y="20816"/>
                  <a:pt x="21600" y="20119"/>
                </a:cubicBezTo>
                <a:cubicBezTo>
                  <a:pt x="21600" y="18552"/>
                  <a:pt x="20563" y="17768"/>
                  <a:pt x="20014" y="1776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4" name="Shape 1894"/>
          <p:cNvSpPr/>
          <p:nvPr/>
        </p:nvSpPr>
        <p:spPr>
          <a:xfrm>
            <a:off x="7828894" y="4767916"/>
            <a:ext cx="231956" cy="2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70" h="21600" extrusionOk="0">
                <a:moveTo>
                  <a:pt x="4299" y="16412"/>
                </a:moveTo>
                <a:cubicBezTo>
                  <a:pt x="1715" y="13129"/>
                  <a:pt x="1715" y="8418"/>
                  <a:pt x="4689" y="5135"/>
                </a:cubicBezTo>
                <a:cubicBezTo>
                  <a:pt x="6006" y="3759"/>
                  <a:pt x="7273" y="3282"/>
                  <a:pt x="8590" y="2806"/>
                </a:cubicBezTo>
                <a:cubicBezTo>
                  <a:pt x="8590" y="0"/>
                  <a:pt x="8590" y="0"/>
                  <a:pt x="8590" y="0"/>
                </a:cubicBezTo>
                <a:cubicBezTo>
                  <a:pt x="6445" y="476"/>
                  <a:pt x="4689" y="1429"/>
                  <a:pt x="2983" y="3282"/>
                </a:cubicBezTo>
                <a:cubicBezTo>
                  <a:pt x="-918" y="7518"/>
                  <a:pt x="-918" y="14082"/>
                  <a:pt x="2544" y="18318"/>
                </a:cubicBezTo>
                <a:cubicBezTo>
                  <a:pt x="837" y="20647"/>
                  <a:pt x="837" y="20647"/>
                  <a:pt x="837" y="20647"/>
                </a:cubicBezTo>
                <a:cubicBezTo>
                  <a:pt x="7273" y="21124"/>
                  <a:pt x="7273" y="21124"/>
                  <a:pt x="7273" y="21124"/>
                </a:cubicBezTo>
                <a:cubicBezTo>
                  <a:pt x="7273" y="13606"/>
                  <a:pt x="7273" y="13606"/>
                  <a:pt x="7273" y="13606"/>
                </a:cubicBezTo>
                <a:lnTo>
                  <a:pt x="4299" y="16412"/>
                </a:lnTo>
                <a:close/>
                <a:moveTo>
                  <a:pt x="12442" y="953"/>
                </a:moveTo>
                <a:cubicBezTo>
                  <a:pt x="12442" y="8418"/>
                  <a:pt x="12442" y="8418"/>
                  <a:pt x="12442" y="8418"/>
                </a:cubicBezTo>
                <a:cubicBezTo>
                  <a:pt x="15514" y="5135"/>
                  <a:pt x="15514" y="5135"/>
                  <a:pt x="15514" y="5135"/>
                </a:cubicBezTo>
                <a:cubicBezTo>
                  <a:pt x="18098" y="8418"/>
                  <a:pt x="18098" y="13606"/>
                  <a:pt x="15075" y="16888"/>
                </a:cubicBezTo>
                <a:cubicBezTo>
                  <a:pt x="14246" y="17841"/>
                  <a:pt x="12442" y="18794"/>
                  <a:pt x="11174" y="18794"/>
                </a:cubicBezTo>
                <a:cubicBezTo>
                  <a:pt x="11174" y="21600"/>
                  <a:pt x="11174" y="21600"/>
                  <a:pt x="11174" y="21600"/>
                </a:cubicBezTo>
                <a:cubicBezTo>
                  <a:pt x="13368" y="21600"/>
                  <a:pt x="15514" y="20171"/>
                  <a:pt x="16830" y="18794"/>
                </a:cubicBezTo>
                <a:cubicBezTo>
                  <a:pt x="20682" y="14559"/>
                  <a:pt x="20682" y="7518"/>
                  <a:pt x="17220" y="3282"/>
                </a:cubicBezTo>
                <a:cubicBezTo>
                  <a:pt x="19414" y="953"/>
                  <a:pt x="19414" y="953"/>
                  <a:pt x="19414" y="953"/>
                </a:cubicBezTo>
                <a:lnTo>
                  <a:pt x="12442" y="95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5" name="Shape 1895"/>
          <p:cNvSpPr/>
          <p:nvPr/>
        </p:nvSpPr>
        <p:spPr>
          <a:xfrm>
            <a:off x="10507350" y="5409266"/>
            <a:ext cx="285176" cy="18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92" y="5795"/>
                </a:moveTo>
                <a:cubicBezTo>
                  <a:pt x="16200" y="5795"/>
                  <a:pt x="15808" y="5795"/>
                  <a:pt x="15460" y="6388"/>
                </a:cubicBezTo>
                <a:cubicBezTo>
                  <a:pt x="15068" y="2898"/>
                  <a:pt x="12760" y="0"/>
                  <a:pt x="10016" y="0"/>
                </a:cubicBezTo>
                <a:cubicBezTo>
                  <a:pt x="6924" y="0"/>
                  <a:pt x="4224" y="4083"/>
                  <a:pt x="4224" y="8693"/>
                </a:cubicBezTo>
                <a:cubicBezTo>
                  <a:pt x="4224" y="8693"/>
                  <a:pt x="4224" y="9285"/>
                  <a:pt x="4224" y="9878"/>
                </a:cubicBezTo>
                <a:cubicBezTo>
                  <a:pt x="4224" y="9878"/>
                  <a:pt x="4224" y="9878"/>
                  <a:pt x="3876" y="9878"/>
                </a:cubicBezTo>
                <a:cubicBezTo>
                  <a:pt x="1916" y="9878"/>
                  <a:pt x="0" y="12183"/>
                  <a:pt x="0" y="15673"/>
                </a:cubicBezTo>
                <a:cubicBezTo>
                  <a:pt x="0" y="18637"/>
                  <a:pt x="1916" y="21600"/>
                  <a:pt x="3876" y="21600"/>
                </a:cubicBezTo>
                <a:cubicBezTo>
                  <a:pt x="16592" y="21600"/>
                  <a:pt x="16592" y="21600"/>
                  <a:pt x="16592" y="21600"/>
                </a:cubicBezTo>
                <a:cubicBezTo>
                  <a:pt x="19292" y="21600"/>
                  <a:pt x="21600" y="18110"/>
                  <a:pt x="21600" y="13368"/>
                </a:cubicBezTo>
                <a:cubicBezTo>
                  <a:pt x="21600" y="9285"/>
                  <a:pt x="19292" y="5795"/>
                  <a:pt x="16592" y="57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6" name="Shape 1896"/>
          <p:cNvSpPr/>
          <p:nvPr/>
        </p:nvSpPr>
        <p:spPr>
          <a:xfrm>
            <a:off x="11074881" y="5409266"/>
            <a:ext cx="285177" cy="18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59" y="5795"/>
                </a:moveTo>
                <a:cubicBezTo>
                  <a:pt x="16167" y="5795"/>
                  <a:pt x="15820" y="5795"/>
                  <a:pt x="15429" y="6388"/>
                </a:cubicBezTo>
                <a:cubicBezTo>
                  <a:pt x="15037" y="2898"/>
                  <a:pt x="12734" y="0"/>
                  <a:pt x="10039" y="0"/>
                </a:cubicBezTo>
                <a:cubicBezTo>
                  <a:pt x="6954" y="0"/>
                  <a:pt x="4259" y="4083"/>
                  <a:pt x="4259" y="8693"/>
                </a:cubicBezTo>
                <a:cubicBezTo>
                  <a:pt x="4259" y="8693"/>
                  <a:pt x="4259" y="9285"/>
                  <a:pt x="4259" y="9878"/>
                </a:cubicBezTo>
                <a:cubicBezTo>
                  <a:pt x="4259" y="9878"/>
                  <a:pt x="4259" y="9878"/>
                  <a:pt x="3868" y="9878"/>
                </a:cubicBezTo>
                <a:cubicBezTo>
                  <a:pt x="1956" y="9878"/>
                  <a:pt x="0" y="12183"/>
                  <a:pt x="0" y="15673"/>
                </a:cubicBezTo>
                <a:cubicBezTo>
                  <a:pt x="0" y="18637"/>
                  <a:pt x="1956" y="21600"/>
                  <a:pt x="3868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15146"/>
                  <a:pt x="9257" y="15146"/>
                  <a:pt x="9257" y="15146"/>
                </a:cubicBezTo>
                <a:cubicBezTo>
                  <a:pt x="6954" y="15146"/>
                  <a:pt x="6954" y="15146"/>
                  <a:pt x="6954" y="15146"/>
                </a:cubicBezTo>
                <a:cubicBezTo>
                  <a:pt x="10822" y="7573"/>
                  <a:pt x="10822" y="7573"/>
                  <a:pt x="10822" y="7573"/>
                </a:cubicBezTo>
                <a:cubicBezTo>
                  <a:pt x="14646" y="15146"/>
                  <a:pt x="14646" y="15146"/>
                  <a:pt x="14646" y="15146"/>
                </a:cubicBezTo>
                <a:cubicBezTo>
                  <a:pt x="12343" y="15146"/>
                  <a:pt x="12343" y="15146"/>
                  <a:pt x="12343" y="15146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6559" y="21600"/>
                  <a:pt x="16559" y="21600"/>
                  <a:pt x="16559" y="21600"/>
                </a:cubicBezTo>
                <a:cubicBezTo>
                  <a:pt x="19253" y="21600"/>
                  <a:pt x="21600" y="18110"/>
                  <a:pt x="21600" y="13368"/>
                </a:cubicBezTo>
                <a:cubicBezTo>
                  <a:pt x="21600" y="9285"/>
                  <a:pt x="19253" y="5795"/>
                  <a:pt x="16559" y="57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7" name="Shape 1897"/>
          <p:cNvSpPr/>
          <p:nvPr/>
        </p:nvSpPr>
        <p:spPr>
          <a:xfrm>
            <a:off x="10547831" y="4806016"/>
            <a:ext cx="204212" cy="259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68" y="11851"/>
                </a:moveTo>
                <a:cubicBezTo>
                  <a:pt x="15132" y="11851"/>
                  <a:pt x="15132" y="11851"/>
                  <a:pt x="15132" y="11851"/>
                </a:cubicBezTo>
                <a:cubicBezTo>
                  <a:pt x="15132" y="9749"/>
                  <a:pt x="15132" y="9749"/>
                  <a:pt x="15132" y="9749"/>
                </a:cubicBezTo>
                <a:cubicBezTo>
                  <a:pt x="6468" y="9749"/>
                  <a:pt x="6468" y="9749"/>
                  <a:pt x="6468" y="9749"/>
                </a:cubicBezTo>
                <a:lnTo>
                  <a:pt x="6468" y="11851"/>
                </a:lnTo>
                <a:close/>
                <a:moveTo>
                  <a:pt x="18366" y="0"/>
                </a:moveTo>
                <a:cubicBezTo>
                  <a:pt x="3234" y="0"/>
                  <a:pt x="3234" y="0"/>
                  <a:pt x="3234" y="0"/>
                </a:cubicBezTo>
                <a:cubicBezTo>
                  <a:pt x="1586" y="0"/>
                  <a:pt x="0" y="1242"/>
                  <a:pt x="0" y="2533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20310"/>
                  <a:pt x="1586" y="21600"/>
                  <a:pt x="3234" y="21600"/>
                </a:cubicBezTo>
                <a:cubicBezTo>
                  <a:pt x="18366" y="21600"/>
                  <a:pt x="18366" y="21600"/>
                  <a:pt x="18366" y="21600"/>
                </a:cubicBezTo>
                <a:cubicBezTo>
                  <a:pt x="20014" y="21600"/>
                  <a:pt x="21600" y="20310"/>
                  <a:pt x="21600" y="19067"/>
                </a:cubicBezTo>
                <a:cubicBezTo>
                  <a:pt x="21600" y="2533"/>
                  <a:pt x="21600" y="2533"/>
                  <a:pt x="21600" y="2533"/>
                </a:cubicBezTo>
                <a:cubicBezTo>
                  <a:pt x="21600" y="1242"/>
                  <a:pt x="20014" y="0"/>
                  <a:pt x="18366" y="0"/>
                </a:cubicBezTo>
                <a:close/>
                <a:moveTo>
                  <a:pt x="18366" y="19067"/>
                </a:moveTo>
                <a:cubicBezTo>
                  <a:pt x="3234" y="19067"/>
                  <a:pt x="3234" y="19067"/>
                  <a:pt x="3234" y="19067"/>
                </a:cubicBezTo>
                <a:cubicBezTo>
                  <a:pt x="3234" y="2533"/>
                  <a:pt x="3234" y="2533"/>
                  <a:pt x="3234" y="2533"/>
                </a:cubicBezTo>
                <a:cubicBezTo>
                  <a:pt x="18366" y="2533"/>
                  <a:pt x="18366" y="2533"/>
                  <a:pt x="18366" y="2533"/>
                </a:cubicBezTo>
                <a:lnTo>
                  <a:pt x="18366" y="19067"/>
                </a:lnTo>
                <a:close/>
                <a:moveTo>
                  <a:pt x="15132" y="5065"/>
                </a:moveTo>
                <a:cubicBezTo>
                  <a:pt x="6468" y="5065"/>
                  <a:pt x="6468" y="5065"/>
                  <a:pt x="6468" y="5065"/>
                </a:cubicBezTo>
                <a:cubicBezTo>
                  <a:pt x="6468" y="7216"/>
                  <a:pt x="6468" y="7216"/>
                  <a:pt x="6468" y="7216"/>
                </a:cubicBezTo>
                <a:cubicBezTo>
                  <a:pt x="15132" y="7216"/>
                  <a:pt x="15132" y="7216"/>
                  <a:pt x="15132" y="7216"/>
                </a:cubicBezTo>
                <a:lnTo>
                  <a:pt x="15132" y="5065"/>
                </a:lnTo>
                <a:close/>
                <a:moveTo>
                  <a:pt x="15132" y="14384"/>
                </a:moveTo>
                <a:cubicBezTo>
                  <a:pt x="6468" y="14384"/>
                  <a:pt x="6468" y="14384"/>
                  <a:pt x="6468" y="14384"/>
                </a:cubicBezTo>
                <a:cubicBezTo>
                  <a:pt x="6468" y="16487"/>
                  <a:pt x="6468" y="16487"/>
                  <a:pt x="6468" y="16487"/>
                </a:cubicBezTo>
                <a:cubicBezTo>
                  <a:pt x="15132" y="16487"/>
                  <a:pt x="15132" y="16487"/>
                  <a:pt x="15132" y="16487"/>
                </a:cubicBezTo>
                <a:lnTo>
                  <a:pt x="15132" y="1438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8" name="Shape 1898"/>
          <p:cNvSpPr/>
          <p:nvPr/>
        </p:nvSpPr>
        <p:spPr>
          <a:xfrm>
            <a:off x="2026131" y="3643966"/>
            <a:ext cx="285176" cy="228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68" y="6713"/>
                </a:moveTo>
                <a:cubicBezTo>
                  <a:pt x="1132" y="6713"/>
                  <a:pt x="1132" y="6713"/>
                  <a:pt x="1132" y="6713"/>
                </a:cubicBezTo>
                <a:cubicBezTo>
                  <a:pt x="0" y="6713"/>
                  <a:pt x="0" y="7200"/>
                  <a:pt x="0" y="8174"/>
                </a:cubicBezTo>
                <a:cubicBezTo>
                  <a:pt x="784" y="20138"/>
                  <a:pt x="784" y="20138"/>
                  <a:pt x="784" y="20138"/>
                </a:cubicBezTo>
                <a:cubicBezTo>
                  <a:pt x="784" y="20626"/>
                  <a:pt x="1132" y="21600"/>
                  <a:pt x="1916" y="21600"/>
                </a:cubicBezTo>
                <a:cubicBezTo>
                  <a:pt x="19684" y="21600"/>
                  <a:pt x="19684" y="21600"/>
                  <a:pt x="19684" y="21600"/>
                </a:cubicBezTo>
                <a:cubicBezTo>
                  <a:pt x="20468" y="21600"/>
                  <a:pt x="20468" y="20626"/>
                  <a:pt x="20860" y="20138"/>
                </a:cubicBezTo>
                <a:cubicBezTo>
                  <a:pt x="21600" y="8174"/>
                  <a:pt x="21600" y="8174"/>
                  <a:pt x="21600" y="8174"/>
                </a:cubicBezTo>
                <a:cubicBezTo>
                  <a:pt x="21600" y="7200"/>
                  <a:pt x="21600" y="6713"/>
                  <a:pt x="20468" y="6713"/>
                </a:cubicBezTo>
                <a:close/>
                <a:moveTo>
                  <a:pt x="20076" y="3844"/>
                </a:moveTo>
                <a:cubicBezTo>
                  <a:pt x="19684" y="3356"/>
                  <a:pt x="19292" y="2869"/>
                  <a:pt x="18552" y="2869"/>
                </a:cubicBezTo>
                <a:cubicBezTo>
                  <a:pt x="11192" y="2869"/>
                  <a:pt x="11192" y="2869"/>
                  <a:pt x="11192" y="2869"/>
                </a:cubicBezTo>
                <a:cubicBezTo>
                  <a:pt x="10408" y="2869"/>
                  <a:pt x="9668" y="2382"/>
                  <a:pt x="9276" y="1949"/>
                </a:cubicBezTo>
                <a:cubicBezTo>
                  <a:pt x="8884" y="974"/>
                  <a:pt x="8884" y="974"/>
                  <a:pt x="8884" y="974"/>
                </a:cubicBezTo>
                <a:cubicBezTo>
                  <a:pt x="8100" y="433"/>
                  <a:pt x="7360" y="0"/>
                  <a:pt x="6968" y="0"/>
                </a:cubicBezTo>
                <a:cubicBezTo>
                  <a:pt x="3440" y="0"/>
                  <a:pt x="3440" y="0"/>
                  <a:pt x="3440" y="0"/>
                </a:cubicBezTo>
                <a:cubicBezTo>
                  <a:pt x="2700" y="0"/>
                  <a:pt x="2308" y="433"/>
                  <a:pt x="1916" y="1462"/>
                </a:cubicBezTo>
                <a:cubicBezTo>
                  <a:pt x="1916" y="4818"/>
                  <a:pt x="1916" y="4818"/>
                  <a:pt x="1916" y="4818"/>
                </a:cubicBezTo>
                <a:cubicBezTo>
                  <a:pt x="20076" y="4818"/>
                  <a:pt x="20076" y="4818"/>
                  <a:pt x="20076" y="4818"/>
                </a:cubicBezTo>
                <a:lnTo>
                  <a:pt x="20076" y="384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899" name="Shape 1899"/>
          <p:cNvSpPr/>
          <p:nvPr/>
        </p:nvSpPr>
        <p:spPr>
          <a:xfrm>
            <a:off x="5561128" y="3612216"/>
            <a:ext cx="278439" cy="228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8" h="21600" extrusionOk="0">
                <a:moveTo>
                  <a:pt x="17903" y="3844"/>
                </a:moveTo>
                <a:cubicBezTo>
                  <a:pt x="17903" y="2869"/>
                  <a:pt x="17119" y="2869"/>
                  <a:pt x="17119" y="2869"/>
                </a:cubicBezTo>
                <a:cubicBezTo>
                  <a:pt x="4011" y="2869"/>
                  <a:pt x="4011" y="2869"/>
                  <a:pt x="4011" y="2869"/>
                </a:cubicBezTo>
                <a:cubicBezTo>
                  <a:pt x="4011" y="2869"/>
                  <a:pt x="2879" y="2869"/>
                  <a:pt x="2879" y="3844"/>
                </a:cubicBezTo>
                <a:cubicBezTo>
                  <a:pt x="2879" y="5305"/>
                  <a:pt x="2879" y="5305"/>
                  <a:pt x="2879" y="5305"/>
                </a:cubicBezTo>
                <a:cubicBezTo>
                  <a:pt x="17903" y="5305"/>
                  <a:pt x="17903" y="5305"/>
                  <a:pt x="17903" y="5305"/>
                </a:cubicBezTo>
                <a:lnTo>
                  <a:pt x="17903" y="3844"/>
                </a:lnTo>
                <a:close/>
                <a:moveTo>
                  <a:pt x="14811" y="0"/>
                </a:moveTo>
                <a:cubicBezTo>
                  <a:pt x="6319" y="0"/>
                  <a:pt x="6319" y="0"/>
                  <a:pt x="6319" y="0"/>
                </a:cubicBezTo>
                <a:cubicBezTo>
                  <a:pt x="6319" y="0"/>
                  <a:pt x="5187" y="0"/>
                  <a:pt x="5187" y="1462"/>
                </a:cubicBezTo>
                <a:cubicBezTo>
                  <a:pt x="15987" y="1462"/>
                  <a:pt x="15987" y="1462"/>
                  <a:pt x="15987" y="1462"/>
                </a:cubicBezTo>
                <a:cubicBezTo>
                  <a:pt x="15987" y="0"/>
                  <a:pt x="14811" y="0"/>
                  <a:pt x="14811" y="0"/>
                </a:cubicBezTo>
                <a:close/>
                <a:moveTo>
                  <a:pt x="20211" y="5305"/>
                </a:moveTo>
                <a:cubicBezTo>
                  <a:pt x="19427" y="4331"/>
                  <a:pt x="19427" y="4331"/>
                  <a:pt x="19427" y="4331"/>
                </a:cubicBezTo>
                <a:cubicBezTo>
                  <a:pt x="19427" y="6713"/>
                  <a:pt x="19427" y="6713"/>
                  <a:pt x="19427" y="6713"/>
                </a:cubicBezTo>
                <a:cubicBezTo>
                  <a:pt x="1703" y="6713"/>
                  <a:pt x="1703" y="6713"/>
                  <a:pt x="1703" y="6713"/>
                </a:cubicBezTo>
                <a:cubicBezTo>
                  <a:pt x="1703" y="4331"/>
                  <a:pt x="1703" y="4331"/>
                  <a:pt x="1703" y="4331"/>
                </a:cubicBezTo>
                <a:cubicBezTo>
                  <a:pt x="1703" y="4331"/>
                  <a:pt x="1703" y="4331"/>
                  <a:pt x="919" y="5305"/>
                </a:cubicBezTo>
                <a:cubicBezTo>
                  <a:pt x="135" y="6226"/>
                  <a:pt x="-213" y="6226"/>
                  <a:pt x="135" y="8174"/>
                </a:cubicBezTo>
                <a:cubicBezTo>
                  <a:pt x="135" y="9582"/>
                  <a:pt x="1703" y="18731"/>
                  <a:pt x="1703" y="20138"/>
                </a:cubicBezTo>
                <a:cubicBezTo>
                  <a:pt x="2095" y="21600"/>
                  <a:pt x="2879" y="21600"/>
                  <a:pt x="2879" y="21600"/>
                </a:cubicBezTo>
                <a:cubicBezTo>
                  <a:pt x="17903" y="21600"/>
                  <a:pt x="17903" y="21600"/>
                  <a:pt x="17903" y="21600"/>
                </a:cubicBezTo>
                <a:cubicBezTo>
                  <a:pt x="17903" y="21600"/>
                  <a:pt x="19079" y="21600"/>
                  <a:pt x="19427" y="20138"/>
                </a:cubicBezTo>
                <a:cubicBezTo>
                  <a:pt x="19427" y="18731"/>
                  <a:pt x="20995" y="9582"/>
                  <a:pt x="20995" y="8174"/>
                </a:cubicBezTo>
                <a:cubicBezTo>
                  <a:pt x="21387" y="6226"/>
                  <a:pt x="20995" y="6226"/>
                  <a:pt x="20211" y="5305"/>
                </a:cubicBezTo>
                <a:close/>
                <a:moveTo>
                  <a:pt x="14811" y="12451"/>
                </a:moveTo>
                <a:cubicBezTo>
                  <a:pt x="14811" y="12451"/>
                  <a:pt x="14811" y="13913"/>
                  <a:pt x="13679" y="13913"/>
                </a:cubicBezTo>
                <a:cubicBezTo>
                  <a:pt x="7495" y="13913"/>
                  <a:pt x="7495" y="13913"/>
                  <a:pt x="7495" y="13913"/>
                </a:cubicBezTo>
                <a:cubicBezTo>
                  <a:pt x="6319" y="13913"/>
                  <a:pt x="6319" y="12451"/>
                  <a:pt x="6319" y="12451"/>
                </a:cubicBezTo>
                <a:cubicBezTo>
                  <a:pt x="6319" y="10069"/>
                  <a:pt x="6319" y="10069"/>
                  <a:pt x="6319" y="10069"/>
                </a:cubicBezTo>
                <a:cubicBezTo>
                  <a:pt x="7887" y="10069"/>
                  <a:pt x="7887" y="10069"/>
                  <a:pt x="7887" y="10069"/>
                </a:cubicBezTo>
                <a:cubicBezTo>
                  <a:pt x="7887" y="11964"/>
                  <a:pt x="7887" y="11964"/>
                  <a:pt x="7887" y="11964"/>
                </a:cubicBezTo>
                <a:cubicBezTo>
                  <a:pt x="13243" y="11964"/>
                  <a:pt x="13243" y="11964"/>
                  <a:pt x="13243" y="11964"/>
                </a:cubicBezTo>
                <a:cubicBezTo>
                  <a:pt x="13243" y="10069"/>
                  <a:pt x="13243" y="10069"/>
                  <a:pt x="13243" y="10069"/>
                </a:cubicBezTo>
                <a:cubicBezTo>
                  <a:pt x="14811" y="10069"/>
                  <a:pt x="14811" y="10069"/>
                  <a:pt x="14811" y="10069"/>
                </a:cubicBezTo>
                <a:lnTo>
                  <a:pt x="14811" y="1245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0" name="Shape 1900"/>
          <p:cNvSpPr/>
          <p:nvPr/>
        </p:nvSpPr>
        <p:spPr>
          <a:xfrm>
            <a:off x="1395894" y="5292585"/>
            <a:ext cx="212947" cy="274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" y="8433"/>
                </a:moveTo>
                <a:cubicBezTo>
                  <a:pt x="3077" y="19616"/>
                  <a:pt x="3077" y="19616"/>
                  <a:pt x="3077" y="19616"/>
                </a:cubicBezTo>
                <a:cubicBezTo>
                  <a:pt x="3077" y="20022"/>
                  <a:pt x="6155" y="21600"/>
                  <a:pt x="10800" y="21600"/>
                </a:cubicBezTo>
                <a:cubicBezTo>
                  <a:pt x="15445" y="21600"/>
                  <a:pt x="18523" y="20022"/>
                  <a:pt x="18523" y="19616"/>
                </a:cubicBezTo>
                <a:cubicBezTo>
                  <a:pt x="20555" y="8433"/>
                  <a:pt x="20555" y="8433"/>
                  <a:pt x="20555" y="8433"/>
                </a:cubicBezTo>
                <a:cubicBezTo>
                  <a:pt x="18000" y="9605"/>
                  <a:pt x="14342" y="10011"/>
                  <a:pt x="10800" y="10011"/>
                </a:cubicBezTo>
                <a:cubicBezTo>
                  <a:pt x="7200" y="10011"/>
                  <a:pt x="3600" y="9605"/>
                  <a:pt x="1045" y="8433"/>
                </a:cubicBezTo>
                <a:close/>
                <a:moveTo>
                  <a:pt x="15445" y="2029"/>
                </a:moveTo>
                <a:cubicBezTo>
                  <a:pt x="13877" y="812"/>
                  <a:pt x="13877" y="812"/>
                  <a:pt x="13877" y="812"/>
                </a:cubicBezTo>
                <a:cubicBezTo>
                  <a:pt x="13877" y="406"/>
                  <a:pt x="13413" y="0"/>
                  <a:pt x="12310" y="0"/>
                </a:cubicBezTo>
                <a:cubicBezTo>
                  <a:pt x="9232" y="0"/>
                  <a:pt x="9232" y="0"/>
                  <a:pt x="9232" y="0"/>
                </a:cubicBezTo>
                <a:cubicBezTo>
                  <a:pt x="8187" y="0"/>
                  <a:pt x="7723" y="406"/>
                  <a:pt x="7723" y="812"/>
                </a:cubicBezTo>
                <a:cubicBezTo>
                  <a:pt x="6155" y="2029"/>
                  <a:pt x="6155" y="2029"/>
                  <a:pt x="6155" y="2029"/>
                </a:cubicBezTo>
                <a:cubicBezTo>
                  <a:pt x="2555" y="2390"/>
                  <a:pt x="0" y="3653"/>
                  <a:pt x="0" y="4825"/>
                </a:cubicBezTo>
                <a:cubicBezTo>
                  <a:pt x="0" y="6809"/>
                  <a:pt x="4645" y="8027"/>
                  <a:pt x="10800" y="8027"/>
                </a:cubicBezTo>
                <a:cubicBezTo>
                  <a:pt x="16955" y="8027"/>
                  <a:pt x="21600" y="6809"/>
                  <a:pt x="21600" y="4825"/>
                </a:cubicBezTo>
                <a:cubicBezTo>
                  <a:pt x="21600" y="3653"/>
                  <a:pt x="19045" y="2390"/>
                  <a:pt x="15445" y="2029"/>
                </a:cubicBezTo>
                <a:close/>
                <a:moveTo>
                  <a:pt x="13877" y="4419"/>
                </a:moveTo>
                <a:cubicBezTo>
                  <a:pt x="11787" y="2841"/>
                  <a:pt x="11787" y="2841"/>
                  <a:pt x="11787" y="2841"/>
                </a:cubicBezTo>
                <a:cubicBezTo>
                  <a:pt x="9755" y="2841"/>
                  <a:pt x="9755" y="2841"/>
                  <a:pt x="9755" y="2841"/>
                </a:cubicBezTo>
                <a:cubicBezTo>
                  <a:pt x="7723" y="4419"/>
                  <a:pt x="7723" y="4419"/>
                  <a:pt x="7723" y="4419"/>
                </a:cubicBezTo>
                <a:cubicBezTo>
                  <a:pt x="5110" y="4419"/>
                  <a:pt x="5110" y="4419"/>
                  <a:pt x="5110" y="4419"/>
                </a:cubicBezTo>
                <a:cubicBezTo>
                  <a:pt x="5110" y="4419"/>
                  <a:pt x="8187" y="2029"/>
                  <a:pt x="8187" y="1623"/>
                </a:cubicBezTo>
                <a:cubicBezTo>
                  <a:pt x="8710" y="1263"/>
                  <a:pt x="8710" y="1263"/>
                  <a:pt x="9232" y="1263"/>
                </a:cubicBezTo>
                <a:cubicBezTo>
                  <a:pt x="12310" y="1263"/>
                  <a:pt x="12310" y="1263"/>
                  <a:pt x="12310" y="1263"/>
                </a:cubicBezTo>
                <a:cubicBezTo>
                  <a:pt x="12890" y="1263"/>
                  <a:pt x="12890" y="1263"/>
                  <a:pt x="13413" y="1623"/>
                </a:cubicBezTo>
                <a:cubicBezTo>
                  <a:pt x="13413" y="2029"/>
                  <a:pt x="16490" y="4419"/>
                  <a:pt x="16490" y="4419"/>
                </a:cubicBezTo>
                <a:lnTo>
                  <a:pt x="13877" y="441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1" name="Shape 1901"/>
          <p:cNvSpPr/>
          <p:nvPr/>
        </p:nvSpPr>
        <p:spPr>
          <a:xfrm>
            <a:off x="5578163" y="5862499"/>
            <a:ext cx="223266" cy="22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6" y="0"/>
                </a:moveTo>
                <a:cubicBezTo>
                  <a:pt x="2437" y="0"/>
                  <a:pt x="2437" y="0"/>
                  <a:pt x="2437" y="0"/>
                </a:cubicBezTo>
                <a:cubicBezTo>
                  <a:pt x="997" y="0"/>
                  <a:pt x="0" y="974"/>
                  <a:pt x="0" y="2869"/>
                </a:cubicBezTo>
                <a:cubicBezTo>
                  <a:pt x="0" y="18731"/>
                  <a:pt x="0" y="18731"/>
                  <a:pt x="0" y="18731"/>
                </a:cubicBezTo>
                <a:cubicBezTo>
                  <a:pt x="0" y="20138"/>
                  <a:pt x="997" y="21600"/>
                  <a:pt x="2437" y="21600"/>
                </a:cubicBezTo>
                <a:cubicBezTo>
                  <a:pt x="19163" y="21600"/>
                  <a:pt x="19163" y="21600"/>
                  <a:pt x="19163" y="21600"/>
                </a:cubicBezTo>
                <a:cubicBezTo>
                  <a:pt x="20658" y="21600"/>
                  <a:pt x="21600" y="20138"/>
                  <a:pt x="21600" y="18731"/>
                </a:cubicBezTo>
                <a:cubicBezTo>
                  <a:pt x="21600" y="4331"/>
                  <a:pt x="21600" y="4331"/>
                  <a:pt x="21600" y="4331"/>
                </a:cubicBezTo>
                <a:lnTo>
                  <a:pt x="18166" y="0"/>
                </a:lnTo>
                <a:close/>
                <a:moveTo>
                  <a:pt x="16172" y="8174"/>
                </a:moveTo>
                <a:cubicBezTo>
                  <a:pt x="16172" y="8608"/>
                  <a:pt x="15729" y="9582"/>
                  <a:pt x="14732" y="9582"/>
                </a:cubicBezTo>
                <a:cubicBezTo>
                  <a:pt x="6868" y="9582"/>
                  <a:pt x="6868" y="9582"/>
                  <a:pt x="6868" y="9582"/>
                </a:cubicBezTo>
                <a:cubicBezTo>
                  <a:pt x="5926" y="9582"/>
                  <a:pt x="5428" y="8608"/>
                  <a:pt x="5428" y="8174"/>
                </a:cubicBezTo>
                <a:cubicBezTo>
                  <a:pt x="5428" y="1462"/>
                  <a:pt x="5428" y="1462"/>
                  <a:pt x="5428" y="1462"/>
                </a:cubicBezTo>
                <a:cubicBezTo>
                  <a:pt x="16172" y="1462"/>
                  <a:pt x="16172" y="1462"/>
                  <a:pt x="16172" y="1462"/>
                </a:cubicBezTo>
                <a:lnTo>
                  <a:pt x="16172" y="8174"/>
                </a:lnTo>
                <a:close/>
                <a:moveTo>
                  <a:pt x="14732" y="2869"/>
                </a:moveTo>
                <a:cubicBezTo>
                  <a:pt x="12295" y="2869"/>
                  <a:pt x="12295" y="2869"/>
                  <a:pt x="12295" y="2869"/>
                </a:cubicBezTo>
                <a:cubicBezTo>
                  <a:pt x="12295" y="8174"/>
                  <a:pt x="12295" y="8174"/>
                  <a:pt x="12295" y="8174"/>
                </a:cubicBezTo>
                <a:cubicBezTo>
                  <a:pt x="14732" y="8174"/>
                  <a:pt x="14732" y="8174"/>
                  <a:pt x="14732" y="8174"/>
                </a:cubicBezTo>
                <a:lnTo>
                  <a:pt x="14732" y="286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2" name="Shape 1902"/>
          <p:cNvSpPr/>
          <p:nvPr/>
        </p:nvSpPr>
        <p:spPr>
          <a:xfrm>
            <a:off x="4412144" y="5857737"/>
            <a:ext cx="285177" cy="239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2" y="0"/>
                </a:moveTo>
                <a:cubicBezTo>
                  <a:pt x="4998" y="5957"/>
                  <a:pt x="4998" y="5957"/>
                  <a:pt x="4998" y="5957"/>
                </a:cubicBezTo>
                <a:cubicBezTo>
                  <a:pt x="8866" y="5957"/>
                  <a:pt x="8866" y="5957"/>
                  <a:pt x="8866" y="5957"/>
                </a:cubicBezTo>
                <a:cubicBezTo>
                  <a:pt x="8866" y="12846"/>
                  <a:pt x="8866" y="12846"/>
                  <a:pt x="8866" y="12846"/>
                </a:cubicBezTo>
                <a:cubicBezTo>
                  <a:pt x="12734" y="12846"/>
                  <a:pt x="12734" y="12846"/>
                  <a:pt x="12734" y="12846"/>
                </a:cubicBezTo>
                <a:cubicBezTo>
                  <a:pt x="12734" y="5957"/>
                  <a:pt x="12734" y="5957"/>
                  <a:pt x="12734" y="5957"/>
                </a:cubicBezTo>
                <a:cubicBezTo>
                  <a:pt x="16559" y="5957"/>
                  <a:pt x="16559" y="5957"/>
                  <a:pt x="16559" y="5957"/>
                </a:cubicBezTo>
                <a:lnTo>
                  <a:pt x="10822" y="0"/>
                </a:lnTo>
                <a:close/>
                <a:moveTo>
                  <a:pt x="20774" y="14659"/>
                </a:moveTo>
                <a:cubicBezTo>
                  <a:pt x="17341" y="11914"/>
                  <a:pt x="17341" y="11914"/>
                  <a:pt x="17341" y="11914"/>
                </a:cubicBezTo>
                <a:cubicBezTo>
                  <a:pt x="15429" y="11914"/>
                  <a:pt x="15429" y="11914"/>
                  <a:pt x="15429" y="11914"/>
                </a:cubicBezTo>
                <a:cubicBezTo>
                  <a:pt x="18862" y="15125"/>
                  <a:pt x="18862" y="15125"/>
                  <a:pt x="18862" y="15125"/>
                </a:cubicBezTo>
                <a:cubicBezTo>
                  <a:pt x="15037" y="15125"/>
                  <a:pt x="15037" y="15125"/>
                  <a:pt x="15037" y="15125"/>
                </a:cubicBezTo>
                <a:cubicBezTo>
                  <a:pt x="15037" y="15125"/>
                  <a:pt x="15037" y="15125"/>
                  <a:pt x="15037" y="15591"/>
                </a:cubicBezTo>
                <a:cubicBezTo>
                  <a:pt x="13864" y="18388"/>
                  <a:pt x="13864" y="18388"/>
                  <a:pt x="13864" y="18388"/>
                </a:cubicBezTo>
                <a:cubicBezTo>
                  <a:pt x="7736" y="18388"/>
                  <a:pt x="7736" y="18388"/>
                  <a:pt x="7736" y="18388"/>
                </a:cubicBezTo>
                <a:cubicBezTo>
                  <a:pt x="6563" y="15591"/>
                  <a:pt x="6563" y="15591"/>
                  <a:pt x="6563" y="15591"/>
                </a:cubicBezTo>
                <a:cubicBezTo>
                  <a:pt x="6563" y="15125"/>
                  <a:pt x="6563" y="15125"/>
                  <a:pt x="6563" y="15125"/>
                </a:cubicBezTo>
                <a:cubicBezTo>
                  <a:pt x="2695" y="15125"/>
                  <a:pt x="2695" y="15125"/>
                  <a:pt x="2695" y="15125"/>
                </a:cubicBezTo>
                <a:cubicBezTo>
                  <a:pt x="6171" y="11914"/>
                  <a:pt x="6171" y="11914"/>
                  <a:pt x="6171" y="11914"/>
                </a:cubicBezTo>
                <a:cubicBezTo>
                  <a:pt x="4259" y="11914"/>
                  <a:pt x="4259" y="11914"/>
                  <a:pt x="4259" y="11914"/>
                </a:cubicBezTo>
                <a:cubicBezTo>
                  <a:pt x="782" y="14659"/>
                  <a:pt x="782" y="14659"/>
                  <a:pt x="782" y="14659"/>
                </a:cubicBezTo>
                <a:cubicBezTo>
                  <a:pt x="391" y="15125"/>
                  <a:pt x="0" y="15591"/>
                  <a:pt x="0" y="16576"/>
                </a:cubicBezTo>
                <a:cubicBezTo>
                  <a:pt x="782" y="20668"/>
                  <a:pt x="782" y="20668"/>
                  <a:pt x="782" y="20668"/>
                </a:cubicBezTo>
                <a:cubicBezTo>
                  <a:pt x="782" y="21134"/>
                  <a:pt x="1565" y="21600"/>
                  <a:pt x="1956" y="21600"/>
                </a:cubicBezTo>
                <a:cubicBezTo>
                  <a:pt x="19644" y="21600"/>
                  <a:pt x="19644" y="21600"/>
                  <a:pt x="19644" y="21600"/>
                </a:cubicBezTo>
                <a:cubicBezTo>
                  <a:pt x="20035" y="21600"/>
                  <a:pt x="20774" y="21134"/>
                  <a:pt x="20774" y="20668"/>
                </a:cubicBezTo>
                <a:cubicBezTo>
                  <a:pt x="21600" y="16576"/>
                  <a:pt x="21600" y="16576"/>
                  <a:pt x="21600" y="16576"/>
                </a:cubicBezTo>
                <a:cubicBezTo>
                  <a:pt x="21600" y="15591"/>
                  <a:pt x="21165" y="15125"/>
                  <a:pt x="20774" y="1465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3" name="Shape 1903"/>
          <p:cNvSpPr/>
          <p:nvPr/>
        </p:nvSpPr>
        <p:spPr>
          <a:xfrm>
            <a:off x="4978881" y="5857737"/>
            <a:ext cx="285176" cy="239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0" y="14659"/>
                </a:moveTo>
                <a:cubicBezTo>
                  <a:pt x="17332" y="11914"/>
                  <a:pt x="17332" y="11914"/>
                  <a:pt x="17332" y="11914"/>
                </a:cubicBezTo>
                <a:cubicBezTo>
                  <a:pt x="15416" y="11914"/>
                  <a:pt x="15416" y="11914"/>
                  <a:pt x="15416" y="11914"/>
                </a:cubicBezTo>
                <a:cubicBezTo>
                  <a:pt x="18900" y="15125"/>
                  <a:pt x="18900" y="15125"/>
                  <a:pt x="18900" y="15125"/>
                </a:cubicBezTo>
                <a:cubicBezTo>
                  <a:pt x="15024" y="15125"/>
                  <a:pt x="15024" y="15125"/>
                  <a:pt x="15024" y="15125"/>
                </a:cubicBezTo>
                <a:cubicBezTo>
                  <a:pt x="15024" y="15125"/>
                  <a:pt x="15024" y="15125"/>
                  <a:pt x="15024" y="15591"/>
                </a:cubicBezTo>
                <a:cubicBezTo>
                  <a:pt x="13892" y="18388"/>
                  <a:pt x="13892" y="18388"/>
                  <a:pt x="13892" y="18388"/>
                </a:cubicBezTo>
                <a:cubicBezTo>
                  <a:pt x="7708" y="18388"/>
                  <a:pt x="7708" y="18388"/>
                  <a:pt x="7708" y="18388"/>
                </a:cubicBezTo>
                <a:cubicBezTo>
                  <a:pt x="6576" y="15591"/>
                  <a:pt x="6576" y="15591"/>
                  <a:pt x="6576" y="15591"/>
                </a:cubicBezTo>
                <a:cubicBezTo>
                  <a:pt x="6576" y="15125"/>
                  <a:pt x="6576" y="15125"/>
                  <a:pt x="6576" y="15125"/>
                </a:cubicBezTo>
                <a:cubicBezTo>
                  <a:pt x="2700" y="15125"/>
                  <a:pt x="2700" y="15125"/>
                  <a:pt x="2700" y="15125"/>
                </a:cubicBezTo>
                <a:cubicBezTo>
                  <a:pt x="6140" y="11914"/>
                  <a:pt x="6140" y="11914"/>
                  <a:pt x="6140" y="11914"/>
                </a:cubicBezTo>
                <a:cubicBezTo>
                  <a:pt x="4224" y="11914"/>
                  <a:pt x="4224" y="11914"/>
                  <a:pt x="4224" y="11914"/>
                </a:cubicBezTo>
                <a:cubicBezTo>
                  <a:pt x="740" y="14659"/>
                  <a:pt x="740" y="14659"/>
                  <a:pt x="740" y="14659"/>
                </a:cubicBezTo>
                <a:cubicBezTo>
                  <a:pt x="392" y="15125"/>
                  <a:pt x="0" y="15591"/>
                  <a:pt x="0" y="16576"/>
                </a:cubicBezTo>
                <a:cubicBezTo>
                  <a:pt x="740" y="20668"/>
                  <a:pt x="740" y="20668"/>
                  <a:pt x="740" y="20668"/>
                </a:cubicBezTo>
                <a:cubicBezTo>
                  <a:pt x="740" y="21134"/>
                  <a:pt x="1524" y="21600"/>
                  <a:pt x="1916" y="21600"/>
                </a:cubicBezTo>
                <a:cubicBezTo>
                  <a:pt x="19640" y="21600"/>
                  <a:pt x="19640" y="21600"/>
                  <a:pt x="19640" y="21600"/>
                </a:cubicBezTo>
                <a:cubicBezTo>
                  <a:pt x="20032" y="21600"/>
                  <a:pt x="20860" y="21134"/>
                  <a:pt x="20860" y="20668"/>
                </a:cubicBezTo>
                <a:cubicBezTo>
                  <a:pt x="21600" y="16576"/>
                  <a:pt x="21600" y="16576"/>
                  <a:pt x="21600" y="16576"/>
                </a:cubicBezTo>
                <a:cubicBezTo>
                  <a:pt x="21600" y="15591"/>
                  <a:pt x="21208" y="15125"/>
                  <a:pt x="20860" y="14659"/>
                </a:cubicBezTo>
                <a:close/>
                <a:moveTo>
                  <a:pt x="16592" y="6423"/>
                </a:moveTo>
                <a:cubicBezTo>
                  <a:pt x="12716" y="6423"/>
                  <a:pt x="12716" y="6423"/>
                  <a:pt x="12716" y="6423"/>
                </a:cubicBezTo>
                <a:cubicBezTo>
                  <a:pt x="12716" y="0"/>
                  <a:pt x="12716" y="0"/>
                  <a:pt x="12716" y="0"/>
                </a:cubicBezTo>
                <a:cubicBezTo>
                  <a:pt x="8884" y="0"/>
                  <a:pt x="8884" y="0"/>
                  <a:pt x="8884" y="0"/>
                </a:cubicBezTo>
                <a:cubicBezTo>
                  <a:pt x="8884" y="6423"/>
                  <a:pt x="8884" y="6423"/>
                  <a:pt x="8884" y="6423"/>
                </a:cubicBezTo>
                <a:cubicBezTo>
                  <a:pt x="5008" y="6423"/>
                  <a:pt x="5008" y="6423"/>
                  <a:pt x="5008" y="6423"/>
                </a:cubicBezTo>
                <a:cubicBezTo>
                  <a:pt x="10800" y="12846"/>
                  <a:pt x="10800" y="12846"/>
                  <a:pt x="10800" y="12846"/>
                </a:cubicBezTo>
                <a:lnTo>
                  <a:pt x="16592" y="642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4" name="Shape 1904"/>
          <p:cNvSpPr/>
          <p:nvPr/>
        </p:nvSpPr>
        <p:spPr>
          <a:xfrm>
            <a:off x="11114569" y="4806016"/>
            <a:ext cx="205003" cy="259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6" y="0"/>
                </a:moveTo>
                <a:cubicBezTo>
                  <a:pt x="3234" y="0"/>
                  <a:pt x="3234" y="0"/>
                  <a:pt x="3234" y="0"/>
                </a:cubicBezTo>
                <a:cubicBezTo>
                  <a:pt x="1647" y="0"/>
                  <a:pt x="0" y="1242"/>
                  <a:pt x="0" y="2533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20310"/>
                  <a:pt x="1647" y="21600"/>
                  <a:pt x="3234" y="21600"/>
                </a:cubicBezTo>
                <a:cubicBezTo>
                  <a:pt x="18366" y="21600"/>
                  <a:pt x="18366" y="21600"/>
                  <a:pt x="18366" y="21600"/>
                </a:cubicBezTo>
                <a:cubicBezTo>
                  <a:pt x="20014" y="21600"/>
                  <a:pt x="21600" y="20310"/>
                  <a:pt x="21600" y="19067"/>
                </a:cubicBezTo>
                <a:cubicBezTo>
                  <a:pt x="21600" y="2533"/>
                  <a:pt x="21600" y="2533"/>
                  <a:pt x="21600" y="2533"/>
                </a:cubicBezTo>
                <a:cubicBezTo>
                  <a:pt x="21600" y="1242"/>
                  <a:pt x="20014" y="0"/>
                  <a:pt x="18366" y="0"/>
                </a:cubicBezTo>
                <a:close/>
                <a:moveTo>
                  <a:pt x="4332" y="5065"/>
                </a:moveTo>
                <a:cubicBezTo>
                  <a:pt x="17329" y="5065"/>
                  <a:pt x="17329" y="5065"/>
                  <a:pt x="17329" y="5065"/>
                </a:cubicBezTo>
                <a:cubicBezTo>
                  <a:pt x="17329" y="7216"/>
                  <a:pt x="17329" y="7216"/>
                  <a:pt x="17329" y="7216"/>
                </a:cubicBezTo>
                <a:cubicBezTo>
                  <a:pt x="4332" y="7216"/>
                  <a:pt x="4332" y="7216"/>
                  <a:pt x="4332" y="7216"/>
                </a:cubicBezTo>
                <a:lnTo>
                  <a:pt x="4332" y="5065"/>
                </a:lnTo>
                <a:close/>
                <a:moveTo>
                  <a:pt x="17329" y="16487"/>
                </a:moveTo>
                <a:cubicBezTo>
                  <a:pt x="4332" y="16487"/>
                  <a:pt x="4332" y="16487"/>
                  <a:pt x="4332" y="16487"/>
                </a:cubicBezTo>
                <a:cubicBezTo>
                  <a:pt x="4332" y="14384"/>
                  <a:pt x="4332" y="14384"/>
                  <a:pt x="4332" y="14384"/>
                </a:cubicBezTo>
                <a:cubicBezTo>
                  <a:pt x="17329" y="14384"/>
                  <a:pt x="17329" y="14384"/>
                  <a:pt x="17329" y="14384"/>
                </a:cubicBezTo>
                <a:lnTo>
                  <a:pt x="17329" y="16487"/>
                </a:lnTo>
                <a:close/>
                <a:moveTo>
                  <a:pt x="17329" y="11851"/>
                </a:moveTo>
                <a:cubicBezTo>
                  <a:pt x="4332" y="11851"/>
                  <a:pt x="4332" y="11851"/>
                  <a:pt x="4332" y="11851"/>
                </a:cubicBezTo>
                <a:cubicBezTo>
                  <a:pt x="4332" y="9749"/>
                  <a:pt x="4332" y="9749"/>
                  <a:pt x="4332" y="9749"/>
                </a:cubicBezTo>
                <a:cubicBezTo>
                  <a:pt x="17329" y="9749"/>
                  <a:pt x="17329" y="9749"/>
                  <a:pt x="17329" y="9749"/>
                </a:cubicBezTo>
                <a:lnTo>
                  <a:pt x="17329" y="1185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5" name="Shape 1905"/>
          <p:cNvSpPr/>
          <p:nvPr/>
        </p:nvSpPr>
        <p:spPr>
          <a:xfrm>
            <a:off x="6129819" y="5866467"/>
            <a:ext cx="253429" cy="215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61" y="12335"/>
                </a:moveTo>
                <a:cubicBezTo>
                  <a:pt x="17748" y="1621"/>
                  <a:pt x="17748" y="1621"/>
                  <a:pt x="17748" y="1621"/>
                </a:cubicBezTo>
                <a:cubicBezTo>
                  <a:pt x="17309" y="579"/>
                  <a:pt x="16432" y="0"/>
                  <a:pt x="15554" y="0"/>
                </a:cubicBezTo>
                <a:cubicBezTo>
                  <a:pt x="13360" y="0"/>
                  <a:pt x="13360" y="0"/>
                  <a:pt x="13360" y="0"/>
                </a:cubicBezTo>
                <a:cubicBezTo>
                  <a:pt x="13799" y="6196"/>
                  <a:pt x="13799" y="6196"/>
                  <a:pt x="13799" y="6196"/>
                </a:cubicBezTo>
                <a:cubicBezTo>
                  <a:pt x="16870" y="6196"/>
                  <a:pt x="16870" y="6196"/>
                  <a:pt x="16870" y="6196"/>
                </a:cubicBezTo>
                <a:cubicBezTo>
                  <a:pt x="10776" y="12335"/>
                  <a:pt x="10776" y="12335"/>
                  <a:pt x="10776" y="12335"/>
                </a:cubicBezTo>
                <a:cubicBezTo>
                  <a:pt x="4778" y="6196"/>
                  <a:pt x="4778" y="6196"/>
                  <a:pt x="4778" y="6196"/>
                </a:cubicBezTo>
                <a:cubicBezTo>
                  <a:pt x="7801" y="6196"/>
                  <a:pt x="7801" y="6196"/>
                  <a:pt x="7801" y="6196"/>
                </a:cubicBezTo>
                <a:cubicBezTo>
                  <a:pt x="8191" y="0"/>
                  <a:pt x="8191" y="0"/>
                  <a:pt x="8191" y="0"/>
                </a:cubicBezTo>
                <a:cubicBezTo>
                  <a:pt x="6046" y="0"/>
                  <a:pt x="6046" y="0"/>
                  <a:pt x="6046" y="0"/>
                </a:cubicBezTo>
                <a:cubicBezTo>
                  <a:pt x="5217" y="0"/>
                  <a:pt x="4340" y="579"/>
                  <a:pt x="4340" y="1621"/>
                </a:cubicBezTo>
                <a:cubicBezTo>
                  <a:pt x="439" y="12335"/>
                  <a:pt x="439" y="12335"/>
                  <a:pt x="439" y="12335"/>
                </a:cubicBezTo>
                <a:cubicBezTo>
                  <a:pt x="0" y="12856"/>
                  <a:pt x="0" y="14419"/>
                  <a:pt x="0" y="14940"/>
                </a:cubicBezTo>
                <a:cubicBezTo>
                  <a:pt x="878" y="20616"/>
                  <a:pt x="878" y="20616"/>
                  <a:pt x="878" y="20616"/>
                </a:cubicBezTo>
                <a:cubicBezTo>
                  <a:pt x="878" y="21079"/>
                  <a:pt x="1755" y="21600"/>
                  <a:pt x="2194" y="21600"/>
                </a:cubicBezTo>
                <a:cubicBezTo>
                  <a:pt x="19455" y="21600"/>
                  <a:pt x="19455" y="21600"/>
                  <a:pt x="19455" y="21600"/>
                </a:cubicBezTo>
                <a:cubicBezTo>
                  <a:pt x="19893" y="21600"/>
                  <a:pt x="20771" y="21079"/>
                  <a:pt x="20771" y="20616"/>
                </a:cubicBezTo>
                <a:cubicBezTo>
                  <a:pt x="21600" y="14940"/>
                  <a:pt x="21600" y="14940"/>
                  <a:pt x="21600" y="14940"/>
                </a:cubicBezTo>
                <a:cubicBezTo>
                  <a:pt x="21600" y="14419"/>
                  <a:pt x="21600" y="12856"/>
                  <a:pt x="21161" y="12335"/>
                </a:cubicBezTo>
                <a:close/>
                <a:moveTo>
                  <a:pt x="19893" y="15925"/>
                </a:moveTo>
                <a:cubicBezTo>
                  <a:pt x="19455" y="18010"/>
                  <a:pt x="19455" y="18010"/>
                  <a:pt x="19455" y="18010"/>
                </a:cubicBezTo>
                <a:cubicBezTo>
                  <a:pt x="19455" y="19052"/>
                  <a:pt x="18577" y="19573"/>
                  <a:pt x="18138" y="19573"/>
                </a:cubicBezTo>
                <a:cubicBezTo>
                  <a:pt x="3462" y="19573"/>
                  <a:pt x="3462" y="19573"/>
                  <a:pt x="3462" y="19573"/>
                </a:cubicBezTo>
                <a:cubicBezTo>
                  <a:pt x="3023" y="19573"/>
                  <a:pt x="2194" y="19052"/>
                  <a:pt x="2194" y="18010"/>
                </a:cubicBezTo>
                <a:cubicBezTo>
                  <a:pt x="2194" y="15925"/>
                  <a:pt x="2194" y="15925"/>
                  <a:pt x="2194" y="15925"/>
                </a:cubicBezTo>
                <a:cubicBezTo>
                  <a:pt x="1755" y="15404"/>
                  <a:pt x="2194" y="14419"/>
                  <a:pt x="3023" y="14419"/>
                </a:cubicBezTo>
                <a:cubicBezTo>
                  <a:pt x="18577" y="14419"/>
                  <a:pt x="18577" y="14419"/>
                  <a:pt x="18577" y="14419"/>
                </a:cubicBezTo>
                <a:cubicBezTo>
                  <a:pt x="19455" y="14419"/>
                  <a:pt x="19893" y="15404"/>
                  <a:pt x="19893" y="15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6" name="Shape 1906"/>
          <p:cNvSpPr/>
          <p:nvPr/>
        </p:nvSpPr>
        <p:spPr>
          <a:xfrm>
            <a:off x="3716819" y="5881547"/>
            <a:ext cx="282800" cy="191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24" y="3407"/>
                </a:moveTo>
                <a:lnTo>
                  <a:pt x="4224" y="3407"/>
                </a:lnTo>
                <a:lnTo>
                  <a:pt x="4224" y="0"/>
                </a:lnTo>
                <a:lnTo>
                  <a:pt x="0" y="5657"/>
                </a:lnTo>
                <a:lnTo>
                  <a:pt x="4224" y="10864"/>
                </a:lnTo>
                <a:lnTo>
                  <a:pt x="4224" y="7971"/>
                </a:lnTo>
                <a:lnTo>
                  <a:pt x="15024" y="7971"/>
                </a:lnTo>
                <a:lnTo>
                  <a:pt x="15024" y="3407"/>
                </a:lnTo>
                <a:close/>
                <a:moveTo>
                  <a:pt x="21600" y="16521"/>
                </a:moveTo>
                <a:lnTo>
                  <a:pt x="17332" y="11379"/>
                </a:lnTo>
                <a:lnTo>
                  <a:pt x="17332" y="14271"/>
                </a:lnTo>
                <a:lnTo>
                  <a:pt x="6532" y="14271"/>
                </a:lnTo>
                <a:lnTo>
                  <a:pt x="6532" y="18771"/>
                </a:lnTo>
                <a:lnTo>
                  <a:pt x="17332" y="18771"/>
                </a:lnTo>
                <a:lnTo>
                  <a:pt x="17332" y="21600"/>
                </a:lnTo>
                <a:lnTo>
                  <a:pt x="21600" y="1652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7" name="Shape 1907"/>
          <p:cNvSpPr/>
          <p:nvPr/>
        </p:nvSpPr>
        <p:spPr>
          <a:xfrm>
            <a:off x="10037450" y="4167047"/>
            <a:ext cx="283571" cy="282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3" y="0"/>
                </a:moveTo>
                <a:cubicBezTo>
                  <a:pt x="4825" y="0"/>
                  <a:pt x="0" y="4790"/>
                  <a:pt x="0" y="10800"/>
                </a:cubicBezTo>
                <a:cubicBezTo>
                  <a:pt x="0" y="16810"/>
                  <a:pt x="4825" y="21600"/>
                  <a:pt x="10823" y="21600"/>
                </a:cubicBezTo>
                <a:cubicBezTo>
                  <a:pt x="16775" y="21600"/>
                  <a:pt x="21600" y="16810"/>
                  <a:pt x="21600" y="10800"/>
                </a:cubicBezTo>
                <a:cubicBezTo>
                  <a:pt x="21600" y="4790"/>
                  <a:pt x="16775" y="0"/>
                  <a:pt x="10823" y="0"/>
                </a:cubicBezTo>
                <a:close/>
                <a:moveTo>
                  <a:pt x="16414" y="5197"/>
                </a:moveTo>
                <a:close/>
                <a:moveTo>
                  <a:pt x="2796" y="10800"/>
                </a:moveTo>
                <a:cubicBezTo>
                  <a:pt x="2796" y="6372"/>
                  <a:pt x="6403" y="2802"/>
                  <a:pt x="10823" y="2802"/>
                </a:cubicBezTo>
                <a:cubicBezTo>
                  <a:pt x="12807" y="2802"/>
                  <a:pt x="14385" y="3570"/>
                  <a:pt x="16008" y="4383"/>
                </a:cubicBezTo>
                <a:cubicBezTo>
                  <a:pt x="4419" y="15997"/>
                  <a:pt x="4419" y="15997"/>
                  <a:pt x="4419" y="15997"/>
                </a:cubicBezTo>
                <a:cubicBezTo>
                  <a:pt x="3202" y="14822"/>
                  <a:pt x="2796" y="12788"/>
                  <a:pt x="2796" y="10800"/>
                </a:cubicBezTo>
                <a:close/>
                <a:moveTo>
                  <a:pt x="4825" y="16810"/>
                </a:moveTo>
                <a:close/>
                <a:moveTo>
                  <a:pt x="10823" y="19205"/>
                </a:moveTo>
                <a:cubicBezTo>
                  <a:pt x="8793" y="19205"/>
                  <a:pt x="7215" y="18392"/>
                  <a:pt x="5592" y="17217"/>
                </a:cubicBezTo>
                <a:cubicBezTo>
                  <a:pt x="17181" y="5603"/>
                  <a:pt x="17181" y="5603"/>
                  <a:pt x="17181" y="5603"/>
                </a:cubicBezTo>
                <a:cubicBezTo>
                  <a:pt x="18398" y="7185"/>
                  <a:pt x="18804" y="8767"/>
                  <a:pt x="18804" y="10800"/>
                </a:cubicBezTo>
                <a:cubicBezTo>
                  <a:pt x="18804" y="15590"/>
                  <a:pt x="15197" y="19205"/>
                  <a:pt x="10823" y="1920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8" name="Shape 1908"/>
          <p:cNvSpPr/>
          <p:nvPr/>
        </p:nvSpPr>
        <p:spPr>
          <a:xfrm>
            <a:off x="11063769" y="2973247"/>
            <a:ext cx="247058" cy="24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67" y="0"/>
                </a:moveTo>
                <a:cubicBezTo>
                  <a:pt x="4558" y="0"/>
                  <a:pt x="0" y="4569"/>
                  <a:pt x="0" y="10592"/>
                </a:cubicBezTo>
                <a:cubicBezTo>
                  <a:pt x="0" y="16563"/>
                  <a:pt x="4558" y="21600"/>
                  <a:pt x="10567" y="21600"/>
                </a:cubicBezTo>
                <a:cubicBezTo>
                  <a:pt x="16524" y="21600"/>
                  <a:pt x="21600" y="16563"/>
                  <a:pt x="21600" y="10592"/>
                </a:cubicBezTo>
                <a:cubicBezTo>
                  <a:pt x="21600" y="4569"/>
                  <a:pt x="16524" y="0"/>
                  <a:pt x="10567" y="0"/>
                </a:cubicBezTo>
                <a:close/>
                <a:moveTo>
                  <a:pt x="11914" y="11942"/>
                </a:moveTo>
                <a:cubicBezTo>
                  <a:pt x="11914" y="17031"/>
                  <a:pt x="11914" y="17031"/>
                  <a:pt x="11914" y="17031"/>
                </a:cubicBezTo>
                <a:cubicBezTo>
                  <a:pt x="9168" y="17031"/>
                  <a:pt x="9168" y="17031"/>
                  <a:pt x="9168" y="17031"/>
                </a:cubicBezTo>
                <a:cubicBezTo>
                  <a:pt x="9168" y="11942"/>
                  <a:pt x="9168" y="11942"/>
                  <a:pt x="9168" y="11942"/>
                </a:cubicBezTo>
                <a:cubicBezTo>
                  <a:pt x="4092" y="11942"/>
                  <a:pt x="4092" y="11942"/>
                  <a:pt x="4092" y="11942"/>
                </a:cubicBezTo>
                <a:cubicBezTo>
                  <a:pt x="4092" y="9190"/>
                  <a:pt x="4092" y="9190"/>
                  <a:pt x="4092" y="9190"/>
                </a:cubicBezTo>
                <a:cubicBezTo>
                  <a:pt x="9168" y="9190"/>
                  <a:pt x="9168" y="9190"/>
                  <a:pt x="9168" y="9190"/>
                </a:cubicBezTo>
                <a:cubicBezTo>
                  <a:pt x="9168" y="4102"/>
                  <a:pt x="9168" y="4102"/>
                  <a:pt x="9168" y="4102"/>
                </a:cubicBezTo>
                <a:cubicBezTo>
                  <a:pt x="11914" y="4102"/>
                  <a:pt x="11914" y="4102"/>
                  <a:pt x="11914" y="4102"/>
                </a:cubicBezTo>
                <a:cubicBezTo>
                  <a:pt x="11914" y="9190"/>
                  <a:pt x="11914" y="9190"/>
                  <a:pt x="11914" y="9190"/>
                </a:cubicBezTo>
                <a:cubicBezTo>
                  <a:pt x="16938" y="9190"/>
                  <a:pt x="16938" y="9190"/>
                  <a:pt x="16938" y="9190"/>
                </a:cubicBezTo>
                <a:cubicBezTo>
                  <a:pt x="16938" y="11942"/>
                  <a:pt x="16938" y="11942"/>
                  <a:pt x="16938" y="11942"/>
                </a:cubicBezTo>
                <a:lnTo>
                  <a:pt x="11914" y="1194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09" name="Shape 1909"/>
          <p:cNvSpPr/>
          <p:nvPr/>
        </p:nvSpPr>
        <p:spPr>
          <a:xfrm>
            <a:off x="10069200" y="3025635"/>
            <a:ext cx="220072" cy="226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3515"/>
                  <a:pt x="0" y="3515"/>
                  <a:pt x="0" y="3515"/>
                </a:cubicBezTo>
                <a:cubicBezTo>
                  <a:pt x="10335" y="3515"/>
                  <a:pt x="18523" y="11565"/>
                  <a:pt x="18523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24"/>
                  <a:pt x="11903" y="0"/>
                  <a:pt x="0" y="0"/>
                </a:cubicBezTo>
                <a:close/>
                <a:moveTo>
                  <a:pt x="0" y="6520"/>
                </a:moveTo>
                <a:cubicBezTo>
                  <a:pt x="0" y="10035"/>
                  <a:pt x="0" y="10035"/>
                  <a:pt x="0" y="10035"/>
                </a:cubicBezTo>
                <a:cubicBezTo>
                  <a:pt x="6213" y="10035"/>
                  <a:pt x="11381" y="15080"/>
                  <a:pt x="11381" y="21600"/>
                </a:cubicBezTo>
                <a:cubicBezTo>
                  <a:pt x="14981" y="21600"/>
                  <a:pt x="14981" y="21600"/>
                  <a:pt x="14981" y="21600"/>
                </a:cubicBezTo>
                <a:cubicBezTo>
                  <a:pt x="14981" y="13039"/>
                  <a:pt x="8245" y="6520"/>
                  <a:pt x="0" y="6520"/>
                </a:cubicBezTo>
                <a:close/>
                <a:moveTo>
                  <a:pt x="3135" y="15080"/>
                </a:moveTo>
                <a:cubicBezTo>
                  <a:pt x="1568" y="15080"/>
                  <a:pt x="0" y="16611"/>
                  <a:pt x="0" y="18085"/>
                </a:cubicBezTo>
                <a:cubicBezTo>
                  <a:pt x="0" y="20126"/>
                  <a:pt x="1568" y="21600"/>
                  <a:pt x="3135" y="21600"/>
                </a:cubicBezTo>
                <a:cubicBezTo>
                  <a:pt x="5168" y="21600"/>
                  <a:pt x="6213" y="20126"/>
                  <a:pt x="6213" y="18085"/>
                </a:cubicBezTo>
                <a:cubicBezTo>
                  <a:pt x="6213" y="16611"/>
                  <a:pt x="5168" y="15080"/>
                  <a:pt x="3135" y="150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0" name="Shape 1910"/>
          <p:cNvSpPr/>
          <p:nvPr/>
        </p:nvSpPr>
        <p:spPr>
          <a:xfrm>
            <a:off x="10042213" y="4771884"/>
            <a:ext cx="274044" cy="243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2" y="0"/>
                </a:moveTo>
                <a:cubicBezTo>
                  <a:pt x="7075" y="0"/>
                  <a:pt x="2905" y="4712"/>
                  <a:pt x="2905" y="10853"/>
                </a:cubicBezTo>
                <a:cubicBezTo>
                  <a:pt x="0" y="10853"/>
                  <a:pt x="0" y="10853"/>
                  <a:pt x="0" y="10853"/>
                </a:cubicBezTo>
                <a:cubicBezTo>
                  <a:pt x="4170" y="15988"/>
                  <a:pt x="4170" y="15988"/>
                  <a:pt x="4170" y="15988"/>
                </a:cubicBezTo>
                <a:cubicBezTo>
                  <a:pt x="8340" y="10853"/>
                  <a:pt x="8340" y="10853"/>
                  <a:pt x="8340" y="10853"/>
                </a:cubicBezTo>
                <a:cubicBezTo>
                  <a:pt x="4967" y="10853"/>
                  <a:pt x="4967" y="10853"/>
                  <a:pt x="4967" y="10853"/>
                </a:cubicBezTo>
                <a:cubicBezTo>
                  <a:pt x="5388" y="6565"/>
                  <a:pt x="8340" y="2806"/>
                  <a:pt x="12042" y="2806"/>
                </a:cubicBezTo>
                <a:cubicBezTo>
                  <a:pt x="16212" y="2806"/>
                  <a:pt x="19492" y="6565"/>
                  <a:pt x="19492" y="10853"/>
                </a:cubicBezTo>
                <a:cubicBezTo>
                  <a:pt x="19492" y="15512"/>
                  <a:pt x="16212" y="19271"/>
                  <a:pt x="12042" y="19271"/>
                </a:cubicBezTo>
                <a:cubicBezTo>
                  <a:pt x="10823" y="19271"/>
                  <a:pt x="9184" y="18318"/>
                  <a:pt x="7918" y="17365"/>
                </a:cubicBezTo>
                <a:cubicBezTo>
                  <a:pt x="6232" y="19271"/>
                  <a:pt x="6232" y="19271"/>
                  <a:pt x="6232" y="19271"/>
                </a:cubicBezTo>
                <a:cubicBezTo>
                  <a:pt x="7918" y="20700"/>
                  <a:pt x="9980" y="21600"/>
                  <a:pt x="12042" y="21600"/>
                </a:cubicBezTo>
                <a:cubicBezTo>
                  <a:pt x="17430" y="21600"/>
                  <a:pt x="21600" y="16888"/>
                  <a:pt x="21600" y="10853"/>
                </a:cubicBezTo>
                <a:cubicBezTo>
                  <a:pt x="21600" y="5188"/>
                  <a:pt x="17430" y="0"/>
                  <a:pt x="12042" y="0"/>
                </a:cubicBezTo>
                <a:close/>
                <a:moveTo>
                  <a:pt x="11245" y="5188"/>
                </a:moveTo>
                <a:cubicBezTo>
                  <a:pt x="11245" y="11276"/>
                  <a:pt x="11245" y="11276"/>
                  <a:pt x="11245" y="11276"/>
                </a:cubicBezTo>
                <a:cubicBezTo>
                  <a:pt x="14947" y="15512"/>
                  <a:pt x="14947" y="15512"/>
                  <a:pt x="14947" y="15512"/>
                </a:cubicBezTo>
                <a:cubicBezTo>
                  <a:pt x="16212" y="14082"/>
                  <a:pt x="16212" y="14082"/>
                  <a:pt x="16212" y="14082"/>
                </a:cubicBezTo>
                <a:cubicBezTo>
                  <a:pt x="12885" y="10853"/>
                  <a:pt x="12885" y="10853"/>
                  <a:pt x="12885" y="10853"/>
                </a:cubicBezTo>
                <a:cubicBezTo>
                  <a:pt x="12885" y="5188"/>
                  <a:pt x="12885" y="5188"/>
                  <a:pt x="12885" y="5188"/>
                </a:cubicBezTo>
                <a:lnTo>
                  <a:pt x="11245" y="5188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1" name="Shape 1911"/>
          <p:cNvSpPr/>
          <p:nvPr/>
        </p:nvSpPr>
        <p:spPr>
          <a:xfrm>
            <a:off x="10048563" y="3590784"/>
            <a:ext cx="261349" cy="268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11" y="0"/>
                </a:moveTo>
                <a:cubicBezTo>
                  <a:pt x="8222" y="0"/>
                  <a:pt x="8222" y="0"/>
                  <a:pt x="8222" y="0"/>
                </a:cubicBezTo>
                <a:cubicBezTo>
                  <a:pt x="6908" y="0"/>
                  <a:pt x="6032" y="1290"/>
                  <a:pt x="6032" y="2533"/>
                </a:cubicBezTo>
                <a:cubicBezTo>
                  <a:pt x="6032" y="5926"/>
                  <a:pt x="6032" y="5926"/>
                  <a:pt x="6032" y="5926"/>
                </a:cubicBezTo>
                <a:cubicBezTo>
                  <a:pt x="8222" y="5926"/>
                  <a:pt x="8222" y="5926"/>
                  <a:pt x="8222" y="5926"/>
                </a:cubicBezTo>
                <a:cubicBezTo>
                  <a:pt x="8222" y="2533"/>
                  <a:pt x="8222" y="2533"/>
                  <a:pt x="8222" y="2533"/>
                </a:cubicBezTo>
                <a:cubicBezTo>
                  <a:pt x="19411" y="2533"/>
                  <a:pt x="19411" y="2533"/>
                  <a:pt x="19411" y="2533"/>
                </a:cubicBezTo>
                <a:cubicBezTo>
                  <a:pt x="19411" y="19067"/>
                  <a:pt x="19411" y="19067"/>
                  <a:pt x="19411" y="19067"/>
                </a:cubicBezTo>
                <a:cubicBezTo>
                  <a:pt x="8222" y="19067"/>
                  <a:pt x="8222" y="19067"/>
                  <a:pt x="8222" y="19067"/>
                </a:cubicBezTo>
                <a:cubicBezTo>
                  <a:pt x="8222" y="16535"/>
                  <a:pt x="8222" y="16535"/>
                  <a:pt x="8222" y="16535"/>
                </a:cubicBezTo>
                <a:cubicBezTo>
                  <a:pt x="6032" y="16535"/>
                  <a:pt x="6032" y="16535"/>
                  <a:pt x="6032" y="16535"/>
                </a:cubicBezTo>
                <a:cubicBezTo>
                  <a:pt x="6032" y="19067"/>
                  <a:pt x="6032" y="19067"/>
                  <a:pt x="6032" y="19067"/>
                </a:cubicBezTo>
                <a:cubicBezTo>
                  <a:pt x="6032" y="20310"/>
                  <a:pt x="6908" y="21600"/>
                  <a:pt x="8222" y="21600"/>
                </a:cubicBezTo>
                <a:cubicBezTo>
                  <a:pt x="19411" y="21600"/>
                  <a:pt x="19411" y="21600"/>
                  <a:pt x="19411" y="21600"/>
                </a:cubicBezTo>
                <a:cubicBezTo>
                  <a:pt x="20676" y="21600"/>
                  <a:pt x="21600" y="20310"/>
                  <a:pt x="21600" y="19067"/>
                </a:cubicBezTo>
                <a:cubicBezTo>
                  <a:pt x="21600" y="2533"/>
                  <a:pt x="21600" y="2533"/>
                  <a:pt x="21600" y="2533"/>
                </a:cubicBezTo>
                <a:cubicBezTo>
                  <a:pt x="21600" y="1290"/>
                  <a:pt x="20676" y="0"/>
                  <a:pt x="19411" y="0"/>
                </a:cubicBezTo>
                <a:close/>
                <a:moveTo>
                  <a:pt x="10800" y="16104"/>
                </a:moveTo>
                <a:cubicBezTo>
                  <a:pt x="15519" y="11421"/>
                  <a:pt x="15519" y="11421"/>
                  <a:pt x="15519" y="11421"/>
                </a:cubicBezTo>
                <a:cubicBezTo>
                  <a:pt x="10800" y="6786"/>
                  <a:pt x="10800" y="6786"/>
                  <a:pt x="10800" y="6786"/>
                </a:cubicBezTo>
                <a:cubicBezTo>
                  <a:pt x="10800" y="9749"/>
                  <a:pt x="10800" y="9749"/>
                  <a:pt x="10800" y="9749"/>
                </a:cubicBezTo>
                <a:cubicBezTo>
                  <a:pt x="0" y="9749"/>
                  <a:pt x="0" y="9749"/>
                  <a:pt x="0" y="9749"/>
                </a:cubicBezTo>
                <a:cubicBezTo>
                  <a:pt x="0" y="13142"/>
                  <a:pt x="0" y="13142"/>
                  <a:pt x="0" y="13142"/>
                </a:cubicBezTo>
                <a:cubicBezTo>
                  <a:pt x="10800" y="13142"/>
                  <a:pt x="10800" y="13142"/>
                  <a:pt x="10800" y="13142"/>
                </a:cubicBezTo>
                <a:lnTo>
                  <a:pt x="10800" y="1610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2" name="Shape 1912"/>
          <p:cNvSpPr/>
          <p:nvPr/>
        </p:nvSpPr>
        <p:spPr>
          <a:xfrm>
            <a:off x="9452994" y="3001570"/>
            <a:ext cx="278932" cy="27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6" h="21405" extrusionOk="0">
                <a:moveTo>
                  <a:pt x="5095" y="12535"/>
                </a:moveTo>
                <a:cubicBezTo>
                  <a:pt x="9071" y="16626"/>
                  <a:pt x="9071" y="16626"/>
                  <a:pt x="9071" y="16626"/>
                </a:cubicBezTo>
                <a:cubicBezTo>
                  <a:pt x="16301" y="8905"/>
                  <a:pt x="16301" y="8905"/>
                  <a:pt x="16301" y="8905"/>
                </a:cubicBezTo>
                <a:cubicBezTo>
                  <a:pt x="12280" y="4814"/>
                  <a:pt x="12280" y="4814"/>
                  <a:pt x="12280" y="4814"/>
                </a:cubicBezTo>
                <a:lnTo>
                  <a:pt x="5095" y="12535"/>
                </a:lnTo>
                <a:close/>
                <a:moveTo>
                  <a:pt x="20730" y="6837"/>
                </a:moveTo>
                <a:cubicBezTo>
                  <a:pt x="19103" y="5228"/>
                  <a:pt x="19103" y="5228"/>
                  <a:pt x="19103" y="5228"/>
                </a:cubicBezTo>
                <a:cubicBezTo>
                  <a:pt x="18696" y="5228"/>
                  <a:pt x="18335" y="5228"/>
                  <a:pt x="17928" y="5228"/>
                </a:cubicBezTo>
                <a:cubicBezTo>
                  <a:pt x="16708" y="5228"/>
                  <a:pt x="15940" y="4401"/>
                  <a:pt x="15940" y="3206"/>
                </a:cubicBezTo>
                <a:cubicBezTo>
                  <a:pt x="15940" y="2792"/>
                  <a:pt x="15940" y="2379"/>
                  <a:pt x="16301" y="1965"/>
                </a:cubicBezTo>
                <a:cubicBezTo>
                  <a:pt x="14313" y="311"/>
                  <a:pt x="14313" y="311"/>
                  <a:pt x="14313" y="311"/>
                </a:cubicBezTo>
                <a:cubicBezTo>
                  <a:pt x="13906" y="-103"/>
                  <a:pt x="13138" y="-103"/>
                  <a:pt x="12731" y="311"/>
                </a:cubicBezTo>
                <a:cubicBezTo>
                  <a:pt x="305" y="12949"/>
                  <a:pt x="305" y="12949"/>
                  <a:pt x="305" y="12949"/>
                </a:cubicBezTo>
                <a:cubicBezTo>
                  <a:pt x="-102" y="13363"/>
                  <a:pt x="-102" y="14190"/>
                  <a:pt x="305" y="14557"/>
                </a:cubicBezTo>
                <a:cubicBezTo>
                  <a:pt x="2293" y="16212"/>
                  <a:pt x="2293" y="16212"/>
                  <a:pt x="2293" y="16212"/>
                </a:cubicBezTo>
                <a:cubicBezTo>
                  <a:pt x="2293" y="15844"/>
                  <a:pt x="2700" y="15844"/>
                  <a:pt x="3106" y="15844"/>
                </a:cubicBezTo>
                <a:cubicBezTo>
                  <a:pt x="4688" y="15844"/>
                  <a:pt x="5501" y="17039"/>
                  <a:pt x="5501" y="18280"/>
                </a:cubicBezTo>
                <a:cubicBezTo>
                  <a:pt x="5501" y="18694"/>
                  <a:pt x="5501" y="19061"/>
                  <a:pt x="5095" y="19475"/>
                </a:cubicBezTo>
                <a:cubicBezTo>
                  <a:pt x="7083" y="21129"/>
                  <a:pt x="7083" y="21129"/>
                  <a:pt x="7083" y="21129"/>
                </a:cubicBezTo>
                <a:cubicBezTo>
                  <a:pt x="7490" y="21497"/>
                  <a:pt x="8303" y="21497"/>
                  <a:pt x="8710" y="21129"/>
                </a:cubicBezTo>
                <a:cubicBezTo>
                  <a:pt x="20730" y="8491"/>
                  <a:pt x="20730" y="8491"/>
                  <a:pt x="20730" y="8491"/>
                </a:cubicBezTo>
                <a:cubicBezTo>
                  <a:pt x="21498" y="8077"/>
                  <a:pt x="21498" y="7250"/>
                  <a:pt x="20730" y="6837"/>
                </a:cubicBezTo>
                <a:close/>
                <a:moveTo>
                  <a:pt x="9071" y="18280"/>
                </a:moveTo>
                <a:cubicBezTo>
                  <a:pt x="3106" y="12535"/>
                  <a:pt x="3106" y="12535"/>
                  <a:pt x="3106" y="12535"/>
                </a:cubicBezTo>
                <a:cubicBezTo>
                  <a:pt x="12280" y="3206"/>
                  <a:pt x="12280" y="3206"/>
                  <a:pt x="12280" y="3206"/>
                </a:cubicBezTo>
                <a:cubicBezTo>
                  <a:pt x="17928" y="8905"/>
                  <a:pt x="17928" y="8905"/>
                  <a:pt x="17928" y="8905"/>
                </a:cubicBezTo>
                <a:lnTo>
                  <a:pt x="9071" y="1828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3" name="Shape 1913"/>
          <p:cNvSpPr/>
          <p:nvPr/>
        </p:nvSpPr>
        <p:spPr>
          <a:xfrm>
            <a:off x="10501000" y="3053416"/>
            <a:ext cx="263725" cy="17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38" y="0"/>
                </a:moveTo>
                <a:cubicBezTo>
                  <a:pt x="9486" y="0"/>
                  <a:pt x="9486" y="0"/>
                  <a:pt x="9486" y="0"/>
                </a:cubicBezTo>
                <a:cubicBezTo>
                  <a:pt x="9486" y="8827"/>
                  <a:pt x="9486" y="8827"/>
                  <a:pt x="9486" y="8827"/>
                </a:cubicBezTo>
                <a:cubicBezTo>
                  <a:pt x="21600" y="8827"/>
                  <a:pt x="21600" y="8827"/>
                  <a:pt x="21600" y="8827"/>
                </a:cubicBezTo>
                <a:cubicBezTo>
                  <a:pt x="21600" y="1866"/>
                  <a:pt x="21600" y="1866"/>
                  <a:pt x="21600" y="1866"/>
                </a:cubicBezTo>
                <a:cubicBezTo>
                  <a:pt x="21600" y="1220"/>
                  <a:pt x="21114" y="0"/>
                  <a:pt x="20238" y="0"/>
                </a:cubicBezTo>
                <a:close/>
                <a:moveTo>
                  <a:pt x="0" y="19662"/>
                </a:moveTo>
                <a:cubicBezTo>
                  <a:pt x="0" y="20954"/>
                  <a:pt x="0" y="21600"/>
                  <a:pt x="876" y="21600"/>
                </a:cubicBezTo>
                <a:cubicBezTo>
                  <a:pt x="7346" y="21600"/>
                  <a:pt x="7346" y="21600"/>
                  <a:pt x="7346" y="21600"/>
                </a:cubicBezTo>
                <a:cubicBezTo>
                  <a:pt x="7346" y="12630"/>
                  <a:pt x="7346" y="12630"/>
                  <a:pt x="7346" y="12630"/>
                </a:cubicBezTo>
                <a:cubicBezTo>
                  <a:pt x="0" y="12630"/>
                  <a:pt x="0" y="12630"/>
                  <a:pt x="0" y="12630"/>
                </a:cubicBezTo>
                <a:lnTo>
                  <a:pt x="0" y="19662"/>
                </a:lnTo>
                <a:close/>
                <a:moveTo>
                  <a:pt x="9486" y="21600"/>
                </a:moveTo>
                <a:cubicBezTo>
                  <a:pt x="20238" y="21600"/>
                  <a:pt x="20238" y="21600"/>
                  <a:pt x="20238" y="21600"/>
                </a:cubicBezTo>
                <a:cubicBezTo>
                  <a:pt x="21114" y="21600"/>
                  <a:pt x="21600" y="20954"/>
                  <a:pt x="21600" y="19662"/>
                </a:cubicBezTo>
                <a:cubicBezTo>
                  <a:pt x="21600" y="12630"/>
                  <a:pt x="21600" y="12630"/>
                  <a:pt x="21600" y="12630"/>
                </a:cubicBezTo>
                <a:cubicBezTo>
                  <a:pt x="9486" y="12630"/>
                  <a:pt x="9486" y="12630"/>
                  <a:pt x="9486" y="12630"/>
                </a:cubicBezTo>
                <a:lnTo>
                  <a:pt x="9486" y="21600"/>
                </a:lnTo>
                <a:close/>
                <a:moveTo>
                  <a:pt x="0" y="1866"/>
                </a:moveTo>
                <a:cubicBezTo>
                  <a:pt x="0" y="8827"/>
                  <a:pt x="0" y="8827"/>
                  <a:pt x="0" y="8827"/>
                </a:cubicBezTo>
                <a:cubicBezTo>
                  <a:pt x="7346" y="8827"/>
                  <a:pt x="7346" y="8827"/>
                  <a:pt x="7346" y="8827"/>
                </a:cubicBezTo>
                <a:cubicBezTo>
                  <a:pt x="7346" y="0"/>
                  <a:pt x="7346" y="0"/>
                  <a:pt x="7346" y="0"/>
                </a:cubicBezTo>
                <a:cubicBezTo>
                  <a:pt x="876" y="0"/>
                  <a:pt x="876" y="0"/>
                  <a:pt x="876" y="0"/>
                </a:cubicBezTo>
                <a:cubicBezTo>
                  <a:pt x="0" y="0"/>
                  <a:pt x="0" y="1220"/>
                  <a:pt x="0" y="18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4" name="Shape 1914"/>
          <p:cNvSpPr/>
          <p:nvPr/>
        </p:nvSpPr>
        <p:spPr>
          <a:xfrm>
            <a:off x="9451663" y="5379897"/>
            <a:ext cx="282778" cy="202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55"/>
                </a:moveTo>
                <a:cubicBezTo>
                  <a:pt x="21600" y="1064"/>
                  <a:pt x="21600" y="1064"/>
                  <a:pt x="21600" y="1064"/>
                </a:cubicBezTo>
                <a:cubicBezTo>
                  <a:pt x="21600" y="563"/>
                  <a:pt x="21193" y="0"/>
                  <a:pt x="20832" y="0"/>
                </a:cubicBezTo>
                <a:cubicBezTo>
                  <a:pt x="813" y="0"/>
                  <a:pt x="813" y="0"/>
                  <a:pt x="813" y="0"/>
                </a:cubicBezTo>
                <a:cubicBezTo>
                  <a:pt x="407" y="0"/>
                  <a:pt x="0" y="563"/>
                  <a:pt x="0" y="1064"/>
                </a:cubicBezTo>
                <a:cubicBezTo>
                  <a:pt x="0" y="2755"/>
                  <a:pt x="0" y="2755"/>
                  <a:pt x="0" y="2755"/>
                </a:cubicBezTo>
                <a:cubicBezTo>
                  <a:pt x="1988" y="2755"/>
                  <a:pt x="1988" y="2755"/>
                  <a:pt x="1988" y="2755"/>
                </a:cubicBezTo>
                <a:cubicBezTo>
                  <a:pt x="1988" y="6073"/>
                  <a:pt x="1988" y="6073"/>
                  <a:pt x="1988" y="6073"/>
                </a:cubicBezTo>
                <a:cubicBezTo>
                  <a:pt x="0" y="6073"/>
                  <a:pt x="0" y="6073"/>
                  <a:pt x="0" y="6073"/>
                </a:cubicBezTo>
                <a:cubicBezTo>
                  <a:pt x="0" y="9391"/>
                  <a:pt x="0" y="9391"/>
                  <a:pt x="0" y="9391"/>
                </a:cubicBezTo>
                <a:cubicBezTo>
                  <a:pt x="1988" y="9391"/>
                  <a:pt x="1988" y="9391"/>
                  <a:pt x="1988" y="9391"/>
                </a:cubicBezTo>
                <a:cubicBezTo>
                  <a:pt x="1988" y="12146"/>
                  <a:pt x="1988" y="12146"/>
                  <a:pt x="1988" y="12146"/>
                </a:cubicBezTo>
                <a:cubicBezTo>
                  <a:pt x="0" y="12146"/>
                  <a:pt x="0" y="12146"/>
                  <a:pt x="0" y="12146"/>
                </a:cubicBezTo>
                <a:cubicBezTo>
                  <a:pt x="0" y="15464"/>
                  <a:pt x="0" y="15464"/>
                  <a:pt x="0" y="15464"/>
                </a:cubicBezTo>
                <a:cubicBezTo>
                  <a:pt x="1988" y="15464"/>
                  <a:pt x="1988" y="15464"/>
                  <a:pt x="1988" y="15464"/>
                </a:cubicBezTo>
                <a:cubicBezTo>
                  <a:pt x="1988" y="18282"/>
                  <a:pt x="1988" y="18282"/>
                  <a:pt x="1988" y="18282"/>
                </a:cubicBezTo>
                <a:cubicBezTo>
                  <a:pt x="0" y="18282"/>
                  <a:pt x="0" y="18282"/>
                  <a:pt x="0" y="18282"/>
                </a:cubicBezTo>
                <a:cubicBezTo>
                  <a:pt x="0" y="20536"/>
                  <a:pt x="0" y="20536"/>
                  <a:pt x="0" y="20536"/>
                </a:cubicBezTo>
                <a:cubicBezTo>
                  <a:pt x="0" y="21099"/>
                  <a:pt x="407" y="21600"/>
                  <a:pt x="813" y="21600"/>
                </a:cubicBezTo>
                <a:cubicBezTo>
                  <a:pt x="20832" y="21600"/>
                  <a:pt x="20832" y="21600"/>
                  <a:pt x="20832" y="21600"/>
                </a:cubicBezTo>
                <a:cubicBezTo>
                  <a:pt x="21193" y="21600"/>
                  <a:pt x="21600" y="21099"/>
                  <a:pt x="21600" y="20536"/>
                </a:cubicBezTo>
                <a:cubicBezTo>
                  <a:pt x="21600" y="18282"/>
                  <a:pt x="21600" y="18282"/>
                  <a:pt x="21600" y="18282"/>
                </a:cubicBezTo>
                <a:cubicBezTo>
                  <a:pt x="19612" y="18282"/>
                  <a:pt x="19612" y="18282"/>
                  <a:pt x="19612" y="18282"/>
                </a:cubicBezTo>
                <a:cubicBezTo>
                  <a:pt x="19612" y="15464"/>
                  <a:pt x="19612" y="15464"/>
                  <a:pt x="19612" y="15464"/>
                </a:cubicBezTo>
                <a:cubicBezTo>
                  <a:pt x="21600" y="15464"/>
                  <a:pt x="21600" y="15464"/>
                  <a:pt x="21600" y="15464"/>
                </a:cubicBezTo>
                <a:cubicBezTo>
                  <a:pt x="21600" y="12146"/>
                  <a:pt x="21600" y="12146"/>
                  <a:pt x="21600" y="12146"/>
                </a:cubicBezTo>
                <a:cubicBezTo>
                  <a:pt x="19612" y="12146"/>
                  <a:pt x="19612" y="12146"/>
                  <a:pt x="19612" y="12146"/>
                </a:cubicBezTo>
                <a:cubicBezTo>
                  <a:pt x="19612" y="9391"/>
                  <a:pt x="19612" y="9391"/>
                  <a:pt x="19612" y="9391"/>
                </a:cubicBezTo>
                <a:cubicBezTo>
                  <a:pt x="21600" y="9391"/>
                  <a:pt x="21600" y="9391"/>
                  <a:pt x="21600" y="9391"/>
                </a:cubicBezTo>
                <a:cubicBezTo>
                  <a:pt x="21600" y="6073"/>
                  <a:pt x="21600" y="6073"/>
                  <a:pt x="21600" y="6073"/>
                </a:cubicBezTo>
                <a:cubicBezTo>
                  <a:pt x="19612" y="6073"/>
                  <a:pt x="19612" y="6073"/>
                  <a:pt x="19612" y="6073"/>
                </a:cubicBezTo>
                <a:cubicBezTo>
                  <a:pt x="19612" y="2755"/>
                  <a:pt x="19612" y="2755"/>
                  <a:pt x="19612" y="2755"/>
                </a:cubicBezTo>
                <a:lnTo>
                  <a:pt x="21600" y="2755"/>
                </a:lnTo>
                <a:close/>
                <a:moveTo>
                  <a:pt x="8405" y="15464"/>
                </a:moveTo>
                <a:cubicBezTo>
                  <a:pt x="8405" y="6073"/>
                  <a:pt x="8405" y="6073"/>
                  <a:pt x="8405" y="6073"/>
                </a:cubicBezTo>
                <a:cubicBezTo>
                  <a:pt x="14008" y="10518"/>
                  <a:pt x="14008" y="10518"/>
                  <a:pt x="14008" y="10518"/>
                </a:cubicBezTo>
                <a:lnTo>
                  <a:pt x="8405" y="1546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5" name="Shape 1915"/>
          <p:cNvSpPr/>
          <p:nvPr/>
        </p:nvSpPr>
        <p:spPr>
          <a:xfrm>
            <a:off x="10073963" y="5348147"/>
            <a:ext cx="210545" cy="26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75" y="0"/>
                </a:moveTo>
                <a:cubicBezTo>
                  <a:pt x="3225" y="0"/>
                  <a:pt x="3225" y="0"/>
                  <a:pt x="3225" y="0"/>
                </a:cubicBezTo>
                <a:cubicBezTo>
                  <a:pt x="1643" y="0"/>
                  <a:pt x="0" y="1290"/>
                  <a:pt x="0" y="2581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20358"/>
                  <a:pt x="1643" y="21600"/>
                  <a:pt x="3225" y="21600"/>
                </a:cubicBezTo>
                <a:cubicBezTo>
                  <a:pt x="18375" y="21600"/>
                  <a:pt x="18375" y="21600"/>
                  <a:pt x="18375" y="21600"/>
                </a:cubicBezTo>
                <a:cubicBezTo>
                  <a:pt x="19957" y="21600"/>
                  <a:pt x="21600" y="20358"/>
                  <a:pt x="21600" y="19067"/>
                </a:cubicBezTo>
                <a:cubicBezTo>
                  <a:pt x="21600" y="2581"/>
                  <a:pt x="21600" y="2581"/>
                  <a:pt x="21600" y="2581"/>
                </a:cubicBezTo>
                <a:cubicBezTo>
                  <a:pt x="21600" y="1290"/>
                  <a:pt x="19957" y="0"/>
                  <a:pt x="18375" y="0"/>
                </a:cubicBezTo>
                <a:close/>
                <a:moveTo>
                  <a:pt x="15150" y="11421"/>
                </a:moveTo>
                <a:cubicBezTo>
                  <a:pt x="14603" y="11851"/>
                  <a:pt x="14603" y="11421"/>
                  <a:pt x="14603" y="11421"/>
                </a:cubicBezTo>
                <a:cubicBezTo>
                  <a:pt x="14603" y="10609"/>
                  <a:pt x="14603" y="8888"/>
                  <a:pt x="12412" y="8506"/>
                </a:cubicBezTo>
                <a:cubicBezTo>
                  <a:pt x="12412" y="14384"/>
                  <a:pt x="12412" y="14384"/>
                  <a:pt x="12412" y="14384"/>
                </a:cubicBezTo>
                <a:cubicBezTo>
                  <a:pt x="12412" y="15722"/>
                  <a:pt x="11926" y="16535"/>
                  <a:pt x="9735" y="16917"/>
                </a:cubicBezTo>
                <a:cubicBezTo>
                  <a:pt x="8092" y="17395"/>
                  <a:pt x="5963" y="16917"/>
                  <a:pt x="5415" y="16152"/>
                </a:cubicBezTo>
                <a:cubicBezTo>
                  <a:pt x="5415" y="14814"/>
                  <a:pt x="6510" y="13572"/>
                  <a:pt x="8092" y="13142"/>
                </a:cubicBezTo>
                <a:cubicBezTo>
                  <a:pt x="8701" y="13142"/>
                  <a:pt x="9735" y="13142"/>
                  <a:pt x="10830" y="13142"/>
                </a:cubicBezTo>
                <a:cubicBezTo>
                  <a:pt x="10830" y="4683"/>
                  <a:pt x="10830" y="4683"/>
                  <a:pt x="10830" y="4683"/>
                </a:cubicBezTo>
                <a:cubicBezTo>
                  <a:pt x="12412" y="4683"/>
                  <a:pt x="12412" y="4683"/>
                  <a:pt x="12412" y="4683"/>
                </a:cubicBezTo>
                <a:cubicBezTo>
                  <a:pt x="12412" y="5973"/>
                  <a:pt x="17828" y="8076"/>
                  <a:pt x="15150" y="1142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6" name="Shape 1916"/>
          <p:cNvSpPr/>
          <p:nvPr/>
        </p:nvSpPr>
        <p:spPr>
          <a:xfrm>
            <a:off x="9461981" y="3590784"/>
            <a:ext cx="262141" cy="268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3" y="19067"/>
                </a:moveTo>
                <a:cubicBezTo>
                  <a:pt x="2145" y="19067"/>
                  <a:pt x="2145" y="19067"/>
                  <a:pt x="2145" y="19067"/>
                </a:cubicBezTo>
                <a:cubicBezTo>
                  <a:pt x="2145" y="2533"/>
                  <a:pt x="2145" y="2533"/>
                  <a:pt x="2145" y="2533"/>
                </a:cubicBezTo>
                <a:cubicBezTo>
                  <a:pt x="12043" y="2533"/>
                  <a:pt x="12043" y="2533"/>
                  <a:pt x="12043" y="2533"/>
                </a:cubicBezTo>
                <a:cubicBezTo>
                  <a:pt x="12043" y="5926"/>
                  <a:pt x="12043" y="5926"/>
                  <a:pt x="12043" y="5926"/>
                </a:cubicBezTo>
                <a:cubicBezTo>
                  <a:pt x="14237" y="5926"/>
                  <a:pt x="14237" y="5926"/>
                  <a:pt x="14237" y="5926"/>
                </a:cubicBezTo>
                <a:cubicBezTo>
                  <a:pt x="14237" y="2533"/>
                  <a:pt x="14237" y="2533"/>
                  <a:pt x="14237" y="2533"/>
                </a:cubicBezTo>
                <a:cubicBezTo>
                  <a:pt x="14237" y="1290"/>
                  <a:pt x="13409" y="0"/>
                  <a:pt x="12043" y="0"/>
                </a:cubicBezTo>
                <a:cubicBezTo>
                  <a:pt x="2145" y="0"/>
                  <a:pt x="2145" y="0"/>
                  <a:pt x="2145" y="0"/>
                </a:cubicBezTo>
                <a:cubicBezTo>
                  <a:pt x="878" y="0"/>
                  <a:pt x="0" y="1290"/>
                  <a:pt x="0" y="2533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20310"/>
                  <a:pt x="878" y="21600"/>
                  <a:pt x="2145" y="21600"/>
                </a:cubicBezTo>
                <a:cubicBezTo>
                  <a:pt x="12043" y="21600"/>
                  <a:pt x="12043" y="21600"/>
                  <a:pt x="12043" y="21600"/>
                </a:cubicBezTo>
                <a:cubicBezTo>
                  <a:pt x="13409" y="21600"/>
                  <a:pt x="14237" y="20310"/>
                  <a:pt x="14237" y="19067"/>
                </a:cubicBezTo>
                <a:cubicBezTo>
                  <a:pt x="14237" y="16535"/>
                  <a:pt x="14237" y="16535"/>
                  <a:pt x="14237" y="16535"/>
                </a:cubicBezTo>
                <a:cubicBezTo>
                  <a:pt x="12043" y="16535"/>
                  <a:pt x="12043" y="16535"/>
                  <a:pt x="12043" y="16535"/>
                </a:cubicBezTo>
                <a:lnTo>
                  <a:pt x="12043" y="19067"/>
                </a:lnTo>
                <a:close/>
                <a:moveTo>
                  <a:pt x="21600" y="11421"/>
                </a:moveTo>
                <a:cubicBezTo>
                  <a:pt x="16822" y="6786"/>
                  <a:pt x="16822" y="6786"/>
                  <a:pt x="16822" y="6786"/>
                </a:cubicBezTo>
                <a:cubicBezTo>
                  <a:pt x="16822" y="9749"/>
                  <a:pt x="16822" y="9749"/>
                  <a:pt x="16822" y="9749"/>
                </a:cubicBezTo>
                <a:cubicBezTo>
                  <a:pt x="6046" y="9749"/>
                  <a:pt x="6046" y="9749"/>
                  <a:pt x="6046" y="9749"/>
                </a:cubicBezTo>
                <a:cubicBezTo>
                  <a:pt x="6046" y="13142"/>
                  <a:pt x="6046" y="13142"/>
                  <a:pt x="6046" y="13142"/>
                </a:cubicBezTo>
                <a:cubicBezTo>
                  <a:pt x="16822" y="13142"/>
                  <a:pt x="16822" y="13142"/>
                  <a:pt x="16822" y="13142"/>
                </a:cubicBezTo>
                <a:cubicBezTo>
                  <a:pt x="16822" y="16104"/>
                  <a:pt x="16822" y="16104"/>
                  <a:pt x="16822" y="16104"/>
                </a:cubicBezTo>
                <a:lnTo>
                  <a:pt x="21600" y="1142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7" name="Shape 1917"/>
          <p:cNvSpPr/>
          <p:nvPr/>
        </p:nvSpPr>
        <p:spPr>
          <a:xfrm>
            <a:off x="9461981" y="4809984"/>
            <a:ext cx="262141" cy="17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06" y="3921"/>
                </a:moveTo>
                <a:cubicBezTo>
                  <a:pt x="14676" y="3921"/>
                  <a:pt x="14676" y="3921"/>
                  <a:pt x="14676" y="3921"/>
                </a:cubicBezTo>
                <a:cubicBezTo>
                  <a:pt x="14676" y="9173"/>
                  <a:pt x="14676" y="9173"/>
                  <a:pt x="14676" y="9173"/>
                </a:cubicBezTo>
                <a:cubicBezTo>
                  <a:pt x="18138" y="9173"/>
                  <a:pt x="18138" y="9173"/>
                  <a:pt x="18138" y="9173"/>
                </a:cubicBezTo>
                <a:cubicBezTo>
                  <a:pt x="18138" y="16348"/>
                  <a:pt x="18138" y="16348"/>
                  <a:pt x="18138" y="16348"/>
                </a:cubicBezTo>
                <a:cubicBezTo>
                  <a:pt x="3462" y="16348"/>
                  <a:pt x="3462" y="16348"/>
                  <a:pt x="3462" y="16348"/>
                </a:cubicBezTo>
                <a:cubicBezTo>
                  <a:pt x="3462" y="9173"/>
                  <a:pt x="3462" y="9173"/>
                  <a:pt x="3462" y="9173"/>
                </a:cubicBezTo>
                <a:cubicBezTo>
                  <a:pt x="8191" y="9173"/>
                  <a:pt x="8191" y="9173"/>
                  <a:pt x="8191" y="9173"/>
                </a:cubicBezTo>
                <a:cubicBezTo>
                  <a:pt x="8191" y="13093"/>
                  <a:pt x="8191" y="13093"/>
                  <a:pt x="8191" y="13093"/>
                </a:cubicBezTo>
                <a:cubicBezTo>
                  <a:pt x="13409" y="6584"/>
                  <a:pt x="13409" y="6584"/>
                  <a:pt x="13409" y="6584"/>
                </a:cubicBezTo>
                <a:cubicBezTo>
                  <a:pt x="8191" y="0"/>
                  <a:pt x="8191" y="0"/>
                  <a:pt x="8191" y="0"/>
                </a:cubicBezTo>
                <a:cubicBezTo>
                  <a:pt x="8191" y="3921"/>
                  <a:pt x="8191" y="3921"/>
                  <a:pt x="8191" y="3921"/>
                </a:cubicBezTo>
                <a:cubicBezTo>
                  <a:pt x="2145" y="3921"/>
                  <a:pt x="2145" y="3921"/>
                  <a:pt x="2145" y="3921"/>
                </a:cubicBezTo>
                <a:cubicBezTo>
                  <a:pt x="878" y="3921"/>
                  <a:pt x="0" y="5252"/>
                  <a:pt x="0" y="7175"/>
                </a:cubicBezTo>
                <a:cubicBezTo>
                  <a:pt x="0" y="18345"/>
                  <a:pt x="0" y="18345"/>
                  <a:pt x="0" y="18345"/>
                </a:cubicBezTo>
                <a:cubicBezTo>
                  <a:pt x="0" y="20268"/>
                  <a:pt x="878" y="21600"/>
                  <a:pt x="2145" y="21600"/>
                </a:cubicBezTo>
                <a:cubicBezTo>
                  <a:pt x="19406" y="21600"/>
                  <a:pt x="19406" y="21600"/>
                  <a:pt x="19406" y="21600"/>
                </a:cubicBezTo>
                <a:cubicBezTo>
                  <a:pt x="20722" y="21600"/>
                  <a:pt x="21600" y="20268"/>
                  <a:pt x="21600" y="18345"/>
                </a:cubicBezTo>
                <a:cubicBezTo>
                  <a:pt x="21600" y="7175"/>
                  <a:pt x="21600" y="7175"/>
                  <a:pt x="21600" y="7175"/>
                </a:cubicBezTo>
                <a:cubicBezTo>
                  <a:pt x="21600" y="5252"/>
                  <a:pt x="20722" y="3921"/>
                  <a:pt x="19406" y="392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8" name="Shape 1918"/>
          <p:cNvSpPr/>
          <p:nvPr/>
        </p:nvSpPr>
        <p:spPr>
          <a:xfrm>
            <a:off x="11104250" y="3612216"/>
            <a:ext cx="230391" cy="234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63" y="0"/>
                </a:moveTo>
                <a:cubicBezTo>
                  <a:pt x="2437" y="0"/>
                  <a:pt x="2437" y="0"/>
                  <a:pt x="2437" y="0"/>
                </a:cubicBezTo>
                <a:cubicBezTo>
                  <a:pt x="997" y="0"/>
                  <a:pt x="0" y="923"/>
                  <a:pt x="0" y="2876"/>
                </a:cubicBezTo>
                <a:cubicBezTo>
                  <a:pt x="0" y="18724"/>
                  <a:pt x="0" y="18724"/>
                  <a:pt x="0" y="18724"/>
                </a:cubicBezTo>
                <a:cubicBezTo>
                  <a:pt x="0" y="20189"/>
                  <a:pt x="997" y="21600"/>
                  <a:pt x="2437" y="21600"/>
                </a:cubicBezTo>
                <a:cubicBezTo>
                  <a:pt x="19163" y="21600"/>
                  <a:pt x="19163" y="21600"/>
                  <a:pt x="19163" y="21600"/>
                </a:cubicBezTo>
                <a:cubicBezTo>
                  <a:pt x="20658" y="21600"/>
                  <a:pt x="21600" y="20189"/>
                  <a:pt x="21600" y="18724"/>
                </a:cubicBezTo>
                <a:cubicBezTo>
                  <a:pt x="21600" y="2876"/>
                  <a:pt x="21600" y="2876"/>
                  <a:pt x="21600" y="2876"/>
                </a:cubicBezTo>
                <a:cubicBezTo>
                  <a:pt x="21600" y="923"/>
                  <a:pt x="20658" y="0"/>
                  <a:pt x="19163" y="0"/>
                </a:cubicBezTo>
                <a:close/>
                <a:moveTo>
                  <a:pt x="17668" y="11994"/>
                </a:moveTo>
                <a:cubicBezTo>
                  <a:pt x="12295" y="11994"/>
                  <a:pt x="12295" y="11994"/>
                  <a:pt x="12295" y="11994"/>
                </a:cubicBezTo>
                <a:cubicBezTo>
                  <a:pt x="12295" y="17313"/>
                  <a:pt x="12295" y="17313"/>
                  <a:pt x="12295" y="17313"/>
                </a:cubicBezTo>
                <a:cubicBezTo>
                  <a:pt x="9360" y="17313"/>
                  <a:pt x="9360" y="17313"/>
                  <a:pt x="9360" y="17313"/>
                </a:cubicBezTo>
                <a:cubicBezTo>
                  <a:pt x="9360" y="11994"/>
                  <a:pt x="9360" y="11994"/>
                  <a:pt x="9360" y="11994"/>
                </a:cubicBezTo>
                <a:cubicBezTo>
                  <a:pt x="3932" y="11994"/>
                  <a:pt x="3932" y="11994"/>
                  <a:pt x="3932" y="11994"/>
                </a:cubicBezTo>
                <a:cubicBezTo>
                  <a:pt x="3932" y="9606"/>
                  <a:pt x="3932" y="9606"/>
                  <a:pt x="3932" y="9606"/>
                </a:cubicBezTo>
                <a:cubicBezTo>
                  <a:pt x="9360" y="9606"/>
                  <a:pt x="9360" y="9606"/>
                  <a:pt x="9360" y="9606"/>
                </a:cubicBezTo>
                <a:cubicBezTo>
                  <a:pt x="9360" y="3799"/>
                  <a:pt x="9360" y="3799"/>
                  <a:pt x="9360" y="3799"/>
                </a:cubicBezTo>
                <a:cubicBezTo>
                  <a:pt x="12295" y="3799"/>
                  <a:pt x="12295" y="3799"/>
                  <a:pt x="12295" y="3799"/>
                </a:cubicBezTo>
                <a:cubicBezTo>
                  <a:pt x="12295" y="9606"/>
                  <a:pt x="12295" y="9606"/>
                  <a:pt x="12295" y="9606"/>
                </a:cubicBezTo>
                <a:cubicBezTo>
                  <a:pt x="17668" y="9606"/>
                  <a:pt x="17668" y="9606"/>
                  <a:pt x="17668" y="9606"/>
                </a:cubicBezTo>
                <a:lnTo>
                  <a:pt x="17668" y="1199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19" name="Shape 1919"/>
          <p:cNvSpPr/>
          <p:nvPr/>
        </p:nvSpPr>
        <p:spPr>
          <a:xfrm>
            <a:off x="10518463" y="3612216"/>
            <a:ext cx="227223" cy="234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7" y="0"/>
                </a:moveTo>
                <a:cubicBezTo>
                  <a:pt x="2443" y="0"/>
                  <a:pt x="2443" y="0"/>
                  <a:pt x="2443" y="0"/>
                </a:cubicBezTo>
                <a:cubicBezTo>
                  <a:pt x="944" y="0"/>
                  <a:pt x="0" y="923"/>
                  <a:pt x="0" y="2876"/>
                </a:cubicBezTo>
                <a:cubicBezTo>
                  <a:pt x="0" y="18724"/>
                  <a:pt x="0" y="18724"/>
                  <a:pt x="0" y="18724"/>
                </a:cubicBezTo>
                <a:cubicBezTo>
                  <a:pt x="0" y="20189"/>
                  <a:pt x="944" y="21600"/>
                  <a:pt x="2443" y="21600"/>
                </a:cubicBezTo>
                <a:cubicBezTo>
                  <a:pt x="19157" y="21600"/>
                  <a:pt x="19157" y="21600"/>
                  <a:pt x="19157" y="21600"/>
                </a:cubicBezTo>
                <a:cubicBezTo>
                  <a:pt x="20656" y="21600"/>
                  <a:pt x="21600" y="20189"/>
                  <a:pt x="21600" y="18724"/>
                </a:cubicBezTo>
                <a:cubicBezTo>
                  <a:pt x="21600" y="2876"/>
                  <a:pt x="21600" y="2876"/>
                  <a:pt x="21600" y="2876"/>
                </a:cubicBezTo>
                <a:cubicBezTo>
                  <a:pt x="21600" y="923"/>
                  <a:pt x="20656" y="0"/>
                  <a:pt x="19157" y="0"/>
                </a:cubicBezTo>
                <a:close/>
                <a:moveTo>
                  <a:pt x="17713" y="11994"/>
                </a:moveTo>
                <a:cubicBezTo>
                  <a:pt x="3887" y="11994"/>
                  <a:pt x="3887" y="11994"/>
                  <a:pt x="3887" y="11994"/>
                </a:cubicBezTo>
                <a:cubicBezTo>
                  <a:pt x="3887" y="9606"/>
                  <a:pt x="3887" y="9606"/>
                  <a:pt x="3887" y="9606"/>
                </a:cubicBezTo>
                <a:cubicBezTo>
                  <a:pt x="17713" y="9606"/>
                  <a:pt x="17713" y="9606"/>
                  <a:pt x="17713" y="9606"/>
                </a:cubicBezTo>
                <a:lnTo>
                  <a:pt x="17713" y="1199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20" name="Shape 1920"/>
          <p:cNvSpPr/>
          <p:nvPr/>
        </p:nvSpPr>
        <p:spPr>
          <a:xfrm>
            <a:off x="9493731" y="4215466"/>
            <a:ext cx="230392" cy="234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08" y="0"/>
                </a:moveTo>
                <a:cubicBezTo>
                  <a:pt x="2437" y="0"/>
                  <a:pt x="2437" y="0"/>
                  <a:pt x="2437" y="0"/>
                </a:cubicBezTo>
                <a:cubicBezTo>
                  <a:pt x="997" y="0"/>
                  <a:pt x="0" y="923"/>
                  <a:pt x="0" y="2876"/>
                </a:cubicBezTo>
                <a:cubicBezTo>
                  <a:pt x="0" y="18724"/>
                  <a:pt x="0" y="18724"/>
                  <a:pt x="0" y="18724"/>
                </a:cubicBezTo>
                <a:cubicBezTo>
                  <a:pt x="0" y="20189"/>
                  <a:pt x="997" y="21600"/>
                  <a:pt x="2437" y="21600"/>
                </a:cubicBezTo>
                <a:cubicBezTo>
                  <a:pt x="19108" y="21600"/>
                  <a:pt x="19108" y="21600"/>
                  <a:pt x="19108" y="21600"/>
                </a:cubicBezTo>
                <a:cubicBezTo>
                  <a:pt x="20603" y="21600"/>
                  <a:pt x="21600" y="20189"/>
                  <a:pt x="21600" y="18724"/>
                </a:cubicBezTo>
                <a:cubicBezTo>
                  <a:pt x="21600" y="2876"/>
                  <a:pt x="21600" y="2876"/>
                  <a:pt x="21600" y="2876"/>
                </a:cubicBezTo>
                <a:cubicBezTo>
                  <a:pt x="21600" y="923"/>
                  <a:pt x="20603" y="0"/>
                  <a:pt x="19108" y="0"/>
                </a:cubicBezTo>
                <a:close/>
                <a:moveTo>
                  <a:pt x="15231" y="17313"/>
                </a:moveTo>
                <a:cubicBezTo>
                  <a:pt x="10745" y="12971"/>
                  <a:pt x="10745" y="12971"/>
                  <a:pt x="10745" y="12971"/>
                </a:cubicBezTo>
                <a:cubicBezTo>
                  <a:pt x="6369" y="17313"/>
                  <a:pt x="6369" y="17313"/>
                  <a:pt x="6369" y="17313"/>
                </a:cubicBezTo>
                <a:cubicBezTo>
                  <a:pt x="4431" y="14925"/>
                  <a:pt x="4431" y="14925"/>
                  <a:pt x="4431" y="14925"/>
                </a:cubicBezTo>
                <a:cubicBezTo>
                  <a:pt x="8308" y="10583"/>
                  <a:pt x="8308" y="10583"/>
                  <a:pt x="8308" y="10583"/>
                </a:cubicBezTo>
                <a:cubicBezTo>
                  <a:pt x="4431" y="6730"/>
                  <a:pt x="4431" y="6730"/>
                  <a:pt x="4431" y="6730"/>
                </a:cubicBezTo>
                <a:cubicBezTo>
                  <a:pt x="6369" y="4287"/>
                  <a:pt x="6369" y="4287"/>
                  <a:pt x="6369" y="4287"/>
                </a:cubicBezTo>
                <a:cubicBezTo>
                  <a:pt x="10745" y="8141"/>
                  <a:pt x="10745" y="8141"/>
                  <a:pt x="10745" y="8141"/>
                </a:cubicBezTo>
                <a:cubicBezTo>
                  <a:pt x="15231" y="4287"/>
                  <a:pt x="15231" y="4287"/>
                  <a:pt x="15231" y="4287"/>
                </a:cubicBezTo>
                <a:cubicBezTo>
                  <a:pt x="17169" y="6730"/>
                  <a:pt x="17169" y="6730"/>
                  <a:pt x="17169" y="6730"/>
                </a:cubicBezTo>
                <a:cubicBezTo>
                  <a:pt x="13237" y="10583"/>
                  <a:pt x="13237" y="10583"/>
                  <a:pt x="13237" y="10583"/>
                </a:cubicBezTo>
                <a:cubicBezTo>
                  <a:pt x="17169" y="14925"/>
                  <a:pt x="17169" y="14925"/>
                  <a:pt x="17169" y="14925"/>
                </a:cubicBezTo>
                <a:lnTo>
                  <a:pt x="15231" y="1731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21" name="Shape 1921"/>
          <p:cNvSpPr/>
          <p:nvPr/>
        </p:nvSpPr>
        <p:spPr>
          <a:xfrm>
            <a:off x="6653795" y="5815741"/>
            <a:ext cx="297170" cy="291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77" y="7629"/>
                </a:moveTo>
                <a:cubicBezTo>
                  <a:pt x="8734" y="4673"/>
                  <a:pt x="7043" y="2575"/>
                  <a:pt x="7043" y="2575"/>
                </a:cubicBezTo>
                <a:cubicBezTo>
                  <a:pt x="4132" y="3433"/>
                  <a:pt x="2489" y="5960"/>
                  <a:pt x="1643" y="8917"/>
                </a:cubicBezTo>
                <a:cubicBezTo>
                  <a:pt x="2066" y="8917"/>
                  <a:pt x="5823" y="8917"/>
                  <a:pt x="10377" y="7629"/>
                </a:cubicBezTo>
                <a:close/>
                <a:moveTo>
                  <a:pt x="11223" y="11015"/>
                </a:moveTo>
                <a:cubicBezTo>
                  <a:pt x="11645" y="10585"/>
                  <a:pt x="11645" y="10585"/>
                  <a:pt x="11645" y="10585"/>
                </a:cubicBezTo>
                <a:cubicBezTo>
                  <a:pt x="11645" y="10156"/>
                  <a:pt x="11223" y="9727"/>
                  <a:pt x="11223" y="9346"/>
                </a:cubicBezTo>
                <a:cubicBezTo>
                  <a:pt x="6245" y="10585"/>
                  <a:pt x="1643" y="10585"/>
                  <a:pt x="1643" y="10585"/>
                </a:cubicBezTo>
                <a:cubicBezTo>
                  <a:pt x="1643" y="13113"/>
                  <a:pt x="2489" y="15211"/>
                  <a:pt x="4132" y="16927"/>
                </a:cubicBezTo>
                <a:cubicBezTo>
                  <a:pt x="4132" y="16927"/>
                  <a:pt x="6621" y="12302"/>
                  <a:pt x="11223" y="11015"/>
                </a:cubicBezTo>
                <a:close/>
                <a:moveTo>
                  <a:pt x="4977" y="18215"/>
                </a:moveTo>
                <a:cubicBezTo>
                  <a:pt x="4977" y="18215"/>
                  <a:pt x="4977" y="18215"/>
                  <a:pt x="4977" y="17785"/>
                </a:cubicBezTo>
                <a:cubicBezTo>
                  <a:pt x="4977" y="18215"/>
                  <a:pt x="4977" y="18215"/>
                  <a:pt x="4977" y="18215"/>
                </a:cubicBezTo>
                <a:close/>
                <a:moveTo>
                  <a:pt x="8734" y="1717"/>
                </a:moveTo>
                <a:close/>
                <a:moveTo>
                  <a:pt x="16623" y="3862"/>
                </a:moveTo>
                <a:cubicBezTo>
                  <a:pt x="15402" y="2146"/>
                  <a:pt x="13336" y="1335"/>
                  <a:pt x="10847" y="1335"/>
                </a:cubicBezTo>
                <a:cubicBezTo>
                  <a:pt x="9955" y="1335"/>
                  <a:pt x="9110" y="1717"/>
                  <a:pt x="8734" y="1717"/>
                </a:cubicBezTo>
                <a:cubicBezTo>
                  <a:pt x="8734" y="1717"/>
                  <a:pt x="10377" y="4244"/>
                  <a:pt x="12021" y="7200"/>
                </a:cubicBezTo>
                <a:cubicBezTo>
                  <a:pt x="15402" y="5960"/>
                  <a:pt x="16623" y="3862"/>
                  <a:pt x="16623" y="3862"/>
                </a:cubicBezTo>
                <a:close/>
                <a:moveTo>
                  <a:pt x="10847" y="21600"/>
                </a:moveTo>
                <a:cubicBezTo>
                  <a:pt x="4977" y="21600"/>
                  <a:pt x="0" y="16927"/>
                  <a:pt x="0" y="10585"/>
                </a:cubicBezTo>
                <a:cubicBezTo>
                  <a:pt x="0" y="4673"/>
                  <a:pt x="4977" y="0"/>
                  <a:pt x="10847" y="0"/>
                </a:cubicBezTo>
                <a:cubicBezTo>
                  <a:pt x="16623" y="0"/>
                  <a:pt x="21600" y="4673"/>
                  <a:pt x="21600" y="10585"/>
                </a:cubicBezTo>
                <a:cubicBezTo>
                  <a:pt x="21600" y="16927"/>
                  <a:pt x="16623" y="21600"/>
                  <a:pt x="10847" y="21600"/>
                </a:cubicBezTo>
                <a:close/>
                <a:moveTo>
                  <a:pt x="12443" y="12302"/>
                </a:moveTo>
                <a:cubicBezTo>
                  <a:pt x="7043" y="14400"/>
                  <a:pt x="5400" y="18215"/>
                  <a:pt x="4977" y="18215"/>
                </a:cubicBezTo>
                <a:cubicBezTo>
                  <a:pt x="6621" y="19454"/>
                  <a:pt x="8734" y="19883"/>
                  <a:pt x="10847" y="19883"/>
                </a:cubicBezTo>
                <a:cubicBezTo>
                  <a:pt x="12021" y="19883"/>
                  <a:pt x="13336" y="19883"/>
                  <a:pt x="14557" y="19454"/>
                </a:cubicBezTo>
                <a:cubicBezTo>
                  <a:pt x="14134" y="18644"/>
                  <a:pt x="13711" y="15687"/>
                  <a:pt x="12443" y="12302"/>
                </a:cubicBezTo>
                <a:close/>
                <a:moveTo>
                  <a:pt x="12913" y="8487"/>
                </a:moveTo>
                <a:cubicBezTo>
                  <a:pt x="12913" y="8917"/>
                  <a:pt x="13336" y="9346"/>
                  <a:pt x="13336" y="9727"/>
                </a:cubicBezTo>
                <a:cubicBezTo>
                  <a:pt x="13336" y="10156"/>
                  <a:pt x="13336" y="10156"/>
                  <a:pt x="13711" y="10156"/>
                </a:cubicBezTo>
                <a:cubicBezTo>
                  <a:pt x="16623" y="10156"/>
                  <a:pt x="19957" y="10585"/>
                  <a:pt x="19957" y="10585"/>
                </a:cubicBezTo>
                <a:cubicBezTo>
                  <a:pt x="19957" y="8487"/>
                  <a:pt x="19111" y="6389"/>
                  <a:pt x="17890" y="4673"/>
                </a:cubicBezTo>
                <a:cubicBezTo>
                  <a:pt x="17890" y="5102"/>
                  <a:pt x="16247" y="7200"/>
                  <a:pt x="12913" y="8487"/>
                </a:cubicBezTo>
                <a:close/>
                <a:moveTo>
                  <a:pt x="14134" y="11873"/>
                </a:moveTo>
                <a:cubicBezTo>
                  <a:pt x="15402" y="15211"/>
                  <a:pt x="15824" y="17785"/>
                  <a:pt x="15824" y="18644"/>
                </a:cubicBezTo>
                <a:cubicBezTo>
                  <a:pt x="17890" y="16927"/>
                  <a:pt x="19534" y="14829"/>
                  <a:pt x="19957" y="12302"/>
                </a:cubicBezTo>
                <a:cubicBezTo>
                  <a:pt x="19534" y="12302"/>
                  <a:pt x="17045" y="11444"/>
                  <a:pt x="14134" y="118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4763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Shape 1923"/>
          <p:cNvSpPr/>
          <p:nvPr/>
        </p:nvSpPr>
        <p:spPr>
          <a:xfrm>
            <a:off x="7760011" y="2109554"/>
            <a:ext cx="252735" cy="208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5" h="21052" extrusionOk="0">
                <a:moveTo>
                  <a:pt x="18906" y="1642"/>
                </a:moveTo>
                <a:cubicBezTo>
                  <a:pt x="16760" y="-548"/>
                  <a:pt x="13737" y="-548"/>
                  <a:pt x="11543" y="1642"/>
                </a:cubicBezTo>
                <a:cubicBezTo>
                  <a:pt x="10227" y="3224"/>
                  <a:pt x="10227" y="3224"/>
                  <a:pt x="10227" y="3224"/>
                </a:cubicBezTo>
                <a:cubicBezTo>
                  <a:pt x="8959" y="1642"/>
                  <a:pt x="8959" y="1642"/>
                  <a:pt x="8959" y="1642"/>
                </a:cubicBezTo>
                <a:cubicBezTo>
                  <a:pt x="6814" y="-548"/>
                  <a:pt x="3791" y="-548"/>
                  <a:pt x="1645" y="1642"/>
                </a:cubicBezTo>
                <a:cubicBezTo>
                  <a:pt x="-549" y="4320"/>
                  <a:pt x="-549" y="8640"/>
                  <a:pt x="1645" y="10769"/>
                </a:cubicBezTo>
                <a:cubicBezTo>
                  <a:pt x="10227" y="21052"/>
                  <a:pt x="10227" y="21052"/>
                  <a:pt x="10227" y="21052"/>
                </a:cubicBezTo>
                <a:cubicBezTo>
                  <a:pt x="18906" y="10769"/>
                  <a:pt x="18906" y="10769"/>
                  <a:pt x="18906" y="10769"/>
                </a:cubicBezTo>
                <a:cubicBezTo>
                  <a:pt x="21051" y="8640"/>
                  <a:pt x="21051" y="4320"/>
                  <a:pt x="18906" y="164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24" name="Shape 1924"/>
          <p:cNvSpPr/>
          <p:nvPr/>
        </p:nvSpPr>
        <p:spPr>
          <a:xfrm>
            <a:off x="3063778" y="2093817"/>
            <a:ext cx="147836" cy="238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87" y="0"/>
                </a:moveTo>
                <a:cubicBezTo>
                  <a:pt x="4616" y="0"/>
                  <a:pt x="0" y="2923"/>
                  <a:pt x="0" y="6767"/>
                </a:cubicBezTo>
                <a:cubicBezTo>
                  <a:pt x="0" y="12992"/>
                  <a:pt x="10887" y="21600"/>
                  <a:pt x="10887" y="21600"/>
                </a:cubicBezTo>
                <a:cubicBezTo>
                  <a:pt x="10887" y="21600"/>
                  <a:pt x="21600" y="12992"/>
                  <a:pt x="21600" y="6767"/>
                </a:cubicBezTo>
                <a:cubicBezTo>
                  <a:pt x="21600" y="2923"/>
                  <a:pt x="16984" y="0"/>
                  <a:pt x="10887" y="0"/>
                </a:cubicBezTo>
                <a:close/>
                <a:moveTo>
                  <a:pt x="10887" y="10611"/>
                </a:moveTo>
                <a:cubicBezTo>
                  <a:pt x="7665" y="10611"/>
                  <a:pt x="4616" y="8662"/>
                  <a:pt x="4616" y="6767"/>
                </a:cubicBezTo>
                <a:cubicBezTo>
                  <a:pt x="4616" y="4818"/>
                  <a:pt x="7665" y="2923"/>
                  <a:pt x="10887" y="2923"/>
                </a:cubicBezTo>
                <a:cubicBezTo>
                  <a:pt x="13848" y="2923"/>
                  <a:pt x="16984" y="4818"/>
                  <a:pt x="16984" y="6767"/>
                </a:cubicBezTo>
                <a:cubicBezTo>
                  <a:pt x="16984" y="8662"/>
                  <a:pt x="13848" y="10611"/>
                  <a:pt x="10887" y="1061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25" name="Shape 1925"/>
          <p:cNvSpPr/>
          <p:nvPr/>
        </p:nvSpPr>
        <p:spPr>
          <a:xfrm>
            <a:off x="3584478" y="2093817"/>
            <a:ext cx="297850" cy="238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08" y="3844"/>
                </a:moveTo>
                <a:cubicBezTo>
                  <a:pt x="16200" y="0"/>
                  <a:pt x="16200" y="0"/>
                  <a:pt x="16200" y="0"/>
                </a:cubicBezTo>
                <a:cubicBezTo>
                  <a:pt x="15808" y="0"/>
                  <a:pt x="15808" y="0"/>
                  <a:pt x="15416" y="0"/>
                </a:cubicBezTo>
                <a:cubicBezTo>
                  <a:pt x="10800" y="3844"/>
                  <a:pt x="10800" y="3844"/>
                  <a:pt x="10800" y="3844"/>
                </a:cubicBezTo>
                <a:cubicBezTo>
                  <a:pt x="6184" y="0"/>
                  <a:pt x="6184" y="0"/>
                  <a:pt x="6184" y="0"/>
                </a:cubicBezTo>
                <a:cubicBezTo>
                  <a:pt x="5748" y="0"/>
                  <a:pt x="5748" y="0"/>
                  <a:pt x="5356" y="0"/>
                </a:cubicBezTo>
                <a:cubicBezTo>
                  <a:pt x="348" y="3844"/>
                  <a:pt x="348" y="3844"/>
                  <a:pt x="348" y="3844"/>
                </a:cubicBezTo>
                <a:cubicBezTo>
                  <a:pt x="0" y="4331"/>
                  <a:pt x="0" y="4331"/>
                  <a:pt x="0" y="4818"/>
                </a:cubicBezTo>
                <a:cubicBezTo>
                  <a:pt x="0" y="20680"/>
                  <a:pt x="0" y="20680"/>
                  <a:pt x="0" y="20680"/>
                </a:cubicBezTo>
                <a:cubicBezTo>
                  <a:pt x="0" y="20680"/>
                  <a:pt x="0" y="21113"/>
                  <a:pt x="348" y="21113"/>
                </a:cubicBezTo>
                <a:cubicBezTo>
                  <a:pt x="348" y="21600"/>
                  <a:pt x="740" y="21600"/>
                  <a:pt x="1132" y="21113"/>
                </a:cubicBezTo>
                <a:cubicBezTo>
                  <a:pt x="5748" y="17756"/>
                  <a:pt x="5748" y="17756"/>
                  <a:pt x="5748" y="17756"/>
                </a:cubicBezTo>
                <a:cubicBezTo>
                  <a:pt x="10408" y="21113"/>
                  <a:pt x="10408" y="21113"/>
                  <a:pt x="10408" y="21113"/>
                </a:cubicBezTo>
                <a:cubicBezTo>
                  <a:pt x="10800" y="21600"/>
                  <a:pt x="10800" y="21600"/>
                  <a:pt x="11192" y="21113"/>
                </a:cubicBezTo>
                <a:cubicBezTo>
                  <a:pt x="15808" y="17756"/>
                  <a:pt x="15808" y="17756"/>
                  <a:pt x="15808" y="17756"/>
                </a:cubicBezTo>
                <a:cubicBezTo>
                  <a:pt x="20468" y="21113"/>
                  <a:pt x="20468" y="21113"/>
                  <a:pt x="20468" y="21113"/>
                </a:cubicBezTo>
                <a:cubicBezTo>
                  <a:pt x="20468" y="21600"/>
                  <a:pt x="20816" y="21600"/>
                  <a:pt x="20816" y="21600"/>
                </a:cubicBezTo>
                <a:cubicBezTo>
                  <a:pt x="20816" y="21600"/>
                  <a:pt x="21208" y="21600"/>
                  <a:pt x="21208" y="21113"/>
                </a:cubicBezTo>
                <a:cubicBezTo>
                  <a:pt x="21600" y="21113"/>
                  <a:pt x="21600" y="20680"/>
                  <a:pt x="21600" y="20680"/>
                </a:cubicBezTo>
                <a:cubicBezTo>
                  <a:pt x="21600" y="4818"/>
                  <a:pt x="21600" y="4818"/>
                  <a:pt x="21600" y="4818"/>
                </a:cubicBezTo>
                <a:cubicBezTo>
                  <a:pt x="21600" y="4331"/>
                  <a:pt x="21600" y="4331"/>
                  <a:pt x="21208" y="3844"/>
                </a:cubicBezTo>
                <a:close/>
                <a:moveTo>
                  <a:pt x="5008" y="15862"/>
                </a:moveTo>
                <a:cubicBezTo>
                  <a:pt x="1524" y="18731"/>
                  <a:pt x="1524" y="18731"/>
                  <a:pt x="1524" y="18731"/>
                </a:cubicBezTo>
                <a:cubicBezTo>
                  <a:pt x="1524" y="5305"/>
                  <a:pt x="1524" y="5305"/>
                  <a:pt x="1524" y="5305"/>
                </a:cubicBezTo>
                <a:cubicBezTo>
                  <a:pt x="5008" y="2382"/>
                  <a:pt x="5008" y="2382"/>
                  <a:pt x="5008" y="2382"/>
                </a:cubicBezTo>
                <a:lnTo>
                  <a:pt x="5008" y="15862"/>
                </a:lnTo>
                <a:close/>
                <a:moveTo>
                  <a:pt x="10016" y="18731"/>
                </a:moveTo>
                <a:cubicBezTo>
                  <a:pt x="6532" y="15862"/>
                  <a:pt x="6532" y="15862"/>
                  <a:pt x="6532" y="15862"/>
                </a:cubicBezTo>
                <a:cubicBezTo>
                  <a:pt x="6532" y="2382"/>
                  <a:pt x="6532" y="2382"/>
                  <a:pt x="6532" y="2382"/>
                </a:cubicBezTo>
                <a:cubicBezTo>
                  <a:pt x="10016" y="5305"/>
                  <a:pt x="10016" y="5305"/>
                  <a:pt x="10016" y="5305"/>
                </a:cubicBezTo>
                <a:lnTo>
                  <a:pt x="10016" y="18731"/>
                </a:lnTo>
                <a:close/>
                <a:moveTo>
                  <a:pt x="15024" y="15862"/>
                </a:moveTo>
                <a:cubicBezTo>
                  <a:pt x="11584" y="18731"/>
                  <a:pt x="11584" y="18731"/>
                  <a:pt x="11584" y="18731"/>
                </a:cubicBezTo>
                <a:cubicBezTo>
                  <a:pt x="11584" y="5305"/>
                  <a:pt x="11584" y="5305"/>
                  <a:pt x="11584" y="5305"/>
                </a:cubicBezTo>
                <a:cubicBezTo>
                  <a:pt x="15024" y="2382"/>
                  <a:pt x="15024" y="2382"/>
                  <a:pt x="15024" y="2382"/>
                </a:cubicBezTo>
                <a:lnTo>
                  <a:pt x="15024" y="15862"/>
                </a:lnTo>
                <a:close/>
                <a:moveTo>
                  <a:pt x="20076" y="18731"/>
                </a:moveTo>
                <a:cubicBezTo>
                  <a:pt x="16548" y="15862"/>
                  <a:pt x="16548" y="15862"/>
                  <a:pt x="16548" y="15862"/>
                </a:cubicBezTo>
                <a:cubicBezTo>
                  <a:pt x="16548" y="2382"/>
                  <a:pt x="16548" y="2382"/>
                  <a:pt x="16548" y="2382"/>
                </a:cubicBezTo>
                <a:cubicBezTo>
                  <a:pt x="20076" y="5305"/>
                  <a:pt x="20076" y="5305"/>
                  <a:pt x="20076" y="5305"/>
                </a:cubicBezTo>
                <a:lnTo>
                  <a:pt x="20076" y="1873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26" name="Shape 1926"/>
          <p:cNvSpPr/>
          <p:nvPr/>
        </p:nvSpPr>
        <p:spPr>
          <a:xfrm>
            <a:off x="1804891" y="2093817"/>
            <a:ext cx="295475" cy="234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67" y="18665"/>
                </a:moveTo>
                <a:cubicBezTo>
                  <a:pt x="2303" y="18665"/>
                  <a:pt x="2303" y="18665"/>
                  <a:pt x="2303" y="18665"/>
                </a:cubicBezTo>
                <a:cubicBezTo>
                  <a:pt x="2303" y="6425"/>
                  <a:pt x="2303" y="6425"/>
                  <a:pt x="2303" y="6425"/>
                </a:cubicBezTo>
                <a:cubicBezTo>
                  <a:pt x="5041" y="6425"/>
                  <a:pt x="5041" y="6425"/>
                  <a:pt x="5041" y="6425"/>
                </a:cubicBezTo>
                <a:cubicBezTo>
                  <a:pt x="5041" y="6425"/>
                  <a:pt x="5780" y="5428"/>
                  <a:pt x="7345" y="3932"/>
                </a:cubicBezTo>
                <a:cubicBezTo>
                  <a:pt x="1173" y="3932"/>
                  <a:pt x="1173" y="3932"/>
                  <a:pt x="1173" y="3932"/>
                </a:cubicBezTo>
                <a:cubicBezTo>
                  <a:pt x="391" y="3932"/>
                  <a:pt x="0" y="4431"/>
                  <a:pt x="0" y="4929"/>
                </a:cubicBezTo>
                <a:cubicBezTo>
                  <a:pt x="0" y="20105"/>
                  <a:pt x="0" y="20105"/>
                  <a:pt x="0" y="20105"/>
                </a:cubicBezTo>
                <a:cubicBezTo>
                  <a:pt x="0" y="21157"/>
                  <a:pt x="391" y="21600"/>
                  <a:pt x="1173" y="21600"/>
                </a:cubicBezTo>
                <a:cubicBezTo>
                  <a:pt x="17341" y="21600"/>
                  <a:pt x="17341" y="21600"/>
                  <a:pt x="17341" y="21600"/>
                </a:cubicBezTo>
                <a:cubicBezTo>
                  <a:pt x="17732" y="21600"/>
                  <a:pt x="18514" y="21157"/>
                  <a:pt x="18514" y="20105"/>
                </a:cubicBezTo>
                <a:cubicBezTo>
                  <a:pt x="18514" y="15231"/>
                  <a:pt x="18514" y="15231"/>
                  <a:pt x="18514" y="15231"/>
                </a:cubicBezTo>
                <a:cubicBezTo>
                  <a:pt x="16167" y="17169"/>
                  <a:pt x="16167" y="17169"/>
                  <a:pt x="16167" y="17169"/>
                </a:cubicBezTo>
                <a:lnTo>
                  <a:pt x="16167" y="18665"/>
                </a:lnTo>
                <a:close/>
                <a:moveTo>
                  <a:pt x="14255" y="9360"/>
                </a:moveTo>
                <a:cubicBezTo>
                  <a:pt x="14255" y="14234"/>
                  <a:pt x="14255" y="14234"/>
                  <a:pt x="14255" y="14234"/>
                </a:cubicBezTo>
                <a:cubicBezTo>
                  <a:pt x="21600" y="6923"/>
                  <a:pt x="21600" y="6923"/>
                  <a:pt x="21600" y="6923"/>
                </a:cubicBezTo>
                <a:cubicBezTo>
                  <a:pt x="14255" y="0"/>
                  <a:pt x="14255" y="0"/>
                  <a:pt x="14255" y="0"/>
                </a:cubicBezTo>
                <a:cubicBezTo>
                  <a:pt x="14255" y="4431"/>
                  <a:pt x="14255" y="4431"/>
                  <a:pt x="14255" y="4431"/>
                </a:cubicBezTo>
                <a:cubicBezTo>
                  <a:pt x="5780" y="4431"/>
                  <a:pt x="5780" y="15231"/>
                  <a:pt x="5780" y="15231"/>
                </a:cubicBezTo>
                <a:cubicBezTo>
                  <a:pt x="8084" y="10357"/>
                  <a:pt x="9648" y="9360"/>
                  <a:pt x="14255" y="936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27" name="Shape 1927"/>
          <p:cNvSpPr/>
          <p:nvPr/>
        </p:nvSpPr>
        <p:spPr>
          <a:xfrm>
            <a:off x="4182966" y="2066036"/>
            <a:ext cx="287532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4825" y="406"/>
                  <a:pt x="0" y="5186"/>
                  <a:pt x="0" y="11183"/>
                </a:cubicBezTo>
                <a:cubicBezTo>
                  <a:pt x="0" y="16775"/>
                  <a:pt x="4825" y="21600"/>
                  <a:pt x="10777" y="21600"/>
                </a:cubicBezTo>
                <a:cubicBezTo>
                  <a:pt x="16775" y="21600"/>
                  <a:pt x="21600" y="16775"/>
                  <a:pt x="21600" y="10823"/>
                </a:cubicBezTo>
                <a:cubicBezTo>
                  <a:pt x="21600" y="4825"/>
                  <a:pt x="16369" y="0"/>
                  <a:pt x="10777" y="0"/>
                </a:cubicBezTo>
                <a:close/>
                <a:moveTo>
                  <a:pt x="10777" y="19210"/>
                </a:moveTo>
                <a:cubicBezTo>
                  <a:pt x="6403" y="19571"/>
                  <a:pt x="2390" y="15603"/>
                  <a:pt x="2390" y="11183"/>
                </a:cubicBezTo>
                <a:cubicBezTo>
                  <a:pt x="2390" y="6403"/>
                  <a:pt x="5997" y="2390"/>
                  <a:pt x="10777" y="2390"/>
                </a:cubicBezTo>
                <a:cubicBezTo>
                  <a:pt x="15152" y="2390"/>
                  <a:pt x="19210" y="5997"/>
                  <a:pt x="19210" y="10823"/>
                </a:cubicBezTo>
                <a:cubicBezTo>
                  <a:pt x="19210" y="15603"/>
                  <a:pt x="15557" y="19210"/>
                  <a:pt x="10777" y="19210"/>
                </a:cubicBezTo>
                <a:close/>
                <a:moveTo>
                  <a:pt x="5547" y="15963"/>
                </a:moveTo>
                <a:cubicBezTo>
                  <a:pt x="5547" y="15963"/>
                  <a:pt x="10777" y="15197"/>
                  <a:pt x="12762" y="13213"/>
                </a:cubicBezTo>
                <a:cubicBezTo>
                  <a:pt x="15152" y="10823"/>
                  <a:pt x="15963" y="5592"/>
                  <a:pt x="15963" y="5592"/>
                </a:cubicBezTo>
                <a:cubicBezTo>
                  <a:pt x="15963" y="5592"/>
                  <a:pt x="10777" y="6403"/>
                  <a:pt x="8387" y="8793"/>
                </a:cubicBezTo>
                <a:cubicBezTo>
                  <a:pt x="6403" y="10823"/>
                  <a:pt x="5547" y="15963"/>
                  <a:pt x="5547" y="15963"/>
                </a:cubicBezTo>
                <a:close/>
                <a:moveTo>
                  <a:pt x="9605" y="9605"/>
                </a:moveTo>
                <a:cubicBezTo>
                  <a:pt x="10777" y="8793"/>
                  <a:pt x="12356" y="8027"/>
                  <a:pt x="13979" y="7621"/>
                </a:cubicBezTo>
                <a:cubicBezTo>
                  <a:pt x="13573" y="9199"/>
                  <a:pt x="12762" y="11183"/>
                  <a:pt x="11995" y="11995"/>
                </a:cubicBezTo>
                <a:cubicBezTo>
                  <a:pt x="11183" y="12401"/>
                  <a:pt x="10372" y="12401"/>
                  <a:pt x="9605" y="11995"/>
                </a:cubicBezTo>
                <a:cubicBezTo>
                  <a:pt x="9199" y="11183"/>
                  <a:pt x="9199" y="10417"/>
                  <a:pt x="9605" y="960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28" name="Shape 1928"/>
          <p:cNvSpPr/>
          <p:nvPr/>
        </p:nvSpPr>
        <p:spPr>
          <a:xfrm>
            <a:off x="4792566" y="2083160"/>
            <a:ext cx="257335" cy="255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7" h="21103" extrusionOk="0">
                <a:moveTo>
                  <a:pt x="20722" y="349"/>
                </a:moveTo>
                <a:cubicBezTo>
                  <a:pt x="19893" y="-497"/>
                  <a:pt x="19455" y="349"/>
                  <a:pt x="16822" y="1245"/>
                </a:cubicBezTo>
                <a:cubicBezTo>
                  <a:pt x="10776" y="4331"/>
                  <a:pt x="0" y="10552"/>
                  <a:pt x="0" y="10552"/>
                </a:cubicBezTo>
                <a:cubicBezTo>
                  <a:pt x="9508" y="11846"/>
                  <a:pt x="9508" y="11846"/>
                  <a:pt x="9508" y="11846"/>
                </a:cubicBezTo>
                <a:cubicBezTo>
                  <a:pt x="10776" y="21103"/>
                  <a:pt x="10776" y="21103"/>
                  <a:pt x="10776" y="21103"/>
                </a:cubicBezTo>
                <a:cubicBezTo>
                  <a:pt x="10776" y="21103"/>
                  <a:pt x="16822" y="10552"/>
                  <a:pt x="19455" y="3932"/>
                </a:cubicBezTo>
                <a:cubicBezTo>
                  <a:pt x="20722" y="1693"/>
                  <a:pt x="21600" y="797"/>
                  <a:pt x="20722" y="349"/>
                </a:cubicBezTo>
                <a:close/>
                <a:moveTo>
                  <a:pt x="18577" y="2589"/>
                </a:moveTo>
                <a:cubicBezTo>
                  <a:pt x="11653" y="15379"/>
                  <a:pt x="11653" y="15379"/>
                  <a:pt x="11653" y="15379"/>
                </a:cubicBezTo>
                <a:cubicBezTo>
                  <a:pt x="11214" y="9656"/>
                  <a:pt x="11214" y="9656"/>
                  <a:pt x="11214" y="9656"/>
                </a:cubicBezTo>
                <a:lnTo>
                  <a:pt x="18577" y="258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29" name="Shape 1929"/>
          <p:cNvSpPr/>
          <p:nvPr/>
        </p:nvSpPr>
        <p:spPr>
          <a:xfrm>
            <a:off x="6582472" y="2077149"/>
            <a:ext cx="232765" cy="26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13" y="14676"/>
                </a:moveTo>
                <a:cubicBezTo>
                  <a:pt x="16714" y="14676"/>
                  <a:pt x="15714" y="14676"/>
                  <a:pt x="15214" y="15115"/>
                </a:cubicBezTo>
                <a:cubicBezTo>
                  <a:pt x="7885" y="11653"/>
                  <a:pt x="7885" y="11653"/>
                  <a:pt x="7885" y="11653"/>
                </a:cubicBezTo>
                <a:cubicBezTo>
                  <a:pt x="7885" y="11214"/>
                  <a:pt x="7885" y="11214"/>
                  <a:pt x="7885" y="10824"/>
                </a:cubicBezTo>
                <a:lnTo>
                  <a:pt x="7885" y="10386"/>
                </a:lnTo>
                <a:cubicBezTo>
                  <a:pt x="15214" y="6485"/>
                  <a:pt x="15214" y="6485"/>
                  <a:pt x="15214" y="6485"/>
                </a:cubicBezTo>
                <a:cubicBezTo>
                  <a:pt x="15714" y="6924"/>
                  <a:pt x="16714" y="7363"/>
                  <a:pt x="17713" y="7363"/>
                </a:cubicBezTo>
                <a:cubicBezTo>
                  <a:pt x="20156" y="7363"/>
                  <a:pt x="21600" y="5607"/>
                  <a:pt x="21600" y="3413"/>
                </a:cubicBezTo>
                <a:cubicBezTo>
                  <a:pt x="21600" y="1707"/>
                  <a:pt x="20156" y="0"/>
                  <a:pt x="17713" y="0"/>
                </a:cubicBezTo>
                <a:cubicBezTo>
                  <a:pt x="15214" y="0"/>
                  <a:pt x="13771" y="1707"/>
                  <a:pt x="13771" y="3413"/>
                </a:cubicBezTo>
                <a:cubicBezTo>
                  <a:pt x="13771" y="3901"/>
                  <a:pt x="13771" y="3901"/>
                  <a:pt x="13771" y="4340"/>
                </a:cubicBezTo>
                <a:cubicBezTo>
                  <a:pt x="6386" y="8240"/>
                  <a:pt x="6386" y="8240"/>
                  <a:pt x="6386" y="8240"/>
                </a:cubicBezTo>
                <a:cubicBezTo>
                  <a:pt x="5941" y="7363"/>
                  <a:pt x="4886" y="7363"/>
                  <a:pt x="3887" y="7363"/>
                </a:cubicBezTo>
                <a:cubicBezTo>
                  <a:pt x="1444" y="7363"/>
                  <a:pt x="0" y="9069"/>
                  <a:pt x="0" y="10824"/>
                </a:cubicBezTo>
                <a:cubicBezTo>
                  <a:pt x="0" y="12970"/>
                  <a:pt x="1444" y="14676"/>
                  <a:pt x="3887" y="14676"/>
                </a:cubicBezTo>
                <a:cubicBezTo>
                  <a:pt x="4886" y="14676"/>
                  <a:pt x="5941" y="14237"/>
                  <a:pt x="6386" y="13799"/>
                </a:cubicBezTo>
                <a:cubicBezTo>
                  <a:pt x="13771" y="17699"/>
                  <a:pt x="13771" y="17699"/>
                  <a:pt x="13771" y="17699"/>
                </a:cubicBezTo>
                <a:lnTo>
                  <a:pt x="13771" y="18138"/>
                </a:lnTo>
                <a:cubicBezTo>
                  <a:pt x="13771" y="20284"/>
                  <a:pt x="15214" y="21600"/>
                  <a:pt x="17713" y="21600"/>
                </a:cubicBezTo>
                <a:cubicBezTo>
                  <a:pt x="20156" y="21600"/>
                  <a:pt x="21600" y="20284"/>
                  <a:pt x="21600" y="18138"/>
                </a:cubicBezTo>
                <a:cubicBezTo>
                  <a:pt x="21600" y="15993"/>
                  <a:pt x="20156" y="14676"/>
                  <a:pt x="17713" y="146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0" name="Shape 1930"/>
          <p:cNvSpPr/>
          <p:nvPr/>
        </p:nvSpPr>
        <p:spPr>
          <a:xfrm>
            <a:off x="617441" y="2077149"/>
            <a:ext cx="297850" cy="26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16383"/>
                </a:moveTo>
                <a:cubicBezTo>
                  <a:pt x="10800" y="15115"/>
                  <a:pt x="9624" y="14237"/>
                  <a:pt x="9624" y="12531"/>
                </a:cubicBezTo>
                <a:cubicBezTo>
                  <a:pt x="9624" y="11214"/>
                  <a:pt x="10408" y="11653"/>
                  <a:pt x="10800" y="9508"/>
                </a:cubicBezTo>
                <a:cubicBezTo>
                  <a:pt x="11192" y="8630"/>
                  <a:pt x="11932" y="9508"/>
                  <a:pt x="11932" y="7363"/>
                </a:cubicBezTo>
                <a:cubicBezTo>
                  <a:pt x="11932" y="6485"/>
                  <a:pt x="11584" y="6485"/>
                  <a:pt x="11584" y="6485"/>
                </a:cubicBezTo>
                <a:cubicBezTo>
                  <a:pt x="11584" y="6485"/>
                  <a:pt x="11932" y="5168"/>
                  <a:pt x="11932" y="4340"/>
                </a:cubicBezTo>
                <a:cubicBezTo>
                  <a:pt x="11932" y="3023"/>
                  <a:pt x="11192" y="0"/>
                  <a:pt x="7708" y="0"/>
                </a:cubicBezTo>
                <a:cubicBezTo>
                  <a:pt x="3832" y="0"/>
                  <a:pt x="3048" y="3023"/>
                  <a:pt x="3048" y="4340"/>
                </a:cubicBezTo>
                <a:cubicBezTo>
                  <a:pt x="3048" y="5168"/>
                  <a:pt x="3440" y="6485"/>
                  <a:pt x="3440" y="6485"/>
                </a:cubicBezTo>
                <a:cubicBezTo>
                  <a:pt x="3440" y="6485"/>
                  <a:pt x="3048" y="6485"/>
                  <a:pt x="3048" y="7363"/>
                </a:cubicBezTo>
                <a:cubicBezTo>
                  <a:pt x="3048" y="9508"/>
                  <a:pt x="3832" y="8630"/>
                  <a:pt x="4224" y="9508"/>
                </a:cubicBezTo>
                <a:cubicBezTo>
                  <a:pt x="4616" y="11653"/>
                  <a:pt x="5356" y="11214"/>
                  <a:pt x="5356" y="12531"/>
                </a:cubicBezTo>
                <a:cubicBezTo>
                  <a:pt x="5356" y="14237"/>
                  <a:pt x="4224" y="15115"/>
                  <a:pt x="1524" y="16383"/>
                </a:cubicBezTo>
                <a:cubicBezTo>
                  <a:pt x="1524" y="16383"/>
                  <a:pt x="740" y="16383"/>
                  <a:pt x="0" y="16822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7332" y="21600"/>
                  <a:pt x="17332" y="21600"/>
                  <a:pt x="17332" y="21600"/>
                </a:cubicBezTo>
                <a:cubicBezTo>
                  <a:pt x="17332" y="21600"/>
                  <a:pt x="17332" y="19893"/>
                  <a:pt x="17332" y="19455"/>
                </a:cubicBezTo>
                <a:cubicBezTo>
                  <a:pt x="17332" y="18577"/>
                  <a:pt x="16200" y="17260"/>
                  <a:pt x="13500" y="16383"/>
                </a:cubicBezTo>
                <a:close/>
                <a:moveTo>
                  <a:pt x="18508" y="9508"/>
                </a:moveTo>
                <a:cubicBezTo>
                  <a:pt x="18508" y="6046"/>
                  <a:pt x="18508" y="6046"/>
                  <a:pt x="18508" y="6046"/>
                </a:cubicBezTo>
                <a:cubicBezTo>
                  <a:pt x="16200" y="6046"/>
                  <a:pt x="16200" y="6046"/>
                  <a:pt x="16200" y="6046"/>
                </a:cubicBezTo>
                <a:cubicBezTo>
                  <a:pt x="16200" y="9508"/>
                  <a:pt x="16200" y="9508"/>
                  <a:pt x="16200" y="9508"/>
                </a:cubicBezTo>
                <a:cubicBezTo>
                  <a:pt x="13108" y="9508"/>
                  <a:pt x="13108" y="9508"/>
                  <a:pt x="13108" y="9508"/>
                </a:cubicBezTo>
                <a:cubicBezTo>
                  <a:pt x="13108" y="12092"/>
                  <a:pt x="13108" y="12092"/>
                  <a:pt x="13108" y="12092"/>
                </a:cubicBezTo>
                <a:cubicBezTo>
                  <a:pt x="16200" y="12092"/>
                  <a:pt x="16200" y="12092"/>
                  <a:pt x="16200" y="12092"/>
                </a:cubicBezTo>
                <a:cubicBezTo>
                  <a:pt x="16200" y="15554"/>
                  <a:pt x="16200" y="15554"/>
                  <a:pt x="16200" y="15554"/>
                </a:cubicBezTo>
                <a:cubicBezTo>
                  <a:pt x="18508" y="15554"/>
                  <a:pt x="18508" y="15554"/>
                  <a:pt x="18508" y="15554"/>
                </a:cubicBezTo>
                <a:cubicBezTo>
                  <a:pt x="18508" y="12092"/>
                  <a:pt x="18508" y="12092"/>
                  <a:pt x="18508" y="12092"/>
                </a:cubicBezTo>
                <a:cubicBezTo>
                  <a:pt x="21600" y="12092"/>
                  <a:pt x="21600" y="12092"/>
                  <a:pt x="21600" y="12092"/>
                </a:cubicBezTo>
                <a:cubicBezTo>
                  <a:pt x="21600" y="9508"/>
                  <a:pt x="21600" y="9508"/>
                  <a:pt x="21600" y="9508"/>
                </a:cubicBezTo>
                <a:lnTo>
                  <a:pt x="18508" y="9508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1" name="Shape 1931"/>
          <p:cNvSpPr/>
          <p:nvPr/>
        </p:nvSpPr>
        <p:spPr>
          <a:xfrm>
            <a:off x="5385497" y="2083499"/>
            <a:ext cx="254988" cy="25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5" y="0"/>
                </a:moveTo>
                <a:cubicBezTo>
                  <a:pt x="4930" y="0"/>
                  <a:pt x="0" y="4930"/>
                  <a:pt x="0" y="10825"/>
                </a:cubicBezTo>
                <a:cubicBezTo>
                  <a:pt x="0" y="17077"/>
                  <a:pt x="4930" y="21600"/>
                  <a:pt x="10775" y="21600"/>
                </a:cubicBezTo>
                <a:cubicBezTo>
                  <a:pt x="16619" y="21600"/>
                  <a:pt x="21600" y="17077"/>
                  <a:pt x="21600" y="10825"/>
                </a:cubicBezTo>
                <a:cubicBezTo>
                  <a:pt x="21600" y="4930"/>
                  <a:pt x="16619" y="0"/>
                  <a:pt x="10775" y="0"/>
                </a:cubicBezTo>
                <a:close/>
                <a:moveTo>
                  <a:pt x="11639" y="19821"/>
                </a:moveTo>
                <a:cubicBezTo>
                  <a:pt x="11639" y="14840"/>
                  <a:pt x="11639" y="14840"/>
                  <a:pt x="11639" y="14840"/>
                </a:cubicBezTo>
                <a:cubicBezTo>
                  <a:pt x="9860" y="14840"/>
                  <a:pt x="9860" y="14840"/>
                  <a:pt x="9860" y="14840"/>
                </a:cubicBezTo>
                <a:cubicBezTo>
                  <a:pt x="9860" y="19821"/>
                  <a:pt x="9860" y="19821"/>
                  <a:pt x="9860" y="19821"/>
                </a:cubicBezTo>
                <a:cubicBezTo>
                  <a:pt x="5794" y="19313"/>
                  <a:pt x="2236" y="15755"/>
                  <a:pt x="1779" y="11689"/>
                </a:cubicBezTo>
                <a:cubicBezTo>
                  <a:pt x="6709" y="11689"/>
                  <a:pt x="6709" y="11689"/>
                  <a:pt x="6709" y="11689"/>
                </a:cubicBezTo>
                <a:cubicBezTo>
                  <a:pt x="6709" y="9911"/>
                  <a:pt x="6709" y="9911"/>
                  <a:pt x="6709" y="9911"/>
                </a:cubicBezTo>
                <a:cubicBezTo>
                  <a:pt x="1779" y="9911"/>
                  <a:pt x="1779" y="9911"/>
                  <a:pt x="1779" y="9911"/>
                </a:cubicBezTo>
                <a:cubicBezTo>
                  <a:pt x="2236" y="5845"/>
                  <a:pt x="5794" y="2694"/>
                  <a:pt x="9860" y="2236"/>
                </a:cubicBezTo>
                <a:cubicBezTo>
                  <a:pt x="9860" y="7217"/>
                  <a:pt x="9860" y="7217"/>
                  <a:pt x="9860" y="7217"/>
                </a:cubicBezTo>
                <a:cubicBezTo>
                  <a:pt x="11639" y="7217"/>
                  <a:pt x="11639" y="7217"/>
                  <a:pt x="11639" y="7217"/>
                </a:cubicBezTo>
                <a:cubicBezTo>
                  <a:pt x="11639" y="2236"/>
                  <a:pt x="11639" y="2236"/>
                  <a:pt x="11639" y="2236"/>
                </a:cubicBezTo>
                <a:cubicBezTo>
                  <a:pt x="15755" y="2694"/>
                  <a:pt x="19313" y="5845"/>
                  <a:pt x="19313" y="9911"/>
                </a:cubicBezTo>
                <a:cubicBezTo>
                  <a:pt x="14840" y="9911"/>
                  <a:pt x="14840" y="9911"/>
                  <a:pt x="14840" y="9911"/>
                </a:cubicBezTo>
                <a:cubicBezTo>
                  <a:pt x="14840" y="11689"/>
                  <a:pt x="14840" y="11689"/>
                  <a:pt x="14840" y="11689"/>
                </a:cubicBezTo>
                <a:cubicBezTo>
                  <a:pt x="19313" y="11689"/>
                  <a:pt x="19313" y="11689"/>
                  <a:pt x="19313" y="11689"/>
                </a:cubicBezTo>
                <a:cubicBezTo>
                  <a:pt x="19313" y="15755"/>
                  <a:pt x="15755" y="19313"/>
                  <a:pt x="11639" y="1982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2" name="Shape 1932"/>
          <p:cNvSpPr/>
          <p:nvPr/>
        </p:nvSpPr>
        <p:spPr>
          <a:xfrm>
            <a:off x="10150378" y="2116836"/>
            <a:ext cx="249433" cy="251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67" y="0"/>
                </a:moveTo>
                <a:cubicBezTo>
                  <a:pt x="4610" y="0"/>
                  <a:pt x="0" y="4569"/>
                  <a:pt x="0" y="10592"/>
                </a:cubicBezTo>
                <a:cubicBezTo>
                  <a:pt x="0" y="16563"/>
                  <a:pt x="4610" y="21600"/>
                  <a:pt x="10567" y="21600"/>
                </a:cubicBezTo>
                <a:cubicBezTo>
                  <a:pt x="16524" y="21600"/>
                  <a:pt x="21600" y="16563"/>
                  <a:pt x="21600" y="10592"/>
                </a:cubicBezTo>
                <a:cubicBezTo>
                  <a:pt x="21600" y="4569"/>
                  <a:pt x="16524" y="0"/>
                  <a:pt x="10567" y="0"/>
                </a:cubicBezTo>
                <a:close/>
                <a:moveTo>
                  <a:pt x="16990" y="9190"/>
                </a:moveTo>
                <a:cubicBezTo>
                  <a:pt x="16990" y="11942"/>
                  <a:pt x="16990" y="11942"/>
                  <a:pt x="16990" y="11942"/>
                </a:cubicBezTo>
                <a:cubicBezTo>
                  <a:pt x="4144" y="11942"/>
                  <a:pt x="4144" y="11942"/>
                  <a:pt x="4144" y="11942"/>
                </a:cubicBezTo>
                <a:cubicBezTo>
                  <a:pt x="4144" y="9190"/>
                  <a:pt x="4144" y="9190"/>
                  <a:pt x="4144" y="9190"/>
                </a:cubicBezTo>
                <a:lnTo>
                  <a:pt x="16990" y="919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3" name="Shape 1933"/>
          <p:cNvSpPr/>
          <p:nvPr/>
        </p:nvSpPr>
        <p:spPr>
          <a:xfrm>
            <a:off x="2390678" y="2706138"/>
            <a:ext cx="276420" cy="272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2" extrusionOk="0">
                <a:moveTo>
                  <a:pt x="10777" y="25"/>
                </a:moveTo>
                <a:cubicBezTo>
                  <a:pt x="4592" y="25"/>
                  <a:pt x="0" y="4579"/>
                  <a:pt x="0" y="10825"/>
                </a:cubicBezTo>
                <a:cubicBezTo>
                  <a:pt x="0" y="16647"/>
                  <a:pt x="5013" y="21202"/>
                  <a:pt x="10777" y="21202"/>
                </a:cubicBezTo>
                <a:cubicBezTo>
                  <a:pt x="17008" y="21202"/>
                  <a:pt x="21600" y="16225"/>
                  <a:pt x="21600" y="10402"/>
                </a:cubicBezTo>
                <a:cubicBezTo>
                  <a:pt x="21600" y="4579"/>
                  <a:pt x="16633" y="-398"/>
                  <a:pt x="10777" y="25"/>
                </a:cubicBezTo>
                <a:close/>
                <a:moveTo>
                  <a:pt x="11620" y="3312"/>
                </a:moveTo>
                <a:cubicBezTo>
                  <a:pt x="12885" y="3312"/>
                  <a:pt x="13260" y="4157"/>
                  <a:pt x="13260" y="4579"/>
                </a:cubicBezTo>
                <a:cubicBezTo>
                  <a:pt x="13260" y="5800"/>
                  <a:pt x="12463" y="6645"/>
                  <a:pt x="11198" y="6645"/>
                </a:cubicBezTo>
                <a:cubicBezTo>
                  <a:pt x="10402" y="6645"/>
                  <a:pt x="9980" y="5800"/>
                  <a:pt x="9980" y="5002"/>
                </a:cubicBezTo>
                <a:cubicBezTo>
                  <a:pt x="9980" y="4579"/>
                  <a:pt x="10402" y="3312"/>
                  <a:pt x="11620" y="3312"/>
                </a:cubicBezTo>
                <a:close/>
                <a:moveTo>
                  <a:pt x="9137" y="17070"/>
                </a:moveTo>
                <a:cubicBezTo>
                  <a:pt x="8293" y="17070"/>
                  <a:pt x="7918" y="16647"/>
                  <a:pt x="8293" y="14957"/>
                </a:cubicBezTo>
                <a:cubicBezTo>
                  <a:pt x="9137" y="11247"/>
                  <a:pt x="9137" y="11247"/>
                  <a:pt x="9137" y="11247"/>
                </a:cubicBezTo>
                <a:cubicBezTo>
                  <a:pt x="9137" y="10825"/>
                  <a:pt x="9137" y="10402"/>
                  <a:pt x="9137" y="10402"/>
                </a:cubicBezTo>
                <a:cubicBezTo>
                  <a:pt x="8715" y="10402"/>
                  <a:pt x="7918" y="10825"/>
                  <a:pt x="7497" y="11247"/>
                </a:cubicBezTo>
                <a:cubicBezTo>
                  <a:pt x="7075" y="10825"/>
                  <a:pt x="7075" y="10825"/>
                  <a:pt x="7075" y="10825"/>
                </a:cubicBezTo>
                <a:cubicBezTo>
                  <a:pt x="8715" y="9181"/>
                  <a:pt x="10777" y="8289"/>
                  <a:pt x="11620" y="8289"/>
                </a:cubicBezTo>
                <a:cubicBezTo>
                  <a:pt x="12463" y="8289"/>
                  <a:pt x="12463" y="9181"/>
                  <a:pt x="12463" y="10402"/>
                </a:cubicBezTo>
                <a:cubicBezTo>
                  <a:pt x="11198" y="14159"/>
                  <a:pt x="11198" y="14159"/>
                  <a:pt x="11198" y="14159"/>
                </a:cubicBezTo>
                <a:cubicBezTo>
                  <a:pt x="11198" y="14957"/>
                  <a:pt x="11198" y="14957"/>
                  <a:pt x="11198" y="14957"/>
                </a:cubicBezTo>
                <a:cubicBezTo>
                  <a:pt x="11620" y="14957"/>
                  <a:pt x="12463" y="14957"/>
                  <a:pt x="12885" y="14159"/>
                </a:cubicBezTo>
                <a:cubicBezTo>
                  <a:pt x="13260" y="14957"/>
                  <a:pt x="13260" y="14957"/>
                  <a:pt x="13260" y="14957"/>
                </a:cubicBezTo>
                <a:cubicBezTo>
                  <a:pt x="11620" y="16647"/>
                  <a:pt x="9980" y="17070"/>
                  <a:pt x="9137" y="1707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4" name="Shape 1934"/>
          <p:cNvSpPr/>
          <p:nvPr/>
        </p:nvSpPr>
        <p:spPr>
          <a:xfrm>
            <a:off x="2431160" y="2027936"/>
            <a:ext cx="139098" cy="296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44" y="0"/>
                </a:moveTo>
                <a:cubicBezTo>
                  <a:pt x="19917" y="0"/>
                  <a:pt x="20758" y="1173"/>
                  <a:pt x="20758" y="2303"/>
                </a:cubicBezTo>
                <a:cubicBezTo>
                  <a:pt x="20758" y="3477"/>
                  <a:pt x="18327" y="4998"/>
                  <a:pt x="14961" y="4998"/>
                </a:cubicBezTo>
                <a:cubicBezTo>
                  <a:pt x="11688" y="4998"/>
                  <a:pt x="10005" y="4216"/>
                  <a:pt x="10005" y="2695"/>
                </a:cubicBezTo>
                <a:cubicBezTo>
                  <a:pt x="10005" y="1521"/>
                  <a:pt x="12530" y="0"/>
                  <a:pt x="16644" y="0"/>
                </a:cubicBezTo>
                <a:close/>
                <a:moveTo>
                  <a:pt x="6732" y="21600"/>
                </a:moveTo>
                <a:cubicBezTo>
                  <a:pt x="4208" y="21600"/>
                  <a:pt x="2618" y="20774"/>
                  <a:pt x="4208" y="17689"/>
                </a:cubicBezTo>
                <a:cubicBezTo>
                  <a:pt x="7574" y="12343"/>
                  <a:pt x="7574" y="12343"/>
                  <a:pt x="7574" y="12343"/>
                </a:cubicBezTo>
                <a:cubicBezTo>
                  <a:pt x="7574" y="11561"/>
                  <a:pt x="7574" y="11169"/>
                  <a:pt x="7574" y="11169"/>
                </a:cubicBezTo>
                <a:cubicBezTo>
                  <a:pt x="6732" y="11169"/>
                  <a:pt x="3460" y="11952"/>
                  <a:pt x="1777" y="12343"/>
                </a:cubicBezTo>
                <a:cubicBezTo>
                  <a:pt x="0" y="11561"/>
                  <a:pt x="0" y="11561"/>
                  <a:pt x="0" y="11561"/>
                </a:cubicBezTo>
                <a:cubicBezTo>
                  <a:pt x="5891" y="9257"/>
                  <a:pt x="13371" y="7736"/>
                  <a:pt x="15803" y="7736"/>
                </a:cubicBezTo>
                <a:cubicBezTo>
                  <a:pt x="18327" y="7736"/>
                  <a:pt x="19169" y="9257"/>
                  <a:pt x="17486" y="11169"/>
                </a:cubicBezTo>
                <a:cubicBezTo>
                  <a:pt x="14119" y="16950"/>
                  <a:pt x="14119" y="16950"/>
                  <a:pt x="14119" y="16950"/>
                </a:cubicBezTo>
                <a:cubicBezTo>
                  <a:pt x="14119" y="18080"/>
                  <a:pt x="14119" y="18471"/>
                  <a:pt x="14961" y="18471"/>
                </a:cubicBezTo>
                <a:cubicBezTo>
                  <a:pt x="14961" y="18471"/>
                  <a:pt x="17486" y="17689"/>
                  <a:pt x="19917" y="16950"/>
                </a:cubicBezTo>
                <a:cubicBezTo>
                  <a:pt x="21600" y="17689"/>
                  <a:pt x="21600" y="17689"/>
                  <a:pt x="21600" y="17689"/>
                </a:cubicBezTo>
                <a:cubicBezTo>
                  <a:pt x="15803" y="20774"/>
                  <a:pt x="9164" y="21600"/>
                  <a:pt x="6732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5" name="Shape 1935"/>
          <p:cNvSpPr/>
          <p:nvPr/>
        </p:nvSpPr>
        <p:spPr>
          <a:xfrm>
            <a:off x="9516172" y="2701036"/>
            <a:ext cx="251016" cy="249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60" y="0"/>
                </a:moveTo>
                <a:cubicBezTo>
                  <a:pt x="5037" y="0"/>
                  <a:pt x="0" y="4621"/>
                  <a:pt x="0" y="10592"/>
                </a:cubicBezTo>
                <a:cubicBezTo>
                  <a:pt x="0" y="16563"/>
                  <a:pt x="5037" y="21600"/>
                  <a:pt x="11060" y="21600"/>
                </a:cubicBezTo>
                <a:cubicBezTo>
                  <a:pt x="17031" y="21600"/>
                  <a:pt x="21600" y="16563"/>
                  <a:pt x="21600" y="10592"/>
                </a:cubicBezTo>
                <a:cubicBezTo>
                  <a:pt x="21600" y="4621"/>
                  <a:pt x="17031" y="0"/>
                  <a:pt x="11060" y="0"/>
                </a:cubicBezTo>
                <a:close/>
                <a:moveTo>
                  <a:pt x="13344" y="10592"/>
                </a:moveTo>
                <a:cubicBezTo>
                  <a:pt x="17031" y="14746"/>
                  <a:pt x="17031" y="14746"/>
                  <a:pt x="17031" y="14746"/>
                </a:cubicBezTo>
                <a:cubicBezTo>
                  <a:pt x="14746" y="17031"/>
                  <a:pt x="14746" y="17031"/>
                  <a:pt x="14746" y="17031"/>
                </a:cubicBezTo>
                <a:cubicBezTo>
                  <a:pt x="11060" y="12877"/>
                  <a:pt x="11060" y="12877"/>
                  <a:pt x="11060" y="12877"/>
                </a:cubicBezTo>
                <a:cubicBezTo>
                  <a:pt x="6854" y="17031"/>
                  <a:pt x="6854" y="17031"/>
                  <a:pt x="6854" y="17031"/>
                </a:cubicBezTo>
                <a:cubicBezTo>
                  <a:pt x="4569" y="14746"/>
                  <a:pt x="4569" y="14746"/>
                  <a:pt x="4569" y="14746"/>
                </a:cubicBezTo>
                <a:cubicBezTo>
                  <a:pt x="8723" y="10592"/>
                  <a:pt x="8723" y="10592"/>
                  <a:pt x="8723" y="10592"/>
                </a:cubicBezTo>
                <a:cubicBezTo>
                  <a:pt x="4569" y="6958"/>
                  <a:pt x="4569" y="6958"/>
                  <a:pt x="4569" y="6958"/>
                </a:cubicBezTo>
                <a:cubicBezTo>
                  <a:pt x="6854" y="4621"/>
                  <a:pt x="6854" y="4621"/>
                  <a:pt x="6854" y="4621"/>
                </a:cubicBezTo>
                <a:cubicBezTo>
                  <a:pt x="11060" y="8256"/>
                  <a:pt x="11060" y="8256"/>
                  <a:pt x="11060" y="8256"/>
                </a:cubicBezTo>
                <a:cubicBezTo>
                  <a:pt x="14746" y="4621"/>
                  <a:pt x="14746" y="4621"/>
                  <a:pt x="14746" y="4621"/>
                </a:cubicBezTo>
                <a:cubicBezTo>
                  <a:pt x="17031" y="6958"/>
                  <a:pt x="17031" y="6958"/>
                  <a:pt x="17031" y="6958"/>
                </a:cubicBezTo>
                <a:lnTo>
                  <a:pt x="13344" y="1059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6" name="Shape 1936"/>
          <p:cNvSpPr/>
          <p:nvPr/>
        </p:nvSpPr>
        <p:spPr>
          <a:xfrm>
            <a:off x="4786216" y="2676754"/>
            <a:ext cx="276419" cy="271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2" extrusionOk="0">
                <a:moveTo>
                  <a:pt x="10847" y="25"/>
                </a:moveTo>
                <a:cubicBezTo>
                  <a:pt x="4555" y="25"/>
                  <a:pt x="0" y="4579"/>
                  <a:pt x="0" y="10825"/>
                </a:cubicBezTo>
                <a:cubicBezTo>
                  <a:pt x="0" y="16647"/>
                  <a:pt x="4977" y="21202"/>
                  <a:pt x="10847" y="21202"/>
                </a:cubicBezTo>
                <a:cubicBezTo>
                  <a:pt x="17045" y="21202"/>
                  <a:pt x="21600" y="16225"/>
                  <a:pt x="21600" y="10402"/>
                </a:cubicBezTo>
                <a:cubicBezTo>
                  <a:pt x="21600" y="4579"/>
                  <a:pt x="16623" y="-398"/>
                  <a:pt x="10847" y="25"/>
                </a:cubicBezTo>
                <a:close/>
                <a:moveTo>
                  <a:pt x="10847" y="17070"/>
                </a:moveTo>
                <a:cubicBezTo>
                  <a:pt x="10377" y="17070"/>
                  <a:pt x="10377" y="17070"/>
                  <a:pt x="10377" y="17070"/>
                </a:cubicBezTo>
                <a:cubicBezTo>
                  <a:pt x="9579" y="17070"/>
                  <a:pt x="9157" y="16225"/>
                  <a:pt x="9157" y="15379"/>
                </a:cubicBezTo>
                <a:cubicBezTo>
                  <a:pt x="9157" y="14581"/>
                  <a:pt x="9579" y="13736"/>
                  <a:pt x="10847" y="13736"/>
                </a:cubicBezTo>
                <a:cubicBezTo>
                  <a:pt x="11645" y="14159"/>
                  <a:pt x="12068" y="14581"/>
                  <a:pt x="12068" y="15379"/>
                </a:cubicBezTo>
                <a:cubicBezTo>
                  <a:pt x="12068" y="16647"/>
                  <a:pt x="11645" y="17070"/>
                  <a:pt x="10847" y="17070"/>
                </a:cubicBezTo>
                <a:close/>
                <a:moveTo>
                  <a:pt x="14557" y="9604"/>
                </a:moveTo>
                <a:cubicBezTo>
                  <a:pt x="14134" y="9604"/>
                  <a:pt x="13758" y="9979"/>
                  <a:pt x="13336" y="10402"/>
                </a:cubicBezTo>
                <a:cubicBezTo>
                  <a:pt x="12490" y="11247"/>
                  <a:pt x="12490" y="11247"/>
                  <a:pt x="12490" y="11247"/>
                </a:cubicBezTo>
                <a:cubicBezTo>
                  <a:pt x="12068" y="11247"/>
                  <a:pt x="12068" y="11670"/>
                  <a:pt x="12068" y="11670"/>
                </a:cubicBezTo>
                <a:cubicBezTo>
                  <a:pt x="11645" y="12092"/>
                  <a:pt x="11645" y="12092"/>
                  <a:pt x="11645" y="12468"/>
                </a:cubicBezTo>
                <a:cubicBezTo>
                  <a:pt x="9157" y="12468"/>
                  <a:pt x="9157" y="12468"/>
                  <a:pt x="9157" y="12468"/>
                </a:cubicBezTo>
                <a:cubicBezTo>
                  <a:pt x="9157" y="11670"/>
                  <a:pt x="9157" y="11247"/>
                  <a:pt x="9579" y="10402"/>
                </a:cubicBezTo>
                <a:cubicBezTo>
                  <a:pt x="10377" y="9979"/>
                  <a:pt x="11645" y="9181"/>
                  <a:pt x="11645" y="9181"/>
                </a:cubicBezTo>
                <a:lnTo>
                  <a:pt x="12068" y="8759"/>
                </a:lnTo>
                <a:cubicBezTo>
                  <a:pt x="12068" y="8289"/>
                  <a:pt x="12490" y="7866"/>
                  <a:pt x="12490" y="7866"/>
                </a:cubicBezTo>
                <a:cubicBezTo>
                  <a:pt x="12490" y="7491"/>
                  <a:pt x="12068" y="7115"/>
                  <a:pt x="12068" y="6645"/>
                </a:cubicBezTo>
                <a:cubicBezTo>
                  <a:pt x="11645" y="6223"/>
                  <a:pt x="11270" y="6223"/>
                  <a:pt x="10847" y="6223"/>
                </a:cubicBezTo>
                <a:cubicBezTo>
                  <a:pt x="10377" y="6223"/>
                  <a:pt x="10002" y="6223"/>
                  <a:pt x="9579" y="6645"/>
                </a:cubicBezTo>
                <a:cubicBezTo>
                  <a:pt x="9157" y="7115"/>
                  <a:pt x="9157" y="7491"/>
                  <a:pt x="9157" y="7866"/>
                </a:cubicBezTo>
                <a:cubicBezTo>
                  <a:pt x="9157" y="8289"/>
                  <a:pt x="9157" y="8289"/>
                  <a:pt x="9157" y="8289"/>
                </a:cubicBezTo>
                <a:cubicBezTo>
                  <a:pt x="6668" y="8289"/>
                  <a:pt x="6668" y="8289"/>
                  <a:pt x="6668" y="8289"/>
                </a:cubicBezTo>
                <a:cubicBezTo>
                  <a:pt x="6668" y="7866"/>
                  <a:pt x="6668" y="7866"/>
                  <a:pt x="6668" y="7866"/>
                </a:cubicBezTo>
                <a:cubicBezTo>
                  <a:pt x="6668" y="6223"/>
                  <a:pt x="7043" y="5378"/>
                  <a:pt x="8311" y="4579"/>
                </a:cubicBezTo>
                <a:cubicBezTo>
                  <a:pt x="8734" y="4157"/>
                  <a:pt x="9579" y="4157"/>
                  <a:pt x="10847" y="4157"/>
                </a:cubicBezTo>
                <a:cubicBezTo>
                  <a:pt x="12068" y="4157"/>
                  <a:pt x="12913" y="4157"/>
                  <a:pt x="13758" y="5002"/>
                </a:cubicBezTo>
                <a:cubicBezTo>
                  <a:pt x="14557" y="5378"/>
                  <a:pt x="14979" y="6223"/>
                  <a:pt x="14979" y="7491"/>
                </a:cubicBezTo>
                <a:cubicBezTo>
                  <a:pt x="14979" y="8289"/>
                  <a:pt x="14979" y="8759"/>
                  <a:pt x="14557" y="96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7" name="Shape 1937"/>
          <p:cNvSpPr/>
          <p:nvPr/>
        </p:nvSpPr>
        <p:spPr>
          <a:xfrm>
            <a:off x="10744897" y="2737549"/>
            <a:ext cx="170849" cy="177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55" y="9215"/>
                </a:moveTo>
                <a:cubicBezTo>
                  <a:pt x="12777" y="9215"/>
                  <a:pt x="12777" y="9215"/>
                  <a:pt x="12777" y="9215"/>
                </a:cubicBezTo>
                <a:cubicBezTo>
                  <a:pt x="12777" y="1327"/>
                  <a:pt x="12777" y="1327"/>
                  <a:pt x="12777" y="1327"/>
                </a:cubicBezTo>
                <a:cubicBezTo>
                  <a:pt x="12777" y="0"/>
                  <a:pt x="11408" y="0"/>
                  <a:pt x="10724" y="0"/>
                </a:cubicBezTo>
                <a:cubicBezTo>
                  <a:pt x="9431" y="0"/>
                  <a:pt x="8746" y="0"/>
                  <a:pt x="8746" y="1327"/>
                </a:cubicBezTo>
                <a:cubicBezTo>
                  <a:pt x="8746" y="9215"/>
                  <a:pt x="8746" y="9215"/>
                  <a:pt x="8746" y="9215"/>
                </a:cubicBezTo>
                <a:cubicBezTo>
                  <a:pt x="685" y="9215"/>
                  <a:pt x="685" y="9215"/>
                  <a:pt x="685" y="9215"/>
                </a:cubicBezTo>
                <a:cubicBezTo>
                  <a:pt x="0" y="9215"/>
                  <a:pt x="0" y="9805"/>
                  <a:pt x="0" y="10468"/>
                </a:cubicBezTo>
                <a:cubicBezTo>
                  <a:pt x="0" y="11795"/>
                  <a:pt x="0" y="12459"/>
                  <a:pt x="685" y="12459"/>
                </a:cubicBezTo>
                <a:cubicBezTo>
                  <a:pt x="8746" y="12459"/>
                  <a:pt x="8746" y="12459"/>
                  <a:pt x="8746" y="12459"/>
                </a:cubicBezTo>
                <a:cubicBezTo>
                  <a:pt x="8746" y="20273"/>
                  <a:pt x="8746" y="20273"/>
                  <a:pt x="8746" y="20273"/>
                </a:cubicBezTo>
                <a:cubicBezTo>
                  <a:pt x="8746" y="20937"/>
                  <a:pt x="9431" y="21600"/>
                  <a:pt x="10724" y="21600"/>
                </a:cubicBezTo>
                <a:cubicBezTo>
                  <a:pt x="11408" y="21600"/>
                  <a:pt x="12777" y="20937"/>
                  <a:pt x="12777" y="20273"/>
                </a:cubicBezTo>
                <a:cubicBezTo>
                  <a:pt x="12777" y="12459"/>
                  <a:pt x="12777" y="12459"/>
                  <a:pt x="12777" y="12459"/>
                </a:cubicBezTo>
                <a:cubicBezTo>
                  <a:pt x="20155" y="12459"/>
                  <a:pt x="20155" y="12459"/>
                  <a:pt x="20155" y="12459"/>
                </a:cubicBezTo>
                <a:cubicBezTo>
                  <a:pt x="21600" y="12459"/>
                  <a:pt x="21600" y="11795"/>
                  <a:pt x="21600" y="10468"/>
                </a:cubicBezTo>
                <a:cubicBezTo>
                  <a:pt x="21600" y="9805"/>
                  <a:pt x="21600" y="9215"/>
                  <a:pt x="20155" y="921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8" name="Shape 1938"/>
          <p:cNvSpPr/>
          <p:nvPr/>
        </p:nvSpPr>
        <p:spPr>
          <a:xfrm>
            <a:off x="10152759" y="2811367"/>
            <a:ext cx="168472" cy="27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98" y="0"/>
                </a:moveTo>
                <a:cubicBezTo>
                  <a:pt x="689" y="0"/>
                  <a:pt x="689" y="0"/>
                  <a:pt x="689" y="0"/>
                </a:cubicBezTo>
                <a:cubicBezTo>
                  <a:pt x="0" y="0"/>
                  <a:pt x="0" y="3927"/>
                  <a:pt x="0" y="8345"/>
                </a:cubicBezTo>
                <a:cubicBezTo>
                  <a:pt x="0" y="17182"/>
                  <a:pt x="0" y="21600"/>
                  <a:pt x="689" y="21600"/>
                </a:cubicBezTo>
                <a:cubicBezTo>
                  <a:pt x="20298" y="21600"/>
                  <a:pt x="20298" y="21600"/>
                  <a:pt x="20298" y="21600"/>
                </a:cubicBezTo>
                <a:cubicBezTo>
                  <a:pt x="21600" y="21600"/>
                  <a:pt x="21600" y="17182"/>
                  <a:pt x="21600" y="8345"/>
                </a:cubicBezTo>
                <a:cubicBezTo>
                  <a:pt x="21600" y="3927"/>
                  <a:pt x="21600" y="0"/>
                  <a:pt x="2029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39" name="Shape 1939"/>
          <p:cNvSpPr/>
          <p:nvPr/>
        </p:nvSpPr>
        <p:spPr>
          <a:xfrm>
            <a:off x="2997661" y="3249517"/>
            <a:ext cx="285204" cy="29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1311" extrusionOk="0">
                <a:moveTo>
                  <a:pt x="20326" y="343"/>
                </a:moveTo>
                <a:cubicBezTo>
                  <a:pt x="20326" y="343"/>
                  <a:pt x="19978" y="0"/>
                  <a:pt x="19586" y="0"/>
                </a:cubicBezTo>
                <a:cubicBezTo>
                  <a:pt x="19194" y="343"/>
                  <a:pt x="19194" y="729"/>
                  <a:pt x="19194" y="729"/>
                </a:cubicBezTo>
                <a:cubicBezTo>
                  <a:pt x="19978" y="3771"/>
                  <a:pt x="18018" y="6043"/>
                  <a:pt x="16494" y="7200"/>
                </a:cubicBezTo>
                <a:cubicBezTo>
                  <a:pt x="16102" y="6043"/>
                  <a:pt x="16102" y="6043"/>
                  <a:pt x="16102" y="6043"/>
                </a:cubicBezTo>
                <a:cubicBezTo>
                  <a:pt x="15710" y="6043"/>
                  <a:pt x="15362" y="5657"/>
                  <a:pt x="14970" y="5657"/>
                </a:cubicBezTo>
                <a:cubicBezTo>
                  <a:pt x="11442" y="5657"/>
                  <a:pt x="11442" y="5657"/>
                  <a:pt x="11442" y="5657"/>
                </a:cubicBezTo>
                <a:cubicBezTo>
                  <a:pt x="11094" y="5657"/>
                  <a:pt x="10702" y="5657"/>
                  <a:pt x="10354" y="6043"/>
                </a:cubicBezTo>
                <a:cubicBezTo>
                  <a:pt x="294" y="12857"/>
                  <a:pt x="294" y="12857"/>
                  <a:pt x="294" y="12857"/>
                </a:cubicBezTo>
                <a:cubicBezTo>
                  <a:pt x="-98" y="13243"/>
                  <a:pt x="-98" y="14014"/>
                  <a:pt x="294" y="14400"/>
                </a:cubicBezTo>
                <a:cubicBezTo>
                  <a:pt x="4518" y="20829"/>
                  <a:pt x="4518" y="20829"/>
                  <a:pt x="4518" y="20829"/>
                </a:cubicBezTo>
                <a:cubicBezTo>
                  <a:pt x="4910" y="21600"/>
                  <a:pt x="5694" y="21214"/>
                  <a:pt x="6086" y="21214"/>
                </a:cubicBezTo>
                <a:cubicBezTo>
                  <a:pt x="16102" y="14014"/>
                  <a:pt x="16102" y="14014"/>
                  <a:pt x="16102" y="14014"/>
                </a:cubicBezTo>
                <a:cubicBezTo>
                  <a:pt x="16494" y="14014"/>
                  <a:pt x="16886" y="13243"/>
                  <a:pt x="16886" y="13243"/>
                </a:cubicBezTo>
                <a:cubicBezTo>
                  <a:pt x="18018" y="9814"/>
                  <a:pt x="18018" y="9814"/>
                  <a:pt x="18018" y="9814"/>
                </a:cubicBezTo>
                <a:cubicBezTo>
                  <a:pt x="18018" y="9471"/>
                  <a:pt x="18018" y="9086"/>
                  <a:pt x="17670" y="8700"/>
                </a:cubicBezTo>
                <a:cubicBezTo>
                  <a:pt x="17278" y="7929"/>
                  <a:pt x="17278" y="7929"/>
                  <a:pt x="17278" y="7929"/>
                </a:cubicBezTo>
                <a:cubicBezTo>
                  <a:pt x="19586" y="6429"/>
                  <a:pt x="21502" y="3771"/>
                  <a:pt x="20326" y="343"/>
                </a:cubicBezTo>
                <a:close/>
                <a:moveTo>
                  <a:pt x="15710" y="10586"/>
                </a:moveTo>
                <a:cubicBezTo>
                  <a:pt x="14970" y="10971"/>
                  <a:pt x="13794" y="10971"/>
                  <a:pt x="13402" y="9814"/>
                </a:cubicBezTo>
                <a:cubicBezTo>
                  <a:pt x="12662" y="9086"/>
                  <a:pt x="13010" y="8314"/>
                  <a:pt x="13794" y="7543"/>
                </a:cubicBezTo>
                <a:cubicBezTo>
                  <a:pt x="14186" y="7200"/>
                  <a:pt x="14970" y="7200"/>
                  <a:pt x="15710" y="7543"/>
                </a:cubicBezTo>
                <a:cubicBezTo>
                  <a:pt x="15362" y="7929"/>
                  <a:pt x="15362" y="7929"/>
                  <a:pt x="15362" y="7929"/>
                </a:cubicBezTo>
                <a:cubicBezTo>
                  <a:pt x="14970" y="7929"/>
                  <a:pt x="14578" y="8314"/>
                  <a:pt x="14970" y="8700"/>
                </a:cubicBezTo>
                <a:cubicBezTo>
                  <a:pt x="14970" y="9086"/>
                  <a:pt x="15362" y="9086"/>
                  <a:pt x="15362" y="9086"/>
                </a:cubicBezTo>
                <a:cubicBezTo>
                  <a:pt x="15710" y="9086"/>
                  <a:pt x="15710" y="9086"/>
                  <a:pt x="15710" y="9086"/>
                </a:cubicBezTo>
                <a:cubicBezTo>
                  <a:pt x="16102" y="9086"/>
                  <a:pt x="16102" y="9086"/>
                  <a:pt x="16494" y="8700"/>
                </a:cubicBezTo>
                <a:cubicBezTo>
                  <a:pt x="16494" y="9471"/>
                  <a:pt x="16102" y="10200"/>
                  <a:pt x="15710" y="1058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0" name="Shape 1940"/>
          <p:cNvSpPr/>
          <p:nvPr/>
        </p:nvSpPr>
        <p:spPr>
          <a:xfrm>
            <a:off x="2989960" y="3909917"/>
            <a:ext cx="297850" cy="166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4" y="0"/>
                </a:moveTo>
                <a:cubicBezTo>
                  <a:pt x="3876" y="0"/>
                  <a:pt x="0" y="9033"/>
                  <a:pt x="0" y="10447"/>
                </a:cubicBezTo>
                <a:cubicBezTo>
                  <a:pt x="0" y="11860"/>
                  <a:pt x="3876" y="21600"/>
                  <a:pt x="10844" y="21600"/>
                </a:cubicBezTo>
                <a:cubicBezTo>
                  <a:pt x="17768" y="21600"/>
                  <a:pt x="21600" y="11860"/>
                  <a:pt x="21600" y="10447"/>
                </a:cubicBezTo>
                <a:cubicBezTo>
                  <a:pt x="21600" y="9033"/>
                  <a:pt x="17768" y="0"/>
                  <a:pt x="10844" y="0"/>
                </a:cubicBezTo>
                <a:close/>
                <a:moveTo>
                  <a:pt x="10844" y="18772"/>
                </a:moveTo>
                <a:cubicBezTo>
                  <a:pt x="8100" y="18772"/>
                  <a:pt x="6184" y="15316"/>
                  <a:pt x="6184" y="10447"/>
                </a:cubicBezTo>
                <a:cubicBezTo>
                  <a:pt x="6184" y="6205"/>
                  <a:pt x="8100" y="2042"/>
                  <a:pt x="10844" y="2042"/>
                </a:cubicBezTo>
                <a:cubicBezTo>
                  <a:pt x="13500" y="2042"/>
                  <a:pt x="15460" y="6205"/>
                  <a:pt x="15460" y="10447"/>
                </a:cubicBezTo>
                <a:cubicBezTo>
                  <a:pt x="15460" y="15316"/>
                  <a:pt x="13500" y="18772"/>
                  <a:pt x="10844" y="18772"/>
                </a:cubicBezTo>
                <a:close/>
                <a:moveTo>
                  <a:pt x="10844" y="10447"/>
                </a:moveTo>
                <a:cubicBezTo>
                  <a:pt x="10408" y="9661"/>
                  <a:pt x="11584" y="6205"/>
                  <a:pt x="10844" y="6205"/>
                </a:cubicBezTo>
                <a:cubicBezTo>
                  <a:pt x="9624" y="6205"/>
                  <a:pt x="8492" y="8404"/>
                  <a:pt x="8492" y="10447"/>
                </a:cubicBezTo>
                <a:cubicBezTo>
                  <a:pt x="8492" y="13196"/>
                  <a:pt x="9624" y="14609"/>
                  <a:pt x="10844" y="14609"/>
                </a:cubicBezTo>
                <a:cubicBezTo>
                  <a:pt x="11932" y="14609"/>
                  <a:pt x="13152" y="13196"/>
                  <a:pt x="13152" y="10447"/>
                </a:cubicBezTo>
                <a:cubicBezTo>
                  <a:pt x="13152" y="9661"/>
                  <a:pt x="11192" y="11153"/>
                  <a:pt x="10844" y="1044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1" name="Shape 1941"/>
          <p:cNvSpPr/>
          <p:nvPr/>
        </p:nvSpPr>
        <p:spPr>
          <a:xfrm>
            <a:off x="2408141" y="3857319"/>
            <a:ext cx="276419" cy="271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4" extrusionOk="0">
                <a:moveTo>
                  <a:pt x="10800" y="20"/>
                </a:moveTo>
                <a:cubicBezTo>
                  <a:pt x="4555" y="20"/>
                  <a:pt x="0" y="4621"/>
                  <a:pt x="0" y="10867"/>
                </a:cubicBezTo>
                <a:cubicBezTo>
                  <a:pt x="0" y="16689"/>
                  <a:pt x="4977" y="21244"/>
                  <a:pt x="10800" y="21244"/>
                </a:cubicBezTo>
                <a:cubicBezTo>
                  <a:pt x="17045" y="21244"/>
                  <a:pt x="21600" y="16267"/>
                  <a:pt x="21600" y="10444"/>
                </a:cubicBezTo>
                <a:cubicBezTo>
                  <a:pt x="21600" y="4621"/>
                  <a:pt x="16623" y="-356"/>
                  <a:pt x="10800" y="20"/>
                </a:cubicBezTo>
                <a:close/>
                <a:moveTo>
                  <a:pt x="10800" y="1287"/>
                </a:moveTo>
                <a:cubicBezTo>
                  <a:pt x="12021" y="1287"/>
                  <a:pt x="13664" y="1710"/>
                  <a:pt x="14979" y="2133"/>
                </a:cubicBezTo>
                <a:cubicBezTo>
                  <a:pt x="13664" y="4621"/>
                  <a:pt x="13664" y="4621"/>
                  <a:pt x="13664" y="4621"/>
                </a:cubicBezTo>
                <a:cubicBezTo>
                  <a:pt x="12913" y="4199"/>
                  <a:pt x="11598" y="4199"/>
                  <a:pt x="10800" y="4199"/>
                </a:cubicBezTo>
                <a:cubicBezTo>
                  <a:pt x="9532" y="4199"/>
                  <a:pt x="8687" y="4199"/>
                  <a:pt x="7889" y="4621"/>
                </a:cubicBezTo>
                <a:cubicBezTo>
                  <a:pt x="6621" y="2133"/>
                  <a:pt x="6621" y="2133"/>
                  <a:pt x="6621" y="2133"/>
                </a:cubicBezTo>
                <a:cubicBezTo>
                  <a:pt x="7889" y="1710"/>
                  <a:pt x="9110" y="1287"/>
                  <a:pt x="10800" y="1287"/>
                </a:cubicBezTo>
                <a:close/>
                <a:moveTo>
                  <a:pt x="4977" y="13355"/>
                </a:moveTo>
                <a:cubicBezTo>
                  <a:pt x="2489" y="14999"/>
                  <a:pt x="2489" y="14999"/>
                  <a:pt x="2489" y="14999"/>
                </a:cubicBezTo>
                <a:cubicBezTo>
                  <a:pt x="1643" y="13778"/>
                  <a:pt x="1643" y="12087"/>
                  <a:pt x="1643" y="10867"/>
                </a:cubicBezTo>
                <a:cubicBezTo>
                  <a:pt x="1221" y="9223"/>
                  <a:pt x="1643" y="7486"/>
                  <a:pt x="2489" y="6265"/>
                </a:cubicBezTo>
                <a:cubicBezTo>
                  <a:pt x="4977" y="7486"/>
                  <a:pt x="4977" y="7486"/>
                  <a:pt x="4977" y="7486"/>
                </a:cubicBezTo>
                <a:cubicBezTo>
                  <a:pt x="4555" y="8331"/>
                  <a:pt x="4132" y="9599"/>
                  <a:pt x="4132" y="10444"/>
                </a:cubicBezTo>
                <a:cubicBezTo>
                  <a:pt x="4132" y="11712"/>
                  <a:pt x="4555" y="12510"/>
                  <a:pt x="4977" y="13355"/>
                </a:cubicBezTo>
                <a:close/>
                <a:moveTo>
                  <a:pt x="10800" y="19976"/>
                </a:moveTo>
                <a:cubicBezTo>
                  <a:pt x="9110" y="19976"/>
                  <a:pt x="7889" y="19601"/>
                  <a:pt x="6621" y="18755"/>
                </a:cubicBezTo>
                <a:cubicBezTo>
                  <a:pt x="7889" y="16267"/>
                  <a:pt x="7889" y="16267"/>
                  <a:pt x="7889" y="16267"/>
                </a:cubicBezTo>
                <a:cubicBezTo>
                  <a:pt x="8687" y="16689"/>
                  <a:pt x="9532" y="17112"/>
                  <a:pt x="10800" y="17112"/>
                </a:cubicBezTo>
                <a:cubicBezTo>
                  <a:pt x="11598" y="17112"/>
                  <a:pt x="12913" y="16689"/>
                  <a:pt x="13664" y="16267"/>
                </a:cubicBezTo>
                <a:cubicBezTo>
                  <a:pt x="14979" y="18755"/>
                  <a:pt x="14979" y="18755"/>
                  <a:pt x="14979" y="18755"/>
                </a:cubicBezTo>
                <a:cubicBezTo>
                  <a:pt x="13664" y="19601"/>
                  <a:pt x="12490" y="19976"/>
                  <a:pt x="10800" y="19976"/>
                </a:cubicBezTo>
                <a:close/>
                <a:moveTo>
                  <a:pt x="10800" y="15844"/>
                </a:moveTo>
                <a:cubicBezTo>
                  <a:pt x="7889" y="15844"/>
                  <a:pt x="5823" y="13355"/>
                  <a:pt x="5823" y="10444"/>
                </a:cubicBezTo>
                <a:cubicBezTo>
                  <a:pt x="5823" y="7486"/>
                  <a:pt x="7889" y="5420"/>
                  <a:pt x="10800" y="5420"/>
                </a:cubicBezTo>
                <a:cubicBezTo>
                  <a:pt x="13664" y="5420"/>
                  <a:pt x="15777" y="7486"/>
                  <a:pt x="15777" y="10444"/>
                </a:cubicBezTo>
                <a:cubicBezTo>
                  <a:pt x="15777" y="13355"/>
                  <a:pt x="13664" y="15844"/>
                  <a:pt x="10800" y="15844"/>
                </a:cubicBezTo>
                <a:close/>
                <a:moveTo>
                  <a:pt x="16623" y="13355"/>
                </a:moveTo>
                <a:cubicBezTo>
                  <a:pt x="17045" y="12510"/>
                  <a:pt x="17468" y="11712"/>
                  <a:pt x="17468" y="10444"/>
                </a:cubicBezTo>
                <a:cubicBezTo>
                  <a:pt x="17468" y="9599"/>
                  <a:pt x="17045" y="8331"/>
                  <a:pt x="16623" y="7486"/>
                </a:cubicBezTo>
                <a:cubicBezTo>
                  <a:pt x="19111" y="6265"/>
                  <a:pt x="19111" y="6265"/>
                  <a:pt x="19111" y="6265"/>
                </a:cubicBezTo>
                <a:cubicBezTo>
                  <a:pt x="19534" y="7486"/>
                  <a:pt x="19957" y="8801"/>
                  <a:pt x="19957" y="10444"/>
                </a:cubicBezTo>
                <a:cubicBezTo>
                  <a:pt x="19957" y="12087"/>
                  <a:pt x="19534" y="13355"/>
                  <a:pt x="19111" y="14999"/>
                </a:cubicBezTo>
                <a:lnTo>
                  <a:pt x="16623" y="1335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2" name="Shape 1942"/>
          <p:cNvSpPr/>
          <p:nvPr/>
        </p:nvSpPr>
        <p:spPr>
          <a:xfrm>
            <a:off x="1231010" y="3867849"/>
            <a:ext cx="255782" cy="251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93" y="2752"/>
                </a:moveTo>
                <a:cubicBezTo>
                  <a:pt x="20687" y="2285"/>
                  <a:pt x="18406" y="467"/>
                  <a:pt x="17949" y="467"/>
                </a:cubicBezTo>
                <a:cubicBezTo>
                  <a:pt x="17949" y="0"/>
                  <a:pt x="17087" y="0"/>
                  <a:pt x="16631" y="0"/>
                </a:cubicBezTo>
                <a:cubicBezTo>
                  <a:pt x="4513" y="0"/>
                  <a:pt x="4513" y="0"/>
                  <a:pt x="4513" y="0"/>
                </a:cubicBezTo>
                <a:cubicBezTo>
                  <a:pt x="4513" y="0"/>
                  <a:pt x="3651" y="0"/>
                  <a:pt x="3144" y="467"/>
                </a:cubicBezTo>
                <a:cubicBezTo>
                  <a:pt x="3144" y="467"/>
                  <a:pt x="913" y="2285"/>
                  <a:pt x="456" y="2752"/>
                </a:cubicBezTo>
                <a:cubicBezTo>
                  <a:pt x="0" y="2752"/>
                  <a:pt x="0" y="3219"/>
                  <a:pt x="0" y="4154"/>
                </a:cubicBezTo>
                <a:cubicBezTo>
                  <a:pt x="0" y="4569"/>
                  <a:pt x="2231" y="20717"/>
                  <a:pt x="2231" y="20717"/>
                </a:cubicBezTo>
                <a:cubicBezTo>
                  <a:pt x="2687" y="21133"/>
                  <a:pt x="3144" y="21600"/>
                  <a:pt x="3651" y="21600"/>
                </a:cubicBezTo>
                <a:cubicBezTo>
                  <a:pt x="17949" y="21600"/>
                  <a:pt x="17949" y="21600"/>
                  <a:pt x="17949" y="21600"/>
                </a:cubicBezTo>
                <a:cubicBezTo>
                  <a:pt x="18406" y="21600"/>
                  <a:pt x="18862" y="21133"/>
                  <a:pt x="19318" y="20717"/>
                </a:cubicBezTo>
                <a:cubicBezTo>
                  <a:pt x="19318" y="20717"/>
                  <a:pt x="21600" y="4569"/>
                  <a:pt x="21600" y="4154"/>
                </a:cubicBezTo>
                <a:cubicBezTo>
                  <a:pt x="21600" y="3219"/>
                  <a:pt x="21093" y="2752"/>
                  <a:pt x="21093" y="2752"/>
                </a:cubicBezTo>
                <a:close/>
                <a:moveTo>
                  <a:pt x="10800" y="13812"/>
                </a:moveTo>
                <a:cubicBezTo>
                  <a:pt x="6744" y="13812"/>
                  <a:pt x="5882" y="7788"/>
                  <a:pt x="5425" y="6438"/>
                </a:cubicBezTo>
                <a:cubicBezTo>
                  <a:pt x="8113" y="6438"/>
                  <a:pt x="8113" y="6438"/>
                  <a:pt x="8113" y="6438"/>
                </a:cubicBezTo>
                <a:cubicBezTo>
                  <a:pt x="8113" y="8256"/>
                  <a:pt x="9025" y="11527"/>
                  <a:pt x="10800" y="11527"/>
                </a:cubicBezTo>
                <a:cubicBezTo>
                  <a:pt x="12575" y="11527"/>
                  <a:pt x="13031" y="8256"/>
                  <a:pt x="13487" y="6438"/>
                </a:cubicBezTo>
                <a:cubicBezTo>
                  <a:pt x="15718" y="6438"/>
                  <a:pt x="15718" y="6438"/>
                  <a:pt x="15718" y="6438"/>
                </a:cubicBezTo>
                <a:cubicBezTo>
                  <a:pt x="15718" y="7788"/>
                  <a:pt x="14856" y="13812"/>
                  <a:pt x="10800" y="13812"/>
                </a:cubicBezTo>
                <a:close/>
                <a:moveTo>
                  <a:pt x="1825" y="4154"/>
                </a:moveTo>
                <a:cubicBezTo>
                  <a:pt x="4513" y="1402"/>
                  <a:pt x="4513" y="1402"/>
                  <a:pt x="4513" y="1402"/>
                </a:cubicBezTo>
                <a:cubicBezTo>
                  <a:pt x="16631" y="1402"/>
                  <a:pt x="16631" y="1402"/>
                  <a:pt x="16631" y="1402"/>
                </a:cubicBezTo>
                <a:cubicBezTo>
                  <a:pt x="19825" y="4154"/>
                  <a:pt x="19825" y="4154"/>
                  <a:pt x="19825" y="4154"/>
                </a:cubicBezTo>
                <a:lnTo>
                  <a:pt x="1825" y="415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3" name="Shape 1943"/>
          <p:cNvSpPr/>
          <p:nvPr/>
        </p:nvSpPr>
        <p:spPr>
          <a:xfrm>
            <a:off x="3584478" y="3281267"/>
            <a:ext cx="297850" cy="236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141"/>
                </a:moveTo>
                <a:cubicBezTo>
                  <a:pt x="8840" y="8141"/>
                  <a:pt x="7708" y="9552"/>
                  <a:pt x="7708" y="11994"/>
                </a:cubicBezTo>
                <a:cubicBezTo>
                  <a:pt x="7708" y="14436"/>
                  <a:pt x="8840" y="15847"/>
                  <a:pt x="10800" y="15847"/>
                </a:cubicBezTo>
                <a:cubicBezTo>
                  <a:pt x="12716" y="15847"/>
                  <a:pt x="13892" y="14436"/>
                  <a:pt x="13892" y="11994"/>
                </a:cubicBezTo>
                <a:cubicBezTo>
                  <a:pt x="13892" y="9552"/>
                  <a:pt x="12716" y="8141"/>
                  <a:pt x="10800" y="8141"/>
                </a:cubicBezTo>
                <a:close/>
                <a:moveTo>
                  <a:pt x="19248" y="3799"/>
                </a:moveTo>
                <a:cubicBezTo>
                  <a:pt x="16940" y="3799"/>
                  <a:pt x="16940" y="3799"/>
                  <a:pt x="16940" y="3799"/>
                </a:cubicBezTo>
                <a:cubicBezTo>
                  <a:pt x="16548" y="3799"/>
                  <a:pt x="16200" y="3799"/>
                  <a:pt x="15808" y="3311"/>
                </a:cubicBezTo>
                <a:cubicBezTo>
                  <a:pt x="15416" y="434"/>
                  <a:pt x="15416" y="434"/>
                  <a:pt x="15416" y="434"/>
                </a:cubicBezTo>
                <a:cubicBezTo>
                  <a:pt x="15024" y="434"/>
                  <a:pt x="14632" y="0"/>
                  <a:pt x="14240" y="0"/>
                </a:cubicBezTo>
                <a:cubicBezTo>
                  <a:pt x="6924" y="0"/>
                  <a:pt x="6924" y="0"/>
                  <a:pt x="6924" y="0"/>
                </a:cubicBezTo>
                <a:cubicBezTo>
                  <a:pt x="6924" y="0"/>
                  <a:pt x="6532" y="434"/>
                  <a:pt x="6184" y="434"/>
                </a:cubicBezTo>
                <a:cubicBezTo>
                  <a:pt x="5356" y="3311"/>
                  <a:pt x="5356" y="3311"/>
                  <a:pt x="5356" y="3311"/>
                </a:cubicBezTo>
                <a:cubicBezTo>
                  <a:pt x="5356" y="3799"/>
                  <a:pt x="5008" y="3799"/>
                  <a:pt x="4616" y="3799"/>
                </a:cubicBezTo>
                <a:cubicBezTo>
                  <a:pt x="2308" y="3799"/>
                  <a:pt x="2308" y="3799"/>
                  <a:pt x="2308" y="3799"/>
                </a:cubicBezTo>
                <a:cubicBezTo>
                  <a:pt x="740" y="3799"/>
                  <a:pt x="0" y="5264"/>
                  <a:pt x="0" y="6675"/>
                </a:cubicBezTo>
                <a:cubicBezTo>
                  <a:pt x="0" y="18724"/>
                  <a:pt x="0" y="18724"/>
                  <a:pt x="0" y="18724"/>
                </a:cubicBezTo>
                <a:cubicBezTo>
                  <a:pt x="0" y="20189"/>
                  <a:pt x="740" y="21600"/>
                  <a:pt x="2308" y="21600"/>
                </a:cubicBezTo>
                <a:cubicBezTo>
                  <a:pt x="19248" y="21600"/>
                  <a:pt x="19248" y="21600"/>
                  <a:pt x="19248" y="21600"/>
                </a:cubicBezTo>
                <a:cubicBezTo>
                  <a:pt x="20468" y="21600"/>
                  <a:pt x="21600" y="20189"/>
                  <a:pt x="21600" y="18724"/>
                </a:cubicBezTo>
                <a:cubicBezTo>
                  <a:pt x="21600" y="6675"/>
                  <a:pt x="21600" y="6675"/>
                  <a:pt x="21600" y="6675"/>
                </a:cubicBezTo>
                <a:cubicBezTo>
                  <a:pt x="21600" y="5264"/>
                  <a:pt x="20468" y="3799"/>
                  <a:pt x="19248" y="3799"/>
                </a:cubicBezTo>
                <a:close/>
                <a:moveTo>
                  <a:pt x="10800" y="18724"/>
                </a:moveTo>
                <a:cubicBezTo>
                  <a:pt x="7708" y="18724"/>
                  <a:pt x="5356" y="15847"/>
                  <a:pt x="5356" y="11994"/>
                </a:cubicBezTo>
                <a:cubicBezTo>
                  <a:pt x="5356" y="8141"/>
                  <a:pt x="7708" y="5264"/>
                  <a:pt x="10800" y="5264"/>
                </a:cubicBezTo>
                <a:cubicBezTo>
                  <a:pt x="13892" y="5264"/>
                  <a:pt x="16200" y="8141"/>
                  <a:pt x="16200" y="11994"/>
                </a:cubicBezTo>
                <a:cubicBezTo>
                  <a:pt x="16200" y="15847"/>
                  <a:pt x="13892" y="18724"/>
                  <a:pt x="10800" y="18724"/>
                </a:cubicBezTo>
                <a:close/>
                <a:moveTo>
                  <a:pt x="18508" y="8629"/>
                </a:moveTo>
                <a:cubicBezTo>
                  <a:pt x="18116" y="8629"/>
                  <a:pt x="17724" y="8141"/>
                  <a:pt x="17724" y="7652"/>
                </a:cubicBezTo>
                <a:cubicBezTo>
                  <a:pt x="17724" y="7164"/>
                  <a:pt x="18116" y="6675"/>
                  <a:pt x="18508" y="6675"/>
                </a:cubicBezTo>
                <a:cubicBezTo>
                  <a:pt x="18856" y="6675"/>
                  <a:pt x="19248" y="7164"/>
                  <a:pt x="19248" y="7652"/>
                </a:cubicBezTo>
                <a:cubicBezTo>
                  <a:pt x="19248" y="8141"/>
                  <a:pt x="18856" y="8629"/>
                  <a:pt x="18508" y="862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4" name="Shape 1944"/>
          <p:cNvSpPr/>
          <p:nvPr/>
        </p:nvSpPr>
        <p:spPr>
          <a:xfrm>
            <a:off x="6612617" y="3259836"/>
            <a:ext cx="171731" cy="278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888" h="21131" extrusionOk="0">
                <a:moveTo>
                  <a:pt x="11715" y="0"/>
                </a:moveTo>
                <a:cubicBezTo>
                  <a:pt x="9523" y="0"/>
                  <a:pt x="9523" y="0"/>
                  <a:pt x="9523" y="0"/>
                </a:cubicBezTo>
                <a:cubicBezTo>
                  <a:pt x="9523" y="14822"/>
                  <a:pt x="9523" y="14822"/>
                  <a:pt x="9523" y="14822"/>
                </a:cubicBezTo>
                <a:cubicBezTo>
                  <a:pt x="7833" y="14415"/>
                  <a:pt x="6205" y="14415"/>
                  <a:pt x="4515" y="14822"/>
                </a:cubicBezTo>
                <a:cubicBezTo>
                  <a:pt x="1134" y="15635"/>
                  <a:pt x="-494" y="17623"/>
                  <a:pt x="132" y="19205"/>
                </a:cubicBezTo>
                <a:cubicBezTo>
                  <a:pt x="1134" y="20832"/>
                  <a:pt x="3951" y="21600"/>
                  <a:pt x="7269" y="20832"/>
                </a:cubicBezTo>
                <a:cubicBezTo>
                  <a:pt x="10087" y="20018"/>
                  <a:pt x="11715" y="18437"/>
                  <a:pt x="11715" y="16810"/>
                </a:cubicBezTo>
                <a:cubicBezTo>
                  <a:pt x="11715" y="4790"/>
                  <a:pt x="11715" y="4790"/>
                  <a:pt x="11715" y="4790"/>
                </a:cubicBezTo>
                <a:cubicBezTo>
                  <a:pt x="16160" y="5603"/>
                  <a:pt x="16160" y="9580"/>
                  <a:pt x="15596" y="10393"/>
                </a:cubicBezTo>
                <a:cubicBezTo>
                  <a:pt x="15596" y="10800"/>
                  <a:pt x="16160" y="11207"/>
                  <a:pt x="16723" y="10393"/>
                </a:cubicBezTo>
                <a:cubicBezTo>
                  <a:pt x="21106" y="5197"/>
                  <a:pt x="11715" y="2802"/>
                  <a:pt x="1171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5" name="Shape 1945"/>
          <p:cNvSpPr/>
          <p:nvPr/>
        </p:nvSpPr>
        <p:spPr>
          <a:xfrm>
            <a:off x="4796534" y="3274917"/>
            <a:ext cx="243894" cy="24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6" h="20493" extrusionOk="0">
                <a:moveTo>
                  <a:pt x="13011" y="13189"/>
                </a:moveTo>
                <a:cubicBezTo>
                  <a:pt x="9453" y="16723"/>
                  <a:pt x="4066" y="17171"/>
                  <a:pt x="0" y="14981"/>
                </a:cubicBezTo>
                <a:cubicBezTo>
                  <a:pt x="457" y="15876"/>
                  <a:pt x="864" y="16324"/>
                  <a:pt x="1779" y="17171"/>
                </a:cubicBezTo>
                <a:cubicBezTo>
                  <a:pt x="6302" y="21600"/>
                  <a:pt x="13011" y="21600"/>
                  <a:pt x="17585" y="17171"/>
                </a:cubicBezTo>
                <a:cubicBezTo>
                  <a:pt x="21600" y="12741"/>
                  <a:pt x="21600" y="6171"/>
                  <a:pt x="17585" y="1742"/>
                </a:cubicBezTo>
                <a:cubicBezTo>
                  <a:pt x="16670" y="1294"/>
                  <a:pt x="15755" y="448"/>
                  <a:pt x="14840" y="0"/>
                </a:cubicBezTo>
                <a:cubicBezTo>
                  <a:pt x="17585" y="4380"/>
                  <a:pt x="16670" y="9655"/>
                  <a:pt x="13011" y="1318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6" name="Shape 1946"/>
          <p:cNvSpPr/>
          <p:nvPr/>
        </p:nvSpPr>
        <p:spPr>
          <a:xfrm>
            <a:off x="5368988" y="3284832"/>
            <a:ext cx="287286" cy="226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0" h="20695" extrusionOk="0">
                <a:moveTo>
                  <a:pt x="18211" y="2894"/>
                </a:moveTo>
                <a:cubicBezTo>
                  <a:pt x="14789" y="18"/>
                  <a:pt x="10983" y="-905"/>
                  <a:pt x="6834" y="994"/>
                </a:cubicBezTo>
                <a:cubicBezTo>
                  <a:pt x="3455" y="1971"/>
                  <a:pt x="33" y="6747"/>
                  <a:pt x="33" y="11089"/>
                </a:cubicBezTo>
                <a:cubicBezTo>
                  <a:pt x="-352" y="16408"/>
                  <a:pt x="2685" y="20695"/>
                  <a:pt x="7989" y="20695"/>
                </a:cubicBezTo>
                <a:cubicBezTo>
                  <a:pt x="14062" y="20695"/>
                  <a:pt x="15944" y="16896"/>
                  <a:pt x="15944" y="15919"/>
                </a:cubicBezTo>
                <a:cubicBezTo>
                  <a:pt x="16329" y="14942"/>
                  <a:pt x="13677" y="12554"/>
                  <a:pt x="15174" y="10601"/>
                </a:cubicBezTo>
                <a:cubicBezTo>
                  <a:pt x="17099" y="8213"/>
                  <a:pt x="18981" y="10112"/>
                  <a:pt x="19708" y="10112"/>
                </a:cubicBezTo>
                <a:cubicBezTo>
                  <a:pt x="20863" y="9624"/>
                  <a:pt x="21248" y="5825"/>
                  <a:pt x="18211" y="2894"/>
                </a:cubicBezTo>
                <a:close/>
                <a:moveTo>
                  <a:pt x="11368" y="15431"/>
                </a:moveTo>
                <a:cubicBezTo>
                  <a:pt x="10256" y="15431"/>
                  <a:pt x="9871" y="14454"/>
                  <a:pt x="9871" y="13477"/>
                </a:cubicBezTo>
                <a:cubicBezTo>
                  <a:pt x="9871" y="12554"/>
                  <a:pt x="10256" y="11577"/>
                  <a:pt x="11368" y="11577"/>
                </a:cubicBezTo>
                <a:cubicBezTo>
                  <a:pt x="12180" y="11577"/>
                  <a:pt x="12865" y="12554"/>
                  <a:pt x="12865" y="13477"/>
                </a:cubicBezTo>
                <a:cubicBezTo>
                  <a:pt x="12865" y="14454"/>
                  <a:pt x="12180" y="15431"/>
                  <a:pt x="11368" y="1543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7" name="Shape 1947"/>
          <p:cNvSpPr/>
          <p:nvPr/>
        </p:nvSpPr>
        <p:spPr>
          <a:xfrm>
            <a:off x="5967088" y="3288554"/>
            <a:ext cx="277846" cy="218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49" h="19002" extrusionOk="0">
                <a:moveTo>
                  <a:pt x="5060" y="2115"/>
                </a:moveTo>
                <a:cubicBezTo>
                  <a:pt x="844" y="4860"/>
                  <a:pt x="1236" y="9418"/>
                  <a:pt x="1236" y="11283"/>
                </a:cubicBezTo>
                <a:cubicBezTo>
                  <a:pt x="6581" y="3461"/>
                  <a:pt x="14708" y="3928"/>
                  <a:pt x="14708" y="3928"/>
                </a:cubicBezTo>
                <a:cubicBezTo>
                  <a:pt x="14708" y="3928"/>
                  <a:pt x="3148" y="8486"/>
                  <a:pt x="62" y="17706"/>
                </a:cubicBezTo>
                <a:cubicBezTo>
                  <a:pt x="-329" y="18638"/>
                  <a:pt x="1236" y="19519"/>
                  <a:pt x="1583" y="18638"/>
                </a:cubicBezTo>
                <a:cubicBezTo>
                  <a:pt x="2366" y="16307"/>
                  <a:pt x="3887" y="14028"/>
                  <a:pt x="3887" y="14028"/>
                </a:cubicBezTo>
                <a:cubicBezTo>
                  <a:pt x="6234" y="14961"/>
                  <a:pt x="9667" y="16307"/>
                  <a:pt x="12405" y="14028"/>
                </a:cubicBezTo>
                <a:cubicBezTo>
                  <a:pt x="15447" y="11283"/>
                  <a:pt x="15447" y="4860"/>
                  <a:pt x="20054" y="1648"/>
                </a:cubicBezTo>
                <a:cubicBezTo>
                  <a:pt x="21271" y="1182"/>
                  <a:pt x="10493" y="-2081"/>
                  <a:pt x="5060" y="211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8" name="Shape 1948"/>
          <p:cNvSpPr/>
          <p:nvPr/>
        </p:nvSpPr>
        <p:spPr>
          <a:xfrm>
            <a:off x="2412110" y="3259836"/>
            <a:ext cx="266100" cy="274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92" y="15790"/>
                </a:moveTo>
                <a:cubicBezTo>
                  <a:pt x="12092" y="14150"/>
                  <a:pt x="13409" y="13260"/>
                  <a:pt x="15603" y="12042"/>
                </a:cubicBezTo>
                <a:cubicBezTo>
                  <a:pt x="18187" y="10355"/>
                  <a:pt x="21600" y="8293"/>
                  <a:pt x="21600" y="3327"/>
                </a:cubicBezTo>
                <a:cubicBezTo>
                  <a:pt x="21600" y="2905"/>
                  <a:pt x="21161" y="2483"/>
                  <a:pt x="20771" y="2483"/>
                </a:cubicBezTo>
                <a:cubicBezTo>
                  <a:pt x="16870" y="2483"/>
                  <a:pt x="16870" y="2483"/>
                  <a:pt x="16870" y="2483"/>
                </a:cubicBezTo>
                <a:cubicBezTo>
                  <a:pt x="15993" y="1265"/>
                  <a:pt x="14286" y="0"/>
                  <a:pt x="10824" y="0"/>
                </a:cubicBezTo>
                <a:cubicBezTo>
                  <a:pt x="7363" y="0"/>
                  <a:pt x="5656" y="1265"/>
                  <a:pt x="4778" y="2483"/>
                </a:cubicBezTo>
                <a:cubicBezTo>
                  <a:pt x="878" y="2483"/>
                  <a:pt x="878" y="2483"/>
                  <a:pt x="878" y="2483"/>
                </a:cubicBezTo>
                <a:cubicBezTo>
                  <a:pt x="439" y="2483"/>
                  <a:pt x="0" y="2905"/>
                  <a:pt x="0" y="3327"/>
                </a:cubicBezTo>
                <a:cubicBezTo>
                  <a:pt x="0" y="8293"/>
                  <a:pt x="3023" y="10355"/>
                  <a:pt x="6046" y="12042"/>
                </a:cubicBezTo>
                <a:cubicBezTo>
                  <a:pt x="8240" y="13260"/>
                  <a:pt x="9508" y="14150"/>
                  <a:pt x="9508" y="15790"/>
                </a:cubicBezTo>
                <a:cubicBezTo>
                  <a:pt x="9508" y="17430"/>
                  <a:pt x="9508" y="17430"/>
                  <a:pt x="9508" y="17430"/>
                </a:cubicBezTo>
                <a:cubicBezTo>
                  <a:pt x="6924" y="17852"/>
                  <a:pt x="5217" y="18695"/>
                  <a:pt x="5217" y="19492"/>
                </a:cubicBezTo>
                <a:cubicBezTo>
                  <a:pt x="5217" y="20757"/>
                  <a:pt x="7801" y="21600"/>
                  <a:pt x="10824" y="21600"/>
                </a:cubicBezTo>
                <a:cubicBezTo>
                  <a:pt x="13799" y="21600"/>
                  <a:pt x="15993" y="20757"/>
                  <a:pt x="15993" y="19492"/>
                </a:cubicBezTo>
                <a:cubicBezTo>
                  <a:pt x="15993" y="18695"/>
                  <a:pt x="14725" y="17852"/>
                  <a:pt x="12092" y="17430"/>
                </a:cubicBezTo>
                <a:lnTo>
                  <a:pt x="12092" y="15790"/>
                </a:lnTo>
                <a:close/>
                <a:moveTo>
                  <a:pt x="15603" y="9933"/>
                </a:moveTo>
                <a:cubicBezTo>
                  <a:pt x="16432" y="8715"/>
                  <a:pt x="16870" y="6653"/>
                  <a:pt x="16870" y="4170"/>
                </a:cubicBezTo>
                <a:cubicBezTo>
                  <a:pt x="19893" y="4170"/>
                  <a:pt x="19893" y="4170"/>
                  <a:pt x="19893" y="4170"/>
                </a:cubicBezTo>
                <a:cubicBezTo>
                  <a:pt x="19455" y="7075"/>
                  <a:pt x="17748" y="8715"/>
                  <a:pt x="15603" y="9933"/>
                </a:cubicBezTo>
                <a:close/>
                <a:moveTo>
                  <a:pt x="10824" y="1687"/>
                </a:moveTo>
                <a:cubicBezTo>
                  <a:pt x="14286" y="1687"/>
                  <a:pt x="15603" y="2905"/>
                  <a:pt x="15603" y="3327"/>
                </a:cubicBezTo>
                <a:cubicBezTo>
                  <a:pt x="15603" y="3748"/>
                  <a:pt x="14286" y="4967"/>
                  <a:pt x="10824" y="5388"/>
                </a:cubicBezTo>
                <a:cubicBezTo>
                  <a:pt x="7363" y="4967"/>
                  <a:pt x="6046" y="3748"/>
                  <a:pt x="6046" y="3327"/>
                </a:cubicBezTo>
                <a:cubicBezTo>
                  <a:pt x="6046" y="2905"/>
                  <a:pt x="7363" y="1687"/>
                  <a:pt x="10824" y="1687"/>
                </a:cubicBezTo>
                <a:close/>
                <a:moveTo>
                  <a:pt x="1755" y="4170"/>
                </a:moveTo>
                <a:cubicBezTo>
                  <a:pt x="4778" y="4170"/>
                  <a:pt x="4778" y="4170"/>
                  <a:pt x="4778" y="4170"/>
                </a:cubicBezTo>
                <a:cubicBezTo>
                  <a:pt x="4778" y="6653"/>
                  <a:pt x="5217" y="8715"/>
                  <a:pt x="6046" y="9933"/>
                </a:cubicBezTo>
                <a:cubicBezTo>
                  <a:pt x="3901" y="8715"/>
                  <a:pt x="1755" y="7075"/>
                  <a:pt x="1755" y="417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49" name="Shape 1949"/>
          <p:cNvSpPr/>
          <p:nvPr/>
        </p:nvSpPr>
        <p:spPr>
          <a:xfrm>
            <a:off x="1804891" y="3852767"/>
            <a:ext cx="295475" cy="281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80" y="21600"/>
                </a:moveTo>
                <a:cubicBezTo>
                  <a:pt x="8084" y="21600"/>
                  <a:pt x="8084" y="21600"/>
                  <a:pt x="8084" y="21600"/>
                </a:cubicBezTo>
                <a:cubicBezTo>
                  <a:pt x="12734" y="12205"/>
                  <a:pt x="12734" y="12205"/>
                  <a:pt x="12734" y="12205"/>
                </a:cubicBezTo>
                <a:cubicBezTo>
                  <a:pt x="18514" y="12205"/>
                  <a:pt x="18514" y="12205"/>
                  <a:pt x="18514" y="12205"/>
                </a:cubicBezTo>
                <a:cubicBezTo>
                  <a:pt x="18514" y="12205"/>
                  <a:pt x="21600" y="12205"/>
                  <a:pt x="21600" y="10593"/>
                </a:cubicBezTo>
                <a:cubicBezTo>
                  <a:pt x="21600" y="8981"/>
                  <a:pt x="18514" y="8981"/>
                  <a:pt x="18514" y="8981"/>
                </a:cubicBezTo>
                <a:cubicBezTo>
                  <a:pt x="12734" y="8981"/>
                  <a:pt x="12734" y="8981"/>
                  <a:pt x="12734" y="8981"/>
                </a:cubicBezTo>
                <a:cubicBezTo>
                  <a:pt x="8084" y="0"/>
                  <a:pt x="8084" y="0"/>
                  <a:pt x="8084" y="0"/>
                </a:cubicBezTo>
                <a:cubicBezTo>
                  <a:pt x="5780" y="0"/>
                  <a:pt x="5780" y="0"/>
                  <a:pt x="5780" y="0"/>
                </a:cubicBezTo>
                <a:cubicBezTo>
                  <a:pt x="8475" y="8981"/>
                  <a:pt x="8475" y="8981"/>
                  <a:pt x="8475" y="8981"/>
                </a:cubicBezTo>
                <a:cubicBezTo>
                  <a:pt x="4650" y="8981"/>
                  <a:pt x="4650" y="8981"/>
                  <a:pt x="4650" y="8981"/>
                </a:cubicBezTo>
                <a:cubicBezTo>
                  <a:pt x="2303" y="6908"/>
                  <a:pt x="2303" y="6908"/>
                  <a:pt x="2303" y="6908"/>
                </a:cubicBezTo>
                <a:cubicBezTo>
                  <a:pt x="0" y="6908"/>
                  <a:pt x="0" y="6908"/>
                  <a:pt x="0" y="6908"/>
                </a:cubicBezTo>
                <a:cubicBezTo>
                  <a:pt x="1565" y="10593"/>
                  <a:pt x="1565" y="10593"/>
                  <a:pt x="1565" y="10593"/>
                </a:cubicBezTo>
                <a:cubicBezTo>
                  <a:pt x="0" y="14692"/>
                  <a:pt x="0" y="14692"/>
                  <a:pt x="0" y="14692"/>
                </a:cubicBezTo>
                <a:cubicBezTo>
                  <a:pt x="2303" y="14692"/>
                  <a:pt x="2303" y="14692"/>
                  <a:pt x="2303" y="14692"/>
                </a:cubicBezTo>
                <a:cubicBezTo>
                  <a:pt x="4650" y="12205"/>
                  <a:pt x="4650" y="12205"/>
                  <a:pt x="4650" y="12205"/>
                </a:cubicBezTo>
                <a:cubicBezTo>
                  <a:pt x="8475" y="12205"/>
                  <a:pt x="8475" y="12205"/>
                  <a:pt x="8475" y="12205"/>
                </a:cubicBezTo>
                <a:lnTo>
                  <a:pt x="5780" y="2160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grpSp>
        <p:nvGrpSpPr>
          <p:cNvPr id="1952" name="Group 1952"/>
          <p:cNvGrpSpPr/>
          <p:nvPr/>
        </p:nvGrpSpPr>
        <p:grpSpPr>
          <a:xfrm>
            <a:off x="3594910" y="3857002"/>
            <a:ext cx="276611" cy="272447"/>
            <a:chOff x="0" y="0"/>
            <a:chExt cx="553220" cy="544893"/>
          </a:xfrm>
          <a:solidFill>
            <a:schemeClr val="tx1"/>
          </a:solidFill>
        </p:grpSpPr>
        <p:sp>
          <p:nvSpPr>
            <p:cNvPr id="1950" name="Shape 1950"/>
            <p:cNvSpPr/>
            <p:nvPr/>
          </p:nvSpPr>
          <p:spPr>
            <a:xfrm>
              <a:off x="0" y="0"/>
              <a:ext cx="553221" cy="54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3" y="0"/>
                  </a:moveTo>
                  <a:cubicBezTo>
                    <a:pt x="4967" y="0"/>
                    <a:pt x="0" y="4683"/>
                    <a:pt x="0" y="10609"/>
                  </a:cubicBezTo>
                  <a:cubicBezTo>
                    <a:pt x="0" y="16535"/>
                    <a:pt x="4967" y="21600"/>
                    <a:pt x="10823" y="21600"/>
                  </a:cubicBezTo>
                  <a:cubicBezTo>
                    <a:pt x="16633" y="21600"/>
                    <a:pt x="21600" y="16535"/>
                    <a:pt x="21600" y="10609"/>
                  </a:cubicBezTo>
                  <a:cubicBezTo>
                    <a:pt x="21600" y="4683"/>
                    <a:pt x="16633" y="0"/>
                    <a:pt x="10823" y="0"/>
                  </a:cubicBezTo>
                  <a:close/>
                  <a:moveTo>
                    <a:pt x="10823" y="19067"/>
                  </a:moveTo>
                  <a:cubicBezTo>
                    <a:pt x="6232" y="19067"/>
                    <a:pt x="2483" y="15244"/>
                    <a:pt x="2483" y="10609"/>
                  </a:cubicBezTo>
                  <a:cubicBezTo>
                    <a:pt x="2483" y="5926"/>
                    <a:pt x="6232" y="2150"/>
                    <a:pt x="10823" y="2150"/>
                  </a:cubicBezTo>
                  <a:cubicBezTo>
                    <a:pt x="15368" y="2150"/>
                    <a:pt x="19117" y="5926"/>
                    <a:pt x="19117" y="10609"/>
                  </a:cubicBezTo>
                  <a:cubicBezTo>
                    <a:pt x="19117" y="15244"/>
                    <a:pt x="15368" y="19067"/>
                    <a:pt x="10823" y="1906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609494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1800"/>
            </a:p>
          </p:txBody>
        </p:sp>
        <p:sp>
          <p:nvSpPr>
            <p:cNvPr id="1951" name="Shape 1951"/>
            <p:cNvSpPr/>
            <p:nvPr/>
          </p:nvSpPr>
          <p:spPr>
            <a:xfrm>
              <a:off x="253933" y="118533"/>
              <a:ext cx="125782" cy="26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36" y="0"/>
                  </a:moveTo>
                  <a:lnTo>
                    <a:pt x="0" y="0"/>
                  </a:lnTo>
                  <a:lnTo>
                    <a:pt x="0" y="12999"/>
                  </a:lnTo>
                  <a:lnTo>
                    <a:pt x="18136" y="21600"/>
                  </a:lnTo>
                  <a:lnTo>
                    <a:pt x="21600" y="19059"/>
                  </a:lnTo>
                  <a:lnTo>
                    <a:pt x="7336" y="11142"/>
                  </a:lnTo>
                  <a:lnTo>
                    <a:pt x="7336" y="0"/>
                  </a:ln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609494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1800"/>
            </a:p>
          </p:txBody>
        </p:sp>
      </p:grpSp>
      <p:sp>
        <p:nvSpPr>
          <p:cNvPr id="1953" name="Shape 1953"/>
          <p:cNvSpPr/>
          <p:nvPr/>
        </p:nvSpPr>
        <p:spPr>
          <a:xfrm>
            <a:off x="10152235" y="5079229"/>
            <a:ext cx="198886" cy="210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4" h="21267" extrusionOk="0">
                <a:moveTo>
                  <a:pt x="7750" y="21267"/>
                </a:moveTo>
                <a:cubicBezTo>
                  <a:pt x="7173" y="21267"/>
                  <a:pt x="6660" y="20719"/>
                  <a:pt x="6083" y="20172"/>
                </a:cubicBezTo>
                <a:cubicBezTo>
                  <a:pt x="379" y="13175"/>
                  <a:pt x="379" y="13175"/>
                  <a:pt x="379" y="13175"/>
                </a:cubicBezTo>
                <a:cubicBezTo>
                  <a:pt x="-198" y="12079"/>
                  <a:pt x="-198" y="11045"/>
                  <a:pt x="956" y="10497"/>
                </a:cubicBezTo>
                <a:cubicBezTo>
                  <a:pt x="2109" y="9402"/>
                  <a:pt x="3199" y="9889"/>
                  <a:pt x="3776" y="10497"/>
                </a:cubicBezTo>
                <a:cubicBezTo>
                  <a:pt x="7750" y="15365"/>
                  <a:pt x="7750" y="15365"/>
                  <a:pt x="7750" y="15365"/>
                </a:cubicBezTo>
                <a:cubicBezTo>
                  <a:pt x="16851" y="1310"/>
                  <a:pt x="16851" y="1310"/>
                  <a:pt x="16851" y="1310"/>
                </a:cubicBezTo>
                <a:cubicBezTo>
                  <a:pt x="18005" y="215"/>
                  <a:pt x="19095" y="-333"/>
                  <a:pt x="20248" y="215"/>
                </a:cubicBezTo>
                <a:cubicBezTo>
                  <a:pt x="21402" y="762"/>
                  <a:pt x="21402" y="2405"/>
                  <a:pt x="20825" y="3439"/>
                </a:cubicBezTo>
                <a:cubicBezTo>
                  <a:pt x="10057" y="20172"/>
                  <a:pt x="10057" y="20172"/>
                  <a:pt x="10057" y="20172"/>
                </a:cubicBezTo>
                <a:cubicBezTo>
                  <a:pt x="9480" y="20719"/>
                  <a:pt x="8903" y="21267"/>
                  <a:pt x="7750" y="212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54" name="Shape 1954"/>
          <p:cNvSpPr/>
          <p:nvPr/>
        </p:nvSpPr>
        <p:spPr>
          <a:xfrm>
            <a:off x="8986741" y="3842449"/>
            <a:ext cx="168474" cy="29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008"/>
                </a:moveTo>
                <a:cubicBezTo>
                  <a:pt x="21600" y="2700"/>
                  <a:pt x="21600" y="2700"/>
                  <a:pt x="21600" y="2700"/>
                </a:cubicBezTo>
                <a:cubicBezTo>
                  <a:pt x="21600" y="1524"/>
                  <a:pt x="16868" y="0"/>
                  <a:pt x="10838" y="0"/>
                </a:cubicBezTo>
                <a:cubicBezTo>
                  <a:pt x="4656" y="0"/>
                  <a:pt x="0" y="1524"/>
                  <a:pt x="0" y="2700"/>
                </a:cubicBezTo>
                <a:cubicBezTo>
                  <a:pt x="0" y="2700"/>
                  <a:pt x="0" y="2700"/>
                  <a:pt x="0" y="5008"/>
                </a:cubicBezTo>
                <a:cubicBezTo>
                  <a:pt x="0" y="7316"/>
                  <a:pt x="7404" y="9276"/>
                  <a:pt x="7404" y="10800"/>
                </a:cubicBezTo>
                <a:cubicBezTo>
                  <a:pt x="7404" y="12716"/>
                  <a:pt x="0" y="14284"/>
                  <a:pt x="0" y="16592"/>
                </a:cubicBezTo>
                <a:cubicBezTo>
                  <a:pt x="0" y="18900"/>
                  <a:pt x="0" y="19292"/>
                  <a:pt x="0" y="19292"/>
                </a:cubicBezTo>
                <a:cubicBezTo>
                  <a:pt x="0" y="20032"/>
                  <a:pt x="4656" y="21600"/>
                  <a:pt x="10838" y="21600"/>
                </a:cubicBezTo>
                <a:cubicBezTo>
                  <a:pt x="16868" y="21600"/>
                  <a:pt x="21600" y="20032"/>
                  <a:pt x="21600" y="19292"/>
                </a:cubicBezTo>
                <a:cubicBezTo>
                  <a:pt x="21600" y="19292"/>
                  <a:pt x="21600" y="18900"/>
                  <a:pt x="21600" y="16592"/>
                </a:cubicBezTo>
                <a:cubicBezTo>
                  <a:pt x="21600" y="14284"/>
                  <a:pt x="14196" y="12716"/>
                  <a:pt x="14196" y="10800"/>
                </a:cubicBezTo>
                <a:cubicBezTo>
                  <a:pt x="14196" y="9276"/>
                  <a:pt x="21600" y="7316"/>
                  <a:pt x="21600" y="5008"/>
                </a:cubicBezTo>
                <a:close/>
                <a:moveTo>
                  <a:pt x="3358" y="2700"/>
                </a:moveTo>
                <a:cubicBezTo>
                  <a:pt x="4656" y="2308"/>
                  <a:pt x="6717" y="1524"/>
                  <a:pt x="10838" y="1524"/>
                </a:cubicBezTo>
                <a:cubicBezTo>
                  <a:pt x="14883" y="1524"/>
                  <a:pt x="18242" y="2700"/>
                  <a:pt x="18242" y="2700"/>
                </a:cubicBezTo>
                <a:cubicBezTo>
                  <a:pt x="18929" y="2700"/>
                  <a:pt x="19616" y="3092"/>
                  <a:pt x="18929" y="3092"/>
                </a:cubicBezTo>
                <a:cubicBezTo>
                  <a:pt x="17555" y="3832"/>
                  <a:pt x="14196" y="4224"/>
                  <a:pt x="10838" y="4224"/>
                </a:cubicBezTo>
                <a:cubicBezTo>
                  <a:pt x="7404" y="4224"/>
                  <a:pt x="4045" y="3832"/>
                  <a:pt x="2671" y="3092"/>
                </a:cubicBezTo>
                <a:cubicBezTo>
                  <a:pt x="1984" y="3092"/>
                  <a:pt x="3358" y="2700"/>
                  <a:pt x="3358" y="2700"/>
                </a:cubicBezTo>
                <a:close/>
                <a:moveTo>
                  <a:pt x="11525" y="10800"/>
                </a:moveTo>
                <a:cubicBezTo>
                  <a:pt x="11525" y="12324"/>
                  <a:pt x="13510" y="13108"/>
                  <a:pt x="15570" y="14284"/>
                </a:cubicBezTo>
                <a:cubicBezTo>
                  <a:pt x="16868" y="15024"/>
                  <a:pt x="18929" y="16200"/>
                  <a:pt x="18929" y="16592"/>
                </a:cubicBezTo>
                <a:cubicBezTo>
                  <a:pt x="18929" y="18116"/>
                  <a:pt x="18929" y="18116"/>
                  <a:pt x="18929" y="18116"/>
                </a:cubicBezTo>
                <a:cubicBezTo>
                  <a:pt x="17555" y="17724"/>
                  <a:pt x="11525" y="16984"/>
                  <a:pt x="11525" y="15416"/>
                </a:cubicBezTo>
                <a:cubicBezTo>
                  <a:pt x="11525" y="14676"/>
                  <a:pt x="10151" y="14676"/>
                  <a:pt x="10151" y="15416"/>
                </a:cubicBezTo>
                <a:cubicBezTo>
                  <a:pt x="10151" y="16984"/>
                  <a:pt x="4656" y="17724"/>
                  <a:pt x="2671" y="18116"/>
                </a:cubicBezTo>
                <a:cubicBezTo>
                  <a:pt x="2671" y="16592"/>
                  <a:pt x="2671" y="16592"/>
                  <a:pt x="2671" y="16592"/>
                </a:cubicBezTo>
                <a:cubicBezTo>
                  <a:pt x="2671" y="16200"/>
                  <a:pt x="4656" y="15024"/>
                  <a:pt x="6106" y="14284"/>
                </a:cubicBezTo>
                <a:cubicBezTo>
                  <a:pt x="8090" y="13108"/>
                  <a:pt x="10151" y="12324"/>
                  <a:pt x="10151" y="10800"/>
                </a:cubicBezTo>
                <a:cubicBezTo>
                  <a:pt x="10151" y="9668"/>
                  <a:pt x="8090" y="8840"/>
                  <a:pt x="6106" y="7708"/>
                </a:cubicBezTo>
                <a:cubicBezTo>
                  <a:pt x="4656" y="6924"/>
                  <a:pt x="2671" y="5748"/>
                  <a:pt x="2671" y="5008"/>
                </a:cubicBezTo>
                <a:cubicBezTo>
                  <a:pt x="2671" y="3832"/>
                  <a:pt x="2671" y="3832"/>
                  <a:pt x="2671" y="3832"/>
                </a:cubicBezTo>
                <a:cubicBezTo>
                  <a:pt x="4656" y="4616"/>
                  <a:pt x="7404" y="5008"/>
                  <a:pt x="10838" y="5008"/>
                </a:cubicBezTo>
                <a:cubicBezTo>
                  <a:pt x="14196" y="5008"/>
                  <a:pt x="17555" y="4616"/>
                  <a:pt x="18929" y="3832"/>
                </a:cubicBezTo>
                <a:cubicBezTo>
                  <a:pt x="18929" y="5008"/>
                  <a:pt x="18929" y="5008"/>
                  <a:pt x="18929" y="5008"/>
                </a:cubicBezTo>
                <a:cubicBezTo>
                  <a:pt x="18929" y="5748"/>
                  <a:pt x="16868" y="6924"/>
                  <a:pt x="15570" y="7708"/>
                </a:cubicBezTo>
                <a:cubicBezTo>
                  <a:pt x="13510" y="8840"/>
                  <a:pt x="11525" y="9668"/>
                  <a:pt x="11525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55" name="Shape 1955"/>
          <p:cNvSpPr/>
          <p:nvPr/>
        </p:nvSpPr>
        <p:spPr>
          <a:xfrm>
            <a:off x="10724259" y="2108899"/>
            <a:ext cx="212918" cy="24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64" y="7321"/>
                </a:moveTo>
                <a:cubicBezTo>
                  <a:pt x="16719" y="7321"/>
                  <a:pt x="16719" y="7321"/>
                  <a:pt x="16719" y="7321"/>
                </a:cubicBezTo>
                <a:cubicBezTo>
                  <a:pt x="16719" y="5504"/>
                  <a:pt x="16719" y="5504"/>
                  <a:pt x="16719" y="5504"/>
                </a:cubicBezTo>
                <a:cubicBezTo>
                  <a:pt x="16719" y="1817"/>
                  <a:pt x="14522" y="0"/>
                  <a:pt x="10739" y="0"/>
                </a:cubicBezTo>
                <a:cubicBezTo>
                  <a:pt x="6468" y="0"/>
                  <a:pt x="4820" y="1817"/>
                  <a:pt x="4820" y="5504"/>
                </a:cubicBezTo>
                <a:cubicBezTo>
                  <a:pt x="4820" y="7321"/>
                  <a:pt x="4820" y="7321"/>
                  <a:pt x="4820" y="7321"/>
                </a:cubicBezTo>
                <a:cubicBezTo>
                  <a:pt x="1525" y="7321"/>
                  <a:pt x="1525" y="7321"/>
                  <a:pt x="1525" y="7321"/>
                </a:cubicBezTo>
                <a:cubicBezTo>
                  <a:pt x="1037" y="7321"/>
                  <a:pt x="0" y="8256"/>
                  <a:pt x="0" y="9190"/>
                </a:cubicBezTo>
                <a:cubicBezTo>
                  <a:pt x="0" y="19315"/>
                  <a:pt x="0" y="19315"/>
                  <a:pt x="0" y="19315"/>
                </a:cubicBezTo>
                <a:cubicBezTo>
                  <a:pt x="0" y="19783"/>
                  <a:pt x="1037" y="20665"/>
                  <a:pt x="1525" y="20665"/>
                </a:cubicBezTo>
                <a:cubicBezTo>
                  <a:pt x="3234" y="21133"/>
                  <a:pt x="3234" y="21133"/>
                  <a:pt x="3234" y="21133"/>
                </a:cubicBezTo>
                <a:cubicBezTo>
                  <a:pt x="4271" y="21600"/>
                  <a:pt x="5369" y="21600"/>
                  <a:pt x="6468" y="21600"/>
                </a:cubicBezTo>
                <a:cubicBezTo>
                  <a:pt x="15071" y="21600"/>
                  <a:pt x="15071" y="21600"/>
                  <a:pt x="15071" y="21600"/>
                </a:cubicBezTo>
                <a:cubicBezTo>
                  <a:pt x="16169" y="21600"/>
                  <a:pt x="17268" y="21600"/>
                  <a:pt x="18305" y="21133"/>
                </a:cubicBezTo>
                <a:cubicBezTo>
                  <a:pt x="19953" y="20665"/>
                  <a:pt x="19953" y="20665"/>
                  <a:pt x="19953" y="20665"/>
                </a:cubicBezTo>
                <a:cubicBezTo>
                  <a:pt x="20502" y="20665"/>
                  <a:pt x="21600" y="19783"/>
                  <a:pt x="21600" y="19315"/>
                </a:cubicBezTo>
                <a:cubicBezTo>
                  <a:pt x="21600" y="9190"/>
                  <a:pt x="21600" y="9190"/>
                  <a:pt x="21600" y="9190"/>
                </a:cubicBezTo>
                <a:cubicBezTo>
                  <a:pt x="21600" y="8256"/>
                  <a:pt x="20502" y="7321"/>
                  <a:pt x="19464" y="7321"/>
                </a:cubicBezTo>
                <a:close/>
                <a:moveTo>
                  <a:pt x="7505" y="5037"/>
                </a:moveTo>
                <a:cubicBezTo>
                  <a:pt x="7505" y="3219"/>
                  <a:pt x="9153" y="2285"/>
                  <a:pt x="10739" y="2285"/>
                </a:cubicBezTo>
                <a:cubicBezTo>
                  <a:pt x="12386" y="2285"/>
                  <a:pt x="13973" y="3219"/>
                  <a:pt x="13973" y="5037"/>
                </a:cubicBezTo>
                <a:cubicBezTo>
                  <a:pt x="13973" y="7321"/>
                  <a:pt x="13973" y="7321"/>
                  <a:pt x="13973" y="7321"/>
                </a:cubicBezTo>
                <a:cubicBezTo>
                  <a:pt x="7505" y="7321"/>
                  <a:pt x="7505" y="7321"/>
                  <a:pt x="7505" y="7321"/>
                </a:cubicBezTo>
                <a:lnTo>
                  <a:pt x="7505" y="5037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56" name="Shape 1956"/>
          <p:cNvSpPr/>
          <p:nvPr/>
        </p:nvSpPr>
        <p:spPr>
          <a:xfrm>
            <a:off x="9513791" y="4472053"/>
            <a:ext cx="286739" cy="23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37" extrusionOk="0">
                <a:moveTo>
                  <a:pt x="10777" y="14624"/>
                </a:moveTo>
                <a:cubicBezTo>
                  <a:pt x="9605" y="14624"/>
                  <a:pt x="8387" y="15965"/>
                  <a:pt x="8387" y="17305"/>
                </a:cubicBezTo>
                <a:cubicBezTo>
                  <a:pt x="8387" y="18646"/>
                  <a:pt x="9605" y="19937"/>
                  <a:pt x="10777" y="19937"/>
                </a:cubicBezTo>
                <a:cubicBezTo>
                  <a:pt x="11995" y="19937"/>
                  <a:pt x="13167" y="18646"/>
                  <a:pt x="13167" y="17305"/>
                </a:cubicBezTo>
                <a:cubicBezTo>
                  <a:pt x="13167" y="15965"/>
                  <a:pt x="11995" y="14624"/>
                  <a:pt x="10777" y="14624"/>
                </a:cubicBezTo>
                <a:close/>
                <a:moveTo>
                  <a:pt x="5997" y="11992"/>
                </a:moveTo>
                <a:cubicBezTo>
                  <a:pt x="7576" y="13780"/>
                  <a:pt x="7576" y="13780"/>
                  <a:pt x="7576" y="13780"/>
                </a:cubicBezTo>
                <a:cubicBezTo>
                  <a:pt x="9199" y="11992"/>
                  <a:pt x="11995" y="11992"/>
                  <a:pt x="13979" y="13780"/>
                </a:cubicBezTo>
                <a:cubicBezTo>
                  <a:pt x="15557" y="11992"/>
                  <a:pt x="15557" y="11992"/>
                  <a:pt x="15557" y="11992"/>
                </a:cubicBezTo>
                <a:cubicBezTo>
                  <a:pt x="12762" y="9360"/>
                  <a:pt x="8793" y="9360"/>
                  <a:pt x="5997" y="11992"/>
                </a:cubicBezTo>
                <a:close/>
                <a:moveTo>
                  <a:pt x="2796" y="8467"/>
                </a:moveTo>
                <a:cubicBezTo>
                  <a:pt x="4419" y="10254"/>
                  <a:pt x="4419" y="10254"/>
                  <a:pt x="4419" y="10254"/>
                </a:cubicBezTo>
                <a:cubicBezTo>
                  <a:pt x="7982" y="6729"/>
                  <a:pt x="13573" y="6729"/>
                  <a:pt x="17181" y="10254"/>
                </a:cubicBezTo>
                <a:cubicBezTo>
                  <a:pt x="18804" y="8467"/>
                  <a:pt x="18804" y="8467"/>
                  <a:pt x="18804" y="8467"/>
                </a:cubicBezTo>
                <a:cubicBezTo>
                  <a:pt x="14385" y="3650"/>
                  <a:pt x="7215" y="3650"/>
                  <a:pt x="2796" y="8467"/>
                </a:cubicBezTo>
                <a:close/>
                <a:moveTo>
                  <a:pt x="0" y="4991"/>
                </a:moveTo>
                <a:cubicBezTo>
                  <a:pt x="1172" y="6729"/>
                  <a:pt x="1172" y="6729"/>
                  <a:pt x="1172" y="6729"/>
                </a:cubicBezTo>
                <a:cubicBezTo>
                  <a:pt x="6403" y="1018"/>
                  <a:pt x="14791" y="1018"/>
                  <a:pt x="19977" y="6729"/>
                </a:cubicBezTo>
                <a:cubicBezTo>
                  <a:pt x="21600" y="4991"/>
                  <a:pt x="21600" y="4991"/>
                  <a:pt x="21600" y="4991"/>
                </a:cubicBezTo>
                <a:cubicBezTo>
                  <a:pt x="15557" y="-1663"/>
                  <a:pt x="5997" y="-1663"/>
                  <a:pt x="0" y="49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57" name="Shape 1957"/>
          <p:cNvSpPr/>
          <p:nvPr/>
        </p:nvSpPr>
        <p:spPr>
          <a:xfrm>
            <a:off x="10772961" y="5106282"/>
            <a:ext cx="137494" cy="156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0" h="21072" extrusionOk="0">
                <a:moveTo>
                  <a:pt x="20380" y="16951"/>
                </a:moveTo>
                <a:cubicBezTo>
                  <a:pt x="14053" y="10455"/>
                  <a:pt x="14053" y="10455"/>
                  <a:pt x="14053" y="10455"/>
                </a:cubicBezTo>
                <a:cubicBezTo>
                  <a:pt x="20380" y="3959"/>
                  <a:pt x="20380" y="3959"/>
                  <a:pt x="20380" y="3959"/>
                </a:cubicBezTo>
                <a:cubicBezTo>
                  <a:pt x="21193" y="3228"/>
                  <a:pt x="21193" y="1766"/>
                  <a:pt x="20380" y="1035"/>
                </a:cubicBezTo>
                <a:cubicBezTo>
                  <a:pt x="19657" y="-345"/>
                  <a:pt x="18030" y="-345"/>
                  <a:pt x="16313" y="1035"/>
                </a:cubicBezTo>
                <a:cubicBezTo>
                  <a:pt x="10800" y="6801"/>
                  <a:pt x="10800" y="6801"/>
                  <a:pt x="10800" y="6801"/>
                </a:cubicBezTo>
                <a:cubicBezTo>
                  <a:pt x="5196" y="1035"/>
                  <a:pt x="5196" y="1035"/>
                  <a:pt x="5196" y="1035"/>
                </a:cubicBezTo>
                <a:cubicBezTo>
                  <a:pt x="3570" y="-345"/>
                  <a:pt x="1943" y="-345"/>
                  <a:pt x="1220" y="1035"/>
                </a:cubicBezTo>
                <a:cubicBezTo>
                  <a:pt x="-407" y="1766"/>
                  <a:pt x="-407" y="3228"/>
                  <a:pt x="1220" y="3959"/>
                </a:cubicBezTo>
                <a:cubicBezTo>
                  <a:pt x="7546" y="10455"/>
                  <a:pt x="7546" y="10455"/>
                  <a:pt x="7546" y="10455"/>
                </a:cubicBezTo>
                <a:cubicBezTo>
                  <a:pt x="1220" y="16951"/>
                  <a:pt x="1220" y="16951"/>
                  <a:pt x="1220" y="16951"/>
                </a:cubicBezTo>
                <a:cubicBezTo>
                  <a:pt x="-407" y="17601"/>
                  <a:pt x="-407" y="19793"/>
                  <a:pt x="1220" y="20524"/>
                </a:cubicBezTo>
                <a:cubicBezTo>
                  <a:pt x="1943" y="21255"/>
                  <a:pt x="3570" y="21255"/>
                  <a:pt x="5196" y="20524"/>
                </a:cubicBezTo>
                <a:cubicBezTo>
                  <a:pt x="10800" y="14028"/>
                  <a:pt x="10800" y="14028"/>
                  <a:pt x="10800" y="14028"/>
                </a:cubicBezTo>
                <a:cubicBezTo>
                  <a:pt x="16313" y="20524"/>
                  <a:pt x="16313" y="20524"/>
                  <a:pt x="16313" y="20524"/>
                </a:cubicBezTo>
                <a:cubicBezTo>
                  <a:pt x="18030" y="21255"/>
                  <a:pt x="19657" y="21255"/>
                  <a:pt x="20380" y="20524"/>
                </a:cubicBezTo>
                <a:cubicBezTo>
                  <a:pt x="21193" y="19793"/>
                  <a:pt x="21193" y="17601"/>
                  <a:pt x="20380" y="1695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58" name="Shape 1958"/>
          <p:cNvSpPr/>
          <p:nvPr/>
        </p:nvSpPr>
        <p:spPr>
          <a:xfrm>
            <a:off x="5453520" y="3856736"/>
            <a:ext cx="114749" cy="267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1184" extrusionOk="0">
                <a:moveTo>
                  <a:pt x="1934" y="21170"/>
                </a:moveTo>
                <a:cubicBezTo>
                  <a:pt x="981" y="21170"/>
                  <a:pt x="10405" y="12712"/>
                  <a:pt x="10405" y="12712"/>
                </a:cubicBezTo>
                <a:cubicBezTo>
                  <a:pt x="9452" y="12281"/>
                  <a:pt x="28" y="11039"/>
                  <a:pt x="28" y="10131"/>
                </a:cubicBezTo>
                <a:cubicBezTo>
                  <a:pt x="-819" y="9366"/>
                  <a:pt x="17922" y="0"/>
                  <a:pt x="18875" y="0"/>
                </a:cubicBezTo>
                <a:cubicBezTo>
                  <a:pt x="18875" y="430"/>
                  <a:pt x="10405" y="8458"/>
                  <a:pt x="10405" y="8936"/>
                </a:cubicBezTo>
                <a:cubicBezTo>
                  <a:pt x="11252" y="9366"/>
                  <a:pt x="20781" y="10609"/>
                  <a:pt x="20781" y="11469"/>
                </a:cubicBezTo>
                <a:cubicBezTo>
                  <a:pt x="20781" y="11899"/>
                  <a:pt x="2887" y="21600"/>
                  <a:pt x="1934" y="2117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59" name="Shape 1959"/>
          <p:cNvSpPr/>
          <p:nvPr/>
        </p:nvSpPr>
        <p:spPr>
          <a:xfrm>
            <a:off x="4786216" y="3856736"/>
            <a:ext cx="266100" cy="26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55" y="2584"/>
                </a:moveTo>
                <a:cubicBezTo>
                  <a:pt x="18138" y="2584"/>
                  <a:pt x="18138" y="2584"/>
                  <a:pt x="18138" y="2584"/>
                </a:cubicBezTo>
                <a:cubicBezTo>
                  <a:pt x="18138" y="4778"/>
                  <a:pt x="18138" y="4778"/>
                  <a:pt x="18138" y="4778"/>
                </a:cubicBezTo>
                <a:cubicBezTo>
                  <a:pt x="14286" y="4778"/>
                  <a:pt x="14286" y="4778"/>
                  <a:pt x="14286" y="4778"/>
                </a:cubicBezTo>
                <a:cubicBezTo>
                  <a:pt x="14286" y="2584"/>
                  <a:pt x="14286" y="2584"/>
                  <a:pt x="14286" y="2584"/>
                </a:cubicBezTo>
                <a:cubicBezTo>
                  <a:pt x="7363" y="2584"/>
                  <a:pt x="7363" y="2584"/>
                  <a:pt x="7363" y="2584"/>
                </a:cubicBezTo>
                <a:cubicBezTo>
                  <a:pt x="7363" y="4778"/>
                  <a:pt x="7363" y="4778"/>
                  <a:pt x="7363" y="4778"/>
                </a:cubicBezTo>
                <a:cubicBezTo>
                  <a:pt x="3462" y="4778"/>
                  <a:pt x="3462" y="4778"/>
                  <a:pt x="3462" y="4778"/>
                </a:cubicBezTo>
                <a:cubicBezTo>
                  <a:pt x="3462" y="2584"/>
                  <a:pt x="3462" y="2584"/>
                  <a:pt x="3462" y="2584"/>
                </a:cubicBezTo>
                <a:cubicBezTo>
                  <a:pt x="2194" y="2584"/>
                  <a:pt x="2194" y="2584"/>
                  <a:pt x="2194" y="2584"/>
                </a:cubicBezTo>
                <a:cubicBezTo>
                  <a:pt x="878" y="2584"/>
                  <a:pt x="0" y="3462"/>
                  <a:pt x="0" y="4778"/>
                </a:cubicBezTo>
                <a:cubicBezTo>
                  <a:pt x="0" y="19455"/>
                  <a:pt x="0" y="19455"/>
                  <a:pt x="0" y="19455"/>
                </a:cubicBezTo>
                <a:cubicBezTo>
                  <a:pt x="0" y="20722"/>
                  <a:pt x="878" y="21600"/>
                  <a:pt x="2194" y="21600"/>
                </a:cubicBezTo>
                <a:cubicBezTo>
                  <a:pt x="19455" y="21600"/>
                  <a:pt x="19455" y="21600"/>
                  <a:pt x="19455" y="21600"/>
                </a:cubicBezTo>
                <a:cubicBezTo>
                  <a:pt x="20722" y="21600"/>
                  <a:pt x="21600" y="20722"/>
                  <a:pt x="21600" y="19455"/>
                </a:cubicBezTo>
                <a:cubicBezTo>
                  <a:pt x="21600" y="4778"/>
                  <a:pt x="21600" y="4778"/>
                  <a:pt x="21600" y="4778"/>
                </a:cubicBezTo>
                <a:cubicBezTo>
                  <a:pt x="21600" y="3462"/>
                  <a:pt x="20722" y="2584"/>
                  <a:pt x="19455" y="2584"/>
                </a:cubicBezTo>
                <a:close/>
                <a:moveTo>
                  <a:pt x="19455" y="19455"/>
                </a:moveTo>
                <a:cubicBezTo>
                  <a:pt x="2194" y="19455"/>
                  <a:pt x="2194" y="19455"/>
                  <a:pt x="2194" y="19455"/>
                </a:cubicBezTo>
                <a:cubicBezTo>
                  <a:pt x="2194" y="9557"/>
                  <a:pt x="2194" y="9557"/>
                  <a:pt x="2194" y="9557"/>
                </a:cubicBezTo>
                <a:cubicBezTo>
                  <a:pt x="19455" y="9557"/>
                  <a:pt x="19455" y="9557"/>
                  <a:pt x="19455" y="9557"/>
                </a:cubicBezTo>
                <a:lnTo>
                  <a:pt x="19455" y="19455"/>
                </a:lnTo>
                <a:close/>
                <a:moveTo>
                  <a:pt x="6046" y="0"/>
                </a:moveTo>
                <a:cubicBezTo>
                  <a:pt x="4340" y="0"/>
                  <a:pt x="4340" y="0"/>
                  <a:pt x="4340" y="0"/>
                </a:cubicBezTo>
                <a:cubicBezTo>
                  <a:pt x="4340" y="4340"/>
                  <a:pt x="4340" y="4340"/>
                  <a:pt x="4340" y="4340"/>
                </a:cubicBezTo>
                <a:cubicBezTo>
                  <a:pt x="6046" y="4340"/>
                  <a:pt x="6046" y="4340"/>
                  <a:pt x="6046" y="4340"/>
                </a:cubicBezTo>
                <a:lnTo>
                  <a:pt x="6046" y="0"/>
                </a:lnTo>
                <a:close/>
                <a:moveTo>
                  <a:pt x="17260" y="0"/>
                </a:moveTo>
                <a:cubicBezTo>
                  <a:pt x="15554" y="0"/>
                  <a:pt x="15554" y="0"/>
                  <a:pt x="15554" y="0"/>
                </a:cubicBezTo>
                <a:cubicBezTo>
                  <a:pt x="15554" y="4340"/>
                  <a:pt x="15554" y="4340"/>
                  <a:pt x="15554" y="4340"/>
                </a:cubicBezTo>
                <a:cubicBezTo>
                  <a:pt x="17260" y="4340"/>
                  <a:pt x="17260" y="4340"/>
                  <a:pt x="17260" y="4340"/>
                </a:cubicBezTo>
                <a:lnTo>
                  <a:pt x="17260" y="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0" name="Shape 1960"/>
          <p:cNvSpPr/>
          <p:nvPr/>
        </p:nvSpPr>
        <p:spPr>
          <a:xfrm>
            <a:off x="4229797" y="3951986"/>
            <a:ext cx="192280" cy="188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8" y="0"/>
                </a:moveTo>
                <a:cubicBezTo>
                  <a:pt x="19839" y="0"/>
                  <a:pt x="19839" y="0"/>
                  <a:pt x="19839" y="0"/>
                </a:cubicBezTo>
                <a:cubicBezTo>
                  <a:pt x="19230" y="0"/>
                  <a:pt x="19230" y="0"/>
                  <a:pt x="19230" y="625"/>
                </a:cubicBezTo>
                <a:cubicBezTo>
                  <a:pt x="19230" y="5001"/>
                  <a:pt x="19230" y="5001"/>
                  <a:pt x="19230" y="5001"/>
                </a:cubicBezTo>
                <a:cubicBezTo>
                  <a:pt x="19230" y="7432"/>
                  <a:pt x="17402" y="11113"/>
                  <a:pt x="10834" y="11113"/>
                </a:cubicBezTo>
                <a:cubicBezTo>
                  <a:pt x="4266" y="11113"/>
                  <a:pt x="2438" y="7432"/>
                  <a:pt x="2438" y="5001"/>
                </a:cubicBezTo>
                <a:cubicBezTo>
                  <a:pt x="2438" y="625"/>
                  <a:pt x="2438" y="625"/>
                  <a:pt x="2438" y="625"/>
                </a:cubicBezTo>
                <a:cubicBezTo>
                  <a:pt x="2438" y="0"/>
                  <a:pt x="1896" y="0"/>
                  <a:pt x="1896" y="0"/>
                </a:cubicBezTo>
                <a:cubicBezTo>
                  <a:pt x="609" y="0"/>
                  <a:pt x="609" y="0"/>
                  <a:pt x="609" y="0"/>
                </a:cubicBezTo>
                <a:cubicBezTo>
                  <a:pt x="609" y="0"/>
                  <a:pt x="0" y="0"/>
                  <a:pt x="0" y="625"/>
                </a:cubicBezTo>
                <a:cubicBezTo>
                  <a:pt x="0" y="5001"/>
                  <a:pt x="0" y="5001"/>
                  <a:pt x="0" y="5001"/>
                </a:cubicBezTo>
                <a:cubicBezTo>
                  <a:pt x="0" y="9307"/>
                  <a:pt x="2979" y="12988"/>
                  <a:pt x="9073" y="13613"/>
                </a:cubicBezTo>
                <a:cubicBezTo>
                  <a:pt x="9073" y="18475"/>
                  <a:pt x="9073" y="18475"/>
                  <a:pt x="9073" y="18475"/>
                </a:cubicBezTo>
                <a:cubicBezTo>
                  <a:pt x="4875" y="18475"/>
                  <a:pt x="4875" y="18475"/>
                  <a:pt x="4875" y="18475"/>
                </a:cubicBezTo>
                <a:cubicBezTo>
                  <a:pt x="4266" y="18475"/>
                  <a:pt x="4266" y="18475"/>
                  <a:pt x="4266" y="19100"/>
                </a:cubicBezTo>
                <a:cubicBezTo>
                  <a:pt x="4266" y="20975"/>
                  <a:pt x="4266" y="20975"/>
                  <a:pt x="4266" y="20975"/>
                </a:cubicBezTo>
                <a:cubicBezTo>
                  <a:pt x="4266" y="21600"/>
                  <a:pt x="4266" y="21600"/>
                  <a:pt x="4875" y="21600"/>
                </a:cubicBezTo>
                <a:cubicBezTo>
                  <a:pt x="16860" y="21600"/>
                  <a:pt x="16860" y="21600"/>
                  <a:pt x="16860" y="21600"/>
                </a:cubicBezTo>
                <a:cubicBezTo>
                  <a:pt x="17402" y="21600"/>
                  <a:pt x="17402" y="21600"/>
                  <a:pt x="17402" y="20975"/>
                </a:cubicBezTo>
                <a:cubicBezTo>
                  <a:pt x="17402" y="19100"/>
                  <a:pt x="17402" y="19100"/>
                  <a:pt x="17402" y="19100"/>
                </a:cubicBezTo>
                <a:cubicBezTo>
                  <a:pt x="17402" y="18475"/>
                  <a:pt x="17402" y="18475"/>
                  <a:pt x="16860" y="18475"/>
                </a:cubicBezTo>
                <a:cubicBezTo>
                  <a:pt x="12662" y="18475"/>
                  <a:pt x="12662" y="18475"/>
                  <a:pt x="12662" y="18475"/>
                </a:cubicBezTo>
                <a:cubicBezTo>
                  <a:pt x="12662" y="13613"/>
                  <a:pt x="12662" y="13613"/>
                  <a:pt x="12662" y="13613"/>
                </a:cubicBezTo>
                <a:cubicBezTo>
                  <a:pt x="18621" y="12988"/>
                  <a:pt x="21600" y="9307"/>
                  <a:pt x="21600" y="5001"/>
                </a:cubicBezTo>
                <a:cubicBezTo>
                  <a:pt x="21600" y="625"/>
                  <a:pt x="21600" y="625"/>
                  <a:pt x="21600" y="625"/>
                </a:cubicBezTo>
                <a:cubicBezTo>
                  <a:pt x="21600" y="0"/>
                  <a:pt x="21058" y="0"/>
                  <a:pt x="2105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1" name="Shape 1961"/>
          <p:cNvSpPr/>
          <p:nvPr/>
        </p:nvSpPr>
        <p:spPr>
          <a:xfrm>
            <a:off x="4282978" y="3951986"/>
            <a:ext cx="83550" cy="71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20231" y="21600"/>
                  <a:pt x="21600" y="16759"/>
                  <a:pt x="21600" y="13407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407"/>
                  <a:pt x="0" y="13407"/>
                  <a:pt x="0" y="13407"/>
                </a:cubicBezTo>
                <a:cubicBezTo>
                  <a:pt x="0" y="16759"/>
                  <a:pt x="1369" y="21600"/>
                  <a:pt x="10800" y="21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2" name="Shape 1962"/>
          <p:cNvSpPr/>
          <p:nvPr/>
        </p:nvSpPr>
        <p:spPr>
          <a:xfrm>
            <a:off x="4282978" y="3842449"/>
            <a:ext cx="83550" cy="88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36"/>
                </a:moveTo>
                <a:cubicBezTo>
                  <a:pt x="21600" y="3744"/>
                  <a:pt x="20231" y="0"/>
                  <a:pt x="10800" y="0"/>
                </a:cubicBezTo>
                <a:cubicBezTo>
                  <a:pt x="1369" y="0"/>
                  <a:pt x="0" y="3744"/>
                  <a:pt x="0" y="6336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21600" y="6336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3" name="Shape 1963"/>
          <p:cNvSpPr/>
          <p:nvPr/>
        </p:nvSpPr>
        <p:spPr>
          <a:xfrm>
            <a:off x="11318778" y="2097786"/>
            <a:ext cx="212918" cy="270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64" y="8458"/>
                </a:moveTo>
                <a:cubicBezTo>
                  <a:pt x="16780" y="8458"/>
                  <a:pt x="16780" y="8458"/>
                  <a:pt x="16780" y="8458"/>
                </a:cubicBezTo>
                <a:cubicBezTo>
                  <a:pt x="16780" y="5496"/>
                  <a:pt x="16780" y="5496"/>
                  <a:pt x="16780" y="5496"/>
                </a:cubicBezTo>
                <a:cubicBezTo>
                  <a:pt x="16780" y="2103"/>
                  <a:pt x="14522" y="0"/>
                  <a:pt x="10800" y="0"/>
                </a:cubicBezTo>
                <a:cubicBezTo>
                  <a:pt x="6468" y="0"/>
                  <a:pt x="4820" y="2103"/>
                  <a:pt x="4820" y="5496"/>
                </a:cubicBezTo>
                <a:cubicBezTo>
                  <a:pt x="4820" y="5926"/>
                  <a:pt x="4820" y="5926"/>
                  <a:pt x="4820" y="5926"/>
                </a:cubicBezTo>
                <a:cubicBezTo>
                  <a:pt x="7566" y="5926"/>
                  <a:pt x="7566" y="5926"/>
                  <a:pt x="7566" y="5926"/>
                </a:cubicBezTo>
                <a:cubicBezTo>
                  <a:pt x="7566" y="5065"/>
                  <a:pt x="7566" y="5065"/>
                  <a:pt x="7566" y="5065"/>
                </a:cubicBezTo>
                <a:cubicBezTo>
                  <a:pt x="7566" y="3393"/>
                  <a:pt x="9153" y="2533"/>
                  <a:pt x="10800" y="2533"/>
                </a:cubicBezTo>
                <a:cubicBezTo>
                  <a:pt x="12386" y="2533"/>
                  <a:pt x="14034" y="3393"/>
                  <a:pt x="14034" y="5065"/>
                </a:cubicBezTo>
                <a:cubicBezTo>
                  <a:pt x="14034" y="8458"/>
                  <a:pt x="14034" y="8458"/>
                  <a:pt x="14034" y="8458"/>
                </a:cubicBezTo>
                <a:cubicBezTo>
                  <a:pt x="1586" y="8458"/>
                  <a:pt x="1586" y="8458"/>
                  <a:pt x="1586" y="8458"/>
                </a:cubicBezTo>
                <a:cubicBezTo>
                  <a:pt x="1037" y="8458"/>
                  <a:pt x="0" y="9319"/>
                  <a:pt x="0" y="9749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19497"/>
                  <a:pt x="1037" y="20310"/>
                  <a:pt x="1586" y="20740"/>
                </a:cubicBezTo>
                <a:cubicBezTo>
                  <a:pt x="3234" y="21170"/>
                  <a:pt x="3234" y="21170"/>
                  <a:pt x="3234" y="21170"/>
                </a:cubicBezTo>
                <a:cubicBezTo>
                  <a:pt x="4332" y="21170"/>
                  <a:pt x="5369" y="21600"/>
                  <a:pt x="6468" y="21600"/>
                </a:cubicBezTo>
                <a:cubicBezTo>
                  <a:pt x="15132" y="21600"/>
                  <a:pt x="15132" y="21600"/>
                  <a:pt x="15132" y="21600"/>
                </a:cubicBezTo>
                <a:cubicBezTo>
                  <a:pt x="16231" y="21600"/>
                  <a:pt x="17268" y="21170"/>
                  <a:pt x="18366" y="21170"/>
                </a:cubicBezTo>
                <a:cubicBezTo>
                  <a:pt x="20014" y="20740"/>
                  <a:pt x="20014" y="20740"/>
                  <a:pt x="20014" y="20740"/>
                </a:cubicBezTo>
                <a:cubicBezTo>
                  <a:pt x="20502" y="20310"/>
                  <a:pt x="21600" y="19497"/>
                  <a:pt x="21600" y="19067"/>
                </a:cubicBezTo>
                <a:cubicBezTo>
                  <a:pt x="21600" y="9749"/>
                  <a:pt x="21600" y="9749"/>
                  <a:pt x="21600" y="9749"/>
                </a:cubicBezTo>
                <a:cubicBezTo>
                  <a:pt x="21600" y="9319"/>
                  <a:pt x="20502" y="8458"/>
                  <a:pt x="19464" y="84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4" name="Shape 1964"/>
          <p:cNvSpPr/>
          <p:nvPr/>
        </p:nvSpPr>
        <p:spPr>
          <a:xfrm>
            <a:off x="4208366" y="1500886"/>
            <a:ext cx="234350" cy="23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06" y="1938"/>
                </a:moveTo>
                <a:cubicBezTo>
                  <a:pt x="17668" y="0"/>
                  <a:pt x="16172" y="0"/>
                  <a:pt x="16172" y="0"/>
                </a:cubicBezTo>
                <a:cubicBezTo>
                  <a:pt x="9360" y="7366"/>
                  <a:pt x="9360" y="7366"/>
                  <a:pt x="9360" y="7366"/>
                </a:cubicBezTo>
                <a:cubicBezTo>
                  <a:pt x="1440" y="15231"/>
                  <a:pt x="1440" y="15231"/>
                  <a:pt x="1440" y="15231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6425" y="20105"/>
                  <a:pt x="6425" y="20105"/>
                  <a:pt x="6425" y="20105"/>
                </a:cubicBezTo>
                <a:cubicBezTo>
                  <a:pt x="14732" y="12295"/>
                  <a:pt x="14732" y="12295"/>
                  <a:pt x="14732" y="12295"/>
                </a:cubicBezTo>
                <a:cubicBezTo>
                  <a:pt x="21600" y="5372"/>
                  <a:pt x="21600" y="5372"/>
                  <a:pt x="21600" y="5372"/>
                </a:cubicBezTo>
                <a:cubicBezTo>
                  <a:pt x="21600" y="5372"/>
                  <a:pt x="21600" y="3932"/>
                  <a:pt x="19606" y="1938"/>
                </a:cubicBezTo>
                <a:close/>
                <a:moveTo>
                  <a:pt x="6425" y="19606"/>
                </a:moveTo>
                <a:cubicBezTo>
                  <a:pt x="3932" y="20105"/>
                  <a:pt x="3932" y="20105"/>
                  <a:pt x="3932" y="20105"/>
                </a:cubicBezTo>
                <a:cubicBezTo>
                  <a:pt x="3932" y="19606"/>
                  <a:pt x="3489" y="19163"/>
                  <a:pt x="2991" y="18665"/>
                </a:cubicBezTo>
                <a:cubicBezTo>
                  <a:pt x="2437" y="18166"/>
                  <a:pt x="1938" y="18166"/>
                  <a:pt x="1938" y="17668"/>
                </a:cubicBezTo>
                <a:cubicBezTo>
                  <a:pt x="2437" y="15729"/>
                  <a:pt x="2437" y="15729"/>
                  <a:pt x="2437" y="15729"/>
                </a:cubicBezTo>
                <a:cubicBezTo>
                  <a:pt x="2991" y="14732"/>
                  <a:pt x="2991" y="14732"/>
                  <a:pt x="2991" y="14732"/>
                </a:cubicBezTo>
                <a:cubicBezTo>
                  <a:pt x="2991" y="14732"/>
                  <a:pt x="3932" y="14732"/>
                  <a:pt x="5428" y="16172"/>
                </a:cubicBezTo>
                <a:cubicBezTo>
                  <a:pt x="6868" y="17668"/>
                  <a:pt x="6868" y="18665"/>
                  <a:pt x="6868" y="18665"/>
                </a:cubicBezTo>
                <a:lnTo>
                  <a:pt x="6425" y="1960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5" name="Shape 1965"/>
          <p:cNvSpPr/>
          <p:nvPr/>
        </p:nvSpPr>
        <p:spPr>
          <a:xfrm>
            <a:off x="8341422" y="1484217"/>
            <a:ext cx="276419" cy="26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45" y="16420"/>
                </a:moveTo>
                <a:cubicBezTo>
                  <a:pt x="14134" y="15149"/>
                  <a:pt x="13336" y="14270"/>
                  <a:pt x="13336" y="12119"/>
                </a:cubicBezTo>
                <a:cubicBezTo>
                  <a:pt x="13336" y="11240"/>
                  <a:pt x="14134" y="11680"/>
                  <a:pt x="14557" y="9529"/>
                </a:cubicBezTo>
                <a:cubicBezTo>
                  <a:pt x="14557" y="8601"/>
                  <a:pt x="15402" y="9529"/>
                  <a:pt x="15402" y="7379"/>
                </a:cubicBezTo>
                <a:cubicBezTo>
                  <a:pt x="15402" y="6451"/>
                  <a:pt x="14979" y="6451"/>
                  <a:pt x="14979" y="6451"/>
                </a:cubicBezTo>
                <a:cubicBezTo>
                  <a:pt x="14979" y="6451"/>
                  <a:pt x="15402" y="5180"/>
                  <a:pt x="15402" y="4300"/>
                </a:cubicBezTo>
                <a:cubicBezTo>
                  <a:pt x="15402" y="2981"/>
                  <a:pt x="14979" y="0"/>
                  <a:pt x="10800" y="0"/>
                </a:cubicBezTo>
                <a:cubicBezTo>
                  <a:pt x="6621" y="0"/>
                  <a:pt x="6198" y="2981"/>
                  <a:pt x="6198" y="4300"/>
                </a:cubicBezTo>
                <a:cubicBezTo>
                  <a:pt x="6198" y="5180"/>
                  <a:pt x="6621" y="6451"/>
                  <a:pt x="6621" y="6451"/>
                </a:cubicBezTo>
                <a:cubicBezTo>
                  <a:pt x="6621" y="6451"/>
                  <a:pt x="6198" y="6451"/>
                  <a:pt x="6198" y="7379"/>
                </a:cubicBezTo>
                <a:cubicBezTo>
                  <a:pt x="6198" y="9529"/>
                  <a:pt x="7043" y="8601"/>
                  <a:pt x="7043" y="9529"/>
                </a:cubicBezTo>
                <a:cubicBezTo>
                  <a:pt x="7466" y="11680"/>
                  <a:pt x="8311" y="11240"/>
                  <a:pt x="8311" y="12119"/>
                </a:cubicBezTo>
                <a:cubicBezTo>
                  <a:pt x="8311" y="14270"/>
                  <a:pt x="7466" y="15149"/>
                  <a:pt x="4555" y="16420"/>
                </a:cubicBezTo>
                <a:cubicBezTo>
                  <a:pt x="1643" y="17300"/>
                  <a:pt x="0" y="18570"/>
                  <a:pt x="0" y="19450"/>
                </a:cubicBezTo>
                <a:cubicBezTo>
                  <a:pt x="0" y="19890"/>
                  <a:pt x="0" y="21600"/>
                  <a:pt x="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19890"/>
                  <a:pt x="21600" y="19450"/>
                </a:cubicBezTo>
                <a:cubicBezTo>
                  <a:pt x="21600" y="18570"/>
                  <a:pt x="19957" y="17300"/>
                  <a:pt x="17045" y="164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6" name="Shape 1966"/>
          <p:cNvSpPr/>
          <p:nvPr/>
        </p:nvSpPr>
        <p:spPr>
          <a:xfrm>
            <a:off x="8925622" y="1490567"/>
            <a:ext cx="295475" cy="259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7" name="Shape 1967"/>
          <p:cNvSpPr/>
          <p:nvPr/>
        </p:nvSpPr>
        <p:spPr>
          <a:xfrm>
            <a:off x="6565803" y="1515967"/>
            <a:ext cx="266101" cy="200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9411" y="6300"/>
                  <a:pt x="8659" y="6300"/>
                </a:cubicBezTo>
                <a:cubicBezTo>
                  <a:pt x="8659" y="0"/>
                  <a:pt x="8659" y="0"/>
                  <a:pt x="8659" y="0"/>
                </a:cubicBezTo>
                <a:cubicBezTo>
                  <a:pt x="0" y="10221"/>
                  <a:pt x="0" y="10221"/>
                  <a:pt x="0" y="10221"/>
                </a:cubicBezTo>
                <a:cubicBezTo>
                  <a:pt x="8659" y="21021"/>
                  <a:pt x="8659" y="21021"/>
                  <a:pt x="8659" y="21021"/>
                </a:cubicBezTo>
                <a:cubicBezTo>
                  <a:pt x="8659" y="14207"/>
                  <a:pt x="8659" y="14207"/>
                  <a:pt x="8659" y="14207"/>
                </a:cubicBezTo>
                <a:cubicBezTo>
                  <a:pt x="14254" y="14207"/>
                  <a:pt x="18535" y="14786"/>
                  <a:pt x="21600" y="21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8" name="Shape 1968"/>
          <p:cNvSpPr/>
          <p:nvPr/>
        </p:nvSpPr>
        <p:spPr>
          <a:xfrm>
            <a:off x="7753253" y="1515967"/>
            <a:ext cx="266100" cy="200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0" y="14207"/>
                </a:moveTo>
                <a:cubicBezTo>
                  <a:pt x="12970" y="21021"/>
                  <a:pt x="12970" y="21021"/>
                  <a:pt x="12970" y="21021"/>
                </a:cubicBezTo>
                <a:cubicBezTo>
                  <a:pt x="21600" y="10221"/>
                  <a:pt x="21600" y="10221"/>
                  <a:pt x="21600" y="10221"/>
                </a:cubicBezTo>
                <a:cubicBezTo>
                  <a:pt x="12970" y="0"/>
                  <a:pt x="12970" y="0"/>
                  <a:pt x="12970" y="0"/>
                </a:cubicBezTo>
                <a:cubicBezTo>
                  <a:pt x="12970" y="6300"/>
                  <a:pt x="12970" y="6300"/>
                  <a:pt x="12970" y="6300"/>
                </a:cubicBezTo>
                <a:cubicBezTo>
                  <a:pt x="2194" y="6300"/>
                  <a:pt x="0" y="21600"/>
                  <a:pt x="0" y="21600"/>
                </a:cubicBezTo>
                <a:cubicBezTo>
                  <a:pt x="3023" y="14786"/>
                  <a:pt x="7363" y="14207"/>
                  <a:pt x="12970" y="1420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69" name="Shape 1969"/>
          <p:cNvSpPr/>
          <p:nvPr/>
        </p:nvSpPr>
        <p:spPr>
          <a:xfrm>
            <a:off x="646069" y="1499359"/>
            <a:ext cx="237438" cy="236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73" h="19365" extrusionOk="0">
                <a:moveTo>
                  <a:pt x="11045" y="11319"/>
                </a:moveTo>
                <a:cubicBezTo>
                  <a:pt x="9338" y="13030"/>
                  <a:pt x="7144" y="14740"/>
                  <a:pt x="6315" y="13909"/>
                </a:cubicBezTo>
                <a:cubicBezTo>
                  <a:pt x="4999" y="12590"/>
                  <a:pt x="4121" y="11710"/>
                  <a:pt x="1537" y="13909"/>
                </a:cubicBezTo>
                <a:cubicBezTo>
                  <a:pt x="-1486" y="16060"/>
                  <a:pt x="659" y="17770"/>
                  <a:pt x="1976" y="18650"/>
                </a:cubicBezTo>
                <a:cubicBezTo>
                  <a:pt x="3244" y="20360"/>
                  <a:pt x="8461" y="19089"/>
                  <a:pt x="13629" y="13909"/>
                </a:cubicBezTo>
                <a:cubicBezTo>
                  <a:pt x="18798" y="8729"/>
                  <a:pt x="20114" y="3500"/>
                  <a:pt x="18798" y="1741"/>
                </a:cubicBezTo>
                <a:cubicBezTo>
                  <a:pt x="17530" y="470"/>
                  <a:pt x="16213" y="-1240"/>
                  <a:pt x="14068" y="1350"/>
                </a:cubicBezTo>
                <a:cubicBezTo>
                  <a:pt x="11923" y="3940"/>
                  <a:pt x="12800" y="4771"/>
                  <a:pt x="14068" y="6139"/>
                </a:cubicBezTo>
                <a:cubicBezTo>
                  <a:pt x="14946" y="6921"/>
                  <a:pt x="13239" y="9120"/>
                  <a:pt x="11045" y="1131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0" name="Shape 1970"/>
          <p:cNvSpPr/>
          <p:nvPr/>
        </p:nvSpPr>
        <p:spPr>
          <a:xfrm>
            <a:off x="3004850" y="1531049"/>
            <a:ext cx="267265" cy="170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1" name="Shape 1971"/>
          <p:cNvSpPr/>
          <p:nvPr/>
        </p:nvSpPr>
        <p:spPr>
          <a:xfrm>
            <a:off x="5373992" y="1472480"/>
            <a:ext cx="276812" cy="292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2" h="21356" extrusionOk="0">
                <a:moveTo>
                  <a:pt x="5262" y="21356"/>
                </a:moveTo>
                <a:cubicBezTo>
                  <a:pt x="4042" y="21356"/>
                  <a:pt x="2460" y="20530"/>
                  <a:pt x="1647" y="19748"/>
                </a:cubicBezTo>
                <a:cubicBezTo>
                  <a:pt x="-341" y="17836"/>
                  <a:pt x="-748" y="14402"/>
                  <a:pt x="1647" y="12099"/>
                </a:cubicBezTo>
                <a:cubicBezTo>
                  <a:pt x="3274" y="10534"/>
                  <a:pt x="9645" y="4363"/>
                  <a:pt x="12854" y="1277"/>
                </a:cubicBezTo>
                <a:cubicBezTo>
                  <a:pt x="14074" y="147"/>
                  <a:pt x="15655" y="-244"/>
                  <a:pt x="16875" y="147"/>
                </a:cubicBezTo>
                <a:cubicBezTo>
                  <a:pt x="18050" y="538"/>
                  <a:pt x="19270" y="1668"/>
                  <a:pt x="19677" y="2842"/>
                </a:cubicBezTo>
                <a:cubicBezTo>
                  <a:pt x="20084" y="3972"/>
                  <a:pt x="19677" y="5536"/>
                  <a:pt x="18457" y="6666"/>
                </a:cubicBezTo>
                <a:cubicBezTo>
                  <a:pt x="8064" y="16706"/>
                  <a:pt x="8064" y="16706"/>
                  <a:pt x="8064" y="16706"/>
                </a:cubicBezTo>
                <a:cubicBezTo>
                  <a:pt x="7250" y="17445"/>
                  <a:pt x="6437" y="17836"/>
                  <a:pt x="6030" y="17836"/>
                </a:cubicBezTo>
                <a:cubicBezTo>
                  <a:pt x="5262" y="17836"/>
                  <a:pt x="4449" y="17836"/>
                  <a:pt x="4042" y="17097"/>
                </a:cubicBezTo>
                <a:cubicBezTo>
                  <a:pt x="3274" y="16315"/>
                  <a:pt x="3274" y="15141"/>
                  <a:pt x="4449" y="13620"/>
                </a:cubicBezTo>
                <a:cubicBezTo>
                  <a:pt x="12085" y="6275"/>
                  <a:pt x="12085" y="6275"/>
                  <a:pt x="12085" y="6275"/>
                </a:cubicBezTo>
                <a:cubicBezTo>
                  <a:pt x="12492" y="6275"/>
                  <a:pt x="12854" y="6275"/>
                  <a:pt x="13215" y="6275"/>
                </a:cubicBezTo>
                <a:cubicBezTo>
                  <a:pt x="13215" y="6666"/>
                  <a:pt x="13215" y="7057"/>
                  <a:pt x="13215" y="7492"/>
                </a:cubicBezTo>
                <a:cubicBezTo>
                  <a:pt x="5669" y="14750"/>
                  <a:pt x="5669" y="14750"/>
                  <a:pt x="5669" y="14750"/>
                </a:cubicBezTo>
                <a:cubicBezTo>
                  <a:pt x="4855" y="15141"/>
                  <a:pt x="4855" y="15923"/>
                  <a:pt x="5262" y="16315"/>
                </a:cubicBezTo>
                <a:lnTo>
                  <a:pt x="5669" y="16315"/>
                </a:lnTo>
                <a:cubicBezTo>
                  <a:pt x="6030" y="16315"/>
                  <a:pt x="6437" y="15923"/>
                  <a:pt x="6844" y="15923"/>
                </a:cubicBezTo>
                <a:cubicBezTo>
                  <a:pt x="17282" y="5536"/>
                  <a:pt x="17282" y="5536"/>
                  <a:pt x="17282" y="5536"/>
                </a:cubicBezTo>
                <a:cubicBezTo>
                  <a:pt x="18050" y="4754"/>
                  <a:pt x="18457" y="3972"/>
                  <a:pt x="18050" y="3233"/>
                </a:cubicBezTo>
                <a:cubicBezTo>
                  <a:pt x="18050" y="2451"/>
                  <a:pt x="17282" y="1668"/>
                  <a:pt x="16469" y="1668"/>
                </a:cubicBezTo>
                <a:cubicBezTo>
                  <a:pt x="15655" y="1277"/>
                  <a:pt x="14887" y="1668"/>
                  <a:pt x="14074" y="2451"/>
                </a:cubicBezTo>
                <a:cubicBezTo>
                  <a:pt x="10820" y="5536"/>
                  <a:pt x="4449" y="11708"/>
                  <a:pt x="2867" y="12838"/>
                </a:cubicBezTo>
                <a:cubicBezTo>
                  <a:pt x="879" y="15141"/>
                  <a:pt x="1240" y="17445"/>
                  <a:pt x="2867" y="18618"/>
                </a:cubicBezTo>
                <a:cubicBezTo>
                  <a:pt x="4042" y="19748"/>
                  <a:pt x="6437" y="20530"/>
                  <a:pt x="8425" y="18227"/>
                </a:cubicBezTo>
                <a:cubicBezTo>
                  <a:pt x="19677" y="7840"/>
                  <a:pt x="19677" y="7840"/>
                  <a:pt x="19677" y="7840"/>
                </a:cubicBezTo>
                <a:cubicBezTo>
                  <a:pt x="20084" y="7492"/>
                  <a:pt x="20445" y="7492"/>
                  <a:pt x="20852" y="7840"/>
                </a:cubicBezTo>
                <a:lnTo>
                  <a:pt x="20852" y="8579"/>
                </a:lnTo>
                <a:cubicBezTo>
                  <a:pt x="9645" y="19400"/>
                  <a:pt x="9645" y="19400"/>
                  <a:pt x="9645" y="19400"/>
                </a:cubicBezTo>
                <a:cubicBezTo>
                  <a:pt x="8425" y="20530"/>
                  <a:pt x="6844" y="21356"/>
                  <a:pt x="5262" y="21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2" name="Shape 1972"/>
          <p:cNvSpPr/>
          <p:nvPr/>
        </p:nvSpPr>
        <p:spPr>
          <a:xfrm>
            <a:off x="7143653" y="1515967"/>
            <a:ext cx="297850" cy="200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08" y="4500"/>
                </a:moveTo>
                <a:cubicBezTo>
                  <a:pt x="7708" y="0"/>
                  <a:pt x="7708" y="0"/>
                  <a:pt x="7708" y="0"/>
                </a:cubicBezTo>
                <a:cubicBezTo>
                  <a:pt x="0" y="10221"/>
                  <a:pt x="0" y="10221"/>
                  <a:pt x="0" y="10221"/>
                </a:cubicBezTo>
                <a:cubicBezTo>
                  <a:pt x="7708" y="21021"/>
                  <a:pt x="7708" y="21021"/>
                  <a:pt x="7708" y="21021"/>
                </a:cubicBezTo>
                <a:cubicBezTo>
                  <a:pt x="7708" y="16521"/>
                  <a:pt x="7708" y="16521"/>
                  <a:pt x="7708" y="16521"/>
                </a:cubicBezTo>
                <a:cubicBezTo>
                  <a:pt x="3092" y="10221"/>
                  <a:pt x="3092" y="10221"/>
                  <a:pt x="3092" y="10221"/>
                </a:cubicBezTo>
                <a:lnTo>
                  <a:pt x="7708" y="4500"/>
                </a:lnTo>
                <a:close/>
                <a:moveTo>
                  <a:pt x="13108" y="6300"/>
                </a:moveTo>
                <a:cubicBezTo>
                  <a:pt x="13108" y="0"/>
                  <a:pt x="13108" y="0"/>
                  <a:pt x="13108" y="0"/>
                </a:cubicBezTo>
                <a:cubicBezTo>
                  <a:pt x="5400" y="10221"/>
                  <a:pt x="5400" y="10221"/>
                  <a:pt x="5400" y="10221"/>
                </a:cubicBezTo>
                <a:cubicBezTo>
                  <a:pt x="13108" y="21021"/>
                  <a:pt x="13108" y="21021"/>
                  <a:pt x="13108" y="21021"/>
                </a:cubicBezTo>
                <a:cubicBezTo>
                  <a:pt x="13108" y="14207"/>
                  <a:pt x="13108" y="14207"/>
                  <a:pt x="13108" y="14207"/>
                </a:cubicBezTo>
                <a:cubicBezTo>
                  <a:pt x="16592" y="14207"/>
                  <a:pt x="18944" y="14786"/>
                  <a:pt x="21600" y="21600"/>
                </a:cubicBezTo>
                <a:cubicBezTo>
                  <a:pt x="21600" y="21600"/>
                  <a:pt x="21252" y="6300"/>
                  <a:pt x="13108" y="63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3" name="Shape 1973"/>
          <p:cNvSpPr/>
          <p:nvPr/>
        </p:nvSpPr>
        <p:spPr>
          <a:xfrm>
            <a:off x="2397028" y="1484217"/>
            <a:ext cx="297850" cy="26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32" y="0"/>
                </a:moveTo>
                <a:cubicBezTo>
                  <a:pt x="8100" y="0"/>
                  <a:pt x="8100" y="0"/>
                  <a:pt x="8100" y="0"/>
                </a:cubicBezTo>
                <a:lnTo>
                  <a:pt x="7708" y="391"/>
                </a:lnTo>
                <a:cubicBezTo>
                  <a:pt x="7708" y="5180"/>
                  <a:pt x="7708" y="5180"/>
                  <a:pt x="7708" y="5180"/>
                </a:cubicBezTo>
                <a:cubicBezTo>
                  <a:pt x="3832" y="5180"/>
                  <a:pt x="3832" y="5180"/>
                  <a:pt x="3832" y="5180"/>
                </a:cubicBezTo>
                <a:lnTo>
                  <a:pt x="3484" y="5180"/>
                </a:lnTo>
                <a:cubicBezTo>
                  <a:pt x="3092" y="5180"/>
                  <a:pt x="3092" y="5180"/>
                  <a:pt x="2700" y="5571"/>
                </a:cubicBezTo>
                <a:cubicBezTo>
                  <a:pt x="0" y="7379"/>
                  <a:pt x="0" y="7379"/>
                  <a:pt x="0" y="7379"/>
                </a:cubicBezTo>
                <a:cubicBezTo>
                  <a:pt x="0" y="7770"/>
                  <a:pt x="0" y="7770"/>
                  <a:pt x="0" y="7770"/>
                </a:cubicBezTo>
                <a:cubicBezTo>
                  <a:pt x="0" y="8161"/>
                  <a:pt x="0" y="8161"/>
                  <a:pt x="0" y="8161"/>
                </a:cubicBezTo>
                <a:cubicBezTo>
                  <a:pt x="2700" y="10360"/>
                  <a:pt x="2700" y="10360"/>
                  <a:pt x="2700" y="10360"/>
                </a:cubicBezTo>
                <a:cubicBezTo>
                  <a:pt x="3092" y="10360"/>
                  <a:pt x="3092" y="10360"/>
                  <a:pt x="3484" y="10360"/>
                </a:cubicBezTo>
                <a:cubicBezTo>
                  <a:pt x="3484" y="10800"/>
                  <a:pt x="3832" y="10800"/>
                  <a:pt x="3832" y="10800"/>
                </a:cubicBezTo>
                <a:cubicBezTo>
                  <a:pt x="7708" y="10800"/>
                  <a:pt x="7708" y="10800"/>
                  <a:pt x="7708" y="10800"/>
                </a:cubicBezTo>
                <a:cubicBezTo>
                  <a:pt x="7708" y="21160"/>
                  <a:pt x="7708" y="21160"/>
                  <a:pt x="7708" y="21160"/>
                </a:cubicBezTo>
                <a:cubicBezTo>
                  <a:pt x="7708" y="21600"/>
                  <a:pt x="8100" y="21600"/>
                  <a:pt x="8100" y="21600"/>
                </a:cubicBezTo>
                <a:cubicBezTo>
                  <a:pt x="9232" y="21600"/>
                  <a:pt x="9232" y="21600"/>
                  <a:pt x="9232" y="21600"/>
                </a:cubicBezTo>
                <a:cubicBezTo>
                  <a:pt x="9232" y="21600"/>
                  <a:pt x="9624" y="21600"/>
                  <a:pt x="9624" y="21160"/>
                </a:cubicBezTo>
                <a:cubicBezTo>
                  <a:pt x="9624" y="391"/>
                  <a:pt x="9624" y="391"/>
                  <a:pt x="9624" y="391"/>
                </a:cubicBezTo>
                <a:lnTo>
                  <a:pt x="9232" y="0"/>
                </a:lnTo>
                <a:close/>
                <a:moveTo>
                  <a:pt x="21208" y="5180"/>
                </a:moveTo>
                <a:cubicBezTo>
                  <a:pt x="18900" y="2981"/>
                  <a:pt x="18900" y="2981"/>
                  <a:pt x="18900" y="2981"/>
                </a:cubicBezTo>
                <a:cubicBezTo>
                  <a:pt x="18508" y="2981"/>
                  <a:pt x="18508" y="2981"/>
                  <a:pt x="18116" y="2590"/>
                </a:cubicBezTo>
                <a:lnTo>
                  <a:pt x="17724" y="2590"/>
                </a:lnTo>
                <a:cubicBezTo>
                  <a:pt x="10408" y="2590"/>
                  <a:pt x="10408" y="2590"/>
                  <a:pt x="10408" y="2590"/>
                </a:cubicBezTo>
                <a:cubicBezTo>
                  <a:pt x="11148" y="8161"/>
                  <a:pt x="11148" y="8161"/>
                  <a:pt x="11148" y="8161"/>
                </a:cubicBezTo>
                <a:cubicBezTo>
                  <a:pt x="17724" y="8161"/>
                  <a:pt x="17724" y="8161"/>
                  <a:pt x="17724" y="8161"/>
                </a:cubicBezTo>
                <a:lnTo>
                  <a:pt x="18116" y="8161"/>
                </a:lnTo>
                <a:cubicBezTo>
                  <a:pt x="18508" y="8161"/>
                  <a:pt x="18508" y="7770"/>
                  <a:pt x="18900" y="7770"/>
                </a:cubicBezTo>
                <a:cubicBezTo>
                  <a:pt x="21208" y="6011"/>
                  <a:pt x="21208" y="6011"/>
                  <a:pt x="21208" y="6011"/>
                </a:cubicBezTo>
                <a:cubicBezTo>
                  <a:pt x="21600" y="5571"/>
                  <a:pt x="21600" y="5571"/>
                  <a:pt x="21600" y="5571"/>
                </a:cubicBezTo>
                <a:cubicBezTo>
                  <a:pt x="21600" y="5180"/>
                  <a:pt x="21600" y="5180"/>
                  <a:pt x="21208" y="518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4" name="Shape 1974"/>
          <p:cNvSpPr/>
          <p:nvPr/>
        </p:nvSpPr>
        <p:spPr>
          <a:xfrm>
            <a:off x="1868040" y="1469136"/>
            <a:ext cx="167201" cy="299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5" h="21123" extrusionOk="0">
                <a:moveTo>
                  <a:pt x="19598" y="15284"/>
                </a:moveTo>
                <a:cubicBezTo>
                  <a:pt x="15163" y="7074"/>
                  <a:pt x="15163" y="7074"/>
                  <a:pt x="15163" y="7074"/>
                </a:cubicBezTo>
                <a:cubicBezTo>
                  <a:pt x="13876" y="5221"/>
                  <a:pt x="9441" y="3705"/>
                  <a:pt x="5651" y="4463"/>
                </a:cubicBezTo>
                <a:cubicBezTo>
                  <a:pt x="2504" y="379"/>
                  <a:pt x="2504" y="379"/>
                  <a:pt x="2504" y="379"/>
                </a:cubicBezTo>
                <a:cubicBezTo>
                  <a:pt x="1860" y="0"/>
                  <a:pt x="1288" y="0"/>
                  <a:pt x="644" y="0"/>
                </a:cubicBezTo>
                <a:cubicBezTo>
                  <a:pt x="0" y="379"/>
                  <a:pt x="0" y="758"/>
                  <a:pt x="0" y="1137"/>
                </a:cubicBezTo>
                <a:cubicBezTo>
                  <a:pt x="3791" y="5221"/>
                  <a:pt x="3791" y="5221"/>
                  <a:pt x="3791" y="5221"/>
                </a:cubicBezTo>
                <a:cubicBezTo>
                  <a:pt x="1288" y="5937"/>
                  <a:pt x="-715" y="8168"/>
                  <a:pt x="644" y="10063"/>
                </a:cubicBezTo>
                <a:cubicBezTo>
                  <a:pt x="4435" y="18274"/>
                  <a:pt x="4435" y="18274"/>
                  <a:pt x="4435" y="18274"/>
                </a:cubicBezTo>
                <a:cubicBezTo>
                  <a:pt x="5078" y="20505"/>
                  <a:pt x="9441" y="21600"/>
                  <a:pt x="13876" y="20926"/>
                </a:cubicBezTo>
                <a:cubicBezTo>
                  <a:pt x="18382" y="19747"/>
                  <a:pt x="20885" y="17137"/>
                  <a:pt x="19598" y="15284"/>
                </a:cubicBezTo>
                <a:close/>
                <a:moveTo>
                  <a:pt x="8225" y="9347"/>
                </a:moveTo>
                <a:cubicBezTo>
                  <a:pt x="6938" y="9726"/>
                  <a:pt x="5651" y="9347"/>
                  <a:pt x="5078" y="8547"/>
                </a:cubicBezTo>
                <a:cubicBezTo>
                  <a:pt x="4435" y="7832"/>
                  <a:pt x="5078" y="6695"/>
                  <a:pt x="6294" y="6695"/>
                </a:cubicBezTo>
                <a:cubicBezTo>
                  <a:pt x="8225" y="6316"/>
                  <a:pt x="9441" y="6695"/>
                  <a:pt x="9441" y="7495"/>
                </a:cubicBezTo>
                <a:cubicBezTo>
                  <a:pt x="10085" y="8168"/>
                  <a:pt x="9441" y="9347"/>
                  <a:pt x="8225" y="934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5" name="Shape 1975"/>
          <p:cNvSpPr/>
          <p:nvPr/>
        </p:nvSpPr>
        <p:spPr>
          <a:xfrm>
            <a:off x="10719497" y="3332067"/>
            <a:ext cx="224032" cy="17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27" y="16348"/>
                </a:moveTo>
                <a:cubicBezTo>
                  <a:pt x="14361" y="16348"/>
                  <a:pt x="14361" y="16348"/>
                  <a:pt x="14361" y="16348"/>
                </a:cubicBezTo>
                <a:cubicBezTo>
                  <a:pt x="14361" y="21600"/>
                  <a:pt x="14361" y="21600"/>
                  <a:pt x="14361" y="21600"/>
                </a:cubicBezTo>
                <a:cubicBezTo>
                  <a:pt x="21600" y="13759"/>
                  <a:pt x="21600" y="13759"/>
                  <a:pt x="21600" y="13759"/>
                </a:cubicBezTo>
                <a:cubicBezTo>
                  <a:pt x="14361" y="5252"/>
                  <a:pt x="14361" y="5252"/>
                  <a:pt x="14361" y="5252"/>
                </a:cubicBezTo>
                <a:cubicBezTo>
                  <a:pt x="14361" y="11096"/>
                  <a:pt x="14361" y="11096"/>
                  <a:pt x="14361" y="11096"/>
                </a:cubicBezTo>
                <a:cubicBezTo>
                  <a:pt x="4112" y="11096"/>
                  <a:pt x="4112" y="11096"/>
                  <a:pt x="4112" y="11096"/>
                </a:cubicBezTo>
                <a:cubicBezTo>
                  <a:pt x="4112" y="0"/>
                  <a:pt x="4112" y="0"/>
                  <a:pt x="41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427"/>
                  <a:pt x="0" y="12427"/>
                  <a:pt x="0" y="12427"/>
                </a:cubicBezTo>
                <a:cubicBezTo>
                  <a:pt x="0" y="14425"/>
                  <a:pt x="1564" y="16348"/>
                  <a:pt x="3127" y="163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6" name="Shape 1976"/>
          <p:cNvSpPr/>
          <p:nvPr/>
        </p:nvSpPr>
        <p:spPr>
          <a:xfrm>
            <a:off x="8954991" y="2687401"/>
            <a:ext cx="231973" cy="240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24" extrusionOk="0">
                <a:moveTo>
                  <a:pt x="7829" y="16412"/>
                </a:moveTo>
                <a:cubicBezTo>
                  <a:pt x="6885" y="17789"/>
                  <a:pt x="6885" y="17789"/>
                  <a:pt x="6885" y="17789"/>
                </a:cubicBezTo>
                <a:cubicBezTo>
                  <a:pt x="5886" y="18795"/>
                  <a:pt x="4387" y="18795"/>
                  <a:pt x="3387" y="17789"/>
                </a:cubicBezTo>
                <a:cubicBezTo>
                  <a:pt x="2943" y="17312"/>
                  <a:pt x="2443" y="16412"/>
                  <a:pt x="2443" y="15989"/>
                </a:cubicBezTo>
                <a:cubicBezTo>
                  <a:pt x="2443" y="15459"/>
                  <a:pt x="2943" y="14983"/>
                  <a:pt x="3387" y="14506"/>
                </a:cubicBezTo>
                <a:cubicBezTo>
                  <a:pt x="7385" y="10324"/>
                  <a:pt x="7385" y="10324"/>
                  <a:pt x="7385" y="10324"/>
                </a:cubicBezTo>
                <a:cubicBezTo>
                  <a:pt x="8329" y="9848"/>
                  <a:pt x="9828" y="8418"/>
                  <a:pt x="10828" y="9371"/>
                </a:cubicBezTo>
                <a:cubicBezTo>
                  <a:pt x="11328" y="10324"/>
                  <a:pt x="12271" y="10324"/>
                  <a:pt x="12771" y="9371"/>
                </a:cubicBezTo>
                <a:cubicBezTo>
                  <a:pt x="13271" y="8895"/>
                  <a:pt x="13271" y="8418"/>
                  <a:pt x="12771" y="7995"/>
                </a:cubicBezTo>
                <a:cubicBezTo>
                  <a:pt x="10828" y="6089"/>
                  <a:pt x="7829" y="6089"/>
                  <a:pt x="5386" y="8418"/>
                </a:cubicBezTo>
                <a:cubicBezTo>
                  <a:pt x="1444" y="12653"/>
                  <a:pt x="1444" y="12653"/>
                  <a:pt x="1444" y="12653"/>
                </a:cubicBezTo>
                <a:cubicBezTo>
                  <a:pt x="444" y="13606"/>
                  <a:pt x="0" y="14506"/>
                  <a:pt x="0" y="15989"/>
                </a:cubicBezTo>
                <a:cubicBezTo>
                  <a:pt x="0" y="17312"/>
                  <a:pt x="444" y="18795"/>
                  <a:pt x="1444" y="19695"/>
                </a:cubicBezTo>
                <a:cubicBezTo>
                  <a:pt x="2443" y="20648"/>
                  <a:pt x="3887" y="21124"/>
                  <a:pt x="4886" y="21124"/>
                </a:cubicBezTo>
                <a:cubicBezTo>
                  <a:pt x="6330" y="21124"/>
                  <a:pt x="7829" y="20648"/>
                  <a:pt x="8829" y="19695"/>
                </a:cubicBezTo>
                <a:cubicBezTo>
                  <a:pt x="9828" y="18318"/>
                  <a:pt x="9828" y="18318"/>
                  <a:pt x="9828" y="18318"/>
                </a:cubicBezTo>
                <a:cubicBezTo>
                  <a:pt x="10328" y="17789"/>
                  <a:pt x="10328" y="16889"/>
                  <a:pt x="9828" y="16412"/>
                </a:cubicBezTo>
                <a:cubicBezTo>
                  <a:pt x="9329" y="15989"/>
                  <a:pt x="8329" y="15989"/>
                  <a:pt x="7829" y="16412"/>
                </a:cubicBezTo>
                <a:close/>
                <a:moveTo>
                  <a:pt x="20156" y="1430"/>
                </a:moveTo>
                <a:cubicBezTo>
                  <a:pt x="18157" y="-476"/>
                  <a:pt x="15214" y="-476"/>
                  <a:pt x="13271" y="1430"/>
                </a:cubicBezTo>
                <a:cubicBezTo>
                  <a:pt x="11772" y="2330"/>
                  <a:pt x="11772" y="2330"/>
                  <a:pt x="11772" y="2330"/>
                </a:cubicBezTo>
                <a:cubicBezTo>
                  <a:pt x="11328" y="3283"/>
                  <a:pt x="11328" y="3759"/>
                  <a:pt x="11772" y="4236"/>
                </a:cubicBezTo>
                <a:cubicBezTo>
                  <a:pt x="12271" y="4712"/>
                  <a:pt x="13271" y="4712"/>
                  <a:pt x="13771" y="4236"/>
                </a:cubicBezTo>
                <a:cubicBezTo>
                  <a:pt x="15214" y="3283"/>
                  <a:pt x="15214" y="3283"/>
                  <a:pt x="15214" y="3283"/>
                </a:cubicBezTo>
                <a:cubicBezTo>
                  <a:pt x="16214" y="2330"/>
                  <a:pt x="17658" y="2330"/>
                  <a:pt x="18157" y="3283"/>
                </a:cubicBezTo>
                <a:cubicBezTo>
                  <a:pt x="18657" y="3759"/>
                  <a:pt x="19157" y="4236"/>
                  <a:pt x="19157" y="5189"/>
                </a:cubicBezTo>
                <a:cubicBezTo>
                  <a:pt x="19157" y="5612"/>
                  <a:pt x="18657" y="6089"/>
                  <a:pt x="18157" y="6565"/>
                </a:cubicBezTo>
                <a:cubicBezTo>
                  <a:pt x="14270" y="10800"/>
                  <a:pt x="14270" y="10800"/>
                  <a:pt x="14270" y="10800"/>
                </a:cubicBezTo>
                <a:cubicBezTo>
                  <a:pt x="11772" y="12653"/>
                  <a:pt x="11328" y="11700"/>
                  <a:pt x="10828" y="11224"/>
                </a:cubicBezTo>
                <a:cubicBezTo>
                  <a:pt x="10328" y="10800"/>
                  <a:pt x="9329" y="10800"/>
                  <a:pt x="8829" y="11224"/>
                </a:cubicBezTo>
                <a:cubicBezTo>
                  <a:pt x="8329" y="11700"/>
                  <a:pt x="8329" y="12653"/>
                  <a:pt x="8829" y="13130"/>
                </a:cubicBezTo>
                <a:cubicBezTo>
                  <a:pt x="9828" y="14083"/>
                  <a:pt x="10828" y="14506"/>
                  <a:pt x="11772" y="14506"/>
                </a:cubicBezTo>
                <a:cubicBezTo>
                  <a:pt x="13271" y="14506"/>
                  <a:pt x="14715" y="14083"/>
                  <a:pt x="15714" y="12653"/>
                </a:cubicBezTo>
                <a:cubicBezTo>
                  <a:pt x="20156" y="8418"/>
                  <a:pt x="20156" y="8418"/>
                  <a:pt x="20156" y="8418"/>
                </a:cubicBezTo>
                <a:cubicBezTo>
                  <a:pt x="21100" y="7518"/>
                  <a:pt x="21600" y="6089"/>
                  <a:pt x="21600" y="5189"/>
                </a:cubicBezTo>
                <a:cubicBezTo>
                  <a:pt x="21600" y="3759"/>
                  <a:pt x="21100" y="2330"/>
                  <a:pt x="20156" y="143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7" name="Shape 1977"/>
          <p:cNvSpPr/>
          <p:nvPr/>
        </p:nvSpPr>
        <p:spPr>
          <a:xfrm>
            <a:off x="3616228" y="2703417"/>
            <a:ext cx="229598" cy="20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7" y="0"/>
                </a:moveTo>
                <a:cubicBezTo>
                  <a:pt x="2443" y="0"/>
                  <a:pt x="2443" y="0"/>
                  <a:pt x="2443" y="0"/>
                </a:cubicBezTo>
                <a:cubicBezTo>
                  <a:pt x="944" y="0"/>
                  <a:pt x="0" y="1064"/>
                  <a:pt x="0" y="2755"/>
                </a:cubicBezTo>
                <a:cubicBezTo>
                  <a:pt x="0" y="13837"/>
                  <a:pt x="0" y="13837"/>
                  <a:pt x="0" y="13837"/>
                </a:cubicBezTo>
                <a:cubicBezTo>
                  <a:pt x="0" y="15464"/>
                  <a:pt x="944" y="16591"/>
                  <a:pt x="2443" y="16591"/>
                </a:cubicBezTo>
                <a:cubicBezTo>
                  <a:pt x="7885" y="16591"/>
                  <a:pt x="7885" y="16591"/>
                  <a:pt x="7885" y="16591"/>
                </a:cubicBezTo>
                <a:cubicBezTo>
                  <a:pt x="13771" y="21600"/>
                  <a:pt x="13771" y="21600"/>
                  <a:pt x="13771" y="21600"/>
                </a:cubicBezTo>
                <a:cubicBezTo>
                  <a:pt x="13771" y="16591"/>
                  <a:pt x="13771" y="16591"/>
                  <a:pt x="13771" y="16591"/>
                </a:cubicBezTo>
                <a:cubicBezTo>
                  <a:pt x="19157" y="16591"/>
                  <a:pt x="19157" y="16591"/>
                  <a:pt x="19157" y="16591"/>
                </a:cubicBezTo>
                <a:cubicBezTo>
                  <a:pt x="20656" y="16591"/>
                  <a:pt x="21600" y="15464"/>
                  <a:pt x="21600" y="13837"/>
                </a:cubicBezTo>
                <a:cubicBezTo>
                  <a:pt x="21600" y="2755"/>
                  <a:pt x="21600" y="2755"/>
                  <a:pt x="21600" y="2755"/>
                </a:cubicBezTo>
                <a:cubicBezTo>
                  <a:pt x="21600" y="1064"/>
                  <a:pt x="20656" y="0"/>
                  <a:pt x="191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8" name="Shape 1978"/>
          <p:cNvSpPr/>
          <p:nvPr/>
        </p:nvSpPr>
        <p:spPr>
          <a:xfrm>
            <a:off x="8939909" y="2083499"/>
            <a:ext cx="266100" cy="259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4" y="0"/>
                </a:moveTo>
                <a:lnTo>
                  <a:pt x="13847" y="7963"/>
                </a:lnTo>
                <a:lnTo>
                  <a:pt x="21600" y="7963"/>
                </a:lnTo>
                <a:lnTo>
                  <a:pt x="15115" y="12791"/>
                </a:lnTo>
                <a:lnTo>
                  <a:pt x="17260" y="21600"/>
                </a:lnTo>
                <a:lnTo>
                  <a:pt x="10824" y="16275"/>
                </a:lnTo>
                <a:lnTo>
                  <a:pt x="4291" y="21600"/>
                </a:lnTo>
                <a:lnTo>
                  <a:pt x="6485" y="12791"/>
                </a:lnTo>
                <a:lnTo>
                  <a:pt x="0" y="7963"/>
                </a:lnTo>
                <a:lnTo>
                  <a:pt x="7801" y="7963"/>
                </a:lnTo>
                <a:lnTo>
                  <a:pt x="10824" y="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79" name="Shape 1979"/>
          <p:cNvSpPr/>
          <p:nvPr/>
        </p:nvSpPr>
        <p:spPr>
          <a:xfrm>
            <a:off x="1231010" y="3274917"/>
            <a:ext cx="251808" cy="24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3" y="10540"/>
                </a:moveTo>
                <a:cubicBezTo>
                  <a:pt x="19783" y="9190"/>
                  <a:pt x="20717" y="8256"/>
                  <a:pt x="21600" y="7321"/>
                </a:cubicBezTo>
                <a:cubicBezTo>
                  <a:pt x="21600" y="6854"/>
                  <a:pt x="21185" y="5971"/>
                  <a:pt x="21185" y="5504"/>
                </a:cubicBezTo>
                <a:cubicBezTo>
                  <a:pt x="19315" y="5971"/>
                  <a:pt x="18381" y="5037"/>
                  <a:pt x="17498" y="4102"/>
                </a:cubicBezTo>
                <a:cubicBezTo>
                  <a:pt x="16563" y="3219"/>
                  <a:pt x="16096" y="2285"/>
                  <a:pt x="16563" y="883"/>
                </a:cubicBezTo>
                <a:cubicBezTo>
                  <a:pt x="16096" y="467"/>
                  <a:pt x="15213" y="0"/>
                  <a:pt x="14279" y="0"/>
                </a:cubicBezTo>
                <a:cubicBezTo>
                  <a:pt x="13812" y="883"/>
                  <a:pt x="12462" y="1817"/>
                  <a:pt x="11060" y="1817"/>
                </a:cubicBezTo>
                <a:cubicBezTo>
                  <a:pt x="9710" y="1817"/>
                  <a:pt x="8308" y="883"/>
                  <a:pt x="7840" y="0"/>
                </a:cubicBezTo>
                <a:cubicBezTo>
                  <a:pt x="6906" y="0"/>
                  <a:pt x="6023" y="467"/>
                  <a:pt x="5556" y="883"/>
                </a:cubicBezTo>
                <a:cubicBezTo>
                  <a:pt x="6023" y="2285"/>
                  <a:pt x="5556" y="3219"/>
                  <a:pt x="4621" y="4102"/>
                </a:cubicBezTo>
                <a:cubicBezTo>
                  <a:pt x="3738" y="5037"/>
                  <a:pt x="2285" y="5971"/>
                  <a:pt x="935" y="5504"/>
                </a:cubicBezTo>
                <a:cubicBezTo>
                  <a:pt x="935" y="5971"/>
                  <a:pt x="467" y="6854"/>
                  <a:pt x="0" y="7321"/>
                </a:cubicBezTo>
                <a:cubicBezTo>
                  <a:pt x="1402" y="8256"/>
                  <a:pt x="2285" y="9190"/>
                  <a:pt x="2285" y="10540"/>
                </a:cubicBezTo>
                <a:cubicBezTo>
                  <a:pt x="2285" y="11942"/>
                  <a:pt x="1402" y="13292"/>
                  <a:pt x="0" y="14279"/>
                </a:cubicBezTo>
                <a:cubicBezTo>
                  <a:pt x="467" y="14694"/>
                  <a:pt x="935" y="15629"/>
                  <a:pt x="935" y="16096"/>
                </a:cubicBezTo>
                <a:cubicBezTo>
                  <a:pt x="2285" y="16096"/>
                  <a:pt x="3738" y="16096"/>
                  <a:pt x="4621" y="17031"/>
                </a:cubicBezTo>
                <a:cubicBezTo>
                  <a:pt x="5556" y="17913"/>
                  <a:pt x="6023" y="19315"/>
                  <a:pt x="5556" y="20665"/>
                </a:cubicBezTo>
                <a:cubicBezTo>
                  <a:pt x="6023" y="21133"/>
                  <a:pt x="6906" y="21133"/>
                  <a:pt x="7840" y="21600"/>
                </a:cubicBezTo>
                <a:cubicBezTo>
                  <a:pt x="8308" y="20198"/>
                  <a:pt x="9710" y="19315"/>
                  <a:pt x="11060" y="19315"/>
                </a:cubicBezTo>
                <a:cubicBezTo>
                  <a:pt x="12462" y="19315"/>
                  <a:pt x="13812" y="20198"/>
                  <a:pt x="14279" y="21600"/>
                </a:cubicBezTo>
                <a:cubicBezTo>
                  <a:pt x="15213" y="21133"/>
                  <a:pt x="16096" y="21133"/>
                  <a:pt x="16563" y="20665"/>
                </a:cubicBezTo>
                <a:cubicBezTo>
                  <a:pt x="16096" y="19315"/>
                  <a:pt x="16563" y="17913"/>
                  <a:pt x="17498" y="17031"/>
                </a:cubicBezTo>
                <a:cubicBezTo>
                  <a:pt x="18381" y="16096"/>
                  <a:pt x="19315" y="15629"/>
                  <a:pt x="21185" y="16096"/>
                </a:cubicBezTo>
                <a:cubicBezTo>
                  <a:pt x="21185" y="15162"/>
                  <a:pt x="21600" y="14694"/>
                  <a:pt x="21600" y="13760"/>
                </a:cubicBezTo>
                <a:cubicBezTo>
                  <a:pt x="20717" y="13292"/>
                  <a:pt x="19783" y="11942"/>
                  <a:pt x="19783" y="10540"/>
                </a:cubicBezTo>
                <a:close/>
                <a:moveTo>
                  <a:pt x="11060" y="15162"/>
                </a:moveTo>
                <a:cubicBezTo>
                  <a:pt x="8308" y="15162"/>
                  <a:pt x="6490" y="13292"/>
                  <a:pt x="6490" y="10540"/>
                </a:cubicBezTo>
                <a:cubicBezTo>
                  <a:pt x="6490" y="8256"/>
                  <a:pt x="8308" y="5971"/>
                  <a:pt x="11060" y="5971"/>
                </a:cubicBezTo>
                <a:cubicBezTo>
                  <a:pt x="13812" y="5971"/>
                  <a:pt x="15629" y="8256"/>
                  <a:pt x="15629" y="10540"/>
                </a:cubicBezTo>
                <a:cubicBezTo>
                  <a:pt x="15629" y="13292"/>
                  <a:pt x="13812" y="15162"/>
                  <a:pt x="11060" y="151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0" name="Shape 1980"/>
          <p:cNvSpPr/>
          <p:nvPr/>
        </p:nvSpPr>
        <p:spPr>
          <a:xfrm>
            <a:off x="7157006" y="2672205"/>
            <a:ext cx="268600" cy="266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9" h="20825" extrusionOk="0">
                <a:moveTo>
                  <a:pt x="18881" y="1992"/>
                </a:moveTo>
                <a:cubicBezTo>
                  <a:pt x="16772" y="352"/>
                  <a:pt x="14289" y="-538"/>
                  <a:pt x="13446" y="352"/>
                </a:cubicBezTo>
                <a:cubicBezTo>
                  <a:pt x="10541" y="3210"/>
                  <a:pt x="10541" y="3210"/>
                  <a:pt x="10541" y="3210"/>
                </a:cubicBezTo>
                <a:cubicBezTo>
                  <a:pt x="10119" y="3632"/>
                  <a:pt x="9744" y="5319"/>
                  <a:pt x="9744" y="6959"/>
                </a:cubicBezTo>
                <a:cubicBezTo>
                  <a:pt x="139" y="16470"/>
                  <a:pt x="139" y="16470"/>
                  <a:pt x="139" y="16470"/>
                </a:cubicBezTo>
                <a:cubicBezTo>
                  <a:pt x="-236" y="16892"/>
                  <a:pt x="139" y="18579"/>
                  <a:pt x="1404" y="19422"/>
                </a:cubicBezTo>
                <a:cubicBezTo>
                  <a:pt x="2669" y="20687"/>
                  <a:pt x="3934" y="21062"/>
                  <a:pt x="4356" y="20687"/>
                </a:cubicBezTo>
                <a:cubicBezTo>
                  <a:pt x="13867" y="11082"/>
                  <a:pt x="13867" y="11082"/>
                  <a:pt x="13867" y="11082"/>
                </a:cubicBezTo>
                <a:cubicBezTo>
                  <a:pt x="15507" y="11082"/>
                  <a:pt x="17194" y="10707"/>
                  <a:pt x="17616" y="10285"/>
                </a:cubicBezTo>
                <a:cubicBezTo>
                  <a:pt x="20521" y="7380"/>
                  <a:pt x="20521" y="7380"/>
                  <a:pt x="20521" y="7380"/>
                </a:cubicBezTo>
                <a:cubicBezTo>
                  <a:pt x="21364" y="6537"/>
                  <a:pt x="20942" y="4054"/>
                  <a:pt x="18881" y="1992"/>
                </a:cubicBezTo>
                <a:close/>
                <a:moveTo>
                  <a:pt x="8479" y="11504"/>
                </a:moveTo>
                <a:cubicBezTo>
                  <a:pt x="8057" y="11082"/>
                  <a:pt x="8057" y="10285"/>
                  <a:pt x="8901" y="9864"/>
                </a:cubicBezTo>
                <a:cubicBezTo>
                  <a:pt x="9322" y="9020"/>
                  <a:pt x="10119" y="9020"/>
                  <a:pt x="10541" y="9442"/>
                </a:cubicBezTo>
                <a:cubicBezTo>
                  <a:pt x="10962" y="9864"/>
                  <a:pt x="10962" y="10707"/>
                  <a:pt x="10119" y="11082"/>
                </a:cubicBezTo>
                <a:cubicBezTo>
                  <a:pt x="9744" y="11925"/>
                  <a:pt x="8901" y="11925"/>
                  <a:pt x="8479" y="11504"/>
                </a:cubicBezTo>
                <a:close/>
                <a:moveTo>
                  <a:pt x="16351" y="4897"/>
                </a:moveTo>
                <a:cubicBezTo>
                  <a:pt x="14711" y="3210"/>
                  <a:pt x="14289" y="1149"/>
                  <a:pt x="14289" y="1149"/>
                </a:cubicBezTo>
                <a:cubicBezTo>
                  <a:pt x="14711" y="727"/>
                  <a:pt x="16351" y="1524"/>
                  <a:pt x="18037" y="2836"/>
                </a:cubicBezTo>
                <a:cubicBezTo>
                  <a:pt x="19677" y="4475"/>
                  <a:pt x="20099" y="6115"/>
                  <a:pt x="19677" y="6537"/>
                </a:cubicBezTo>
                <a:cubicBezTo>
                  <a:pt x="19677" y="6537"/>
                  <a:pt x="17616" y="6115"/>
                  <a:pt x="16351" y="489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1" name="Shape 1981"/>
          <p:cNvSpPr/>
          <p:nvPr/>
        </p:nvSpPr>
        <p:spPr>
          <a:xfrm>
            <a:off x="632522" y="3274164"/>
            <a:ext cx="269270" cy="250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8" h="17053" extrusionOk="0">
                <a:moveTo>
                  <a:pt x="20740" y="3005"/>
                </a:moveTo>
                <a:cubicBezTo>
                  <a:pt x="7216" y="7674"/>
                  <a:pt x="12712" y="-4547"/>
                  <a:pt x="2103" y="1949"/>
                </a:cubicBezTo>
                <a:cubicBezTo>
                  <a:pt x="0" y="2680"/>
                  <a:pt x="0" y="2680"/>
                  <a:pt x="0" y="2680"/>
                </a:cubicBezTo>
                <a:cubicBezTo>
                  <a:pt x="4205" y="17053"/>
                  <a:pt x="4205" y="17053"/>
                  <a:pt x="4205" y="17053"/>
                </a:cubicBezTo>
                <a:cubicBezTo>
                  <a:pt x="6738" y="17053"/>
                  <a:pt x="6738" y="17053"/>
                  <a:pt x="6738" y="17053"/>
                </a:cubicBezTo>
                <a:cubicBezTo>
                  <a:pt x="4635" y="9867"/>
                  <a:pt x="4635" y="9867"/>
                  <a:pt x="4635" y="9867"/>
                </a:cubicBezTo>
                <a:cubicBezTo>
                  <a:pt x="14002" y="3370"/>
                  <a:pt x="10179" y="17053"/>
                  <a:pt x="21170" y="3370"/>
                </a:cubicBezTo>
                <a:cubicBezTo>
                  <a:pt x="21600" y="3370"/>
                  <a:pt x="21170" y="3005"/>
                  <a:pt x="20740" y="300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2" name="Shape 1982"/>
          <p:cNvSpPr/>
          <p:nvPr/>
        </p:nvSpPr>
        <p:spPr>
          <a:xfrm>
            <a:off x="8361008" y="2675850"/>
            <a:ext cx="237358" cy="26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44" h="20442" extrusionOk="0">
                <a:moveTo>
                  <a:pt x="15836" y="8388"/>
                </a:moveTo>
                <a:cubicBezTo>
                  <a:pt x="13143" y="2625"/>
                  <a:pt x="11313" y="516"/>
                  <a:pt x="6841" y="516"/>
                </a:cubicBezTo>
                <a:cubicBezTo>
                  <a:pt x="5011" y="516"/>
                  <a:pt x="5468" y="-327"/>
                  <a:pt x="4147" y="142"/>
                </a:cubicBezTo>
                <a:cubicBezTo>
                  <a:pt x="2775" y="516"/>
                  <a:pt x="4147" y="938"/>
                  <a:pt x="2775" y="2203"/>
                </a:cubicBezTo>
                <a:cubicBezTo>
                  <a:pt x="-783" y="4686"/>
                  <a:pt x="-376" y="7591"/>
                  <a:pt x="996" y="13401"/>
                </a:cubicBezTo>
                <a:cubicBezTo>
                  <a:pt x="1911" y="15885"/>
                  <a:pt x="-376" y="16260"/>
                  <a:pt x="538" y="18790"/>
                </a:cubicBezTo>
                <a:cubicBezTo>
                  <a:pt x="996" y="20476"/>
                  <a:pt x="6383" y="21273"/>
                  <a:pt x="11821" y="19211"/>
                </a:cubicBezTo>
                <a:cubicBezTo>
                  <a:pt x="17209" y="17571"/>
                  <a:pt x="20817" y="13776"/>
                  <a:pt x="19902" y="12136"/>
                </a:cubicBezTo>
                <a:cubicBezTo>
                  <a:pt x="18987" y="9653"/>
                  <a:pt x="17209" y="10871"/>
                  <a:pt x="15836" y="8388"/>
                </a:cubicBezTo>
                <a:close/>
                <a:moveTo>
                  <a:pt x="11313" y="17993"/>
                </a:moveTo>
                <a:cubicBezTo>
                  <a:pt x="6383" y="19633"/>
                  <a:pt x="2317" y="18368"/>
                  <a:pt x="1911" y="17993"/>
                </a:cubicBezTo>
                <a:cubicBezTo>
                  <a:pt x="1911" y="17571"/>
                  <a:pt x="3689" y="14620"/>
                  <a:pt x="9077" y="12980"/>
                </a:cubicBezTo>
                <a:cubicBezTo>
                  <a:pt x="14972" y="10871"/>
                  <a:pt x="18123" y="11715"/>
                  <a:pt x="18123" y="12558"/>
                </a:cubicBezTo>
                <a:cubicBezTo>
                  <a:pt x="18530" y="12980"/>
                  <a:pt x="16294" y="16260"/>
                  <a:pt x="11313" y="17993"/>
                </a:cubicBezTo>
                <a:close/>
                <a:moveTo>
                  <a:pt x="9534" y="13776"/>
                </a:moveTo>
                <a:cubicBezTo>
                  <a:pt x="6841" y="14620"/>
                  <a:pt x="5468" y="15463"/>
                  <a:pt x="4147" y="16681"/>
                </a:cubicBezTo>
                <a:cubicBezTo>
                  <a:pt x="5011" y="17150"/>
                  <a:pt x="6383" y="17571"/>
                  <a:pt x="7705" y="16681"/>
                </a:cubicBezTo>
                <a:cubicBezTo>
                  <a:pt x="9992" y="16260"/>
                  <a:pt x="10906" y="14620"/>
                  <a:pt x="10449" y="13401"/>
                </a:cubicBezTo>
                <a:cubicBezTo>
                  <a:pt x="10449" y="13401"/>
                  <a:pt x="9992" y="13776"/>
                  <a:pt x="9534" y="1377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3" name="Shape 1983"/>
          <p:cNvSpPr/>
          <p:nvPr/>
        </p:nvSpPr>
        <p:spPr>
          <a:xfrm>
            <a:off x="7742141" y="2675636"/>
            <a:ext cx="287530" cy="255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5" y="6251"/>
                </a:moveTo>
                <a:cubicBezTo>
                  <a:pt x="20380" y="6251"/>
                  <a:pt x="20380" y="6251"/>
                  <a:pt x="20380" y="6251"/>
                </a:cubicBezTo>
                <a:cubicBezTo>
                  <a:pt x="20787" y="6251"/>
                  <a:pt x="20787" y="5845"/>
                  <a:pt x="20380" y="5387"/>
                </a:cubicBezTo>
                <a:cubicBezTo>
                  <a:pt x="20380" y="5387"/>
                  <a:pt x="16810" y="4015"/>
                  <a:pt x="15997" y="4015"/>
                </a:cubicBezTo>
                <a:cubicBezTo>
                  <a:pt x="15183" y="4015"/>
                  <a:pt x="15183" y="4015"/>
                  <a:pt x="15183" y="4015"/>
                </a:cubicBezTo>
                <a:cubicBezTo>
                  <a:pt x="15183" y="0"/>
                  <a:pt x="15183" y="0"/>
                  <a:pt x="15183" y="0"/>
                </a:cubicBezTo>
                <a:cubicBezTo>
                  <a:pt x="6372" y="0"/>
                  <a:pt x="6372" y="0"/>
                  <a:pt x="6372" y="0"/>
                </a:cubicBezTo>
                <a:cubicBezTo>
                  <a:pt x="6372" y="4015"/>
                  <a:pt x="6372" y="4015"/>
                  <a:pt x="6372" y="4015"/>
                </a:cubicBezTo>
                <a:cubicBezTo>
                  <a:pt x="5603" y="4015"/>
                  <a:pt x="5603" y="4015"/>
                  <a:pt x="5603" y="4015"/>
                </a:cubicBezTo>
                <a:cubicBezTo>
                  <a:pt x="4790" y="4015"/>
                  <a:pt x="1175" y="5387"/>
                  <a:pt x="1175" y="5387"/>
                </a:cubicBezTo>
                <a:cubicBezTo>
                  <a:pt x="768" y="5845"/>
                  <a:pt x="768" y="6251"/>
                  <a:pt x="1175" y="6251"/>
                </a:cubicBezTo>
                <a:close/>
                <a:moveTo>
                  <a:pt x="20380" y="8081"/>
                </a:moveTo>
                <a:cubicBezTo>
                  <a:pt x="1175" y="8081"/>
                  <a:pt x="1175" y="8081"/>
                  <a:pt x="1175" y="8081"/>
                </a:cubicBezTo>
                <a:cubicBezTo>
                  <a:pt x="362" y="8081"/>
                  <a:pt x="0" y="8538"/>
                  <a:pt x="0" y="9402"/>
                </a:cubicBezTo>
                <a:cubicBezTo>
                  <a:pt x="0" y="13926"/>
                  <a:pt x="0" y="13926"/>
                  <a:pt x="0" y="13926"/>
                </a:cubicBezTo>
                <a:cubicBezTo>
                  <a:pt x="0" y="14383"/>
                  <a:pt x="362" y="15247"/>
                  <a:pt x="1175" y="15247"/>
                </a:cubicBezTo>
                <a:cubicBezTo>
                  <a:pt x="3208" y="15247"/>
                  <a:pt x="3208" y="15247"/>
                  <a:pt x="3208" y="15247"/>
                </a:cubicBezTo>
                <a:cubicBezTo>
                  <a:pt x="2395" y="21600"/>
                  <a:pt x="2395" y="21600"/>
                  <a:pt x="2395" y="21600"/>
                </a:cubicBezTo>
                <a:cubicBezTo>
                  <a:pt x="19205" y="21600"/>
                  <a:pt x="19205" y="21600"/>
                  <a:pt x="19205" y="21600"/>
                </a:cubicBezTo>
                <a:cubicBezTo>
                  <a:pt x="18392" y="15247"/>
                  <a:pt x="18392" y="15247"/>
                  <a:pt x="18392" y="15247"/>
                </a:cubicBezTo>
                <a:cubicBezTo>
                  <a:pt x="20380" y="15247"/>
                  <a:pt x="20380" y="15247"/>
                  <a:pt x="20380" y="15247"/>
                </a:cubicBezTo>
                <a:cubicBezTo>
                  <a:pt x="21193" y="15247"/>
                  <a:pt x="21600" y="14383"/>
                  <a:pt x="21600" y="13926"/>
                </a:cubicBezTo>
                <a:cubicBezTo>
                  <a:pt x="21600" y="9402"/>
                  <a:pt x="21600" y="9402"/>
                  <a:pt x="21600" y="9402"/>
                </a:cubicBezTo>
                <a:cubicBezTo>
                  <a:pt x="21600" y="8538"/>
                  <a:pt x="21193" y="8081"/>
                  <a:pt x="20380" y="8081"/>
                </a:cubicBezTo>
                <a:close/>
                <a:moveTo>
                  <a:pt x="4383" y="18906"/>
                </a:moveTo>
                <a:cubicBezTo>
                  <a:pt x="5965" y="10775"/>
                  <a:pt x="5965" y="10775"/>
                  <a:pt x="5965" y="10775"/>
                </a:cubicBezTo>
                <a:cubicBezTo>
                  <a:pt x="15590" y="10775"/>
                  <a:pt x="15590" y="10775"/>
                  <a:pt x="15590" y="10775"/>
                </a:cubicBezTo>
                <a:cubicBezTo>
                  <a:pt x="17217" y="18906"/>
                  <a:pt x="17217" y="18906"/>
                  <a:pt x="17217" y="18906"/>
                </a:cubicBezTo>
                <a:lnTo>
                  <a:pt x="4383" y="1890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4" name="Shape 1984"/>
          <p:cNvSpPr/>
          <p:nvPr/>
        </p:nvSpPr>
        <p:spPr>
          <a:xfrm>
            <a:off x="2989960" y="2671667"/>
            <a:ext cx="297850" cy="26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84" y="13378"/>
                </a:moveTo>
                <a:cubicBezTo>
                  <a:pt x="6184" y="6081"/>
                  <a:pt x="6184" y="6081"/>
                  <a:pt x="6184" y="6081"/>
                </a:cubicBezTo>
                <a:cubicBezTo>
                  <a:pt x="2308" y="6081"/>
                  <a:pt x="2308" y="6081"/>
                  <a:pt x="2308" y="6081"/>
                </a:cubicBezTo>
                <a:cubicBezTo>
                  <a:pt x="784" y="6081"/>
                  <a:pt x="0" y="7346"/>
                  <a:pt x="0" y="8659"/>
                </a:cubicBezTo>
                <a:cubicBezTo>
                  <a:pt x="0" y="15519"/>
                  <a:pt x="0" y="15519"/>
                  <a:pt x="0" y="15519"/>
                </a:cubicBezTo>
                <a:cubicBezTo>
                  <a:pt x="0" y="17222"/>
                  <a:pt x="784" y="18146"/>
                  <a:pt x="2308" y="18146"/>
                </a:cubicBezTo>
                <a:cubicBezTo>
                  <a:pt x="3092" y="18146"/>
                  <a:pt x="3092" y="18146"/>
                  <a:pt x="3092" y="18146"/>
                </a:cubicBezTo>
                <a:cubicBezTo>
                  <a:pt x="3092" y="21600"/>
                  <a:pt x="3092" y="21600"/>
                  <a:pt x="3092" y="21600"/>
                </a:cubicBezTo>
                <a:cubicBezTo>
                  <a:pt x="6576" y="18146"/>
                  <a:pt x="6576" y="18146"/>
                  <a:pt x="6576" y="18146"/>
                </a:cubicBezTo>
                <a:cubicBezTo>
                  <a:pt x="11932" y="18146"/>
                  <a:pt x="11932" y="18146"/>
                  <a:pt x="11932" y="18146"/>
                </a:cubicBezTo>
                <a:cubicBezTo>
                  <a:pt x="13152" y="18146"/>
                  <a:pt x="13892" y="17222"/>
                  <a:pt x="13892" y="15519"/>
                </a:cubicBezTo>
                <a:cubicBezTo>
                  <a:pt x="13892" y="13378"/>
                  <a:pt x="13892" y="13378"/>
                  <a:pt x="13892" y="13378"/>
                </a:cubicBezTo>
                <a:lnTo>
                  <a:pt x="6184" y="13378"/>
                </a:lnTo>
                <a:close/>
                <a:moveTo>
                  <a:pt x="19292" y="0"/>
                </a:moveTo>
                <a:cubicBezTo>
                  <a:pt x="9624" y="0"/>
                  <a:pt x="9624" y="0"/>
                  <a:pt x="9624" y="0"/>
                </a:cubicBezTo>
                <a:cubicBezTo>
                  <a:pt x="8492" y="0"/>
                  <a:pt x="7708" y="1314"/>
                  <a:pt x="7708" y="2627"/>
                </a:cubicBezTo>
                <a:cubicBezTo>
                  <a:pt x="7708" y="12065"/>
                  <a:pt x="7708" y="12065"/>
                  <a:pt x="7708" y="12065"/>
                </a:cubicBezTo>
                <a:cubicBezTo>
                  <a:pt x="15068" y="12065"/>
                  <a:pt x="15068" y="12065"/>
                  <a:pt x="15068" y="12065"/>
                </a:cubicBezTo>
                <a:cubicBezTo>
                  <a:pt x="18508" y="15519"/>
                  <a:pt x="18508" y="15519"/>
                  <a:pt x="18508" y="15519"/>
                </a:cubicBezTo>
                <a:cubicBezTo>
                  <a:pt x="18508" y="12065"/>
                  <a:pt x="18508" y="12065"/>
                  <a:pt x="18508" y="12065"/>
                </a:cubicBezTo>
                <a:cubicBezTo>
                  <a:pt x="19292" y="12065"/>
                  <a:pt x="19292" y="12065"/>
                  <a:pt x="19292" y="12065"/>
                </a:cubicBezTo>
                <a:cubicBezTo>
                  <a:pt x="20468" y="12065"/>
                  <a:pt x="21600" y="11238"/>
                  <a:pt x="21600" y="9486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21600" y="1314"/>
                  <a:pt x="20468" y="0"/>
                  <a:pt x="1929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5" name="Shape 1985"/>
          <p:cNvSpPr/>
          <p:nvPr/>
        </p:nvSpPr>
        <p:spPr>
          <a:xfrm>
            <a:off x="4214716" y="2707386"/>
            <a:ext cx="224404" cy="19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215" h="21600" extrusionOk="0">
                <a:moveTo>
                  <a:pt x="3413" y="0"/>
                </a:moveTo>
                <a:cubicBezTo>
                  <a:pt x="1268" y="0"/>
                  <a:pt x="0" y="2305"/>
                  <a:pt x="0" y="4610"/>
                </a:cubicBezTo>
                <a:cubicBezTo>
                  <a:pt x="0" y="7573"/>
                  <a:pt x="1268" y="9878"/>
                  <a:pt x="3413" y="9878"/>
                </a:cubicBezTo>
                <a:cubicBezTo>
                  <a:pt x="6924" y="9878"/>
                  <a:pt x="4778" y="19163"/>
                  <a:pt x="0" y="19163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8191" y="21600"/>
                  <a:pt x="11653" y="0"/>
                  <a:pt x="3413" y="0"/>
                </a:cubicBezTo>
                <a:close/>
                <a:moveTo>
                  <a:pt x="13409" y="0"/>
                </a:moveTo>
                <a:cubicBezTo>
                  <a:pt x="11653" y="0"/>
                  <a:pt x="9947" y="2305"/>
                  <a:pt x="9947" y="4610"/>
                </a:cubicBezTo>
                <a:cubicBezTo>
                  <a:pt x="9947" y="7573"/>
                  <a:pt x="11653" y="9878"/>
                  <a:pt x="13409" y="9878"/>
                </a:cubicBezTo>
                <a:cubicBezTo>
                  <a:pt x="17260" y="9878"/>
                  <a:pt x="14676" y="19163"/>
                  <a:pt x="9947" y="19163"/>
                </a:cubicBezTo>
                <a:cubicBezTo>
                  <a:pt x="9947" y="21600"/>
                  <a:pt x="9947" y="21600"/>
                  <a:pt x="9947" y="21600"/>
                </a:cubicBezTo>
                <a:cubicBezTo>
                  <a:pt x="18577" y="21600"/>
                  <a:pt x="21600" y="0"/>
                  <a:pt x="13409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6" name="Shape 1986"/>
          <p:cNvSpPr/>
          <p:nvPr/>
        </p:nvSpPr>
        <p:spPr>
          <a:xfrm>
            <a:off x="5987953" y="2686749"/>
            <a:ext cx="234350" cy="240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63" y="0"/>
                </a:moveTo>
                <a:cubicBezTo>
                  <a:pt x="7865" y="0"/>
                  <a:pt x="7865" y="0"/>
                  <a:pt x="7865" y="0"/>
                </a:cubicBezTo>
                <a:cubicBezTo>
                  <a:pt x="6369" y="0"/>
                  <a:pt x="5428" y="974"/>
                  <a:pt x="5428" y="2382"/>
                </a:cubicBezTo>
                <a:cubicBezTo>
                  <a:pt x="5428" y="13426"/>
                  <a:pt x="5428" y="13426"/>
                  <a:pt x="5428" y="13426"/>
                </a:cubicBezTo>
                <a:cubicBezTo>
                  <a:pt x="5428" y="14833"/>
                  <a:pt x="6369" y="15808"/>
                  <a:pt x="7865" y="15808"/>
                </a:cubicBezTo>
                <a:cubicBezTo>
                  <a:pt x="19163" y="15808"/>
                  <a:pt x="19163" y="15808"/>
                  <a:pt x="19163" y="15808"/>
                </a:cubicBezTo>
                <a:cubicBezTo>
                  <a:pt x="20603" y="15808"/>
                  <a:pt x="21600" y="14833"/>
                  <a:pt x="21600" y="13426"/>
                </a:cubicBezTo>
                <a:cubicBezTo>
                  <a:pt x="21600" y="2382"/>
                  <a:pt x="21600" y="2382"/>
                  <a:pt x="21600" y="2382"/>
                </a:cubicBezTo>
                <a:cubicBezTo>
                  <a:pt x="21600" y="974"/>
                  <a:pt x="20603" y="0"/>
                  <a:pt x="19163" y="0"/>
                </a:cubicBezTo>
                <a:close/>
                <a:moveTo>
                  <a:pt x="19163" y="13426"/>
                </a:moveTo>
                <a:cubicBezTo>
                  <a:pt x="7865" y="13426"/>
                  <a:pt x="7865" y="13426"/>
                  <a:pt x="7865" y="13426"/>
                </a:cubicBezTo>
                <a:cubicBezTo>
                  <a:pt x="7865" y="2382"/>
                  <a:pt x="7865" y="2382"/>
                  <a:pt x="7865" y="2382"/>
                </a:cubicBezTo>
                <a:cubicBezTo>
                  <a:pt x="19163" y="2382"/>
                  <a:pt x="19163" y="2382"/>
                  <a:pt x="19163" y="2382"/>
                </a:cubicBezTo>
                <a:lnTo>
                  <a:pt x="19163" y="13426"/>
                </a:lnTo>
                <a:close/>
                <a:moveTo>
                  <a:pt x="2492" y="10556"/>
                </a:moveTo>
                <a:cubicBezTo>
                  <a:pt x="0" y="10556"/>
                  <a:pt x="0" y="10556"/>
                  <a:pt x="0" y="10556"/>
                </a:cubicBezTo>
                <a:cubicBezTo>
                  <a:pt x="0" y="18731"/>
                  <a:pt x="0" y="18731"/>
                  <a:pt x="0" y="18731"/>
                </a:cubicBezTo>
                <a:cubicBezTo>
                  <a:pt x="0" y="20138"/>
                  <a:pt x="997" y="21600"/>
                  <a:pt x="2492" y="21600"/>
                </a:cubicBezTo>
                <a:cubicBezTo>
                  <a:pt x="10855" y="21600"/>
                  <a:pt x="10855" y="21600"/>
                  <a:pt x="10855" y="21600"/>
                </a:cubicBezTo>
                <a:cubicBezTo>
                  <a:pt x="10855" y="18731"/>
                  <a:pt x="10855" y="18731"/>
                  <a:pt x="10855" y="18731"/>
                </a:cubicBezTo>
                <a:cubicBezTo>
                  <a:pt x="2492" y="18731"/>
                  <a:pt x="2492" y="18731"/>
                  <a:pt x="2492" y="18731"/>
                </a:cubicBezTo>
                <a:lnTo>
                  <a:pt x="2492" y="1055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7" name="Shape 1987"/>
          <p:cNvSpPr/>
          <p:nvPr/>
        </p:nvSpPr>
        <p:spPr>
          <a:xfrm>
            <a:off x="10110691" y="3332067"/>
            <a:ext cx="254990" cy="17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62" y="3921"/>
                </a:moveTo>
                <a:cubicBezTo>
                  <a:pt x="5425" y="3921"/>
                  <a:pt x="5425" y="3921"/>
                  <a:pt x="5425" y="3921"/>
                </a:cubicBezTo>
                <a:cubicBezTo>
                  <a:pt x="5425" y="0"/>
                  <a:pt x="5425" y="0"/>
                  <a:pt x="5425" y="0"/>
                </a:cubicBezTo>
                <a:cubicBezTo>
                  <a:pt x="0" y="6584"/>
                  <a:pt x="0" y="6584"/>
                  <a:pt x="0" y="6584"/>
                </a:cubicBezTo>
                <a:cubicBezTo>
                  <a:pt x="5425" y="13093"/>
                  <a:pt x="5425" y="13093"/>
                  <a:pt x="5425" y="13093"/>
                </a:cubicBezTo>
                <a:cubicBezTo>
                  <a:pt x="5425" y="9173"/>
                  <a:pt x="5425" y="9173"/>
                  <a:pt x="5425" y="9173"/>
                </a:cubicBezTo>
                <a:cubicBezTo>
                  <a:pt x="17949" y="9173"/>
                  <a:pt x="17949" y="9173"/>
                  <a:pt x="17949" y="9173"/>
                </a:cubicBezTo>
                <a:cubicBezTo>
                  <a:pt x="17949" y="16348"/>
                  <a:pt x="17949" y="16348"/>
                  <a:pt x="17949" y="16348"/>
                </a:cubicBezTo>
                <a:cubicBezTo>
                  <a:pt x="1369" y="16348"/>
                  <a:pt x="1369" y="16348"/>
                  <a:pt x="1369" y="16348"/>
                </a:cubicBezTo>
                <a:cubicBezTo>
                  <a:pt x="1369" y="21600"/>
                  <a:pt x="1369" y="21600"/>
                  <a:pt x="1369" y="21600"/>
                </a:cubicBezTo>
                <a:cubicBezTo>
                  <a:pt x="18862" y="21600"/>
                  <a:pt x="18862" y="21600"/>
                  <a:pt x="18862" y="21600"/>
                </a:cubicBezTo>
                <a:cubicBezTo>
                  <a:pt x="20231" y="21600"/>
                  <a:pt x="21600" y="20268"/>
                  <a:pt x="21600" y="18345"/>
                </a:cubicBezTo>
                <a:cubicBezTo>
                  <a:pt x="21600" y="7175"/>
                  <a:pt x="21600" y="7175"/>
                  <a:pt x="21600" y="7175"/>
                </a:cubicBezTo>
                <a:cubicBezTo>
                  <a:pt x="21600" y="5252"/>
                  <a:pt x="20231" y="3921"/>
                  <a:pt x="18862" y="392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8" name="Shape 1988"/>
          <p:cNvSpPr/>
          <p:nvPr/>
        </p:nvSpPr>
        <p:spPr>
          <a:xfrm>
            <a:off x="5377552" y="2684543"/>
            <a:ext cx="270098" cy="242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6" h="21375" extrusionOk="0">
                <a:moveTo>
                  <a:pt x="20929" y="11051"/>
                </a:moveTo>
                <a:cubicBezTo>
                  <a:pt x="11350" y="675"/>
                  <a:pt x="11350" y="675"/>
                  <a:pt x="11350" y="675"/>
                </a:cubicBezTo>
                <a:cubicBezTo>
                  <a:pt x="10928" y="-225"/>
                  <a:pt x="10129" y="-225"/>
                  <a:pt x="9707" y="675"/>
                </a:cubicBezTo>
                <a:cubicBezTo>
                  <a:pt x="175" y="11051"/>
                  <a:pt x="175" y="11051"/>
                  <a:pt x="175" y="11051"/>
                </a:cubicBezTo>
                <a:cubicBezTo>
                  <a:pt x="-248" y="11475"/>
                  <a:pt x="175" y="11951"/>
                  <a:pt x="597" y="11951"/>
                </a:cubicBezTo>
                <a:cubicBezTo>
                  <a:pt x="2663" y="11951"/>
                  <a:pt x="2663" y="11951"/>
                  <a:pt x="2663" y="11951"/>
                </a:cubicBezTo>
                <a:cubicBezTo>
                  <a:pt x="2663" y="20422"/>
                  <a:pt x="2663" y="20422"/>
                  <a:pt x="2663" y="20422"/>
                </a:cubicBezTo>
                <a:cubicBezTo>
                  <a:pt x="2663" y="20899"/>
                  <a:pt x="2663" y="21375"/>
                  <a:pt x="3462" y="21375"/>
                </a:cubicBezTo>
                <a:cubicBezTo>
                  <a:pt x="8063" y="21375"/>
                  <a:pt x="8063" y="21375"/>
                  <a:pt x="8063" y="21375"/>
                </a:cubicBezTo>
                <a:cubicBezTo>
                  <a:pt x="8063" y="12904"/>
                  <a:pt x="8063" y="12904"/>
                  <a:pt x="8063" y="12904"/>
                </a:cubicBezTo>
                <a:cubicBezTo>
                  <a:pt x="13041" y="12904"/>
                  <a:pt x="13041" y="12904"/>
                  <a:pt x="13041" y="12904"/>
                </a:cubicBezTo>
                <a:cubicBezTo>
                  <a:pt x="13041" y="21375"/>
                  <a:pt x="13041" y="21375"/>
                  <a:pt x="13041" y="21375"/>
                </a:cubicBezTo>
                <a:cubicBezTo>
                  <a:pt x="17642" y="21375"/>
                  <a:pt x="17642" y="21375"/>
                  <a:pt x="17642" y="21375"/>
                </a:cubicBezTo>
                <a:cubicBezTo>
                  <a:pt x="18441" y="21375"/>
                  <a:pt x="18441" y="20899"/>
                  <a:pt x="18441" y="20422"/>
                </a:cubicBezTo>
                <a:cubicBezTo>
                  <a:pt x="18441" y="11951"/>
                  <a:pt x="18441" y="11951"/>
                  <a:pt x="18441" y="11951"/>
                </a:cubicBezTo>
                <a:cubicBezTo>
                  <a:pt x="20554" y="11951"/>
                  <a:pt x="20554" y="11951"/>
                  <a:pt x="20554" y="11951"/>
                </a:cubicBezTo>
                <a:cubicBezTo>
                  <a:pt x="20929" y="11951"/>
                  <a:pt x="21352" y="11475"/>
                  <a:pt x="20929" y="1105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89" name="Shape 1989"/>
          <p:cNvSpPr/>
          <p:nvPr/>
        </p:nvSpPr>
        <p:spPr>
          <a:xfrm>
            <a:off x="1210372" y="2093817"/>
            <a:ext cx="297058" cy="238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92" y="0"/>
                </a:moveTo>
                <a:cubicBezTo>
                  <a:pt x="2308" y="0"/>
                  <a:pt x="2308" y="0"/>
                  <a:pt x="2308" y="0"/>
                </a:cubicBezTo>
                <a:cubicBezTo>
                  <a:pt x="740" y="0"/>
                  <a:pt x="0" y="974"/>
                  <a:pt x="0" y="2382"/>
                </a:cubicBezTo>
                <a:cubicBezTo>
                  <a:pt x="0" y="18731"/>
                  <a:pt x="0" y="18731"/>
                  <a:pt x="0" y="18731"/>
                </a:cubicBezTo>
                <a:cubicBezTo>
                  <a:pt x="0" y="20192"/>
                  <a:pt x="740" y="21600"/>
                  <a:pt x="2308" y="21600"/>
                </a:cubicBezTo>
                <a:cubicBezTo>
                  <a:pt x="19292" y="21600"/>
                  <a:pt x="19292" y="21600"/>
                  <a:pt x="19292" y="21600"/>
                </a:cubicBezTo>
                <a:cubicBezTo>
                  <a:pt x="20468" y="21600"/>
                  <a:pt x="21600" y="20192"/>
                  <a:pt x="21600" y="18731"/>
                </a:cubicBezTo>
                <a:cubicBezTo>
                  <a:pt x="21600" y="2382"/>
                  <a:pt x="21600" y="2382"/>
                  <a:pt x="21600" y="2382"/>
                </a:cubicBezTo>
                <a:cubicBezTo>
                  <a:pt x="21600" y="974"/>
                  <a:pt x="20468" y="0"/>
                  <a:pt x="19292" y="0"/>
                </a:cubicBezTo>
                <a:close/>
                <a:moveTo>
                  <a:pt x="19292" y="18731"/>
                </a:moveTo>
                <a:cubicBezTo>
                  <a:pt x="2308" y="18731"/>
                  <a:pt x="2308" y="18731"/>
                  <a:pt x="2308" y="18731"/>
                </a:cubicBezTo>
                <a:cubicBezTo>
                  <a:pt x="2308" y="2382"/>
                  <a:pt x="2308" y="2382"/>
                  <a:pt x="2308" y="2382"/>
                </a:cubicBezTo>
                <a:cubicBezTo>
                  <a:pt x="19292" y="2382"/>
                  <a:pt x="19292" y="2382"/>
                  <a:pt x="19292" y="2382"/>
                </a:cubicBezTo>
                <a:lnTo>
                  <a:pt x="19292" y="18731"/>
                </a:lnTo>
                <a:close/>
                <a:moveTo>
                  <a:pt x="9668" y="13480"/>
                </a:moveTo>
                <a:cubicBezTo>
                  <a:pt x="4224" y="13480"/>
                  <a:pt x="4224" y="13480"/>
                  <a:pt x="4224" y="13480"/>
                </a:cubicBezTo>
                <a:cubicBezTo>
                  <a:pt x="4224" y="15862"/>
                  <a:pt x="4224" y="15862"/>
                  <a:pt x="4224" y="15862"/>
                </a:cubicBezTo>
                <a:cubicBezTo>
                  <a:pt x="9668" y="15862"/>
                  <a:pt x="9668" y="15862"/>
                  <a:pt x="9668" y="15862"/>
                </a:cubicBezTo>
                <a:lnTo>
                  <a:pt x="9668" y="13480"/>
                </a:lnTo>
                <a:close/>
                <a:moveTo>
                  <a:pt x="9668" y="9636"/>
                </a:moveTo>
                <a:cubicBezTo>
                  <a:pt x="4224" y="9636"/>
                  <a:pt x="4224" y="9636"/>
                  <a:pt x="4224" y="9636"/>
                </a:cubicBezTo>
                <a:cubicBezTo>
                  <a:pt x="4224" y="12018"/>
                  <a:pt x="4224" y="12018"/>
                  <a:pt x="4224" y="12018"/>
                </a:cubicBezTo>
                <a:cubicBezTo>
                  <a:pt x="9668" y="12018"/>
                  <a:pt x="9668" y="12018"/>
                  <a:pt x="9668" y="12018"/>
                </a:cubicBezTo>
                <a:lnTo>
                  <a:pt x="9668" y="9636"/>
                </a:lnTo>
                <a:close/>
                <a:moveTo>
                  <a:pt x="9668" y="5305"/>
                </a:moveTo>
                <a:cubicBezTo>
                  <a:pt x="4224" y="5305"/>
                  <a:pt x="4224" y="5305"/>
                  <a:pt x="4224" y="5305"/>
                </a:cubicBezTo>
                <a:cubicBezTo>
                  <a:pt x="4224" y="7741"/>
                  <a:pt x="4224" y="7741"/>
                  <a:pt x="4224" y="7741"/>
                </a:cubicBezTo>
                <a:cubicBezTo>
                  <a:pt x="9668" y="7741"/>
                  <a:pt x="9668" y="7741"/>
                  <a:pt x="9668" y="7741"/>
                </a:cubicBezTo>
                <a:lnTo>
                  <a:pt x="9668" y="5305"/>
                </a:lnTo>
                <a:close/>
                <a:moveTo>
                  <a:pt x="16940" y="13913"/>
                </a:moveTo>
                <a:cubicBezTo>
                  <a:pt x="16940" y="13913"/>
                  <a:pt x="15416" y="13480"/>
                  <a:pt x="15416" y="12505"/>
                </a:cubicBezTo>
                <a:cubicBezTo>
                  <a:pt x="15416" y="11044"/>
                  <a:pt x="16592" y="10611"/>
                  <a:pt x="16592" y="8174"/>
                </a:cubicBezTo>
                <a:cubicBezTo>
                  <a:pt x="16592" y="6767"/>
                  <a:pt x="16200" y="5305"/>
                  <a:pt x="14632" y="5305"/>
                </a:cubicBezTo>
                <a:cubicBezTo>
                  <a:pt x="13108" y="5305"/>
                  <a:pt x="12716" y="6767"/>
                  <a:pt x="12716" y="8174"/>
                </a:cubicBezTo>
                <a:cubicBezTo>
                  <a:pt x="12716" y="10611"/>
                  <a:pt x="13892" y="11044"/>
                  <a:pt x="13892" y="12505"/>
                </a:cubicBezTo>
                <a:cubicBezTo>
                  <a:pt x="13892" y="13480"/>
                  <a:pt x="11976" y="13913"/>
                  <a:pt x="11976" y="13913"/>
                </a:cubicBezTo>
                <a:lnTo>
                  <a:pt x="11976" y="15862"/>
                </a:lnTo>
                <a:cubicBezTo>
                  <a:pt x="17332" y="15862"/>
                  <a:pt x="17332" y="15862"/>
                  <a:pt x="17332" y="15862"/>
                </a:cubicBezTo>
                <a:cubicBezTo>
                  <a:pt x="17332" y="15862"/>
                  <a:pt x="17332" y="13913"/>
                  <a:pt x="16940" y="1391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0" name="Shape 1990"/>
          <p:cNvSpPr/>
          <p:nvPr/>
        </p:nvSpPr>
        <p:spPr>
          <a:xfrm>
            <a:off x="1273872" y="1473899"/>
            <a:ext cx="168472" cy="291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30" y="0"/>
                </a:moveTo>
                <a:cubicBezTo>
                  <a:pt x="3370" y="0"/>
                  <a:pt x="3370" y="0"/>
                  <a:pt x="3370" y="0"/>
                </a:cubicBezTo>
                <a:cubicBezTo>
                  <a:pt x="1302" y="0"/>
                  <a:pt x="0" y="797"/>
                  <a:pt x="0" y="1948"/>
                </a:cubicBezTo>
                <a:cubicBezTo>
                  <a:pt x="0" y="19210"/>
                  <a:pt x="0" y="19210"/>
                  <a:pt x="0" y="19210"/>
                </a:cubicBezTo>
                <a:cubicBezTo>
                  <a:pt x="0" y="20361"/>
                  <a:pt x="1302" y="21600"/>
                  <a:pt x="3370" y="21600"/>
                </a:cubicBezTo>
                <a:cubicBezTo>
                  <a:pt x="18230" y="21600"/>
                  <a:pt x="18230" y="21600"/>
                  <a:pt x="18230" y="21600"/>
                </a:cubicBezTo>
                <a:cubicBezTo>
                  <a:pt x="20298" y="21600"/>
                  <a:pt x="21600" y="20361"/>
                  <a:pt x="21600" y="19210"/>
                </a:cubicBezTo>
                <a:cubicBezTo>
                  <a:pt x="21600" y="1948"/>
                  <a:pt x="21600" y="1948"/>
                  <a:pt x="21600" y="1948"/>
                </a:cubicBezTo>
                <a:cubicBezTo>
                  <a:pt x="21600" y="797"/>
                  <a:pt x="20298" y="0"/>
                  <a:pt x="18230" y="0"/>
                </a:cubicBezTo>
                <a:close/>
                <a:moveTo>
                  <a:pt x="10800" y="20361"/>
                </a:moveTo>
                <a:cubicBezTo>
                  <a:pt x="9421" y="20361"/>
                  <a:pt x="8119" y="19962"/>
                  <a:pt x="8119" y="19608"/>
                </a:cubicBezTo>
                <a:cubicBezTo>
                  <a:pt x="8119" y="18811"/>
                  <a:pt x="9421" y="18413"/>
                  <a:pt x="10800" y="18413"/>
                </a:cubicBezTo>
                <a:cubicBezTo>
                  <a:pt x="12179" y="18413"/>
                  <a:pt x="13481" y="18811"/>
                  <a:pt x="13481" y="19608"/>
                </a:cubicBezTo>
                <a:cubicBezTo>
                  <a:pt x="13481" y="19962"/>
                  <a:pt x="12179" y="20361"/>
                  <a:pt x="10800" y="20361"/>
                </a:cubicBezTo>
                <a:close/>
                <a:moveTo>
                  <a:pt x="18919" y="17262"/>
                </a:moveTo>
                <a:cubicBezTo>
                  <a:pt x="2681" y="17262"/>
                  <a:pt x="2681" y="17262"/>
                  <a:pt x="2681" y="17262"/>
                </a:cubicBezTo>
                <a:cubicBezTo>
                  <a:pt x="2681" y="2744"/>
                  <a:pt x="2681" y="2744"/>
                  <a:pt x="2681" y="2744"/>
                </a:cubicBezTo>
                <a:cubicBezTo>
                  <a:pt x="18919" y="2744"/>
                  <a:pt x="18919" y="2744"/>
                  <a:pt x="18919" y="2744"/>
                </a:cubicBezTo>
                <a:lnTo>
                  <a:pt x="18919" y="1726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1" name="Shape 1991"/>
          <p:cNvSpPr/>
          <p:nvPr/>
        </p:nvSpPr>
        <p:spPr>
          <a:xfrm>
            <a:off x="9494741" y="3293967"/>
            <a:ext cx="297850" cy="251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6423"/>
                </a:moveTo>
                <a:cubicBezTo>
                  <a:pt x="16940" y="6423"/>
                  <a:pt x="16940" y="6423"/>
                  <a:pt x="16940" y="6423"/>
                </a:cubicBezTo>
                <a:cubicBezTo>
                  <a:pt x="16940" y="9220"/>
                  <a:pt x="16940" y="9220"/>
                  <a:pt x="16940" y="9220"/>
                </a:cubicBezTo>
                <a:cubicBezTo>
                  <a:pt x="21600" y="4610"/>
                  <a:pt x="21600" y="4610"/>
                  <a:pt x="21600" y="4610"/>
                </a:cubicBezTo>
                <a:cubicBezTo>
                  <a:pt x="16940" y="0"/>
                  <a:pt x="16940" y="0"/>
                  <a:pt x="16940" y="0"/>
                </a:cubicBezTo>
                <a:cubicBezTo>
                  <a:pt x="16940" y="2745"/>
                  <a:pt x="16940" y="2745"/>
                  <a:pt x="16940" y="2745"/>
                </a:cubicBezTo>
                <a:cubicBezTo>
                  <a:pt x="16200" y="2745"/>
                  <a:pt x="16200" y="2745"/>
                  <a:pt x="16200" y="2745"/>
                </a:cubicBezTo>
                <a:cubicBezTo>
                  <a:pt x="12324" y="2745"/>
                  <a:pt x="10016" y="6423"/>
                  <a:pt x="8100" y="9686"/>
                </a:cubicBezTo>
                <a:cubicBezTo>
                  <a:pt x="6140" y="12432"/>
                  <a:pt x="4616" y="14711"/>
                  <a:pt x="2308" y="14711"/>
                </a:cubicBezTo>
                <a:cubicBezTo>
                  <a:pt x="0" y="14711"/>
                  <a:pt x="0" y="14711"/>
                  <a:pt x="0" y="14711"/>
                </a:cubicBezTo>
                <a:cubicBezTo>
                  <a:pt x="0" y="18388"/>
                  <a:pt x="0" y="18388"/>
                  <a:pt x="0" y="18388"/>
                </a:cubicBezTo>
                <a:cubicBezTo>
                  <a:pt x="2308" y="18388"/>
                  <a:pt x="2308" y="18388"/>
                  <a:pt x="2308" y="18388"/>
                </a:cubicBezTo>
                <a:cubicBezTo>
                  <a:pt x="6140" y="18388"/>
                  <a:pt x="8448" y="14711"/>
                  <a:pt x="10408" y="11499"/>
                </a:cubicBezTo>
                <a:cubicBezTo>
                  <a:pt x="12324" y="8754"/>
                  <a:pt x="13892" y="6423"/>
                  <a:pt x="16200" y="6423"/>
                </a:cubicBezTo>
                <a:close/>
                <a:moveTo>
                  <a:pt x="5748" y="8754"/>
                </a:moveTo>
                <a:cubicBezTo>
                  <a:pt x="5748" y="8288"/>
                  <a:pt x="6140" y="8288"/>
                  <a:pt x="6140" y="7873"/>
                </a:cubicBezTo>
                <a:cubicBezTo>
                  <a:pt x="6532" y="7407"/>
                  <a:pt x="7273" y="6423"/>
                  <a:pt x="7708" y="6009"/>
                </a:cubicBezTo>
                <a:cubicBezTo>
                  <a:pt x="6140" y="4144"/>
                  <a:pt x="4616" y="3263"/>
                  <a:pt x="2308" y="3263"/>
                </a:cubicBezTo>
                <a:cubicBezTo>
                  <a:pt x="0" y="3263"/>
                  <a:pt x="0" y="3263"/>
                  <a:pt x="0" y="3263"/>
                </a:cubicBezTo>
                <a:cubicBezTo>
                  <a:pt x="0" y="6941"/>
                  <a:pt x="0" y="6941"/>
                  <a:pt x="0" y="6941"/>
                </a:cubicBezTo>
                <a:cubicBezTo>
                  <a:pt x="2308" y="6941"/>
                  <a:pt x="2308" y="6941"/>
                  <a:pt x="2308" y="6941"/>
                </a:cubicBezTo>
                <a:cubicBezTo>
                  <a:pt x="3440" y="6941"/>
                  <a:pt x="4616" y="7407"/>
                  <a:pt x="5748" y="8754"/>
                </a:cubicBezTo>
                <a:close/>
                <a:moveTo>
                  <a:pt x="16940" y="15177"/>
                </a:moveTo>
                <a:cubicBezTo>
                  <a:pt x="16200" y="15177"/>
                  <a:pt x="16200" y="15177"/>
                  <a:pt x="16200" y="15177"/>
                </a:cubicBezTo>
                <a:cubicBezTo>
                  <a:pt x="14632" y="15177"/>
                  <a:pt x="13500" y="14245"/>
                  <a:pt x="12324" y="12898"/>
                </a:cubicBezTo>
                <a:cubicBezTo>
                  <a:pt x="12324" y="12898"/>
                  <a:pt x="12324" y="12898"/>
                  <a:pt x="12324" y="13364"/>
                </a:cubicBezTo>
                <a:cubicBezTo>
                  <a:pt x="11584" y="13778"/>
                  <a:pt x="11192" y="14711"/>
                  <a:pt x="10800" y="15643"/>
                </a:cubicBezTo>
                <a:cubicBezTo>
                  <a:pt x="11932" y="17456"/>
                  <a:pt x="13892" y="18388"/>
                  <a:pt x="16200" y="18388"/>
                </a:cubicBezTo>
                <a:cubicBezTo>
                  <a:pt x="16940" y="18388"/>
                  <a:pt x="16940" y="18388"/>
                  <a:pt x="16940" y="18388"/>
                </a:cubicBezTo>
                <a:cubicBezTo>
                  <a:pt x="16940" y="21600"/>
                  <a:pt x="16940" y="21600"/>
                  <a:pt x="16940" y="21600"/>
                </a:cubicBezTo>
                <a:cubicBezTo>
                  <a:pt x="21600" y="16990"/>
                  <a:pt x="21600" y="16990"/>
                  <a:pt x="21600" y="16990"/>
                </a:cubicBezTo>
                <a:cubicBezTo>
                  <a:pt x="16940" y="12432"/>
                  <a:pt x="16940" y="12432"/>
                  <a:pt x="16940" y="12432"/>
                </a:cubicBezTo>
                <a:lnTo>
                  <a:pt x="16940" y="15177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2" name="Shape 1992"/>
          <p:cNvSpPr/>
          <p:nvPr/>
        </p:nvSpPr>
        <p:spPr>
          <a:xfrm>
            <a:off x="6582472" y="2686749"/>
            <a:ext cx="233617" cy="239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78" extrusionOk="0">
                <a:moveTo>
                  <a:pt x="20677" y="18189"/>
                </a:moveTo>
                <a:cubicBezTo>
                  <a:pt x="15847" y="12938"/>
                  <a:pt x="15847" y="12938"/>
                  <a:pt x="15847" y="12938"/>
                </a:cubicBezTo>
                <a:cubicBezTo>
                  <a:pt x="16336" y="11477"/>
                  <a:pt x="16824" y="10069"/>
                  <a:pt x="16824" y="8608"/>
                </a:cubicBezTo>
                <a:cubicBezTo>
                  <a:pt x="16824" y="3844"/>
                  <a:pt x="12971" y="0"/>
                  <a:pt x="8195" y="0"/>
                </a:cubicBezTo>
                <a:cubicBezTo>
                  <a:pt x="3799" y="0"/>
                  <a:pt x="0" y="3844"/>
                  <a:pt x="0" y="8174"/>
                </a:cubicBezTo>
                <a:cubicBezTo>
                  <a:pt x="0" y="12938"/>
                  <a:pt x="3799" y="16782"/>
                  <a:pt x="8683" y="16782"/>
                </a:cubicBezTo>
                <a:cubicBezTo>
                  <a:pt x="10094" y="16782"/>
                  <a:pt x="11560" y="16349"/>
                  <a:pt x="12482" y="15808"/>
                </a:cubicBezTo>
                <a:cubicBezTo>
                  <a:pt x="17801" y="21113"/>
                  <a:pt x="17801" y="21113"/>
                  <a:pt x="17801" y="21113"/>
                </a:cubicBezTo>
                <a:cubicBezTo>
                  <a:pt x="18235" y="21600"/>
                  <a:pt x="19212" y="21600"/>
                  <a:pt x="19701" y="21113"/>
                </a:cubicBezTo>
                <a:cubicBezTo>
                  <a:pt x="21112" y="19705"/>
                  <a:pt x="21112" y="19705"/>
                  <a:pt x="21112" y="19705"/>
                </a:cubicBezTo>
                <a:cubicBezTo>
                  <a:pt x="21600" y="19218"/>
                  <a:pt x="21112" y="18731"/>
                  <a:pt x="20677" y="18189"/>
                </a:cubicBezTo>
                <a:close/>
                <a:moveTo>
                  <a:pt x="2388" y="8174"/>
                </a:moveTo>
                <a:cubicBezTo>
                  <a:pt x="2388" y="5305"/>
                  <a:pt x="5319" y="2382"/>
                  <a:pt x="8195" y="2382"/>
                </a:cubicBezTo>
                <a:cubicBezTo>
                  <a:pt x="11560" y="2382"/>
                  <a:pt x="14436" y="5305"/>
                  <a:pt x="14436" y="8608"/>
                </a:cubicBezTo>
                <a:cubicBezTo>
                  <a:pt x="14436" y="11964"/>
                  <a:pt x="11560" y="14400"/>
                  <a:pt x="8683" y="14400"/>
                </a:cubicBezTo>
                <a:cubicBezTo>
                  <a:pt x="5319" y="14400"/>
                  <a:pt x="2388" y="11477"/>
                  <a:pt x="2388" y="817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3" name="Shape 1993"/>
          <p:cNvSpPr/>
          <p:nvPr/>
        </p:nvSpPr>
        <p:spPr>
          <a:xfrm>
            <a:off x="8337453" y="4440936"/>
            <a:ext cx="284362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790"/>
                  <a:pt x="0" y="10800"/>
                </a:cubicBezTo>
                <a:cubicBezTo>
                  <a:pt x="0" y="16810"/>
                  <a:pt x="4790" y="21600"/>
                  <a:pt x="10800" y="21600"/>
                </a:cubicBezTo>
                <a:cubicBezTo>
                  <a:pt x="16810" y="21600"/>
                  <a:pt x="21600" y="16810"/>
                  <a:pt x="21600" y="10800"/>
                </a:cubicBezTo>
                <a:cubicBezTo>
                  <a:pt x="21600" y="4790"/>
                  <a:pt x="16810" y="0"/>
                  <a:pt x="10800" y="0"/>
                </a:cubicBezTo>
                <a:close/>
                <a:moveTo>
                  <a:pt x="20018" y="10800"/>
                </a:moveTo>
                <a:cubicBezTo>
                  <a:pt x="20018" y="13195"/>
                  <a:pt x="19205" y="14822"/>
                  <a:pt x="18030" y="16403"/>
                </a:cubicBezTo>
                <a:cubicBezTo>
                  <a:pt x="17623" y="16403"/>
                  <a:pt x="17217" y="15590"/>
                  <a:pt x="17623" y="14822"/>
                </a:cubicBezTo>
                <a:cubicBezTo>
                  <a:pt x="18030" y="14008"/>
                  <a:pt x="18030" y="12427"/>
                  <a:pt x="18030" y="11613"/>
                </a:cubicBezTo>
                <a:cubicBezTo>
                  <a:pt x="18030" y="10800"/>
                  <a:pt x="17623" y="9218"/>
                  <a:pt x="16810" y="9218"/>
                </a:cubicBezTo>
                <a:cubicBezTo>
                  <a:pt x="15635" y="9218"/>
                  <a:pt x="15228" y="9218"/>
                  <a:pt x="14415" y="8044"/>
                </a:cubicBezTo>
                <a:cubicBezTo>
                  <a:pt x="13602" y="5603"/>
                  <a:pt x="16810" y="5197"/>
                  <a:pt x="15635" y="3977"/>
                </a:cubicBezTo>
                <a:cubicBezTo>
                  <a:pt x="15228" y="3615"/>
                  <a:pt x="13602" y="5197"/>
                  <a:pt x="13240" y="2802"/>
                </a:cubicBezTo>
                <a:lnTo>
                  <a:pt x="13602" y="2395"/>
                </a:lnTo>
                <a:cubicBezTo>
                  <a:pt x="17217" y="3615"/>
                  <a:pt x="20018" y="6778"/>
                  <a:pt x="20018" y="10800"/>
                </a:cubicBezTo>
                <a:close/>
                <a:moveTo>
                  <a:pt x="9580" y="1988"/>
                </a:moveTo>
                <a:cubicBezTo>
                  <a:pt x="9218" y="2395"/>
                  <a:pt x="8767" y="2395"/>
                  <a:pt x="8405" y="2802"/>
                </a:cubicBezTo>
                <a:cubicBezTo>
                  <a:pt x="7592" y="3615"/>
                  <a:pt x="7185" y="3208"/>
                  <a:pt x="6778" y="3977"/>
                </a:cubicBezTo>
                <a:cubicBezTo>
                  <a:pt x="6372" y="4790"/>
                  <a:pt x="5197" y="5603"/>
                  <a:pt x="5197" y="6010"/>
                </a:cubicBezTo>
                <a:cubicBezTo>
                  <a:pt x="5197" y="6417"/>
                  <a:pt x="6010" y="7185"/>
                  <a:pt x="6010" y="7185"/>
                </a:cubicBezTo>
                <a:cubicBezTo>
                  <a:pt x="6372" y="6778"/>
                  <a:pt x="7185" y="6778"/>
                  <a:pt x="7998" y="7185"/>
                </a:cubicBezTo>
                <a:cubicBezTo>
                  <a:pt x="8405" y="7185"/>
                  <a:pt x="12427" y="7637"/>
                  <a:pt x="11207" y="10800"/>
                </a:cubicBezTo>
                <a:cubicBezTo>
                  <a:pt x="10800" y="12020"/>
                  <a:pt x="8767" y="11613"/>
                  <a:pt x="8405" y="13195"/>
                </a:cubicBezTo>
                <a:cubicBezTo>
                  <a:pt x="8405" y="13602"/>
                  <a:pt x="8405" y="14822"/>
                  <a:pt x="7998" y="15228"/>
                </a:cubicBezTo>
                <a:cubicBezTo>
                  <a:pt x="7998" y="15590"/>
                  <a:pt x="8405" y="17623"/>
                  <a:pt x="7998" y="17623"/>
                </a:cubicBezTo>
                <a:cubicBezTo>
                  <a:pt x="7592" y="17623"/>
                  <a:pt x="6010" y="15590"/>
                  <a:pt x="6010" y="15590"/>
                </a:cubicBezTo>
                <a:cubicBezTo>
                  <a:pt x="6010" y="15228"/>
                  <a:pt x="5603" y="14008"/>
                  <a:pt x="5603" y="12833"/>
                </a:cubicBezTo>
                <a:cubicBezTo>
                  <a:pt x="5603" y="12020"/>
                  <a:pt x="3977" y="12020"/>
                  <a:pt x="3977" y="10800"/>
                </a:cubicBezTo>
                <a:cubicBezTo>
                  <a:pt x="3977" y="9625"/>
                  <a:pt x="4790" y="8812"/>
                  <a:pt x="4790" y="8405"/>
                </a:cubicBezTo>
                <a:cubicBezTo>
                  <a:pt x="4383" y="7637"/>
                  <a:pt x="2802" y="7637"/>
                  <a:pt x="2395" y="7637"/>
                </a:cubicBezTo>
                <a:cubicBezTo>
                  <a:pt x="3615" y="4383"/>
                  <a:pt x="6372" y="2395"/>
                  <a:pt x="9580" y="1988"/>
                </a:cubicBezTo>
                <a:close/>
                <a:moveTo>
                  <a:pt x="7998" y="19612"/>
                </a:moveTo>
                <a:cubicBezTo>
                  <a:pt x="8405" y="19205"/>
                  <a:pt x="8405" y="18798"/>
                  <a:pt x="9218" y="18798"/>
                </a:cubicBezTo>
                <a:cubicBezTo>
                  <a:pt x="9580" y="18798"/>
                  <a:pt x="9987" y="18798"/>
                  <a:pt x="10800" y="18392"/>
                </a:cubicBezTo>
                <a:cubicBezTo>
                  <a:pt x="11207" y="18392"/>
                  <a:pt x="12427" y="17985"/>
                  <a:pt x="13240" y="17623"/>
                </a:cubicBezTo>
                <a:cubicBezTo>
                  <a:pt x="14008" y="17623"/>
                  <a:pt x="15635" y="17985"/>
                  <a:pt x="15997" y="18392"/>
                </a:cubicBezTo>
                <a:cubicBezTo>
                  <a:pt x="14415" y="19612"/>
                  <a:pt x="12833" y="20018"/>
                  <a:pt x="10800" y="20018"/>
                </a:cubicBezTo>
                <a:cubicBezTo>
                  <a:pt x="9987" y="20018"/>
                  <a:pt x="8767" y="20018"/>
                  <a:pt x="7998" y="1961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4" name="Shape 1994"/>
          <p:cNvSpPr/>
          <p:nvPr/>
        </p:nvSpPr>
        <p:spPr>
          <a:xfrm>
            <a:off x="8925622" y="4494117"/>
            <a:ext cx="295475" cy="18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79" y="0"/>
                </a:moveTo>
                <a:cubicBezTo>
                  <a:pt x="1565" y="0"/>
                  <a:pt x="1565" y="0"/>
                  <a:pt x="1565" y="0"/>
                </a:cubicBezTo>
                <a:cubicBezTo>
                  <a:pt x="782" y="0"/>
                  <a:pt x="0" y="1287"/>
                  <a:pt x="0" y="2575"/>
                </a:cubicBezTo>
                <a:cubicBezTo>
                  <a:pt x="0" y="19025"/>
                  <a:pt x="0" y="19025"/>
                  <a:pt x="0" y="19025"/>
                </a:cubicBezTo>
                <a:cubicBezTo>
                  <a:pt x="0" y="20313"/>
                  <a:pt x="782" y="21600"/>
                  <a:pt x="1565" y="21600"/>
                </a:cubicBezTo>
                <a:cubicBezTo>
                  <a:pt x="20079" y="21600"/>
                  <a:pt x="20079" y="21600"/>
                  <a:pt x="20079" y="21600"/>
                </a:cubicBezTo>
                <a:cubicBezTo>
                  <a:pt x="20818" y="21600"/>
                  <a:pt x="21600" y="20313"/>
                  <a:pt x="21600" y="19025"/>
                </a:cubicBezTo>
                <a:cubicBezTo>
                  <a:pt x="21600" y="2575"/>
                  <a:pt x="21600" y="2575"/>
                  <a:pt x="21600" y="2575"/>
                </a:cubicBezTo>
                <a:cubicBezTo>
                  <a:pt x="21600" y="1287"/>
                  <a:pt x="20818" y="0"/>
                  <a:pt x="20079" y="0"/>
                </a:cubicBezTo>
                <a:close/>
                <a:moveTo>
                  <a:pt x="11952" y="3862"/>
                </a:moveTo>
                <a:cubicBezTo>
                  <a:pt x="13864" y="3862"/>
                  <a:pt x="13864" y="3862"/>
                  <a:pt x="13864" y="3862"/>
                </a:cubicBezTo>
                <a:cubicBezTo>
                  <a:pt x="13864" y="7653"/>
                  <a:pt x="13864" y="7653"/>
                  <a:pt x="13864" y="7653"/>
                </a:cubicBezTo>
                <a:cubicBezTo>
                  <a:pt x="11952" y="7653"/>
                  <a:pt x="11952" y="7653"/>
                  <a:pt x="11952" y="7653"/>
                </a:cubicBezTo>
                <a:lnTo>
                  <a:pt x="11952" y="3862"/>
                </a:lnTo>
                <a:close/>
                <a:moveTo>
                  <a:pt x="15037" y="8940"/>
                </a:moveTo>
                <a:cubicBezTo>
                  <a:pt x="15037" y="12731"/>
                  <a:pt x="15037" y="12731"/>
                  <a:pt x="15037" y="12731"/>
                </a:cubicBezTo>
                <a:cubicBezTo>
                  <a:pt x="13125" y="12731"/>
                  <a:pt x="13125" y="12731"/>
                  <a:pt x="13125" y="12731"/>
                </a:cubicBezTo>
                <a:cubicBezTo>
                  <a:pt x="13125" y="8940"/>
                  <a:pt x="13125" y="8940"/>
                  <a:pt x="13125" y="8940"/>
                </a:cubicBezTo>
                <a:lnTo>
                  <a:pt x="15037" y="8940"/>
                </a:lnTo>
                <a:close/>
                <a:moveTo>
                  <a:pt x="8475" y="3862"/>
                </a:moveTo>
                <a:cubicBezTo>
                  <a:pt x="10822" y="3862"/>
                  <a:pt x="10822" y="3862"/>
                  <a:pt x="10822" y="3862"/>
                </a:cubicBezTo>
                <a:cubicBezTo>
                  <a:pt x="10822" y="7653"/>
                  <a:pt x="10822" y="7653"/>
                  <a:pt x="10822" y="7653"/>
                </a:cubicBezTo>
                <a:cubicBezTo>
                  <a:pt x="8475" y="7653"/>
                  <a:pt x="8475" y="7653"/>
                  <a:pt x="8475" y="7653"/>
                </a:cubicBezTo>
                <a:lnTo>
                  <a:pt x="8475" y="3862"/>
                </a:lnTo>
                <a:close/>
                <a:moveTo>
                  <a:pt x="11952" y="8940"/>
                </a:moveTo>
                <a:cubicBezTo>
                  <a:pt x="11952" y="12731"/>
                  <a:pt x="11952" y="12731"/>
                  <a:pt x="11952" y="12731"/>
                </a:cubicBezTo>
                <a:cubicBezTo>
                  <a:pt x="9648" y="12731"/>
                  <a:pt x="9648" y="12731"/>
                  <a:pt x="9648" y="12731"/>
                </a:cubicBezTo>
                <a:cubicBezTo>
                  <a:pt x="9648" y="8940"/>
                  <a:pt x="9648" y="8940"/>
                  <a:pt x="9648" y="8940"/>
                </a:cubicBezTo>
                <a:lnTo>
                  <a:pt x="11952" y="8940"/>
                </a:lnTo>
                <a:close/>
                <a:moveTo>
                  <a:pt x="5389" y="3862"/>
                </a:moveTo>
                <a:cubicBezTo>
                  <a:pt x="7736" y="3862"/>
                  <a:pt x="7736" y="3862"/>
                  <a:pt x="7736" y="3862"/>
                </a:cubicBezTo>
                <a:cubicBezTo>
                  <a:pt x="7736" y="7653"/>
                  <a:pt x="7736" y="7653"/>
                  <a:pt x="7736" y="7653"/>
                </a:cubicBezTo>
                <a:cubicBezTo>
                  <a:pt x="5389" y="7653"/>
                  <a:pt x="5389" y="7653"/>
                  <a:pt x="5389" y="7653"/>
                </a:cubicBezTo>
                <a:lnTo>
                  <a:pt x="5389" y="3862"/>
                </a:lnTo>
                <a:close/>
                <a:moveTo>
                  <a:pt x="8475" y="8940"/>
                </a:moveTo>
                <a:cubicBezTo>
                  <a:pt x="8475" y="12731"/>
                  <a:pt x="8475" y="12731"/>
                  <a:pt x="8475" y="12731"/>
                </a:cubicBezTo>
                <a:cubicBezTo>
                  <a:pt x="6563" y="12731"/>
                  <a:pt x="6563" y="12731"/>
                  <a:pt x="6563" y="12731"/>
                </a:cubicBezTo>
                <a:cubicBezTo>
                  <a:pt x="6563" y="8940"/>
                  <a:pt x="6563" y="8940"/>
                  <a:pt x="6563" y="8940"/>
                </a:cubicBezTo>
                <a:lnTo>
                  <a:pt x="8475" y="8940"/>
                </a:lnTo>
                <a:close/>
                <a:moveTo>
                  <a:pt x="2347" y="3862"/>
                </a:moveTo>
                <a:cubicBezTo>
                  <a:pt x="4259" y="3862"/>
                  <a:pt x="4259" y="3862"/>
                  <a:pt x="4259" y="3862"/>
                </a:cubicBezTo>
                <a:cubicBezTo>
                  <a:pt x="4259" y="7653"/>
                  <a:pt x="4259" y="7653"/>
                  <a:pt x="4259" y="7653"/>
                </a:cubicBezTo>
                <a:cubicBezTo>
                  <a:pt x="2347" y="7653"/>
                  <a:pt x="2347" y="7653"/>
                  <a:pt x="2347" y="7653"/>
                </a:cubicBezTo>
                <a:lnTo>
                  <a:pt x="2347" y="3862"/>
                </a:lnTo>
                <a:close/>
                <a:moveTo>
                  <a:pt x="5389" y="8940"/>
                </a:moveTo>
                <a:cubicBezTo>
                  <a:pt x="5389" y="12731"/>
                  <a:pt x="5389" y="12731"/>
                  <a:pt x="5389" y="12731"/>
                </a:cubicBezTo>
                <a:cubicBezTo>
                  <a:pt x="3086" y="12731"/>
                  <a:pt x="3086" y="12731"/>
                  <a:pt x="3086" y="12731"/>
                </a:cubicBezTo>
                <a:cubicBezTo>
                  <a:pt x="3086" y="8940"/>
                  <a:pt x="3086" y="8940"/>
                  <a:pt x="3086" y="8940"/>
                </a:cubicBezTo>
                <a:lnTo>
                  <a:pt x="5389" y="8940"/>
                </a:lnTo>
                <a:close/>
                <a:moveTo>
                  <a:pt x="4259" y="17809"/>
                </a:moveTo>
                <a:cubicBezTo>
                  <a:pt x="2347" y="17809"/>
                  <a:pt x="2347" y="17809"/>
                  <a:pt x="2347" y="17809"/>
                </a:cubicBezTo>
                <a:cubicBezTo>
                  <a:pt x="2347" y="14591"/>
                  <a:pt x="2347" y="14591"/>
                  <a:pt x="2347" y="14591"/>
                </a:cubicBezTo>
                <a:cubicBezTo>
                  <a:pt x="4259" y="14591"/>
                  <a:pt x="4259" y="14591"/>
                  <a:pt x="4259" y="14591"/>
                </a:cubicBezTo>
                <a:lnTo>
                  <a:pt x="4259" y="17809"/>
                </a:lnTo>
                <a:close/>
                <a:moveTo>
                  <a:pt x="16167" y="17809"/>
                </a:moveTo>
                <a:cubicBezTo>
                  <a:pt x="5389" y="17809"/>
                  <a:pt x="5389" y="17809"/>
                  <a:pt x="5389" y="17809"/>
                </a:cubicBezTo>
                <a:cubicBezTo>
                  <a:pt x="5389" y="14591"/>
                  <a:pt x="5389" y="14591"/>
                  <a:pt x="5389" y="14591"/>
                </a:cubicBezTo>
                <a:cubicBezTo>
                  <a:pt x="16167" y="14591"/>
                  <a:pt x="16167" y="14591"/>
                  <a:pt x="16167" y="14591"/>
                </a:cubicBezTo>
                <a:lnTo>
                  <a:pt x="16167" y="17809"/>
                </a:lnTo>
                <a:close/>
                <a:moveTo>
                  <a:pt x="19253" y="17809"/>
                </a:moveTo>
                <a:cubicBezTo>
                  <a:pt x="17341" y="17809"/>
                  <a:pt x="17341" y="17809"/>
                  <a:pt x="17341" y="17809"/>
                </a:cubicBezTo>
                <a:cubicBezTo>
                  <a:pt x="17341" y="14591"/>
                  <a:pt x="17341" y="14591"/>
                  <a:pt x="17341" y="14591"/>
                </a:cubicBezTo>
                <a:cubicBezTo>
                  <a:pt x="19253" y="14591"/>
                  <a:pt x="19253" y="14591"/>
                  <a:pt x="19253" y="14591"/>
                </a:cubicBezTo>
                <a:lnTo>
                  <a:pt x="19253" y="17809"/>
                </a:lnTo>
                <a:close/>
                <a:moveTo>
                  <a:pt x="16167" y="12731"/>
                </a:moveTo>
                <a:cubicBezTo>
                  <a:pt x="16167" y="8940"/>
                  <a:pt x="16167" y="8940"/>
                  <a:pt x="16167" y="8940"/>
                </a:cubicBezTo>
                <a:cubicBezTo>
                  <a:pt x="18471" y="8940"/>
                  <a:pt x="18471" y="8940"/>
                  <a:pt x="18471" y="8940"/>
                </a:cubicBezTo>
                <a:cubicBezTo>
                  <a:pt x="18471" y="12731"/>
                  <a:pt x="18471" y="12731"/>
                  <a:pt x="18471" y="12731"/>
                </a:cubicBezTo>
                <a:lnTo>
                  <a:pt x="16167" y="12731"/>
                </a:lnTo>
                <a:close/>
                <a:moveTo>
                  <a:pt x="19253" y="7653"/>
                </a:moveTo>
                <a:cubicBezTo>
                  <a:pt x="15037" y="7653"/>
                  <a:pt x="15037" y="7653"/>
                  <a:pt x="15037" y="7653"/>
                </a:cubicBezTo>
                <a:cubicBezTo>
                  <a:pt x="15037" y="3862"/>
                  <a:pt x="15037" y="3862"/>
                  <a:pt x="15037" y="3862"/>
                </a:cubicBezTo>
                <a:cubicBezTo>
                  <a:pt x="19253" y="3862"/>
                  <a:pt x="19253" y="3862"/>
                  <a:pt x="19253" y="3862"/>
                </a:cubicBezTo>
                <a:lnTo>
                  <a:pt x="19253" y="765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5" name="Shape 1995"/>
          <p:cNvSpPr/>
          <p:nvPr/>
        </p:nvSpPr>
        <p:spPr>
          <a:xfrm>
            <a:off x="617441" y="5061649"/>
            <a:ext cx="297850" cy="238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48" y="0"/>
                </a:moveTo>
                <a:cubicBezTo>
                  <a:pt x="2308" y="0"/>
                  <a:pt x="2308" y="0"/>
                  <a:pt x="2308" y="0"/>
                </a:cubicBezTo>
                <a:cubicBezTo>
                  <a:pt x="740" y="0"/>
                  <a:pt x="0" y="1026"/>
                  <a:pt x="0" y="2430"/>
                </a:cubicBezTo>
                <a:cubicBezTo>
                  <a:pt x="0" y="18738"/>
                  <a:pt x="0" y="18738"/>
                  <a:pt x="0" y="18738"/>
                </a:cubicBezTo>
                <a:cubicBezTo>
                  <a:pt x="0" y="20142"/>
                  <a:pt x="740" y="21600"/>
                  <a:pt x="2308" y="21600"/>
                </a:cubicBezTo>
                <a:cubicBezTo>
                  <a:pt x="19248" y="21600"/>
                  <a:pt x="19248" y="21600"/>
                  <a:pt x="19248" y="21600"/>
                </a:cubicBezTo>
                <a:cubicBezTo>
                  <a:pt x="20424" y="21600"/>
                  <a:pt x="21600" y="20142"/>
                  <a:pt x="21600" y="18738"/>
                </a:cubicBezTo>
                <a:cubicBezTo>
                  <a:pt x="21600" y="2430"/>
                  <a:pt x="21600" y="2430"/>
                  <a:pt x="21600" y="2430"/>
                </a:cubicBezTo>
                <a:cubicBezTo>
                  <a:pt x="21600" y="1026"/>
                  <a:pt x="20424" y="0"/>
                  <a:pt x="19248" y="0"/>
                </a:cubicBezTo>
                <a:close/>
                <a:moveTo>
                  <a:pt x="4965" y="2430"/>
                </a:moveTo>
                <a:cubicBezTo>
                  <a:pt x="5356" y="2430"/>
                  <a:pt x="5748" y="2916"/>
                  <a:pt x="5748" y="3402"/>
                </a:cubicBezTo>
                <a:cubicBezTo>
                  <a:pt x="5748" y="3888"/>
                  <a:pt x="5356" y="4320"/>
                  <a:pt x="4965" y="4320"/>
                </a:cubicBezTo>
                <a:cubicBezTo>
                  <a:pt x="4616" y="4320"/>
                  <a:pt x="4224" y="3888"/>
                  <a:pt x="4224" y="3402"/>
                </a:cubicBezTo>
                <a:cubicBezTo>
                  <a:pt x="4224" y="2916"/>
                  <a:pt x="4616" y="2430"/>
                  <a:pt x="4965" y="2430"/>
                </a:cubicBezTo>
                <a:close/>
                <a:moveTo>
                  <a:pt x="1916" y="3402"/>
                </a:moveTo>
                <a:cubicBezTo>
                  <a:pt x="1916" y="2916"/>
                  <a:pt x="2308" y="2430"/>
                  <a:pt x="2656" y="2430"/>
                </a:cubicBezTo>
                <a:cubicBezTo>
                  <a:pt x="3048" y="2430"/>
                  <a:pt x="3440" y="2916"/>
                  <a:pt x="3440" y="3402"/>
                </a:cubicBezTo>
                <a:cubicBezTo>
                  <a:pt x="3440" y="3888"/>
                  <a:pt x="3048" y="4320"/>
                  <a:pt x="2656" y="4320"/>
                </a:cubicBezTo>
                <a:cubicBezTo>
                  <a:pt x="2308" y="4320"/>
                  <a:pt x="1916" y="3888"/>
                  <a:pt x="1916" y="3402"/>
                </a:cubicBezTo>
                <a:close/>
                <a:moveTo>
                  <a:pt x="19248" y="18738"/>
                </a:moveTo>
                <a:cubicBezTo>
                  <a:pt x="1916" y="18738"/>
                  <a:pt x="1916" y="18738"/>
                  <a:pt x="1916" y="18738"/>
                </a:cubicBezTo>
                <a:cubicBezTo>
                  <a:pt x="1916" y="6264"/>
                  <a:pt x="1916" y="6264"/>
                  <a:pt x="1916" y="6264"/>
                </a:cubicBezTo>
                <a:cubicBezTo>
                  <a:pt x="19248" y="6264"/>
                  <a:pt x="19248" y="6264"/>
                  <a:pt x="19248" y="6264"/>
                </a:cubicBezTo>
                <a:lnTo>
                  <a:pt x="19248" y="18738"/>
                </a:lnTo>
                <a:close/>
                <a:moveTo>
                  <a:pt x="19248" y="4320"/>
                </a:moveTo>
                <a:cubicBezTo>
                  <a:pt x="6532" y="4320"/>
                  <a:pt x="6532" y="4320"/>
                  <a:pt x="6532" y="4320"/>
                </a:cubicBezTo>
                <a:cubicBezTo>
                  <a:pt x="6532" y="2430"/>
                  <a:pt x="6532" y="2430"/>
                  <a:pt x="6532" y="2430"/>
                </a:cubicBezTo>
                <a:cubicBezTo>
                  <a:pt x="19248" y="2430"/>
                  <a:pt x="19248" y="2430"/>
                  <a:pt x="19248" y="2430"/>
                </a:cubicBezTo>
                <a:lnTo>
                  <a:pt x="19248" y="432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6" name="Shape 1996"/>
          <p:cNvSpPr/>
          <p:nvPr/>
        </p:nvSpPr>
        <p:spPr>
          <a:xfrm>
            <a:off x="1210372" y="5044186"/>
            <a:ext cx="297058" cy="26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92" y="0"/>
                </a:moveTo>
                <a:cubicBezTo>
                  <a:pt x="2308" y="0"/>
                  <a:pt x="2308" y="0"/>
                  <a:pt x="2308" y="0"/>
                </a:cubicBezTo>
                <a:cubicBezTo>
                  <a:pt x="740" y="0"/>
                  <a:pt x="0" y="1268"/>
                  <a:pt x="0" y="2584"/>
                </a:cubicBezTo>
                <a:cubicBezTo>
                  <a:pt x="0" y="16822"/>
                  <a:pt x="0" y="16822"/>
                  <a:pt x="0" y="16822"/>
                </a:cubicBezTo>
                <a:cubicBezTo>
                  <a:pt x="0" y="18187"/>
                  <a:pt x="740" y="19455"/>
                  <a:pt x="2308" y="19455"/>
                </a:cubicBezTo>
                <a:cubicBezTo>
                  <a:pt x="6576" y="19455"/>
                  <a:pt x="6576" y="19455"/>
                  <a:pt x="6576" y="19455"/>
                </a:cubicBezTo>
                <a:cubicBezTo>
                  <a:pt x="6576" y="16822"/>
                  <a:pt x="6576" y="16822"/>
                  <a:pt x="6576" y="16822"/>
                </a:cubicBezTo>
                <a:cubicBezTo>
                  <a:pt x="1916" y="16822"/>
                  <a:pt x="1916" y="16822"/>
                  <a:pt x="1916" y="16822"/>
                </a:cubicBezTo>
                <a:cubicBezTo>
                  <a:pt x="1916" y="6046"/>
                  <a:pt x="1916" y="6046"/>
                  <a:pt x="1916" y="6046"/>
                </a:cubicBezTo>
                <a:cubicBezTo>
                  <a:pt x="19292" y="6046"/>
                  <a:pt x="19292" y="6046"/>
                  <a:pt x="19292" y="6046"/>
                </a:cubicBezTo>
                <a:cubicBezTo>
                  <a:pt x="19292" y="16822"/>
                  <a:pt x="19292" y="16822"/>
                  <a:pt x="19292" y="16822"/>
                </a:cubicBezTo>
                <a:cubicBezTo>
                  <a:pt x="15024" y="16822"/>
                  <a:pt x="15024" y="16822"/>
                  <a:pt x="15024" y="16822"/>
                </a:cubicBezTo>
                <a:cubicBezTo>
                  <a:pt x="15024" y="19455"/>
                  <a:pt x="15024" y="19455"/>
                  <a:pt x="15024" y="19455"/>
                </a:cubicBezTo>
                <a:cubicBezTo>
                  <a:pt x="19292" y="19455"/>
                  <a:pt x="19292" y="19455"/>
                  <a:pt x="19292" y="19455"/>
                </a:cubicBezTo>
                <a:cubicBezTo>
                  <a:pt x="20468" y="19455"/>
                  <a:pt x="21600" y="18187"/>
                  <a:pt x="21600" y="16822"/>
                </a:cubicBezTo>
                <a:cubicBezTo>
                  <a:pt x="21600" y="2584"/>
                  <a:pt x="21600" y="2584"/>
                  <a:pt x="21600" y="2584"/>
                </a:cubicBezTo>
                <a:cubicBezTo>
                  <a:pt x="21600" y="1268"/>
                  <a:pt x="20468" y="0"/>
                  <a:pt x="19292" y="0"/>
                </a:cubicBezTo>
                <a:close/>
                <a:moveTo>
                  <a:pt x="2700" y="3901"/>
                </a:moveTo>
                <a:cubicBezTo>
                  <a:pt x="2308" y="3901"/>
                  <a:pt x="1916" y="3462"/>
                  <a:pt x="1916" y="3023"/>
                </a:cubicBezTo>
                <a:cubicBezTo>
                  <a:pt x="1916" y="2584"/>
                  <a:pt x="2308" y="2194"/>
                  <a:pt x="2700" y="2194"/>
                </a:cubicBezTo>
                <a:cubicBezTo>
                  <a:pt x="3092" y="2194"/>
                  <a:pt x="3440" y="2584"/>
                  <a:pt x="3440" y="3023"/>
                </a:cubicBezTo>
                <a:cubicBezTo>
                  <a:pt x="3440" y="3462"/>
                  <a:pt x="3092" y="3901"/>
                  <a:pt x="2700" y="3901"/>
                </a:cubicBezTo>
                <a:close/>
                <a:moveTo>
                  <a:pt x="5052" y="3901"/>
                </a:moveTo>
                <a:cubicBezTo>
                  <a:pt x="4660" y="3901"/>
                  <a:pt x="4224" y="3462"/>
                  <a:pt x="4224" y="3023"/>
                </a:cubicBezTo>
                <a:cubicBezTo>
                  <a:pt x="4224" y="2584"/>
                  <a:pt x="4660" y="2194"/>
                  <a:pt x="5052" y="2194"/>
                </a:cubicBezTo>
                <a:cubicBezTo>
                  <a:pt x="5400" y="2194"/>
                  <a:pt x="5748" y="2584"/>
                  <a:pt x="5748" y="3023"/>
                </a:cubicBezTo>
                <a:cubicBezTo>
                  <a:pt x="5748" y="3462"/>
                  <a:pt x="5400" y="3901"/>
                  <a:pt x="5052" y="3901"/>
                </a:cubicBezTo>
                <a:close/>
                <a:moveTo>
                  <a:pt x="19292" y="3901"/>
                </a:moveTo>
                <a:cubicBezTo>
                  <a:pt x="6576" y="3901"/>
                  <a:pt x="6576" y="3901"/>
                  <a:pt x="6576" y="3901"/>
                </a:cubicBezTo>
                <a:cubicBezTo>
                  <a:pt x="6576" y="2584"/>
                  <a:pt x="6576" y="2584"/>
                  <a:pt x="6576" y="2584"/>
                </a:cubicBezTo>
                <a:cubicBezTo>
                  <a:pt x="19292" y="2584"/>
                  <a:pt x="19292" y="2584"/>
                  <a:pt x="19292" y="2584"/>
                </a:cubicBezTo>
                <a:lnTo>
                  <a:pt x="19292" y="3901"/>
                </a:lnTo>
                <a:close/>
                <a:moveTo>
                  <a:pt x="10800" y="8630"/>
                </a:moveTo>
                <a:cubicBezTo>
                  <a:pt x="5400" y="14676"/>
                  <a:pt x="5400" y="14676"/>
                  <a:pt x="5400" y="14676"/>
                </a:cubicBezTo>
                <a:cubicBezTo>
                  <a:pt x="8884" y="14676"/>
                  <a:pt x="8884" y="14676"/>
                  <a:pt x="8884" y="14676"/>
                </a:cubicBezTo>
                <a:cubicBezTo>
                  <a:pt x="8884" y="21600"/>
                  <a:pt x="8884" y="21600"/>
                  <a:pt x="8884" y="21600"/>
                </a:cubicBezTo>
                <a:cubicBezTo>
                  <a:pt x="12716" y="21600"/>
                  <a:pt x="12716" y="21600"/>
                  <a:pt x="12716" y="21600"/>
                </a:cubicBezTo>
                <a:cubicBezTo>
                  <a:pt x="12716" y="14676"/>
                  <a:pt x="12716" y="14676"/>
                  <a:pt x="12716" y="14676"/>
                </a:cubicBezTo>
                <a:cubicBezTo>
                  <a:pt x="15808" y="14676"/>
                  <a:pt x="15808" y="14676"/>
                  <a:pt x="15808" y="14676"/>
                </a:cubicBezTo>
                <a:lnTo>
                  <a:pt x="10800" y="863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7" name="Shape 1997"/>
          <p:cNvSpPr/>
          <p:nvPr/>
        </p:nvSpPr>
        <p:spPr>
          <a:xfrm>
            <a:off x="4219478" y="5075936"/>
            <a:ext cx="212920" cy="207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5556"/>
                </a:moveTo>
                <a:cubicBezTo>
                  <a:pt x="8092" y="5556"/>
                  <a:pt x="5963" y="7741"/>
                  <a:pt x="5963" y="10550"/>
                </a:cubicBezTo>
                <a:cubicBezTo>
                  <a:pt x="5963" y="13297"/>
                  <a:pt x="8092" y="15482"/>
                  <a:pt x="10770" y="15482"/>
                </a:cubicBezTo>
                <a:cubicBezTo>
                  <a:pt x="13447" y="15482"/>
                  <a:pt x="15637" y="13297"/>
                  <a:pt x="15637" y="10550"/>
                </a:cubicBezTo>
                <a:cubicBezTo>
                  <a:pt x="15637" y="7741"/>
                  <a:pt x="13447" y="5556"/>
                  <a:pt x="10770" y="5556"/>
                </a:cubicBezTo>
                <a:close/>
                <a:moveTo>
                  <a:pt x="10770" y="13859"/>
                </a:moveTo>
                <a:cubicBezTo>
                  <a:pt x="9188" y="13859"/>
                  <a:pt x="7545" y="12173"/>
                  <a:pt x="7545" y="10550"/>
                </a:cubicBezTo>
                <a:cubicBezTo>
                  <a:pt x="7545" y="8865"/>
                  <a:pt x="9188" y="7741"/>
                  <a:pt x="10770" y="7741"/>
                </a:cubicBezTo>
                <a:cubicBezTo>
                  <a:pt x="12412" y="7741"/>
                  <a:pt x="13994" y="8865"/>
                  <a:pt x="13994" y="10550"/>
                </a:cubicBezTo>
                <a:cubicBezTo>
                  <a:pt x="13994" y="12173"/>
                  <a:pt x="12412" y="13859"/>
                  <a:pt x="10770" y="13859"/>
                </a:cubicBezTo>
                <a:close/>
                <a:moveTo>
                  <a:pt x="1582" y="9427"/>
                </a:moveTo>
                <a:cubicBezTo>
                  <a:pt x="1034" y="9427"/>
                  <a:pt x="0" y="9988"/>
                  <a:pt x="0" y="10550"/>
                </a:cubicBezTo>
                <a:cubicBezTo>
                  <a:pt x="0" y="11612"/>
                  <a:pt x="1034" y="12173"/>
                  <a:pt x="1582" y="12173"/>
                </a:cubicBezTo>
                <a:cubicBezTo>
                  <a:pt x="2738" y="12173"/>
                  <a:pt x="3225" y="11612"/>
                  <a:pt x="3225" y="10550"/>
                </a:cubicBezTo>
                <a:cubicBezTo>
                  <a:pt x="3225" y="9988"/>
                  <a:pt x="2738" y="9427"/>
                  <a:pt x="1582" y="9427"/>
                </a:cubicBezTo>
                <a:close/>
                <a:moveTo>
                  <a:pt x="18314" y="3309"/>
                </a:moveTo>
                <a:cubicBezTo>
                  <a:pt x="17767" y="2809"/>
                  <a:pt x="16672" y="2809"/>
                  <a:pt x="16185" y="3309"/>
                </a:cubicBezTo>
                <a:cubicBezTo>
                  <a:pt x="15637" y="3933"/>
                  <a:pt x="15637" y="4994"/>
                  <a:pt x="16185" y="5556"/>
                </a:cubicBezTo>
                <a:cubicBezTo>
                  <a:pt x="16672" y="5556"/>
                  <a:pt x="17219" y="5556"/>
                  <a:pt x="17767" y="4994"/>
                </a:cubicBezTo>
                <a:cubicBezTo>
                  <a:pt x="18314" y="4432"/>
                  <a:pt x="18862" y="3309"/>
                  <a:pt x="18314" y="3309"/>
                </a:cubicBezTo>
                <a:close/>
                <a:moveTo>
                  <a:pt x="19957" y="9427"/>
                </a:moveTo>
                <a:cubicBezTo>
                  <a:pt x="18862" y="9427"/>
                  <a:pt x="18314" y="9988"/>
                  <a:pt x="18314" y="10550"/>
                </a:cubicBezTo>
                <a:cubicBezTo>
                  <a:pt x="18314" y="11612"/>
                  <a:pt x="18862" y="12173"/>
                  <a:pt x="19957" y="12173"/>
                </a:cubicBezTo>
                <a:cubicBezTo>
                  <a:pt x="20444" y="12173"/>
                  <a:pt x="21600" y="11612"/>
                  <a:pt x="21600" y="10550"/>
                </a:cubicBezTo>
                <a:cubicBezTo>
                  <a:pt x="21600" y="9988"/>
                  <a:pt x="20444" y="9427"/>
                  <a:pt x="19957" y="9427"/>
                </a:cubicBezTo>
                <a:close/>
                <a:moveTo>
                  <a:pt x="10770" y="18229"/>
                </a:moveTo>
                <a:cubicBezTo>
                  <a:pt x="10222" y="18229"/>
                  <a:pt x="9674" y="19415"/>
                  <a:pt x="9674" y="19977"/>
                </a:cubicBezTo>
                <a:cubicBezTo>
                  <a:pt x="9674" y="21038"/>
                  <a:pt x="10222" y="21600"/>
                  <a:pt x="10770" y="21600"/>
                </a:cubicBezTo>
                <a:cubicBezTo>
                  <a:pt x="11317" y="21600"/>
                  <a:pt x="11865" y="21038"/>
                  <a:pt x="11865" y="19977"/>
                </a:cubicBezTo>
                <a:cubicBezTo>
                  <a:pt x="11865" y="19415"/>
                  <a:pt x="11317" y="18229"/>
                  <a:pt x="10770" y="18229"/>
                </a:cubicBezTo>
                <a:close/>
                <a:moveTo>
                  <a:pt x="3712" y="16606"/>
                </a:moveTo>
                <a:cubicBezTo>
                  <a:pt x="3225" y="17168"/>
                  <a:pt x="2738" y="17729"/>
                  <a:pt x="3225" y="18229"/>
                </a:cubicBezTo>
                <a:cubicBezTo>
                  <a:pt x="3712" y="18791"/>
                  <a:pt x="4868" y="18791"/>
                  <a:pt x="5415" y="18229"/>
                </a:cubicBezTo>
                <a:cubicBezTo>
                  <a:pt x="5963" y="17729"/>
                  <a:pt x="5963" y="16606"/>
                  <a:pt x="5415" y="16044"/>
                </a:cubicBezTo>
                <a:cubicBezTo>
                  <a:pt x="4868" y="15482"/>
                  <a:pt x="4320" y="16044"/>
                  <a:pt x="3712" y="16606"/>
                </a:cubicBezTo>
                <a:close/>
                <a:moveTo>
                  <a:pt x="3225" y="3309"/>
                </a:moveTo>
                <a:cubicBezTo>
                  <a:pt x="2738" y="3933"/>
                  <a:pt x="2738" y="4432"/>
                  <a:pt x="3225" y="4994"/>
                </a:cubicBezTo>
                <a:cubicBezTo>
                  <a:pt x="4320" y="5556"/>
                  <a:pt x="4868" y="6118"/>
                  <a:pt x="5415" y="5556"/>
                </a:cubicBezTo>
                <a:cubicBezTo>
                  <a:pt x="5963" y="4994"/>
                  <a:pt x="5963" y="3933"/>
                  <a:pt x="5415" y="3309"/>
                </a:cubicBezTo>
                <a:cubicBezTo>
                  <a:pt x="4868" y="2809"/>
                  <a:pt x="3712" y="2809"/>
                  <a:pt x="3225" y="3309"/>
                </a:cubicBezTo>
                <a:close/>
                <a:moveTo>
                  <a:pt x="16185" y="18229"/>
                </a:moveTo>
                <a:cubicBezTo>
                  <a:pt x="16672" y="18791"/>
                  <a:pt x="17767" y="18791"/>
                  <a:pt x="18314" y="18229"/>
                </a:cubicBezTo>
                <a:cubicBezTo>
                  <a:pt x="18862" y="17729"/>
                  <a:pt x="18862" y="17168"/>
                  <a:pt x="17767" y="16606"/>
                </a:cubicBezTo>
                <a:cubicBezTo>
                  <a:pt x="17219" y="16044"/>
                  <a:pt x="16672" y="15482"/>
                  <a:pt x="16185" y="16044"/>
                </a:cubicBezTo>
                <a:cubicBezTo>
                  <a:pt x="15637" y="16606"/>
                  <a:pt x="15637" y="17729"/>
                  <a:pt x="16185" y="18229"/>
                </a:cubicBezTo>
                <a:close/>
                <a:moveTo>
                  <a:pt x="10770" y="2809"/>
                </a:moveTo>
                <a:cubicBezTo>
                  <a:pt x="11317" y="2809"/>
                  <a:pt x="11865" y="2247"/>
                  <a:pt x="11865" y="1124"/>
                </a:cubicBezTo>
                <a:cubicBezTo>
                  <a:pt x="11865" y="562"/>
                  <a:pt x="11317" y="0"/>
                  <a:pt x="10770" y="0"/>
                </a:cubicBezTo>
                <a:cubicBezTo>
                  <a:pt x="10222" y="0"/>
                  <a:pt x="9674" y="562"/>
                  <a:pt x="9674" y="1124"/>
                </a:cubicBezTo>
                <a:cubicBezTo>
                  <a:pt x="9674" y="2247"/>
                  <a:pt x="10222" y="2809"/>
                  <a:pt x="10770" y="28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8" name="Shape 1998"/>
          <p:cNvSpPr/>
          <p:nvPr/>
        </p:nvSpPr>
        <p:spPr>
          <a:xfrm>
            <a:off x="4771134" y="5029899"/>
            <a:ext cx="296266" cy="295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24" y="10039"/>
                </a:moveTo>
                <a:cubicBezTo>
                  <a:pt x="20424" y="10039"/>
                  <a:pt x="19640" y="10039"/>
                  <a:pt x="19292" y="10039"/>
                </a:cubicBezTo>
                <a:cubicBezTo>
                  <a:pt x="18900" y="10039"/>
                  <a:pt x="18508" y="10431"/>
                  <a:pt x="18508" y="10822"/>
                </a:cubicBezTo>
                <a:cubicBezTo>
                  <a:pt x="18508" y="11561"/>
                  <a:pt x="18900" y="11952"/>
                  <a:pt x="19292" y="11952"/>
                </a:cubicBezTo>
                <a:cubicBezTo>
                  <a:pt x="19640" y="11952"/>
                  <a:pt x="20424" y="11952"/>
                  <a:pt x="20424" y="11952"/>
                </a:cubicBezTo>
                <a:cubicBezTo>
                  <a:pt x="21208" y="11952"/>
                  <a:pt x="21600" y="11561"/>
                  <a:pt x="21600" y="10822"/>
                </a:cubicBezTo>
                <a:cubicBezTo>
                  <a:pt x="21600" y="10431"/>
                  <a:pt x="21208" y="10039"/>
                  <a:pt x="20424" y="10039"/>
                </a:cubicBezTo>
                <a:close/>
                <a:moveTo>
                  <a:pt x="10756" y="5041"/>
                </a:moveTo>
                <a:cubicBezTo>
                  <a:pt x="7316" y="5041"/>
                  <a:pt x="5008" y="7736"/>
                  <a:pt x="5008" y="10822"/>
                </a:cubicBezTo>
                <a:cubicBezTo>
                  <a:pt x="5008" y="14255"/>
                  <a:pt x="7316" y="16993"/>
                  <a:pt x="10756" y="16993"/>
                </a:cubicBezTo>
                <a:cubicBezTo>
                  <a:pt x="14240" y="16993"/>
                  <a:pt x="16548" y="14255"/>
                  <a:pt x="16548" y="10822"/>
                </a:cubicBezTo>
                <a:cubicBezTo>
                  <a:pt x="16548" y="7736"/>
                  <a:pt x="14240" y="5041"/>
                  <a:pt x="10756" y="5041"/>
                </a:cubicBezTo>
                <a:close/>
                <a:moveTo>
                  <a:pt x="10756" y="15037"/>
                </a:moveTo>
                <a:cubicBezTo>
                  <a:pt x="8448" y="15037"/>
                  <a:pt x="6532" y="13125"/>
                  <a:pt x="6532" y="10822"/>
                </a:cubicBezTo>
                <a:cubicBezTo>
                  <a:pt x="6532" y="8518"/>
                  <a:pt x="8448" y="6563"/>
                  <a:pt x="10756" y="6563"/>
                </a:cubicBezTo>
                <a:cubicBezTo>
                  <a:pt x="13065" y="6563"/>
                  <a:pt x="15024" y="8518"/>
                  <a:pt x="15024" y="10822"/>
                </a:cubicBezTo>
                <a:cubicBezTo>
                  <a:pt x="15024" y="13125"/>
                  <a:pt x="13065" y="15037"/>
                  <a:pt x="10756" y="15037"/>
                </a:cubicBezTo>
                <a:close/>
                <a:moveTo>
                  <a:pt x="3092" y="10822"/>
                </a:moveTo>
                <a:cubicBezTo>
                  <a:pt x="3092" y="10431"/>
                  <a:pt x="2656" y="10039"/>
                  <a:pt x="2308" y="10039"/>
                </a:cubicBezTo>
                <a:cubicBezTo>
                  <a:pt x="1916" y="10039"/>
                  <a:pt x="1132" y="10039"/>
                  <a:pt x="1132" y="10039"/>
                </a:cubicBezTo>
                <a:cubicBezTo>
                  <a:pt x="348" y="10039"/>
                  <a:pt x="0" y="10431"/>
                  <a:pt x="0" y="10822"/>
                </a:cubicBezTo>
                <a:cubicBezTo>
                  <a:pt x="0" y="11561"/>
                  <a:pt x="348" y="11952"/>
                  <a:pt x="1132" y="11952"/>
                </a:cubicBezTo>
                <a:cubicBezTo>
                  <a:pt x="1132" y="11952"/>
                  <a:pt x="1916" y="11952"/>
                  <a:pt x="2308" y="11952"/>
                </a:cubicBezTo>
                <a:cubicBezTo>
                  <a:pt x="2656" y="11952"/>
                  <a:pt x="3092" y="11561"/>
                  <a:pt x="3092" y="10822"/>
                </a:cubicBezTo>
                <a:close/>
                <a:moveTo>
                  <a:pt x="10756" y="3477"/>
                </a:moveTo>
                <a:cubicBezTo>
                  <a:pt x="11148" y="3477"/>
                  <a:pt x="11540" y="2695"/>
                  <a:pt x="11540" y="2303"/>
                </a:cubicBezTo>
                <a:cubicBezTo>
                  <a:pt x="11540" y="1956"/>
                  <a:pt x="11540" y="1565"/>
                  <a:pt x="11540" y="1173"/>
                </a:cubicBezTo>
                <a:cubicBezTo>
                  <a:pt x="11540" y="782"/>
                  <a:pt x="11148" y="0"/>
                  <a:pt x="10756" y="0"/>
                </a:cubicBezTo>
                <a:cubicBezTo>
                  <a:pt x="10408" y="0"/>
                  <a:pt x="10016" y="782"/>
                  <a:pt x="10016" y="1173"/>
                </a:cubicBezTo>
                <a:cubicBezTo>
                  <a:pt x="10016" y="1565"/>
                  <a:pt x="10016" y="1956"/>
                  <a:pt x="10016" y="2303"/>
                </a:cubicBezTo>
                <a:cubicBezTo>
                  <a:pt x="10016" y="2695"/>
                  <a:pt x="10408" y="3477"/>
                  <a:pt x="10756" y="3477"/>
                </a:cubicBezTo>
                <a:close/>
                <a:moveTo>
                  <a:pt x="10756" y="18514"/>
                </a:moveTo>
                <a:cubicBezTo>
                  <a:pt x="10408" y="18514"/>
                  <a:pt x="10016" y="18905"/>
                  <a:pt x="10016" y="19688"/>
                </a:cubicBezTo>
                <a:lnTo>
                  <a:pt x="10016" y="20427"/>
                </a:lnTo>
                <a:cubicBezTo>
                  <a:pt x="10016" y="21209"/>
                  <a:pt x="10408" y="21600"/>
                  <a:pt x="10756" y="21600"/>
                </a:cubicBezTo>
                <a:cubicBezTo>
                  <a:pt x="11148" y="21600"/>
                  <a:pt x="11540" y="21209"/>
                  <a:pt x="11540" y="20427"/>
                </a:cubicBezTo>
                <a:lnTo>
                  <a:pt x="11540" y="19688"/>
                </a:lnTo>
                <a:cubicBezTo>
                  <a:pt x="11540" y="18905"/>
                  <a:pt x="11148" y="18514"/>
                  <a:pt x="10756" y="18514"/>
                </a:cubicBezTo>
                <a:close/>
                <a:moveTo>
                  <a:pt x="18900" y="4259"/>
                </a:moveTo>
                <a:cubicBezTo>
                  <a:pt x="19292" y="3868"/>
                  <a:pt x="19292" y="3129"/>
                  <a:pt x="18900" y="2695"/>
                </a:cubicBezTo>
                <a:cubicBezTo>
                  <a:pt x="18508" y="2303"/>
                  <a:pt x="18116" y="2695"/>
                  <a:pt x="17332" y="3129"/>
                </a:cubicBezTo>
                <a:cubicBezTo>
                  <a:pt x="17332" y="3129"/>
                  <a:pt x="16984" y="3477"/>
                  <a:pt x="16548" y="3868"/>
                </a:cubicBezTo>
                <a:cubicBezTo>
                  <a:pt x="16200" y="4259"/>
                  <a:pt x="16200" y="4650"/>
                  <a:pt x="16548" y="5041"/>
                </a:cubicBezTo>
                <a:cubicBezTo>
                  <a:pt x="16984" y="5433"/>
                  <a:pt x="17724" y="5433"/>
                  <a:pt x="18116" y="5041"/>
                </a:cubicBezTo>
                <a:cubicBezTo>
                  <a:pt x="18116" y="4650"/>
                  <a:pt x="18508" y="4259"/>
                  <a:pt x="18900" y="4259"/>
                </a:cubicBezTo>
                <a:close/>
                <a:moveTo>
                  <a:pt x="3440" y="16993"/>
                </a:moveTo>
                <a:cubicBezTo>
                  <a:pt x="3440" y="16993"/>
                  <a:pt x="3092" y="17384"/>
                  <a:pt x="2656" y="17732"/>
                </a:cubicBezTo>
                <a:cubicBezTo>
                  <a:pt x="2308" y="18123"/>
                  <a:pt x="2308" y="18514"/>
                  <a:pt x="2656" y="18905"/>
                </a:cubicBezTo>
                <a:cubicBezTo>
                  <a:pt x="3092" y="19297"/>
                  <a:pt x="3440" y="19297"/>
                  <a:pt x="4224" y="18905"/>
                </a:cubicBezTo>
                <a:lnTo>
                  <a:pt x="4616" y="18123"/>
                </a:lnTo>
                <a:cubicBezTo>
                  <a:pt x="5400" y="17732"/>
                  <a:pt x="5400" y="16993"/>
                  <a:pt x="5008" y="16559"/>
                </a:cubicBezTo>
                <a:cubicBezTo>
                  <a:pt x="4616" y="16559"/>
                  <a:pt x="3832" y="16559"/>
                  <a:pt x="3440" y="16993"/>
                </a:cubicBezTo>
                <a:close/>
                <a:moveTo>
                  <a:pt x="4224" y="3129"/>
                </a:moveTo>
                <a:cubicBezTo>
                  <a:pt x="3440" y="2695"/>
                  <a:pt x="3092" y="2303"/>
                  <a:pt x="2656" y="2695"/>
                </a:cubicBezTo>
                <a:cubicBezTo>
                  <a:pt x="2308" y="3129"/>
                  <a:pt x="2308" y="3868"/>
                  <a:pt x="2656" y="4259"/>
                </a:cubicBezTo>
                <a:cubicBezTo>
                  <a:pt x="3092" y="4259"/>
                  <a:pt x="3440" y="4650"/>
                  <a:pt x="3440" y="5041"/>
                </a:cubicBezTo>
                <a:cubicBezTo>
                  <a:pt x="3832" y="5433"/>
                  <a:pt x="4616" y="5433"/>
                  <a:pt x="5008" y="5041"/>
                </a:cubicBezTo>
                <a:cubicBezTo>
                  <a:pt x="5400" y="4650"/>
                  <a:pt x="5400" y="4259"/>
                  <a:pt x="4616" y="3868"/>
                </a:cubicBezTo>
                <a:cubicBezTo>
                  <a:pt x="4616" y="3477"/>
                  <a:pt x="4224" y="3129"/>
                  <a:pt x="4224" y="3129"/>
                </a:cubicBezTo>
                <a:close/>
                <a:moveTo>
                  <a:pt x="16548" y="18123"/>
                </a:moveTo>
                <a:cubicBezTo>
                  <a:pt x="16984" y="18123"/>
                  <a:pt x="17332" y="18905"/>
                  <a:pt x="17332" y="18905"/>
                </a:cubicBezTo>
                <a:cubicBezTo>
                  <a:pt x="18116" y="19297"/>
                  <a:pt x="18508" y="19297"/>
                  <a:pt x="18900" y="18905"/>
                </a:cubicBezTo>
                <a:cubicBezTo>
                  <a:pt x="19292" y="18514"/>
                  <a:pt x="19292" y="18123"/>
                  <a:pt x="18900" y="17732"/>
                </a:cubicBezTo>
                <a:cubicBezTo>
                  <a:pt x="18508" y="17384"/>
                  <a:pt x="18116" y="16993"/>
                  <a:pt x="18116" y="16993"/>
                </a:cubicBezTo>
                <a:cubicBezTo>
                  <a:pt x="17724" y="16559"/>
                  <a:pt x="16984" y="16559"/>
                  <a:pt x="16548" y="16559"/>
                </a:cubicBezTo>
                <a:cubicBezTo>
                  <a:pt x="16200" y="16993"/>
                  <a:pt x="16200" y="17732"/>
                  <a:pt x="16548" y="1812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1999" name="Shape 1999"/>
          <p:cNvSpPr/>
          <p:nvPr/>
        </p:nvSpPr>
        <p:spPr>
          <a:xfrm>
            <a:off x="632522" y="2675636"/>
            <a:ext cx="266100" cy="262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13"/>
                </a:moveTo>
                <a:lnTo>
                  <a:pt x="13847" y="7913"/>
                </a:lnTo>
                <a:lnTo>
                  <a:pt x="10824" y="0"/>
                </a:lnTo>
                <a:lnTo>
                  <a:pt x="7801" y="7913"/>
                </a:lnTo>
                <a:lnTo>
                  <a:pt x="0" y="7913"/>
                </a:lnTo>
                <a:lnTo>
                  <a:pt x="6485" y="12741"/>
                </a:lnTo>
                <a:lnTo>
                  <a:pt x="4291" y="21600"/>
                </a:lnTo>
                <a:lnTo>
                  <a:pt x="10824" y="16275"/>
                </a:lnTo>
                <a:lnTo>
                  <a:pt x="17260" y="21600"/>
                </a:lnTo>
                <a:lnTo>
                  <a:pt x="15115" y="12741"/>
                </a:lnTo>
                <a:lnTo>
                  <a:pt x="21600" y="7913"/>
                </a:lnTo>
                <a:close/>
                <a:moveTo>
                  <a:pt x="10824" y="14085"/>
                </a:moveTo>
                <a:lnTo>
                  <a:pt x="6875" y="17121"/>
                </a:lnTo>
                <a:lnTo>
                  <a:pt x="8630" y="12741"/>
                </a:lnTo>
                <a:lnTo>
                  <a:pt x="5168" y="9655"/>
                </a:lnTo>
                <a:lnTo>
                  <a:pt x="9508" y="10103"/>
                </a:lnTo>
                <a:lnTo>
                  <a:pt x="10824" y="4828"/>
                </a:lnTo>
                <a:lnTo>
                  <a:pt x="12092" y="10103"/>
                </a:lnTo>
                <a:lnTo>
                  <a:pt x="16432" y="9655"/>
                </a:lnTo>
                <a:lnTo>
                  <a:pt x="12970" y="12741"/>
                </a:lnTo>
                <a:lnTo>
                  <a:pt x="14286" y="17121"/>
                </a:lnTo>
                <a:lnTo>
                  <a:pt x="10824" y="1408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0" name="Shape 2000"/>
          <p:cNvSpPr/>
          <p:nvPr/>
        </p:nvSpPr>
        <p:spPr>
          <a:xfrm>
            <a:off x="8354276" y="2109554"/>
            <a:ext cx="248339" cy="208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1052" extrusionOk="0">
                <a:moveTo>
                  <a:pt x="18912" y="1642"/>
                </a:moveTo>
                <a:cubicBezTo>
                  <a:pt x="16762" y="-548"/>
                  <a:pt x="13732" y="-548"/>
                  <a:pt x="11533" y="1642"/>
                </a:cubicBezTo>
                <a:cubicBezTo>
                  <a:pt x="10262" y="3224"/>
                  <a:pt x="10262" y="3224"/>
                  <a:pt x="10262" y="3224"/>
                </a:cubicBezTo>
                <a:cubicBezTo>
                  <a:pt x="8943" y="1642"/>
                  <a:pt x="8943" y="1642"/>
                  <a:pt x="8943" y="1642"/>
                </a:cubicBezTo>
                <a:cubicBezTo>
                  <a:pt x="6792" y="-548"/>
                  <a:pt x="3762" y="-548"/>
                  <a:pt x="1612" y="1642"/>
                </a:cubicBezTo>
                <a:cubicBezTo>
                  <a:pt x="-538" y="4320"/>
                  <a:pt x="-538" y="8640"/>
                  <a:pt x="1612" y="10769"/>
                </a:cubicBezTo>
                <a:cubicBezTo>
                  <a:pt x="10262" y="21052"/>
                  <a:pt x="10262" y="21052"/>
                  <a:pt x="10262" y="21052"/>
                </a:cubicBezTo>
                <a:cubicBezTo>
                  <a:pt x="18912" y="10769"/>
                  <a:pt x="18912" y="10769"/>
                  <a:pt x="18912" y="10769"/>
                </a:cubicBezTo>
                <a:cubicBezTo>
                  <a:pt x="21062" y="8640"/>
                  <a:pt x="21062" y="4320"/>
                  <a:pt x="18912" y="1642"/>
                </a:cubicBezTo>
                <a:close/>
                <a:moveTo>
                  <a:pt x="17641" y="9187"/>
                </a:moveTo>
                <a:cubicBezTo>
                  <a:pt x="10262" y="17766"/>
                  <a:pt x="10262" y="17766"/>
                  <a:pt x="10262" y="17766"/>
                </a:cubicBezTo>
                <a:cubicBezTo>
                  <a:pt x="2883" y="9187"/>
                  <a:pt x="2883" y="9187"/>
                  <a:pt x="2883" y="9187"/>
                </a:cubicBezTo>
                <a:cubicBezTo>
                  <a:pt x="2052" y="8640"/>
                  <a:pt x="1612" y="7544"/>
                  <a:pt x="1612" y="6510"/>
                </a:cubicBezTo>
                <a:cubicBezTo>
                  <a:pt x="1612" y="4867"/>
                  <a:pt x="2052" y="4320"/>
                  <a:pt x="2883" y="3224"/>
                </a:cubicBezTo>
                <a:cubicBezTo>
                  <a:pt x="3323" y="2677"/>
                  <a:pt x="4202" y="2190"/>
                  <a:pt x="5082" y="2190"/>
                </a:cubicBezTo>
                <a:cubicBezTo>
                  <a:pt x="6352" y="2190"/>
                  <a:pt x="7232" y="2677"/>
                  <a:pt x="7672" y="3772"/>
                </a:cubicBezTo>
                <a:cubicBezTo>
                  <a:pt x="10262" y="6510"/>
                  <a:pt x="10262" y="6510"/>
                  <a:pt x="10262" y="6510"/>
                </a:cubicBezTo>
                <a:cubicBezTo>
                  <a:pt x="12901" y="3772"/>
                  <a:pt x="12901" y="3772"/>
                  <a:pt x="12901" y="3772"/>
                </a:cubicBezTo>
                <a:cubicBezTo>
                  <a:pt x="13292" y="2677"/>
                  <a:pt x="14172" y="2190"/>
                  <a:pt x="15491" y="2190"/>
                </a:cubicBezTo>
                <a:cubicBezTo>
                  <a:pt x="16322" y="2190"/>
                  <a:pt x="17201" y="2677"/>
                  <a:pt x="17641" y="3224"/>
                </a:cubicBezTo>
                <a:cubicBezTo>
                  <a:pt x="18472" y="4320"/>
                  <a:pt x="18912" y="4867"/>
                  <a:pt x="18912" y="6510"/>
                </a:cubicBezTo>
                <a:cubicBezTo>
                  <a:pt x="18912" y="7544"/>
                  <a:pt x="18472" y="8640"/>
                  <a:pt x="17641" y="918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1" name="Shape 2001"/>
          <p:cNvSpPr/>
          <p:nvPr/>
        </p:nvSpPr>
        <p:spPr>
          <a:xfrm>
            <a:off x="1815210" y="4452049"/>
            <a:ext cx="274836" cy="270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88" y="7232"/>
                </a:moveTo>
                <a:lnTo>
                  <a:pt x="5810" y="7232"/>
                </a:lnTo>
                <a:cubicBezTo>
                  <a:pt x="6653" y="6322"/>
                  <a:pt x="7497" y="5508"/>
                  <a:pt x="8715" y="4646"/>
                </a:cubicBezTo>
                <a:lnTo>
                  <a:pt x="8715" y="4215"/>
                </a:lnTo>
                <a:cubicBezTo>
                  <a:pt x="8715" y="3784"/>
                  <a:pt x="8715" y="3784"/>
                  <a:pt x="8715" y="3353"/>
                </a:cubicBezTo>
                <a:cubicBezTo>
                  <a:pt x="7497" y="2538"/>
                  <a:pt x="6232" y="2107"/>
                  <a:pt x="5013" y="1245"/>
                </a:cubicBezTo>
                <a:cubicBezTo>
                  <a:pt x="4170" y="2107"/>
                  <a:pt x="2905" y="2969"/>
                  <a:pt x="2062" y="4215"/>
                </a:cubicBezTo>
                <a:cubicBezTo>
                  <a:pt x="2905" y="5508"/>
                  <a:pt x="3327" y="6322"/>
                  <a:pt x="4170" y="7232"/>
                </a:cubicBezTo>
                <a:cubicBezTo>
                  <a:pt x="4592" y="7232"/>
                  <a:pt x="5013" y="7232"/>
                  <a:pt x="5388" y="7232"/>
                </a:cubicBezTo>
                <a:close/>
                <a:moveTo>
                  <a:pt x="2905" y="9339"/>
                </a:moveTo>
                <a:cubicBezTo>
                  <a:pt x="2905" y="8908"/>
                  <a:pt x="2905" y="8908"/>
                  <a:pt x="3327" y="8477"/>
                </a:cubicBezTo>
                <a:cubicBezTo>
                  <a:pt x="2530" y="7663"/>
                  <a:pt x="1640" y="6753"/>
                  <a:pt x="1218" y="5939"/>
                </a:cubicBezTo>
                <a:cubicBezTo>
                  <a:pt x="422" y="7232"/>
                  <a:pt x="0" y="8908"/>
                  <a:pt x="0" y="10584"/>
                </a:cubicBezTo>
                <a:cubicBezTo>
                  <a:pt x="0" y="12740"/>
                  <a:pt x="422" y="14847"/>
                  <a:pt x="1640" y="16092"/>
                </a:cubicBezTo>
                <a:cubicBezTo>
                  <a:pt x="2062" y="14416"/>
                  <a:pt x="2530" y="12309"/>
                  <a:pt x="3327" y="10584"/>
                </a:cubicBezTo>
                <a:cubicBezTo>
                  <a:pt x="3327" y="10584"/>
                  <a:pt x="2905" y="9770"/>
                  <a:pt x="2905" y="9339"/>
                </a:cubicBezTo>
                <a:close/>
                <a:moveTo>
                  <a:pt x="10777" y="1676"/>
                </a:moveTo>
                <a:cubicBezTo>
                  <a:pt x="11198" y="1676"/>
                  <a:pt x="12042" y="2107"/>
                  <a:pt x="12463" y="2538"/>
                </a:cubicBezTo>
                <a:cubicBezTo>
                  <a:pt x="13682" y="1676"/>
                  <a:pt x="14947" y="1676"/>
                  <a:pt x="16212" y="1245"/>
                </a:cubicBezTo>
                <a:cubicBezTo>
                  <a:pt x="14525" y="383"/>
                  <a:pt x="12885" y="0"/>
                  <a:pt x="10777" y="0"/>
                </a:cubicBezTo>
                <a:cubicBezTo>
                  <a:pt x="9558" y="0"/>
                  <a:pt x="8293" y="0"/>
                  <a:pt x="7075" y="383"/>
                </a:cubicBezTo>
                <a:cubicBezTo>
                  <a:pt x="7872" y="814"/>
                  <a:pt x="8715" y="1676"/>
                  <a:pt x="9558" y="2107"/>
                </a:cubicBezTo>
                <a:cubicBezTo>
                  <a:pt x="9980" y="2107"/>
                  <a:pt x="10355" y="1676"/>
                  <a:pt x="10777" y="1676"/>
                </a:cubicBezTo>
                <a:close/>
                <a:moveTo>
                  <a:pt x="14103" y="12740"/>
                </a:moveTo>
                <a:cubicBezTo>
                  <a:pt x="14525" y="12309"/>
                  <a:pt x="14525" y="12309"/>
                  <a:pt x="14947" y="11878"/>
                </a:cubicBezTo>
                <a:cubicBezTo>
                  <a:pt x="14103" y="9770"/>
                  <a:pt x="12885" y="8046"/>
                  <a:pt x="11620" y="6322"/>
                </a:cubicBezTo>
                <a:cubicBezTo>
                  <a:pt x="11620" y="6322"/>
                  <a:pt x="11198" y="6322"/>
                  <a:pt x="10777" y="6322"/>
                </a:cubicBezTo>
                <a:cubicBezTo>
                  <a:pt x="10355" y="6322"/>
                  <a:pt x="9980" y="6322"/>
                  <a:pt x="9558" y="5939"/>
                </a:cubicBezTo>
                <a:cubicBezTo>
                  <a:pt x="8715" y="6753"/>
                  <a:pt x="7872" y="7232"/>
                  <a:pt x="7075" y="8046"/>
                </a:cubicBezTo>
                <a:cubicBezTo>
                  <a:pt x="7497" y="8477"/>
                  <a:pt x="7497" y="8908"/>
                  <a:pt x="7497" y="9339"/>
                </a:cubicBezTo>
                <a:cubicBezTo>
                  <a:pt x="7497" y="9770"/>
                  <a:pt x="7497" y="9770"/>
                  <a:pt x="7497" y="10201"/>
                </a:cubicBezTo>
                <a:cubicBezTo>
                  <a:pt x="9558" y="11447"/>
                  <a:pt x="11620" y="12309"/>
                  <a:pt x="14103" y="12740"/>
                </a:cubicBezTo>
                <a:close/>
                <a:moveTo>
                  <a:pt x="17008" y="15661"/>
                </a:moveTo>
                <a:cubicBezTo>
                  <a:pt x="17008" y="16092"/>
                  <a:pt x="17008" y="16954"/>
                  <a:pt x="17008" y="17385"/>
                </a:cubicBezTo>
                <a:cubicBezTo>
                  <a:pt x="17008" y="17816"/>
                  <a:pt x="17008" y="18631"/>
                  <a:pt x="17008" y="19493"/>
                </a:cubicBezTo>
                <a:cubicBezTo>
                  <a:pt x="18695" y="18200"/>
                  <a:pt x="20335" y="16092"/>
                  <a:pt x="20757" y="13985"/>
                </a:cubicBezTo>
                <a:cubicBezTo>
                  <a:pt x="19960" y="14416"/>
                  <a:pt x="19117" y="14416"/>
                  <a:pt x="18273" y="14416"/>
                </a:cubicBezTo>
                <a:cubicBezTo>
                  <a:pt x="18273" y="15278"/>
                  <a:pt x="17852" y="15661"/>
                  <a:pt x="17008" y="15661"/>
                </a:cubicBezTo>
                <a:close/>
                <a:moveTo>
                  <a:pt x="13682" y="14416"/>
                </a:moveTo>
                <a:cubicBezTo>
                  <a:pt x="11198" y="13985"/>
                  <a:pt x="8715" y="12740"/>
                  <a:pt x="6653" y="11447"/>
                </a:cubicBezTo>
                <a:cubicBezTo>
                  <a:pt x="6232" y="11447"/>
                  <a:pt x="5810" y="11878"/>
                  <a:pt x="5388" y="11878"/>
                </a:cubicBezTo>
                <a:cubicBezTo>
                  <a:pt x="5013" y="11878"/>
                  <a:pt x="5013" y="11878"/>
                  <a:pt x="5013" y="11447"/>
                </a:cubicBezTo>
                <a:cubicBezTo>
                  <a:pt x="3702" y="13554"/>
                  <a:pt x="3327" y="15661"/>
                  <a:pt x="2905" y="18200"/>
                </a:cubicBezTo>
                <a:cubicBezTo>
                  <a:pt x="4170" y="19062"/>
                  <a:pt x="5388" y="20355"/>
                  <a:pt x="6653" y="20786"/>
                </a:cubicBezTo>
                <a:cubicBezTo>
                  <a:pt x="8293" y="18200"/>
                  <a:pt x="10777" y="15661"/>
                  <a:pt x="13682" y="14416"/>
                </a:cubicBezTo>
                <a:close/>
                <a:moveTo>
                  <a:pt x="17852" y="2538"/>
                </a:moveTo>
                <a:cubicBezTo>
                  <a:pt x="16212" y="2969"/>
                  <a:pt x="14525" y="3353"/>
                  <a:pt x="12885" y="3784"/>
                </a:cubicBezTo>
                <a:lnTo>
                  <a:pt x="13260" y="4215"/>
                </a:lnTo>
                <a:cubicBezTo>
                  <a:pt x="13260" y="4646"/>
                  <a:pt x="12885" y="4646"/>
                  <a:pt x="12885" y="5077"/>
                </a:cubicBezTo>
                <a:cubicBezTo>
                  <a:pt x="14525" y="6753"/>
                  <a:pt x="15368" y="8908"/>
                  <a:pt x="16212" y="11447"/>
                </a:cubicBezTo>
                <a:cubicBezTo>
                  <a:pt x="17008" y="11447"/>
                  <a:pt x="17852" y="11878"/>
                  <a:pt x="18273" y="12740"/>
                </a:cubicBezTo>
                <a:cubicBezTo>
                  <a:pt x="19538" y="12740"/>
                  <a:pt x="20335" y="12740"/>
                  <a:pt x="21178" y="12309"/>
                </a:cubicBezTo>
                <a:cubicBezTo>
                  <a:pt x="21600" y="11878"/>
                  <a:pt x="21600" y="11016"/>
                  <a:pt x="21600" y="10584"/>
                </a:cubicBezTo>
                <a:cubicBezTo>
                  <a:pt x="21600" y="7663"/>
                  <a:pt x="19960" y="4646"/>
                  <a:pt x="17852" y="2538"/>
                </a:cubicBezTo>
                <a:close/>
                <a:moveTo>
                  <a:pt x="14947" y="15661"/>
                </a:moveTo>
                <a:cubicBezTo>
                  <a:pt x="12042" y="16954"/>
                  <a:pt x="9980" y="18631"/>
                  <a:pt x="8293" y="21217"/>
                </a:cubicBezTo>
                <a:cubicBezTo>
                  <a:pt x="9137" y="21600"/>
                  <a:pt x="9980" y="21600"/>
                  <a:pt x="10777" y="21600"/>
                </a:cubicBezTo>
                <a:cubicBezTo>
                  <a:pt x="12463" y="21600"/>
                  <a:pt x="13682" y="21217"/>
                  <a:pt x="15368" y="20786"/>
                </a:cubicBezTo>
                <a:cubicBezTo>
                  <a:pt x="15368" y="19493"/>
                  <a:pt x="15790" y="18200"/>
                  <a:pt x="15790" y="17385"/>
                </a:cubicBezTo>
                <a:cubicBezTo>
                  <a:pt x="15790" y="16954"/>
                  <a:pt x="15790" y="16523"/>
                  <a:pt x="15368" y="16092"/>
                </a:cubicBezTo>
                <a:cubicBezTo>
                  <a:pt x="15368" y="15661"/>
                  <a:pt x="14947" y="15661"/>
                  <a:pt x="14947" y="1566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2" name="Shape 2002"/>
          <p:cNvSpPr/>
          <p:nvPr/>
        </p:nvSpPr>
        <p:spPr>
          <a:xfrm>
            <a:off x="5956203" y="5088399"/>
            <a:ext cx="297852" cy="178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78" extrusionOk="0">
                <a:moveTo>
                  <a:pt x="8084" y="483"/>
                </a:moveTo>
                <a:cubicBezTo>
                  <a:pt x="7736" y="-161"/>
                  <a:pt x="7301" y="-161"/>
                  <a:pt x="6954" y="483"/>
                </a:cubicBezTo>
                <a:cubicBezTo>
                  <a:pt x="0" y="10639"/>
                  <a:pt x="0" y="10639"/>
                  <a:pt x="0" y="10639"/>
                </a:cubicBezTo>
                <a:cubicBezTo>
                  <a:pt x="6954" y="20795"/>
                  <a:pt x="6954" y="20795"/>
                  <a:pt x="6954" y="20795"/>
                </a:cubicBezTo>
                <a:cubicBezTo>
                  <a:pt x="7301" y="21439"/>
                  <a:pt x="7736" y="21439"/>
                  <a:pt x="8084" y="20795"/>
                </a:cubicBezTo>
                <a:cubicBezTo>
                  <a:pt x="8475" y="20080"/>
                  <a:pt x="8475" y="19436"/>
                  <a:pt x="8084" y="18864"/>
                </a:cubicBezTo>
                <a:cubicBezTo>
                  <a:pt x="2695" y="10639"/>
                  <a:pt x="2695" y="10639"/>
                  <a:pt x="2695" y="10639"/>
                </a:cubicBezTo>
                <a:cubicBezTo>
                  <a:pt x="8084" y="3058"/>
                  <a:pt x="8084" y="3058"/>
                  <a:pt x="8084" y="3058"/>
                </a:cubicBezTo>
                <a:cubicBezTo>
                  <a:pt x="8475" y="2342"/>
                  <a:pt x="8475" y="1126"/>
                  <a:pt x="8084" y="483"/>
                </a:cubicBezTo>
                <a:close/>
                <a:moveTo>
                  <a:pt x="14646" y="483"/>
                </a:moveTo>
                <a:cubicBezTo>
                  <a:pt x="14255" y="-161"/>
                  <a:pt x="13864" y="-161"/>
                  <a:pt x="13516" y="483"/>
                </a:cubicBezTo>
                <a:cubicBezTo>
                  <a:pt x="13125" y="1126"/>
                  <a:pt x="13125" y="2342"/>
                  <a:pt x="13516" y="3058"/>
                </a:cubicBezTo>
                <a:cubicBezTo>
                  <a:pt x="18862" y="10639"/>
                  <a:pt x="18862" y="10639"/>
                  <a:pt x="18862" y="10639"/>
                </a:cubicBezTo>
                <a:cubicBezTo>
                  <a:pt x="13516" y="18864"/>
                  <a:pt x="13516" y="18864"/>
                  <a:pt x="13516" y="18864"/>
                </a:cubicBezTo>
                <a:cubicBezTo>
                  <a:pt x="13125" y="19436"/>
                  <a:pt x="13125" y="20080"/>
                  <a:pt x="13516" y="20795"/>
                </a:cubicBezTo>
                <a:cubicBezTo>
                  <a:pt x="13864" y="21439"/>
                  <a:pt x="14255" y="21439"/>
                  <a:pt x="14646" y="20795"/>
                </a:cubicBezTo>
                <a:cubicBezTo>
                  <a:pt x="21600" y="10639"/>
                  <a:pt x="21600" y="10639"/>
                  <a:pt x="21600" y="10639"/>
                </a:cubicBezTo>
                <a:lnTo>
                  <a:pt x="14646" y="48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3" name="Shape 2003"/>
          <p:cNvSpPr/>
          <p:nvPr/>
        </p:nvSpPr>
        <p:spPr>
          <a:xfrm>
            <a:off x="7153972" y="3856736"/>
            <a:ext cx="277212" cy="272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4967" y="0"/>
                  <a:pt x="0" y="4683"/>
                  <a:pt x="0" y="10609"/>
                </a:cubicBezTo>
                <a:cubicBezTo>
                  <a:pt x="0" y="16535"/>
                  <a:pt x="4967" y="21600"/>
                  <a:pt x="10777" y="21600"/>
                </a:cubicBezTo>
                <a:cubicBezTo>
                  <a:pt x="16587" y="21600"/>
                  <a:pt x="21600" y="16535"/>
                  <a:pt x="21600" y="10609"/>
                </a:cubicBezTo>
                <a:cubicBezTo>
                  <a:pt x="21600" y="4683"/>
                  <a:pt x="16587" y="0"/>
                  <a:pt x="10777" y="0"/>
                </a:cubicBezTo>
                <a:close/>
                <a:moveTo>
                  <a:pt x="10777" y="14432"/>
                </a:moveTo>
                <a:cubicBezTo>
                  <a:pt x="8715" y="14432"/>
                  <a:pt x="7450" y="12712"/>
                  <a:pt x="7450" y="10609"/>
                </a:cubicBezTo>
                <a:cubicBezTo>
                  <a:pt x="7450" y="8936"/>
                  <a:pt x="8715" y="7216"/>
                  <a:pt x="10777" y="7216"/>
                </a:cubicBezTo>
                <a:cubicBezTo>
                  <a:pt x="12838" y="7216"/>
                  <a:pt x="14103" y="8936"/>
                  <a:pt x="14103" y="10609"/>
                </a:cubicBezTo>
                <a:cubicBezTo>
                  <a:pt x="14103" y="12712"/>
                  <a:pt x="12838" y="14432"/>
                  <a:pt x="10777" y="1443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4" name="Shape 2004"/>
          <p:cNvSpPr/>
          <p:nvPr/>
        </p:nvSpPr>
        <p:spPr>
          <a:xfrm>
            <a:off x="1804891" y="5103717"/>
            <a:ext cx="295475" cy="145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97" y="0"/>
                </a:moveTo>
                <a:cubicBezTo>
                  <a:pt x="2303" y="0"/>
                  <a:pt x="2303" y="0"/>
                  <a:pt x="2303" y="0"/>
                </a:cubicBezTo>
                <a:cubicBezTo>
                  <a:pt x="782" y="0"/>
                  <a:pt x="0" y="2274"/>
                  <a:pt x="0" y="4635"/>
                </a:cubicBezTo>
                <a:cubicBezTo>
                  <a:pt x="0" y="17752"/>
                  <a:pt x="0" y="17752"/>
                  <a:pt x="0" y="17752"/>
                </a:cubicBezTo>
                <a:cubicBezTo>
                  <a:pt x="0" y="20113"/>
                  <a:pt x="782" y="21600"/>
                  <a:pt x="2303" y="21600"/>
                </a:cubicBezTo>
                <a:cubicBezTo>
                  <a:pt x="19297" y="21600"/>
                  <a:pt x="19297" y="21600"/>
                  <a:pt x="19297" y="21600"/>
                </a:cubicBezTo>
                <a:cubicBezTo>
                  <a:pt x="20427" y="21600"/>
                  <a:pt x="21600" y="20113"/>
                  <a:pt x="21600" y="17752"/>
                </a:cubicBezTo>
                <a:cubicBezTo>
                  <a:pt x="21600" y="4635"/>
                  <a:pt x="21600" y="4635"/>
                  <a:pt x="21600" y="4635"/>
                </a:cubicBezTo>
                <a:cubicBezTo>
                  <a:pt x="21600" y="2274"/>
                  <a:pt x="20427" y="0"/>
                  <a:pt x="19297" y="0"/>
                </a:cubicBezTo>
                <a:close/>
                <a:moveTo>
                  <a:pt x="19297" y="17752"/>
                </a:moveTo>
                <a:cubicBezTo>
                  <a:pt x="2303" y="17752"/>
                  <a:pt x="2303" y="17752"/>
                  <a:pt x="2303" y="17752"/>
                </a:cubicBezTo>
                <a:cubicBezTo>
                  <a:pt x="2303" y="4635"/>
                  <a:pt x="2303" y="4635"/>
                  <a:pt x="2303" y="4635"/>
                </a:cubicBezTo>
                <a:cubicBezTo>
                  <a:pt x="19297" y="4635"/>
                  <a:pt x="19297" y="4635"/>
                  <a:pt x="19297" y="4635"/>
                </a:cubicBezTo>
                <a:lnTo>
                  <a:pt x="19297" y="17752"/>
                </a:lnTo>
                <a:close/>
                <a:moveTo>
                  <a:pt x="18514" y="6909"/>
                </a:moveTo>
                <a:cubicBezTo>
                  <a:pt x="13864" y="6909"/>
                  <a:pt x="13864" y="6909"/>
                  <a:pt x="13864" y="6909"/>
                </a:cubicBezTo>
                <a:cubicBezTo>
                  <a:pt x="13864" y="15479"/>
                  <a:pt x="13864" y="15479"/>
                  <a:pt x="13864" y="15479"/>
                </a:cubicBezTo>
                <a:cubicBezTo>
                  <a:pt x="18514" y="15479"/>
                  <a:pt x="18514" y="15479"/>
                  <a:pt x="18514" y="15479"/>
                </a:cubicBezTo>
                <a:lnTo>
                  <a:pt x="18514" y="6909"/>
                </a:lnTo>
                <a:close/>
                <a:moveTo>
                  <a:pt x="7736" y="6909"/>
                </a:moveTo>
                <a:cubicBezTo>
                  <a:pt x="3129" y="6909"/>
                  <a:pt x="3129" y="6909"/>
                  <a:pt x="3129" y="6909"/>
                </a:cubicBezTo>
                <a:cubicBezTo>
                  <a:pt x="3129" y="15479"/>
                  <a:pt x="3129" y="15479"/>
                  <a:pt x="3129" y="15479"/>
                </a:cubicBezTo>
                <a:cubicBezTo>
                  <a:pt x="7736" y="15479"/>
                  <a:pt x="7736" y="15479"/>
                  <a:pt x="7736" y="15479"/>
                </a:cubicBezTo>
                <a:lnTo>
                  <a:pt x="7736" y="6909"/>
                </a:lnTo>
                <a:close/>
                <a:moveTo>
                  <a:pt x="13082" y="6909"/>
                </a:moveTo>
                <a:cubicBezTo>
                  <a:pt x="8475" y="6909"/>
                  <a:pt x="8475" y="6909"/>
                  <a:pt x="8475" y="6909"/>
                </a:cubicBezTo>
                <a:cubicBezTo>
                  <a:pt x="8475" y="15479"/>
                  <a:pt x="8475" y="15479"/>
                  <a:pt x="8475" y="15479"/>
                </a:cubicBezTo>
                <a:cubicBezTo>
                  <a:pt x="13082" y="15479"/>
                  <a:pt x="13082" y="15479"/>
                  <a:pt x="13082" y="15479"/>
                </a:cubicBezTo>
                <a:lnTo>
                  <a:pt x="13082" y="690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5" name="Shape 2005"/>
          <p:cNvSpPr/>
          <p:nvPr/>
        </p:nvSpPr>
        <p:spPr>
          <a:xfrm>
            <a:off x="2397028" y="5103717"/>
            <a:ext cx="297850" cy="145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92" y="0"/>
                </a:moveTo>
                <a:cubicBezTo>
                  <a:pt x="2308" y="0"/>
                  <a:pt x="2308" y="0"/>
                  <a:pt x="2308" y="0"/>
                </a:cubicBezTo>
                <a:cubicBezTo>
                  <a:pt x="784" y="0"/>
                  <a:pt x="0" y="2274"/>
                  <a:pt x="0" y="4635"/>
                </a:cubicBezTo>
                <a:cubicBezTo>
                  <a:pt x="0" y="17752"/>
                  <a:pt x="0" y="17752"/>
                  <a:pt x="0" y="17752"/>
                </a:cubicBezTo>
                <a:cubicBezTo>
                  <a:pt x="0" y="20113"/>
                  <a:pt x="784" y="21600"/>
                  <a:pt x="2308" y="21600"/>
                </a:cubicBezTo>
                <a:cubicBezTo>
                  <a:pt x="19292" y="21600"/>
                  <a:pt x="19292" y="21600"/>
                  <a:pt x="19292" y="21600"/>
                </a:cubicBezTo>
                <a:cubicBezTo>
                  <a:pt x="20424" y="21600"/>
                  <a:pt x="21600" y="20113"/>
                  <a:pt x="21600" y="17752"/>
                </a:cubicBezTo>
                <a:cubicBezTo>
                  <a:pt x="21600" y="4635"/>
                  <a:pt x="21600" y="4635"/>
                  <a:pt x="21600" y="4635"/>
                </a:cubicBezTo>
                <a:cubicBezTo>
                  <a:pt x="21600" y="2274"/>
                  <a:pt x="20424" y="0"/>
                  <a:pt x="19292" y="0"/>
                </a:cubicBezTo>
                <a:close/>
                <a:moveTo>
                  <a:pt x="19292" y="17752"/>
                </a:moveTo>
                <a:cubicBezTo>
                  <a:pt x="2308" y="17752"/>
                  <a:pt x="2308" y="17752"/>
                  <a:pt x="2308" y="17752"/>
                </a:cubicBezTo>
                <a:cubicBezTo>
                  <a:pt x="2308" y="4635"/>
                  <a:pt x="2308" y="4635"/>
                  <a:pt x="2308" y="4635"/>
                </a:cubicBezTo>
                <a:cubicBezTo>
                  <a:pt x="19292" y="4635"/>
                  <a:pt x="19292" y="4635"/>
                  <a:pt x="19292" y="4635"/>
                </a:cubicBezTo>
                <a:lnTo>
                  <a:pt x="19292" y="17752"/>
                </a:lnTo>
                <a:close/>
                <a:moveTo>
                  <a:pt x="7708" y="6909"/>
                </a:moveTo>
                <a:cubicBezTo>
                  <a:pt x="3092" y="6909"/>
                  <a:pt x="3092" y="6909"/>
                  <a:pt x="3092" y="6909"/>
                </a:cubicBezTo>
                <a:cubicBezTo>
                  <a:pt x="3092" y="15479"/>
                  <a:pt x="3092" y="15479"/>
                  <a:pt x="3092" y="15479"/>
                </a:cubicBezTo>
                <a:cubicBezTo>
                  <a:pt x="7708" y="15479"/>
                  <a:pt x="7708" y="15479"/>
                  <a:pt x="7708" y="15479"/>
                </a:cubicBezTo>
                <a:lnTo>
                  <a:pt x="7708" y="6909"/>
                </a:lnTo>
                <a:close/>
                <a:moveTo>
                  <a:pt x="13108" y="6909"/>
                </a:moveTo>
                <a:cubicBezTo>
                  <a:pt x="8492" y="6909"/>
                  <a:pt x="8492" y="6909"/>
                  <a:pt x="8492" y="6909"/>
                </a:cubicBezTo>
                <a:cubicBezTo>
                  <a:pt x="8492" y="15479"/>
                  <a:pt x="8492" y="15479"/>
                  <a:pt x="8492" y="15479"/>
                </a:cubicBezTo>
                <a:cubicBezTo>
                  <a:pt x="13108" y="15479"/>
                  <a:pt x="13108" y="15479"/>
                  <a:pt x="13108" y="15479"/>
                </a:cubicBezTo>
                <a:lnTo>
                  <a:pt x="13108" y="690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6" name="Shape 2006"/>
          <p:cNvSpPr/>
          <p:nvPr/>
        </p:nvSpPr>
        <p:spPr>
          <a:xfrm>
            <a:off x="2989960" y="5103717"/>
            <a:ext cx="297850" cy="145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92" y="0"/>
                </a:moveTo>
                <a:cubicBezTo>
                  <a:pt x="2308" y="0"/>
                  <a:pt x="2308" y="0"/>
                  <a:pt x="2308" y="0"/>
                </a:cubicBezTo>
                <a:cubicBezTo>
                  <a:pt x="784" y="0"/>
                  <a:pt x="0" y="2274"/>
                  <a:pt x="0" y="4635"/>
                </a:cubicBezTo>
                <a:cubicBezTo>
                  <a:pt x="0" y="17752"/>
                  <a:pt x="0" y="17752"/>
                  <a:pt x="0" y="17752"/>
                </a:cubicBezTo>
                <a:cubicBezTo>
                  <a:pt x="0" y="20113"/>
                  <a:pt x="784" y="21600"/>
                  <a:pt x="2308" y="21600"/>
                </a:cubicBezTo>
                <a:cubicBezTo>
                  <a:pt x="19292" y="21600"/>
                  <a:pt x="19292" y="21600"/>
                  <a:pt x="19292" y="21600"/>
                </a:cubicBezTo>
                <a:cubicBezTo>
                  <a:pt x="20468" y="21600"/>
                  <a:pt x="21600" y="20113"/>
                  <a:pt x="21600" y="17752"/>
                </a:cubicBezTo>
                <a:cubicBezTo>
                  <a:pt x="21600" y="4635"/>
                  <a:pt x="21600" y="4635"/>
                  <a:pt x="21600" y="4635"/>
                </a:cubicBezTo>
                <a:cubicBezTo>
                  <a:pt x="21600" y="2274"/>
                  <a:pt x="20468" y="0"/>
                  <a:pt x="19292" y="0"/>
                </a:cubicBezTo>
                <a:close/>
                <a:moveTo>
                  <a:pt x="19292" y="17752"/>
                </a:moveTo>
                <a:cubicBezTo>
                  <a:pt x="2308" y="17752"/>
                  <a:pt x="2308" y="17752"/>
                  <a:pt x="2308" y="17752"/>
                </a:cubicBezTo>
                <a:cubicBezTo>
                  <a:pt x="2308" y="4635"/>
                  <a:pt x="2308" y="4635"/>
                  <a:pt x="2308" y="4635"/>
                </a:cubicBezTo>
                <a:cubicBezTo>
                  <a:pt x="19292" y="4635"/>
                  <a:pt x="19292" y="4635"/>
                  <a:pt x="19292" y="4635"/>
                </a:cubicBezTo>
                <a:lnTo>
                  <a:pt x="19292" y="17752"/>
                </a:lnTo>
                <a:close/>
                <a:moveTo>
                  <a:pt x="7708" y="6909"/>
                </a:moveTo>
                <a:cubicBezTo>
                  <a:pt x="3092" y="6909"/>
                  <a:pt x="3092" y="6909"/>
                  <a:pt x="3092" y="6909"/>
                </a:cubicBezTo>
                <a:cubicBezTo>
                  <a:pt x="3092" y="15479"/>
                  <a:pt x="3092" y="15479"/>
                  <a:pt x="3092" y="15479"/>
                </a:cubicBezTo>
                <a:cubicBezTo>
                  <a:pt x="7708" y="15479"/>
                  <a:pt x="7708" y="15479"/>
                  <a:pt x="7708" y="15479"/>
                </a:cubicBezTo>
                <a:lnTo>
                  <a:pt x="7708" y="690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7" name="Shape 2007"/>
          <p:cNvSpPr/>
          <p:nvPr/>
        </p:nvSpPr>
        <p:spPr>
          <a:xfrm>
            <a:off x="3584478" y="5103717"/>
            <a:ext cx="297850" cy="145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48" y="0"/>
                </a:moveTo>
                <a:cubicBezTo>
                  <a:pt x="2308" y="0"/>
                  <a:pt x="2308" y="0"/>
                  <a:pt x="2308" y="0"/>
                </a:cubicBezTo>
                <a:cubicBezTo>
                  <a:pt x="740" y="0"/>
                  <a:pt x="0" y="2274"/>
                  <a:pt x="0" y="4635"/>
                </a:cubicBezTo>
                <a:cubicBezTo>
                  <a:pt x="0" y="17752"/>
                  <a:pt x="0" y="17752"/>
                  <a:pt x="0" y="17752"/>
                </a:cubicBezTo>
                <a:cubicBezTo>
                  <a:pt x="0" y="20113"/>
                  <a:pt x="740" y="21600"/>
                  <a:pt x="2308" y="21600"/>
                </a:cubicBezTo>
                <a:cubicBezTo>
                  <a:pt x="19248" y="21600"/>
                  <a:pt x="19248" y="21600"/>
                  <a:pt x="19248" y="21600"/>
                </a:cubicBezTo>
                <a:cubicBezTo>
                  <a:pt x="20468" y="21600"/>
                  <a:pt x="21600" y="20113"/>
                  <a:pt x="21600" y="17752"/>
                </a:cubicBezTo>
                <a:cubicBezTo>
                  <a:pt x="21600" y="4635"/>
                  <a:pt x="21600" y="4635"/>
                  <a:pt x="21600" y="4635"/>
                </a:cubicBezTo>
                <a:cubicBezTo>
                  <a:pt x="21600" y="2274"/>
                  <a:pt x="20468" y="0"/>
                  <a:pt x="19248" y="0"/>
                </a:cubicBezTo>
                <a:close/>
                <a:moveTo>
                  <a:pt x="19248" y="17752"/>
                </a:moveTo>
                <a:cubicBezTo>
                  <a:pt x="2308" y="17752"/>
                  <a:pt x="2308" y="17752"/>
                  <a:pt x="2308" y="17752"/>
                </a:cubicBezTo>
                <a:cubicBezTo>
                  <a:pt x="2308" y="4635"/>
                  <a:pt x="2308" y="4635"/>
                  <a:pt x="2308" y="4635"/>
                </a:cubicBezTo>
                <a:cubicBezTo>
                  <a:pt x="19248" y="4635"/>
                  <a:pt x="19248" y="4635"/>
                  <a:pt x="19248" y="4635"/>
                </a:cubicBezTo>
                <a:lnTo>
                  <a:pt x="19248" y="1775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8" name="Shape 2008"/>
          <p:cNvSpPr/>
          <p:nvPr/>
        </p:nvSpPr>
        <p:spPr>
          <a:xfrm>
            <a:off x="5956203" y="1551686"/>
            <a:ext cx="297852" cy="135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4" y="8757"/>
                </a:moveTo>
                <a:cubicBezTo>
                  <a:pt x="20427" y="7005"/>
                  <a:pt x="18471" y="2627"/>
                  <a:pt x="17341" y="876"/>
                </a:cubicBezTo>
                <a:cubicBezTo>
                  <a:pt x="17341" y="0"/>
                  <a:pt x="16950" y="0"/>
                  <a:pt x="16167" y="0"/>
                </a:cubicBezTo>
                <a:cubicBezTo>
                  <a:pt x="15820" y="0"/>
                  <a:pt x="10822" y="0"/>
                  <a:pt x="10822" y="0"/>
                </a:cubicBezTo>
                <a:cubicBezTo>
                  <a:pt x="10822" y="0"/>
                  <a:pt x="5780" y="0"/>
                  <a:pt x="5389" y="0"/>
                </a:cubicBezTo>
                <a:cubicBezTo>
                  <a:pt x="4607" y="0"/>
                  <a:pt x="4259" y="0"/>
                  <a:pt x="4259" y="876"/>
                </a:cubicBezTo>
                <a:cubicBezTo>
                  <a:pt x="3086" y="2627"/>
                  <a:pt x="1173" y="7005"/>
                  <a:pt x="782" y="8757"/>
                </a:cubicBezTo>
                <a:cubicBezTo>
                  <a:pt x="0" y="9535"/>
                  <a:pt x="0" y="10411"/>
                  <a:pt x="0" y="12162"/>
                </a:cubicBezTo>
                <a:cubicBezTo>
                  <a:pt x="782" y="19070"/>
                  <a:pt x="782" y="19070"/>
                  <a:pt x="782" y="19070"/>
                </a:cubicBezTo>
                <a:cubicBezTo>
                  <a:pt x="782" y="20724"/>
                  <a:pt x="1565" y="21600"/>
                  <a:pt x="1956" y="21600"/>
                </a:cubicBezTo>
                <a:cubicBezTo>
                  <a:pt x="19644" y="21600"/>
                  <a:pt x="19644" y="21600"/>
                  <a:pt x="19644" y="21600"/>
                </a:cubicBezTo>
                <a:cubicBezTo>
                  <a:pt x="20035" y="21600"/>
                  <a:pt x="20774" y="20724"/>
                  <a:pt x="20774" y="19070"/>
                </a:cubicBezTo>
                <a:cubicBezTo>
                  <a:pt x="21600" y="12162"/>
                  <a:pt x="21600" y="12162"/>
                  <a:pt x="21600" y="12162"/>
                </a:cubicBezTo>
                <a:cubicBezTo>
                  <a:pt x="21600" y="10411"/>
                  <a:pt x="21600" y="9535"/>
                  <a:pt x="20774" y="8757"/>
                </a:cubicBezTo>
                <a:close/>
                <a:moveTo>
                  <a:pt x="15037" y="9535"/>
                </a:moveTo>
                <a:lnTo>
                  <a:pt x="15037" y="10411"/>
                </a:lnTo>
                <a:cubicBezTo>
                  <a:pt x="13864" y="14692"/>
                  <a:pt x="13864" y="14692"/>
                  <a:pt x="13864" y="14692"/>
                </a:cubicBezTo>
                <a:cubicBezTo>
                  <a:pt x="7736" y="14692"/>
                  <a:pt x="7736" y="14692"/>
                  <a:pt x="7736" y="14692"/>
                </a:cubicBezTo>
                <a:cubicBezTo>
                  <a:pt x="6563" y="10411"/>
                  <a:pt x="6563" y="10411"/>
                  <a:pt x="6563" y="10411"/>
                </a:cubicBezTo>
                <a:lnTo>
                  <a:pt x="6563" y="9535"/>
                </a:lnTo>
                <a:cubicBezTo>
                  <a:pt x="2695" y="9535"/>
                  <a:pt x="2695" y="9535"/>
                  <a:pt x="2695" y="9535"/>
                </a:cubicBezTo>
                <a:cubicBezTo>
                  <a:pt x="4607" y="4378"/>
                  <a:pt x="4607" y="4378"/>
                  <a:pt x="4607" y="4378"/>
                </a:cubicBezTo>
                <a:cubicBezTo>
                  <a:pt x="16950" y="4378"/>
                  <a:pt x="16950" y="4378"/>
                  <a:pt x="16950" y="4378"/>
                </a:cubicBezTo>
                <a:cubicBezTo>
                  <a:pt x="18862" y="9535"/>
                  <a:pt x="18862" y="9535"/>
                  <a:pt x="18862" y="9535"/>
                </a:cubicBezTo>
                <a:lnTo>
                  <a:pt x="15037" y="953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09" name="Shape 2009"/>
          <p:cNvSpPr/>
          <p:nvPr/>
        </p:nvSpPr>
        <p:spPr>
          <a:xfrm>
            <a:off x="6551516" y="5050536"/>
            <a:ext cx="297058" cy="259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48" y="0"/>
                </a:moveTo>
                <a:cubicBezTo>
                  <a:pt x="2308" y="0"/>
                  <a:pt x="2308" y="0"/>
                  <a:pt x="2308" y="0"/>
                </a:cubicBezTo>
                <a:cubicBezTo>
                  <a:pt x="1132" y="0"/>
                  <a:pt x="0" y="846"/>
                  <a:pt x="0" y="2190"/>
                </a:cubicBezTo>
                <a:cubicBezTo>
                  <a:pt x="0" y="15876"/>
                  <a:pt x="0" y="15876"/>
                  <a:pt x="0" y="15876"/>
                </a:cubicBezTo>
                <a:cubicBezTo>
                  <a:pt x="0" y="17171"/>
                  <a:pt x="740" y="18514"/>
                  <a:pt x="1916" y="18962"/>
                </a:cubicBezTo>
                <a:cubicBezTo>
                  <a:pt x="6968" y="19858"/>
                  <a:pt x="6968" y="19858"/>
                  <a:pt x="6968" y="19858"/>
                </a:cubicBezTo>
                <a:cubicBezTo>
                  <a:pt x="6968" y="19858"/>
                  <a:pt x="2700" y="21600"/>
                  <a:pt x="5356" y="21600"/>
                </a:cubicBezTo>
                <a:cubicBezTo>
                  <a:pt x="16200" y="21600"/>
                  <a:pt x="16200" y="21600"/>
                  <a:pt x="16200" y="21600"/>
                </a:cubicBezTo>
                <a:cubicBezTo>
                  <a:pt x="18900" y="21600"/>
                  <a:pt x="14632" y="19858"/>
                  <a:pt x="14632" y="19858"/>
                </a:cubicBezTo>
                <a:cubicBezTo>
                  <a:pt x="19640" y="18962"/>
                  <a:pt x="19640" y="18962"/>
                  <a:pt x="19640" y="18962"/>
                </a:cubicBezTo>
                <a:cubicBezTo>
                  <a:pt x="20860" y="18514"/>
                  <a:pt x="21600" y="17171"/>
                  <a:pt x="21600" y="15876"/>
                </a:cubicBezTo>
                <a:cubicBezTo>
                  <a:pt x="21600" y="2190"/>
                  <a:pt x="21600" y="2190"/>
                  <a:pt x="21600" y="2190"/>
                </a:cubicBezTo>
                <a:cubicBezTo>
                  <a:pt x="21600" y="846"/>
                  <a:pt x="20468" y="0"/>
                  <a:pt x="19248" y="0"/>
                </a:cubicBezTo>
                <a:close/>
                <a:moveTo>
                  <a:pt x="19248" y="15876"/>
                </a:moveTo>
                <a:cubicBezTo>
                  <a:pt x="2308" y="15876"/>
                  <a:pt x="2308" y="15876"/>
                  <a:pt x="2308" y="15876"/>
                </a:cubicBezTo>
                <a:cubicBezTo>
                  <a:pt x="2308" y="2190"/>
                  <a:pt x="2308" y="2190"/>
                  <a:pt x="2308" y="2190"/>
                </a:cubicBezTo>
                <a:cubicBezTo>
                  <a:pt x="19248" y="2190"/>
                  <a:pt x="19248" y="2190"/>
                  <a:pt x="19248" y="2190"/>
                </a:cubicBezTo>
                <a:lnTo>
                  <a:pt x="19248" y="15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0" name="Shape 2010"/>
          <p:cNvSpPr/>
          <p:nvPr/>
        </p:nvSpPr>
        <p:spPr>
          <a:xfrm>
            <a:off x="7738172" y="3863086"/>
            <a:ext cx="297850" cy="255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16" y="11740"/>
                </a:moveTo>
                <a:cubicBezTo>
                  <a:pt x="11932" y="11740"/>
                  <a:pt x="11932" y="11740"/>
                  <a:pt x="11932" y="11740"/>
                </a:cubicBezTo>
                <a:cubicBezTo>
                  <a:pt x="11932" y="13976"/>
                  <a:pt x="11932" y="13976"/>
                  <a:pt x="11932" y="13976"/>
                </a:cubicBezTo>
                <a:cubicBezTo>
                  <a:pt x="21600" y="13976"/>
                  <a:pt x="21600" y="13976"/>
                  <a:pt x="21600" y="13976"/>
                </a:cubicBezTo>
                <a:cubicBezTo>
                  <a:pt x="21600" y="13976"/>
                  <a:pt x="21600" y="8538"/>
                  <a:pt x="21208" y="6760"/>
                </a:cubicBezTo>
                <a:cubicBezTo>
                  <a:pt x="21208" y="4930"/>
                  <a:pt x="20816" y="4066"/>
                  <a:pt x="19292" y="4066"/>
                </a:cubicBezTo>
                <a:cubicBezTo>
                  <a:pt x="15808" y="4066"/>
                  <a:pt x="15808" y="4066"/>
                  <a:pt x="15808" y="4066"/>
                </a:cubicBezTo>
                <a:cubicBezTo>
                  <a:pt x="15024" y="2694"/>
                  <a:pt x="14676" y="1372"/>
                  <a:pt x="14676" y="1372"/>
                </a:cubicBezTo>
                <a:cubicBezTo>
                  <a:pt x="14284" y="457"/>
                  <a:pt x="13892" y="0"/>
                  <a:pt x="13065" y="0"/>
                </a:cubicBezTo>
                <a:cubicBezTo>
                  <a:pt x="8448" y="0"/>
                  <a:pt x="8448" y="0"/>
                  <a:pt x="8448" y="0"/>
                </a:cubicBezTo>
                <a:cubicBezTo>
                  <a:pt x="7708" y="0"/>
                  <a:pt x="7316" y="457"/>
                  <a:pt x="7316" y="1372"/>
                </a:cubicBezTo>
                <a:cubicBezTo>
                  <a:pt x="6924" y="1372"/>
                  <a:pt x="6532" y="2694"/>
                  <a:pt x="5792" y="4066"/>
                </a:cubicBezTo>
                <a:cubicBezTo>
                  <a:pt x="2308" y="4066"/>
                  <a:pt x="2308" y="4066"/>
                  <a:pt x="2308" y="4066"/>
                </a:cubicBezTo>
                <a:cubicBezTo>
                  <a:pt x="740" y="4066"/>
                  <a:pt x="392" y="4930"/>
                  <a:pt x="392" y="6760"/>
                </a:cubicBezTo>
                <a:cubicBezTo>
                  <a:pt x="0" y="8538"/>
                  <a:pt x="0" y="13976"/>
                  <a:pt x="0" y="13976"/>
                </a:cubicBezTo>
                <a:cubicBezTo>
                  <a:pt x="10016" y="13976"/>
                  <a:pt x="10016" y="13976"/>
                  <a:pt x="10016" y="13976"/>
                </a:cubicBezTo>
                <a:lnTo>
                  <a:pt x="10016" y="11740"/>
                </a:lnTo>
                <a:close/>
                <a:moveTo>
                  <a:pt x="8100" y="2694"/>
                </a:moveTo>
                <a:cubicBezTo>
                  <a:pt x="8448" y="2236"/>
                  <a:pt x="8448" y="1830"/>
                  <a:pt x="9232" y="1830"/>
                </a:cubicBezTo>
                <a:cubicBezTo>
                  <a:pt x="12368" y="1830"/>
                  <a:pt x="12368" y="1830"/>
                  <a:pt x="12368" y="1830"/>
                </a:cubicBezTo>
                <a:cubicBezTo>
                  <a:pt x="13065" y="1830"/>
                  <a:pt x="13065" y="2236"/>
                  <a:pt x="13456" y="2694"/>
                </a:cubicBezTo>
                <a:cubicBezTo>
                  <a:pt x="13456" y="2694"/>
                  <a:pt x="13892" y="3608"/>
                  <a:pt x="13892" y="4066"/>
                </a:cubicBezTo>
                <a:cubicBezTo>
                  <a:pt x="7708" y="4066"/>
                  <a:pt x="7708" y="4066"/>
                  <a:pt x="7708" y="4066"/>
                </a:cubicBezTo>
                <a:cubicBezTo>
                  <a:pt x="8100" y="3608"/>
                  <a:pt x="8100" y="2694"/>
                  <a:pt x="8100" y="2694"/>
                </a:cubicBezTo>
                <a:close/>
                <a:moveTo>
                  <a:pt x="11932" y="18042"/>
                </a:moveTo>
                <a:cubicBezTo>
                  <a:pt x="10016" y="18042"/>
                  <a:pt x="10016" y="18042"/>
                  <a:pt x="10016" y="18042"/>
                </a:cubicBezTo>
                <a:cubicBezTo>
                  <a:pt x="10016" y="15349"/>
                  <a:pt x="10016" y="15349"/>
                  <a:pt x="10016" y="15349"/>
                </a:cubicBezTo>
                <a:cubicBezTo>
                  <a:pt x="392" y="15349"/>
                  <a:pt x="392" y="15349"/>
                  <a:pt x="392" y="15349"/>
                </a:cubicBezTo>
                <a:cubicBezTo>
                  <a:pt x="392" y="15349"/>
                  <a:pt x="740" y="17585"/>
                  <a:pt x="740" y="19364"/>
                </a:cubicBezTo>
                <a:cubicBezTo>
                  <a:pt x="740" y="20279"/>
                  <a:pt x="1132" y="21600"/>
                  <a:pt x="2700" y="21600"/>
                </a:cubicBezTo>
                <a:cubicBezTo>
                  <a:pt x="18900" y="21600"/>
                  <a:pt x="18900" y="21600"/>
                  <a:pt x="18900" y="21600"/>
                </a:cubicBezTo>
                <a:cubicBezTo>
                  <a:pt x="20424" y="21600"/>
                  <a:pt x="20816" y="20279"/>
                  <a:pt x="20816" y="19364"/>
                </a:cubicBezTo>
                <a:cubicBezTo>
                  <a:pt x="20816" y="17585"/>
                  <a:pt x="21208" y="15349"/>
                  <a:pt x="21208" y="15349"/>
                </a:cubicBezTo>
                <a:cubicBezTo>
                  <a:pt x="11932" y="15349"/>
                  <a:pt x="11932" y="15349"/>
                  <a:pt x="11932" y="15349"/>
                </a:cubicBezTo>
                <a:lnTo>
                  <a:pt x="11932" y="1804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1" name="Shape 2011"/>
          <p:cNvSpPr/>
          <p:nvPr/>
        </p:nvSpPr>
        <p:spPr>
          <a:xfrm>
            <a:off x="2989960" y="4494117"/>
            <a:ext cx="297850" cy="18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92" y="10800"/>
                </a:moveTo>
                <a:cubicBezTo>
                  <a:pt x="16592" y="6437"/>
                  <a:pt x="18160" y="3219"/>
                  <a:pt x="18900" y="3219"/>
                </a:cubicBezTo>
                <a:cubicBezTo>
                  <a:pt x="19292" y="3219"/>
                  <a:pt x="20468" y="3219"/>
                  <a:pt x="20468" y="3219"/>
                </a:cubicBezTo>
                <a:cubicBezTo>
                  <a:pt x="19684" y="1287"/>
                  <a:pt x="19292" y="0"/>
                  <a:pt x="16592" y="0"/>
                </a:cubicBezTo>
                <a:cubicBezTo>
                  <a:pt x="5792" y="0"/>
                  <a:pt x="5792" y="0"/>
                  <a:pt x="5792" y="0"/>
                </a:cubicBezTo>
                <a:cubicBezTo>
                  <a:pt x="1568" y="0"/>
                  <a:pt x="0" y="6437"/>
                  <a:pt x="0" y="10800"/>
                </a:cubicBezTo>
                <a:cubicBezTo>
                  <a:pt x="0" y="15234"/>
                  <a:pt x="1568" y="21600"/>
                  <a:pt x="5792" y="21600"/>
                </a:cubicBezTo>
                <a:cubicBezTo>
                  <a:pt x="16592" y="21600"/>
                  <a:pt x="16592" y="21600"/>
                  <a:pt x="16592" y="21600"/>
                </a:cubicBezTo>
                <a:cubicBezTo>
                  <a:pt x="19292" y="21600"/>
                  <a:pt x="19684" y="20313"/>
                  <a:pt x="20468" y="18381"/>
                </a:cubicBezTo>
                <a:cubicBezTo>
                  <a:pt x="20468" y="18381"/>
                  <a:pt x="20076" y="18381"/>
                  <a:pt x="18900" y="18381"/>
                </a:cubicBezTo>
                <a:cubicBezTo>
                  <a:pt x="18160" y="18381"/>
                  <a:pt x="16592" y="15878"/>
                  <a:pt x="16592" y="10800"/>
                </a:cubicBezTo>
                <a:close/>
                <a:moveTo>
                  <a:pt x="13500" y="14019"/>
                </a:moveTo>
                <a:cubicBezTo>
                  <a:pt x="13500" y="14591"/>
                  <a:pt x="13152" y="14019"/>
                  <a:pt x="13152" y="14019"/>
                </a:cubicBezTo>
                <a:cubicBezTo>
                  <a:pt x="9624" y="12087"/>
                  <a:pt x="9624" y="12087"/>
                  <a:pt x="9624" y="12087"/>
                </a:cubicBezTo>
                <a:cubicBezTo>
                  <a:pt x="9624" y="12087"/>
                  <a:pt x="9624" y="12731"/>
                  <a:pt x="9232" y="14019"/>
                </a:cubicBezTo>
                <a:cubicBezTo>
                  <a:pt x="8884" y="14591"/>
                  <a:pt x="8884" y="15878"/>
                  <a:pt x="8100" y="14591"/>
                </a:cubicBezTo>
                <a:cubicBezTo>
                  <a:pt x="6924" y="13375"/>
                  <a:pt x="4268" y="8940"/>
                  <a:pt x="4268" y="8940"/>
                </a:cubicBezTo>
                <a:cubicBezTo>
                  <a:pt x="4268" y="8940"/>
                  <a:pt x="3876" y="8297"/>
                  <a:pt x="3876" y="7653"/>
                </a:cubicBezTo>
                <a:cubicBezTo>
                  <a:pt x="4268" y="7653"/>
                  <a:pt x="4616" y="7653"/>
                  <a:pt x="4616" y="7653"/>
                </a:cubicBezTo>
                <a:cubicBezTo>
                  <a:pt x="7708" y="10228"/>
                  <a:pt x="7708" y="10228"/>
                  <a:pt x="7708" y="10228"/>
                </a:cubicBezTo>
                <a:cubicBezTo>
                  <a:pt x="7708" y="10228"/>
                  <a:pt x="8100" y="8940"/>
                  <a:pt x="8492" y="8297"/>
                </a:cubicBezTo>
                <a:cubicBezTo>
                  <a:pt x="8492" y="7009"/>
                  <a:pt x="8884" y="6437"/>
                  <a:pt x="9624" y="7653"/>
                </a:cubicBezTo>
                <a:cubicBezTo>
                  <a:pt x="10408" y="8297"/>
                  <a:pt x="13500" y="13375"/>
                  <a:pt x="13500" y="13375"/>
                </a:cubicBezTo>
                <a:cubicBezTo>
                  <a:pt x="13500" y="13375"/>
                  <a:pt x="13892" y="14019"/>
                  <a:pt x="13500" y="14019"/>
                </a:cubicBezTo>
                <a:close/>
                <a:moveTo>
                  <a:pt x="20468" y="7009"/>
                </a:moveTo>
                <a:cubicBezTo>
                  <a:pt x="19684" y="7009"/>
                  <a:pt x="19684" y="7009"/>
                  <a:pt x="19684" y="7009"/>
                </a:cubicBezTo>
                <a:cubicBezTo>
                  <a:pt x="18900" y="7009"/>
                  <a:pt x="18508" y="8940"/>
                  <a:pt x="18508" y="10800"/>
                </a:cubicBezTo>
                <a:cubicBezTo>
                  <a:pt x="18508" y="12731"/>
                  <a:pt x="18900" y="14591"/>
                  <a:pt x="19684" y="14591"/>
                </a:cubicBezTo>
                <a:cubicBezTo>
                  <a:pt x="20468" y="14591"/>
                  <a:pt x="20468" y="14591"/>
                  <a:pt x="20468" y="14591"/>
                </a:cubicBezTo>
                <a:cubicBezTo>
                  <a:pt x="20816" y="14591"/>
                  <a:pt x="21600" y="12731"/>
                  <a:pt x="21600" y="10800"/>
                </a:cubicBezTo>
                <a:cubicBezTo>
                  <a:pt x="21600" y="8940"/>
                  <a:pt x="20816" y="7009"/>
                  <a:pt x="20468" y="70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2" name="Shape 2012"/>
          <p:cNvSpPr/>
          <p:nvPr/>
        </p:nvSpPr>
        <p:spPr>
          <a:xfrm>
            <a:off x="5956203" y="3894836"/>
            <a:ext cx="297852" cy="192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59" y="6026"/>
                </a:moveTo>
                <a:cubicBezTo>
                  <a:pt x="16167" y="6026"/>
                  <a:pt x="15820" y="6026"/>
                  <a:pt x="15429" y="6026"/>
                </a:cubicBezTo>
                <a:cubicBezTo>
                  <a:pt x="14646" y="2438"/>
                  <a:pt x="12734" y="0"/>
                  <a:pt x="10039" y="0"/>
                </a:cubicBezTo>
                <a:cubicBezTo>
                  <a:pt x="6954" y="0"/>
                  <a:pt x="4259" y="4198"/>
                  <a:pt x="4259" y="9073"/>
                </a:cubicBezTo>
                <a:cubicBezTo>
                  <a:pt x="4259" y="9073"/>
                  <a:pt x="4259" y="9615"/>
                  <a:pt x="4259" y="10157"/>
                </a:cubicBezTo>
                <a:cubicBezTo>
                  <a:pt x="4259" y="10157"/>
                  <a:pt x="4259" y="10157"/>
                  <a:pt x="3868" y="10157"/>
                </a:cubicBezTo>
                <a:cubicBezTo>
                  <a:pt x="1956" y="10157"/>
                  <a:pt x="0" y="12662"/>
                  <a:pt x="0" y="16251"/>
                </a:cubicBezTo>
                <a:cubicBezTo>
                  <a:pt x="0" y="19230"/>
                  <a:pt x="1956" y="21600"/>
                  <a:pt x="3868" y="21600"/>
                </a:cubicBezTo>
                <a:cubicBezTo>
                  <a:pt x="16559" y="21600"/>
                  <a:pt x="16559" y="21600"/>
                  <a:pt x="16559" y="21600"/>
                </a:cubicBezTo>
                <a:cubicBezTo>
                  <a:pt x="19253" y="21600"/>
                  <a:pt x="21600" y="18621"/>
                  <a:pt x="21600" y="13813"/>
                </a:cubicBezTo>
                <a:cubicBezTo>
                  <a:pt x="21600" y="9615"/>
                  <a:pt x="19253" y="6026"/>
                  <a:pt x="16559" y="6026"/>
                </a:cubicBezTo>
                <a:close/>
                <a:moveTo>
                  <a:pt x="12343" y="13204"/>
                </a:moveTo>
                <a:cubicBezTo>
                  <a:pt x="11561" y="14423"/>
                  <a:pt x="9648" y="18011"/>
                  <a:pt x="9257" y="18621"/>
                </a:cubicBezTo>
                <a:cubicBezTo>
                  <a:pt x="9257" y="18621"/>
                  <a:pt x="8866" y="19230"/>
                  <a:pt x="8475" y="18621"/>
                </a:cubicBezTo>
                <a:cubicBezTo>
                  <a:pt x="8475" y="18621"/>
                  <a:pt x="8475" y="18621"/>
                  <a:pt x="8475" y="18011"/>
                </a:cubicBezTo>
                <a:lnTo>
                  <a:pt x="8475" y="17402"/>
                </a:lnTo>
                <a:cubicBezTo>
                  <a:pt x="9648" y="13813"/>
                  <a:pt x="9648" y="13813"/>
                  <a:pt x="9648" y="13813"/>
                </a:cubicBezTo>
                <a:cubicBezTo>
                  <a:pt x="9648" y="13204"/>
                  <a:pt x="9257" y="13204"/>
                  <a:pt x="8866" y="13204"/>
                </a:cubicBezTo>
                <a:cubicBezTo>
                  <a:pt x="8475" y="12662"/>
                  <a:pt x="8084" y="12662"/>
                  <a:pt x="8084" y="12053"/>
                </a:cubicBezTo>
                <a:cubicBezTo>
                  <a:pt x="8084" y="11443"/>
                  <a:pt x="8084" y="11443"/>
                  <a:pt x="8475" y="10834"/>
                </a:cubicBezTo>
                <a:cubicBezTo>
                  <a:pt x="8866" y="9615"/>
                  <a:pt x="11213" y="6026"/>
                  <a:pt x="11213" y="6026"/>
                </a:cubicBezTo>
                <a:cubicBezTo>
                  <a:pt x="11561" y="5417"/>
                  <a:pt x="11561" y="5417"/>
                  <a:pt x="11952" y="5417"/>
                </a:cubicBezTo>
                <a:cubicBezTo>
                  <a:pt x="11952" y="6026"/>
                  <a:pt x="12343" y="6026"/>
                  <a:pt x="12343" y="6026"/>
                </a:cubicBezTo>
                <a:cubicBezTo>
                  <a:pt x="12343" y="6568"/>
                  <a:pt x="11952" y="6568"/>
                  <a:pt x="11952" y="7177"/>
                </a:cubicBezTo>
                <a:cubicBezTo>
                  <a:pt x="10822" y="10834"/>
                  <a:pt x="10822" y="10834"/>
                  <a:pt x="10822" y="10834"/>
                </a:cubicBezTo>
                <a:cubicBezTo>
                  <a:pt x="11213" y="10834"/>
                  <a:pt x="11561" y="11443"/>
                  <a:pt x="11952" y="11443"/>
                </a:cubicBezTo>
                <a:cubicBezTo>
                  <a:pt x="12343" y="11443"/>
                  <a:pt x="12734" y="12053"/>
                  <a:pt x="12734" y="12662"/>
                </a:cubicBezTo>
                <a:lnTo>
                  <a:pt x="12343" y="1320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3" name="Shape 2013"/>
          <p:cNvSpPr/>
          <p:nvPr/>
        </p:nvSpPr>
        <p:spPr>
          <a:xfrm>
            <a:off x="8332450" y="3286582"/>
            <a:ext cx="294363" cy="226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4" h="21472" extrusionOk="0">
                <a:moveTo>
                  <a:pt x="3386" y="13932"/>
                </a:moveTo>
                <a:cubicBezTo>
                  <a:pt x="4126" y="16483"/>
                  <a:pt x="4518" y="17503"/>
                  <a:pt x="6826" y="18467"/>
                </a:cubicBezTo>
                <a:cubicBezTo>
                  <a:pt x="8742" y="19998"/>
                  <a:pt x="9918" y="21472"/>
                  <a:pt x="10702" y="21472"/>
                </a:cubicBezTo>
                <a:cubicBezTo>
                  <a:pt x="11486" y="21472"/>
                  <a:pt x="12662" y="19998"/>
                  <a:pt x="14578" y="18978"/>
                </a:cubicBezTo>
                <a:cubicBezTo>
                  <a:pt x="16886" y="17503"/>
                  <a:pt x="16102" y="17503"/>
                  <a:pt x="16886" y="14499"/>
                </a:cubicBezTo>
                <a:cubicBezTo>
                  <a:pt x="10702" y="18467"/>
                  <a:pt x="10702" y="18467"/>
                  <a:pt x="10702" y="18467"/>
                </a:cubicBezTo>
                <a:lnTo>
                  <a:pt x="3386" y="13932"/>
                </a:lnTo>
                <a:close/>
                <a:moveTo>
                  <a:pt x="21110" y="6902"/>
                </a:moveTo>
                <a:cubicBezTo>
                  <a:pt x="11834" y="382"/>
                  <a:pt x="11834" y="382"/>
                  <a:pt x="11834" y="382"/>
                </a:cubicBezTo>
                <a:cubicBezTo>
                  <a:pt x="11486" y="-128"/>
                  <a:pt x="10310" y="-128"/>
                  <a:pt x="9526" y="382"/>
                </a:cubicBezTo>
                <a:cubicBezTo>
                  <a:pt x="294" y="6902"/>
                  <a:pt x="294" y="6902"/>
                  <a:pt x="294" y="6902"/>
                </a:cubicBezTo>
                <a:cubicBezTo>
                  <a:pt x="-98" y="7412"/>
                  <a:pt x="-98" y="7922"/>
                  <a:pt x="294" y="8943"/>
                </a:cubicBezTo>
                <a:cubicBezTo>
                  <a:pt x="9526" y="15463"/>
                  <a:pt x="9526" y="15463"/>
                  <a:pt x="9526" y="15463"/>
                </a:cubicBezTo>
                <a:cubicBezTo>
                  <a:pt x="10310" y="15973"/>
                  <a:pt x="11486" y="15973"/>
                  <a:pt x="11834" y="15463"/>
                </a:cubicBezTo>
                <a:cubicBezTo>
                  <a:pt x="17670" y="10927"/>
                  <a:pt x="17670" y="10927"/>
                  <a:pt x="17670" y="10927"/>
                </a:cubicBezTo>
                <a:cubicBezTo>
                  <a:pt x="11486" y="8943"/>
                  <a:pt x="11486" y="8943"/>
                  <a:pt x="11486" y="8943"/>
                </a:cubicBezTo>
                <a:cubicBezTo>
                  <a:pt x="11094" y="8943"/>
                  <a:pt x="11094" y="9396"/>
                  <a:pt x="10702" y="9396"/>
                </a:cubicBezTo>
                <a:cubicBezTo>
                  <a:pt x="9526" y="9396"/>
                  <a:pt x="8742" y="8433"/>
                  <a:pt x="8742" y="7412"/>
                </a:cubicBezTo>
                <a:cubicBezTo>
                  <a:pt x="8742" y="6902"/>
                  <a:pt x="9526" y="5938"/>
                  <a:pt x="10702" y="5938"/>
                </a:cubicBezTo>
                <a:cubicBezTo>
                  <a:pt x="11486" y="5938"/>
                  <a:pt x="12270" y="6392"/>
                  <a:pt x="12662" y="6902"/>
                </a:cubicBezTo>
                <a:cubicBezTo>
                  <a:pt x="19194" y="9907"/>
                  <a:pt x="19194" y="9907"/>
                  <a:pt x="19194" y="9907"/>
                </a:cubicBezTo>
                <a:cubicBezTo>
                  <a:pt x="21110" y="8943"/>
                  <a:pt x="21110" y="8943"/>
                  <a:pt x="21110" y="8943"/>
                </a:cubicBezTo>
                <a:cubicBezTo>
                  <a:pt x="21502" y="7922"/>
                  <a:pt x="21502" y="7412"/>
                  <a:pt x="21110" y="6902"/>
                </a:cubicBezTo>
                <a:close/>
                <a:moveTo>
                  <a:pt x="18410" y="19488"/>
                </a:moveTo>
                <a:cubicBezTo>
                  <a:pt x="18018" y="19998"/>
                  <a:pt x="19586" y="20508"/>
                  <a:pt x="19978" y="18978"/>
                </a:cubicBezTo>
                <a:cubicBezTo>
                  <a:pt x="20326" y="11948"/>
                  <a:pt x="19194" y="9907"/>
                  <a:pt x="19194" y="9907"/>
                </a:cubicBezTo>
                <a:cubicBezTo>
                  <a:pt x="17670" y="10927"/>
                  <a:pt x="17670" y="10927"/>
                  <a:pt x="17670" y="10927"/>
                </a:cubicBezTo>
                <a:cubicBezTo>
                  <a:pt x="17670" y="10927"/>
                  <a:pt x="19194" y="12458"/>
                  <a:pt x="18410" y="1948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4" name="Shape 2014"/>
          <p:cNvSpPr/>
          <p:nvPr/>
        </p:nvSpPr>
        <p:spPr>
          <a:xfrm>
            <a:off x="1804891" y="3264598"/>
            <a:ext cx="295475" cy="266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7346"/>
                </a:moveTo>
                <a:cubicBezTo>
                  <a:pt x="4216" y="6519"/>
                  <a:pt x="5041" y="6957"/>
                  <a:pt x="6171" y="8222"/>
                </a:cubicBezTo>
                <a:cubicBezTo>
                  <a:pt x="6563" y="8659"/>
                  <a:pt x="6563" y="8222"/>
                  <a:pt x="6563" y="8222"/>
                </a:cubicBezTo>
                <a:cubicBezTo>
                  <a:pt x="6954" y="8222"/>
                  <a:pt x="8084" y="6519"/>
                  <a:pt x="8475" y="6519"/>
                </a:cubicBezTo>
                <a:cubicBezTo>
                  <a:pt x="8475" y="6519"/>
                  <a:pt x="8475" y="6519"/>
                  <a:pt x="8475" y="6081"/>
                </a:cubicBezTo>
                <a:cubicBezTo>
                  <a:pt x="8084" y="6081"/>
                  <a:pt x="7736" y="5643"/>
                  <a:pt x="7736" y="5205"/>
                </a:cubicBezTo>
                <a:cubicBezTo>
                  <a:pt x="5780" y="2189"/>
                  <a:pt x="13082" y="486"/>
                  <a:pt x="11952" y="486"/>
                </a:cubicBezTo>
                <a:cubicBezTo>
                  <a:pt x="11169" y="0"/>
                  <a:pt x="8866" y="0"/>
                  <a:pt x="8475" y="0"/>
                </a:cubicBezTo>
                <a:cubicBezTo>
                  <a:pt x="7345" y="486"/>
                  <a:pt x="5433" y="1751"/>
                  <a:pt x="4650" y="2627"/>
                </a:cubicBezTo>
                <a:cubicBezTo>
                  <a:pt x="3477" y="3503"/>
                  <a:pt x="3129" y="3941"/>
                  <a:pt x="3129" y="3941"/>
                </a:cubicBezTo>
                <a:cubicBezTo>
                  <a:pt x="2695" y="4330"/>
                  <a:pt x="3129" y="5205"/>
                  <a:pt x="2303" y="5643"/>
                </a:cubicBezTo>
                <a:cubicBezTo>
                  <a:pt x="1565" y="6081"/>
                  <a:pt x="1173" y="5643"/>
                  <a:pt x="782" y="6081"/>
                </a:cubicBezTo>
                <a:cubicBezTo>
                  <a:pt x="782" y="6519"/>
                  <a:pt x="391" y="6519"/>
                  <a:pt x="0" y="6957"/>
                </a:cubicBezTo>
                <a:lnTo>
                  <a:pt x="0" y="7346"/>
                </a:lnTo>
                <a:lnTo>
                  <a:pt x="1565" y="9097"/>
                </a:lnTo>
                <a:cubicBezTo>
                  <a:pt x="1565" y="9535"/>
                  <a:pt x="1912" y="9535"/>
                  <a:pt x="2303" y="9535"/>
                </a:cubicBezTo>
                <a:cubicBezTo>
                  <a:pt x="2303" y="9097"/>
                  <a:pt x="2695" y="8659"/>
                  <a:pt x="3129" y="8659"/>
                </a:cubicBezTo>
                <a:cubicBezTo>
                  <a:pt x="3129" y="8659"/>
                  <a:pt x="3129" y="7346"/>
                  <a:pt x="3477" y="7346"/>
                </a:cubicBezTo>
                <a:close/>
                <a:moveTo>
                  <a:pt x="9648" y="7784"/>
                </a:moveTo>
                <a:cubicBezTo>
                  <a:pt x="9257" y="7784"/>
                  <a:pt x="9257" y="7784"/>
                  <a:pt x="9257" y="7784"/>
                </a:cubicBezTo>
                <a:cubicBezTo>
                  <a:pt x="7736" y="9097"/>
                  <a:pt x="7736" y="9097"/>
                  <a:pt x="7736" y="9097"/>
                </a:cubicBezTo>
                <a:cubicBezTo>
                  <a:pt x="7345" y="9535"/>
                  <a:pt x="7345" y="9535"/>
                  <a:pt x="7345" y="9924"/>
                </a:cubicBezTo>
                <a:cubicBezTo>
                  <a:pt x="16559" y="21162"/>
                  <a:pt x="16559" y="21162"/>
                  <a:pt x="16559" y="21162"/>
                </a:cubicBezTo>
                <a:cubicBezTo>
                  <a:pt x="16559" y="21600"/>
                  <a:pt x="16993" y="21600"/>
                  <a:pt x="17341" y="21162"/>
                </a:cubicBezTo>
                <a:cubicBezTo>
                  <a:pt x="18514" y="20286"/>
                  <a:pt x="18514" y="20286"/>
                  <a:pt x="18514" y="20286"/>
                </a:cubicBezTo>
                <a:cubicBezTo>
                  <a:pt x="18514" y="19849"/>
                  <a:pt x="18514" y="19459"/>
                  <a:pt x="18514" y="19459"/>
                </a:cubicBezTo>
                <a:lnTo>
                  <a:pt x="9648" y="7784"/>
                </a:lnTo>
                <a:close/>
                <a:moveTo>
                  <a:pt x="21600" y="3065"/>
                </a:moveTo>
                <a:cubicBezTo>
                  <a:pt x="21209" y="2189"/>
                  <a:pt x="21209" y="2627"/>
                  <a:pt x="20818" y="2627"/>
                </a:cubicBezTo>
                <a:cubicBezTo>
                  <a:pt x="20818" y="3065"/>
                  <a:pt x="20035" y="3941"/>
                  <a:pt x="20035" y="4330"/>
                </a:cubicBezTo>
                <a:cubicBezTo>
                  <a:pt x="19644" y="5205"/>
                  <a:pt x="18905" y="6081"/>
                  <a:pt x="17732" y="5205"/>
                </a:cubicBezTo>
                <a:cubicBezTo>
                  <a:pt x="16559" y="3941"/>
                  <a:pt x="16993" y="3503"/>
                  <a:pt x="17341" y="3065"/>
                </a:cubicBezTo>
                <a:cubicBezTo>
                  <a:pt x="17341" y="2627"/>
                  <a:pt x="18123" y="1362"/>
                  <a:pt x="18123" y="924"/>
                </a:cubicBezTo>
                <a:cubicBezTo>
                  <a:pt x="18514" y="924"/>
                  <a:pt x="18123" y="486"/>
                  <a:pt x="17732" y="486"/>
                </a:cubicBezTo>
                <a:cubicBezTo>
                  <a:pt x="17341" y="924"/>
                  <a:pt x="15037" y="1751"/>
                  <a:pt x="14646" y="3503"/>
                </a:cubicBezTo>
                <a:cubicBezTo>
                  <a:pt x="14255" y="4768"/>
                  <a:pt x="15037" y="6081"/>
                  <a:pt x="13864" y="7346"/>
                </a:cubicBezTo>
                <a:cubicBezTo>
                  <a:pt x="12343" y="9097"/>
                  <a:pt x="12343" y="9097"/>
                  <a:pt x="12343" y="9097"/>
                </a:cubicBezTo>
                <a:cubicBezTo>
                  <a:pt x="13864" y="11238"/>
                  <a:pt x="13864" y="11238"/>
                  <a:pt x="13864" y="11238"/>
                </a:cubicBezTo>
                <a:cubicBezTo>
                  <a:pt x="15820" y="9097"/>
                  <a:pt x="15820" y="9097"/>
                  <a:pt x="15820" y="9097"/>
                </a:cubicBezTo>
                <a:cubicBezTo>
                  <a:pt x="16167" y="8659"/>
                  <a:pt x="16993" y="8222"/>
                  <a:pt x="17732" y="8659"/>
                </a:cubicBezTo>
                <a:cubicBezTo>
                  <a:pt x="19644" y="9097"/>
                  <a:pt x="20427" y="8222"/>
                  <a:pt x="21209" y="6957"/>
                </a:cubicBezTo>
                <a:cubicBezTo>
                  <a:pt x="21600" y="5643"/>
                  <a:pt x="21600" y="3503"/>
                  <a:pt x="21600" y="3065"/>
                </a:cubicBezTo>
                <a:close/>
                <a:moveTo>
                  <a:pt x="3129" y="19459"/>
                </a:moveTo>
                <a:cubicBezTo>
                  <a:pt x="2695" y="19849"/>
                  <a:pt x="2695" y="20286"/>
                  <a:pt x="3129" y="20286"/>
                </a:cubicBezTo>
                <a:cubicBezTo>
                  <a:pt x="3868" y="21600"/>
                  <a:pt x="3868" y="21600"/>
                  <a:pt x="3868" y="21600"/>
                </a:cubicBezTo>
                <a:cubicBezTo>
                  <a:pt x="4216" y="21600"/>
                  <a:pt x="4650" y="21600"/>
                  <a:pt x="4650" y="21162"/>
                </a:cubicBezTo>
                <a:cubicBezTo>
                  <a:pt x="10039" y="15568"/>
                  <a:pt x="10039" y="15568"/>
                  <a:pt x="10039" y="15568"/>
                </a:cubicBezTo>
                <a:cubicBezTo>
                  <a:pt x="8475" y="13378"/>
                  <a:pt x="8475" y="13378"/>
                  <a:pt x="8475" y="13378"/>
                </a:cubicBezTo>
                <a:lnTo>
                  <a:pt x="3129" y="1945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5" name="Shape 2015"/>
          <p:cNvSpPr/>
          <p:nvPr/>
        </p:nvSpPr>
        <p:spPr>
          <a:xfrm>
            <a:off x="7182099" y="3253486"/>
            <a:ext cx="223683" cy="286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216" extrusionOk="0">
                <a:moveTo>
                  <a:pt x="5931" y="2750"/>
                </a:moveTo>
                <a:cubicBezTo>
                  <a:pt x="5931" y="15745"/>
                  <a:pt x="5931" y="15745"/>
                  <a:pt x="5931" y="15745"/>
                </a:cubicBezTo>
                <a:cubicBezTo>
                  <a:pt x="4913" y="15745"/>
                  <a:pt x="3896" y="15745"/>
                  <a:pt x="2934" y="16145"/>
                </a:cubicBezTo>
                <a:cubicBezTo>
                  <a:pt x="390" y="16499"/>
                  <a:pt x="-628" y="18495"/>
                  <a:pt x="390" y="19648"/>
                </a:cubicBezTo>
                <a:cubicBezTo>
                  <a:pt x="899" y="21201"/>
                  <a:pt x="2934" y="21600"/>
                  <a:pt x="4913" y="20846"/>
                </a:cubicBezTo>
                <a:cubicBezTo>
                  <a:pt x="6892" y="20447"/>
                  <a:pt x="8419" y="19249"/>
                  <a:pt x="8419" y="17697"/>
                </a:cubicBezTo>
                <a:cubicBezTo>
                  <a:pt x="8419" y="17697"/>
                  <a:pt x="8419" y="11000"/>
                  <a:pt x="8419" y="7097"/>
                </a:cubicBezTo>
                <a:cubicBezTo>
                  <a:pt x="18427" y="5101"/>
                  <a:pt x="18427" y="5101"/>
                  <a:pt x="18427" y="5101"/>
                </a:cubicBezTo>
                <a:cubicBezTo>
                  <a:pt x="18427" y="13794"/>
                  <a:pt x="18427" y="13794"/>
                  <a:pt x="18427" y="13794"/>
                </a:cubicBezTo>
                <a:cubicBezTo>
                  <a:pt x="17410" y="13350"/>
                  <a:pt x="16392" y="13350"/>
                  <a:pt x="15431" y="13794"/>
                </a:cubicBezTo>
                <a:cubicBezTo>
                  <a:pt x="12886" y="14548"/>
                  <a:pt x="11925" y="16145"/>
                  <a:pt x="12886" y="17697"/>
                </a:cubicBezTo>
                <a:cubicBezTo>
                  <a:pt x="13395" y="18850"/>
                  <a:pt x="15431" y="19249"/>
                  <a:pt x="17410" y="18850"/>
                </a:cubicBezTo>
                <a:cubicBezTo>
                  <a:pt x="19445" y="18096"/>
                  <a:pt x="20972" y="16899"/>
                  <a:pt x="20972" y="15745"/>
                </a:cubicBezTo>
                <a:cubicBezTo>
                  <a:pt x="20972" y="0"/>
                  <a:pt x="20972" y="0"/>
                  <a:pt x="20972" y="0"/>
                </a:cubicBezTo>
                <a:lnTo>
                  <a:pt x="5931" y="2750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6" name="Shape 2016"/>
          <p:cNvSpPr/>
          <p:nvPr/>
        </p:nvSpPr>
        <p:spPr>
          <a:xfrm>
            <a:off x="617441" y="4488947"/>
            <a:ext cx="297850" cy="19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8" extrusionOk="0">
                <a:moveTo>
                  <a:pt x="8840" y="15959"/>
                </a:moveTo>
                <a:cubicBezTo>
                  <a:pt x="8100" y="17631"/>
                  <a:pt x="8448" y="19367"/>
                  <a:pt x="9624" y="20459"/>
                </a:cubicBezTo>
                <a:cubicBezTo>
                  <a:pt x="10408" y="21038"/>
                  <a:pt x="11584" y="21038"/>
                  <a:pt x="12324" y="19367"/>
                </a:cubicBezTo>
                <a:cubicBezTo>
                  <a:pt x="13108" y="17052"/>
                  <a:pt x="17724" y="17"/>
                  <a:pt x="17332" y="17"/>
                </a:cubicBezTo>
                <a:cubicBezTo>
                  <a:pt x="16940" y="-562"/>
                  <a:pt x="9624" y="14224"/>
                  <a:pt x="8840" y="15959"/>
                </a:cubicBezTo>
                <a:close/>
                <a:moveTo>
                  <a:pt x="10800" y="4002"/>
                </a:moveTo>
                <a:cubicBezTo>
                  <a:pt x="11192" y="4002"/>
                  <a:pt x="11584" y="4002"/>
                  <a:pt x="11932" y="4002"/>
                </a:cubicBezTo>
                <a:cubicBezTo>
                  <a:pt x="12716" y="2845"/>
                  <a:pt x="13108" y="2267"/>
                  <a:pt x="13500" y="1109"/>
                </a:cubicBezTo>
                <a:cubicBezTo>
                  <a:pt x="12716" y="531"/>
                  <a:pt x="11932" y="531"/>
                  <a:pt x="10800" y="531"/>
                </a:cubicBezTo>
                <a:cubicBezTo>
                  <a:pt x="4616" y="531"/>
                  <a:pt x="0" y="7988"/>
                  <a:pt x="0" y="17631"/>
                </a:cubicBezTo>
                <a:cubicBezTo>
                  <a:pt x="0" y="18209"/>
                  <a:pt x="0" y="18788"/>
                  <a:pt x="0" y="19367"/>
                </a:cubicBezTo>
                <a:cubicBezTo>
                  <a:pt x="0" y="20459"/>
                  <a:pt x="740" y="21038"/>
                  <a:pt x="1132" y="21038"/>
                </a:cubicBezTo>
                <a:cubicBezTo>
                  <a:pt x="1916" y="21038"/>
                  <a:pt x="2308" y="19945"/>
                  <a:pt x="2308" y="19367"/>
                </a:cubicBezTo>
                <a:cubicBezTo>
                  <a:pt x="2308" y="18788"/>
                  <a:pt x="2308" y="18209"/>
                  <a:pt x="2308" y="17631"/>
                </a:cubicBezTo>
                <a:cubicBezTo>
                  <a:pt x="2308" y="9724"/>
                  <a:pt x="5748" y="4002"/>
                  <a:pt x="10800" y="4002"/>
                </a:cubicBezTo>
                <a:close/>
                <a:moveTo>
                  <a:pt x="18508" y="5738"/>
                </a:moveTo>
                <a:cubicBezTo>
                  <a:pt x="18116" y="6831"/>
                  <a:pt x="18116" y="7988"/>
                  <a:pt x="17724" y="9145"/>
                </a:cubicBezTo>
                <a:cubicBezTo>
                  <a:pt x="18856" y="11395"/>
                  <a:pt x="19248" y="14802"/>
                  <a:pt x="19248" y="17631"/>
                </a:cubicBezTo>
                <a:cubicBezTo>
                  <a:pt x="19248" y="18209"/>
                  <a:pt x="19248" y="18788"/>
                  <a:pt x="19248" y="19367"/>
                </a:cubicBezTo>
                <a:cubicBezTo>
                  <a:pt x="19248" y="19945"/>
                  <a:pt x="19640" y="21038"/>
                  <a:pt x="20424" y="21038"/>
                </a:cubicBezTo>
                <a:cubicBezTo>
                  <a:pt x="20816" y="21038"/>
                  <a:pt x="21600" y="20459"/>
                  <a:pt x="21600" y="19367"/>
                </a:cubicBezTo>
                <a:cubicBezTo>
                  <a:pt x="21600" y="18788"/>
                  <a:pt x="21600" y="18209"/>
                  <a:pt x="21600" y="17631"/>
                </a:cubicBezTo>
                <a:cubicBezTo>
                  <a:pt x="21600" y="13131"/>
                  <a:pt x="20424" y="9145"/>
                  <a:pt x="18508" y="573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7" name="Shape 2017"/>
          <p:cNvSpPr/>
          <p:nvPr/>
        </p:nvSpPr>
        <p:spPr>
          <a:xfrm>
            <a:off x="1210372" y="4472686"/>
            <a:ext cx="294703" cy="226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472" extrusionOk="0">
                <a:moveTo>
                  <a:pt x="20873" y="12076"/>
                </a:moveTo>
                <a:cubicBezTo>
                  <a:pt x="20103" y="9581"/>
                  <a:pt x="18563" y="8050"/>
                  <a:pt x="15911" y="8050"/>
                </a:cubicBezTo>
                <a:cubicBezTo>
                  <a:pt x="15911" y="8050"/>
                  <a:pt x="15911" y="8050"/>
                  <a:pt x="15526" y="8050"/>
                </a:cubicBezTo>
                <a:cubicBezTo>
                  <a:pt x="15526" y="5046"/>
                  <a:pt x="15526" y="5046"/>
                  <a:pt x="15526" y="5046"/>
                </a:cubicBezTo>
                <a:lnTo>
                  <a:pt x="19290" y="4535"/>
                </a:lnTo>
                <a:cubicBezTo>
                  <a:pt x="19718" y="4535"/>
                  <a:pt x="19718" y="4025"/>
                  <a:pt x="19718" y="4025"/>
                </a:cubicBezTo>
                <a:cubicBezTo>
                  <a:pt x="19718" y="4025"/>
                  <a:pt x="19290" y="3005"/>
                  <a:pt x="19290" y="2494"/>
                </a:cubicBezTo>
                <a:cubicBezTo>
                  <a:pt x="19290" y="2494"/>
                  <a:pt x="19290" y="2494"/>
                  <a:pt x="18948" y="2494"/>
                </a:cubicBezTo>
                <a:lnTo>
                  <a:pt x="15526" y="3005"/>
                </a:lnTo>
                <a:cubicBezTo>
                  <a:pt x="15526" y="3005"/>
                  <a:pt x="15526" y="510"/>
                  <a:pt x="15526" y="0"/>
                </a:cubicBezTo>
                <a:cubicBezTo>
                  <a:pt x="15141" y="0"/>
                  <a:pt x="14371" y="0"/>
                  <a:pt x="14371" y="0"/>
                </a:cubicBezTo>
                <a:lnTo>
                  <a:pt x="14029" y="0"/>
                </a:lnTo>
                <a:cubicBezTo>
                  <a:pt x="14029" y="510"/>
                  <a:pt x="14371" y="3515"/>
                  <a:pt x="14371" y="3515"/>
                </a:cubicBezTo>
                <a:lnTo>
                  <a:pt x="10992" y="4025"/>
                </a:lnTo>
                <a:lnTo>
                  <a:pt x="10608" y="4535"/>
                </a:lnTo>
                <a:lnTo>
                  <a:pt x="10992" y="6009"/>
                </a:lnTo>
                <a:cubicBezTo>
                  <a:pt x="11377" y="6009"/>
                  <a:pt x="14371" y="5499"/>
                  <a:pt x="14371" y="5499"/>
                </a:cubicBezTo>
                <a:cubicBezTo>
                  <a:pt x="14371" y="8561"/>
                  <a:pt x="14371" y="8561"/>
                  <a:pt x="14371" y="8561"/>
                </a:cubicBezTo>
                <a:cubicBezTo>
                  <a:pt x="13259" y="8561"/>
                  <a:pt x="12490" y="9581"/>
                  <a:pt x="11762" y="10091"/>
                </a:cubicBezTo>
                <a:cubicBezTo>
                  <a:pt x="10992" y="11565"/>
                  <a:pt x="10608" y="13096"/>
                  <a:pt x="10608" y="14570"/>
                </a:cubicBezTo>
                <a:cubicBezTo>
                  <a:pt x="10608" y="16554"/>
                  <a:pt x="11762" y="18085"/>
                  <a:pt x="13259" y="18085"/>
                </a:cubicBezTo>
                <a:cubicBezTo>
                  <a:pt x="16296" y="18595"/>
                  <a:pt x="18563" y="14060"/>
                  <a:pt x="19290" y="11565"/>
                </a:cubicBezTo>
                <a:cubicBezTo>
                  <a:pt x="20488" y="13550"/>
                  <a:pt x="19290" y="17575"/>
                  <a:pt x="17023" y="20069"/>
                </a:cubicBezTo>
                <a:lnTo>
                  <a:pt x="17408" y="21090"/>
                </a:lnTo>
                <a:cubicBezTo>
                  <a:pt x="17793" y="21600"/>
                  <a:pt x="17793" y="21600"/>
                  <a:pt x="17793" y="21090"/>
                </a:cubicBezTo>
                <a:cubicBezTo>
                  <a:pt x="20488" y="19106"/>
                  <a:pt x="21600" y="15080"/>
                  <a:pt x="20873" y="12076"/>
                </a:cubicBezTo>
                <a:close/>
                <a:moveTo>
                  <a:pt x="13259" y="16554"/>
                </a:moveTo>
                <a:cubicBezTo>
                  <a:pt x="12105" y="16101"/>
                  <a:pt x="12105" y="15080"/>
                  <a:pt x="12105" y="14570"/>
                </a:cubicBezTo>
                <a:cubicBezTo>
                  <a:pt x="12105" y="13096"/>
                  <a:pt x="12490" y="12076"/>
                  <a:pt x="12874" y="11565"/>
                </a:cubicBezTo>
                <a:cubicBezTo>
                  <a:pt x="13259" y="11055"/>
                  <a:pt x="13644" y="10545"/>
                  <a:pt x="14371" y="10091"/>
                </a:cubicBezTo>
                <a:cubicBezTo>
                  <a:pt x="14371" y="16101"/>
                  <a:pt x="14371" y="16101"/>
                  <a:pt x="14371" y="16101"/>
                </a:cubicBezTo>
                <a:cubicBezTo>
                  <a:pt x="14029" y="16554"/>
                  <a:pt x="13644" y="16554"/>
                  <a:pt x="13259" y="16554"/>
                </a:cubicBezTo>
                <a:close/>
                <a:moveTo>
                  <a:pt x="15526" y="15591"/>
                </a:moveTo>
                <a:cubicBezTo>
                  <a:pt x="15526" y="10091"/>
                  <a:pt x="15526" y="10091"/>
                  <a:pt x="15526" y="10091"/>
                </a:cubicBezTo>
                <a:cubicBezTo>
                  <a:pt x="15911" y="10091"/>
                  <a:pt x="15911" y="10091"/>
                  <a:pt x="15911" y="10091"/>
                </a:cubicBezTo>
                <a:cubicBezTo>
                  <a:pt x="16638" y="10091"/>
                  <a:pt x="17408" y="10091"/>
                  <a:pt x="17793" y="10545"/>
                </a:cubicBezTo>
                <a:cubicBezTo>
                  <a:pt x="18563" y="10545"/>
                  <a:pt x="17023" y="14060"/>
                  <a:pt x="15526" y="15591"/>
                </a:cubicBezTo>
                <a:close/>
                <a:moveTo>
                  <a:pt x="6074" y="5046"/>
                </a:moveTo>
                <a:cubicBezTo>
                  <a:pt x="6074" y="4535"/>
                  <a:pt x="6074" y="4535"/>
                  <a:pt x="6074" y="4535"/>
                </a:cubicBezTo>
                <a:cubicBezTo>
                  <a:pt x="3764" y="4535"/>
                  <a:pt x="3764" y="4535"/>
                  <a:pt x="3764" y="4535"/>
                </a:cubicBezTo>
                <a:cubicBezTo>
                  <a:pt x="3764" y="4535"/>
                  <a:pt x="3764" y="4535"/>
                  <a:pt x="3764" y="5046"/>
                </a:cubicBezTo>
                <a:cubicBezTo>
                  <a:pt x="3379" y="6576"/>
                  <a:pt x="0" y="20069"/>
                  <a:pt x="0" y="20580"/>
                </a:cubicBezTo>
                <a:cubicBezTo>
                  <a:pt x="1882" y="20580"/>
                  <a:pt x="1882" y="20580"/>
                  <a:pt x="1882" y="20580"/>
                </a:cubicBezTo>
                <a:cubicBezTo>
                  <a:pt x="1882" y="20069"/>
                  <a:pt x="3037" y="15591"/>
                  <a:pt x="3037" y="15591"/>
                </a:cubicBezTo>
                <a:cubicBezTo>
                  <a:pt x="6844" y="15591"/>
                  <a:pt x="6844" y="15591"/>
                  <a:pt x="6844" y="15591"/>
                </a:cubicBezTo>
                <a:cubicBezTo>
                  <a:pt x="6844" y="15591"/>
                  <a:pt x="7956" y="20069"/>
                  <a:pt x="7956" y="20580"/>
                </a:cubicBezTo>
                <a:cubicBezTo>
                  <a:pt x="9838" y="20580"/>
                  <a:pt x="9838" y="20580"/>
                  <a:pt x="9838" y="20580"/>
                </a:cubicBezTo>
                <a:cubicBezTo>
                  <a:pt x="9838" y="20069"/>
                  <a:pt x="6459" y="6576"/>
                  <a:pt x="6074" y="5046"/>
                </a:cubicBezTo>
                <a:close/>
                <a:moveTo>
                  <a:pt x="3379" y="13550"/>
                </a:moveTo>
                <a:cubicBezTo>
                  <a:pt x="4962" y="6576"/>
                  <a:pt x="4962" y="6576"/>
                  <a:pt x="4962" y="6576"/>
                </a:cubicBezTo>
                <a:cubicBezTo>
                  <a:pt x="6459" y="13550"/>
                  <a:pt x="6459" y="13550"/>
                  <a:pt x="6459" y="13550"/>
                </a:cubicBezTo>
                <a:lnTo>
                  <a:pt x="3379" y="1355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8" name="Shape 2018"/>
          <p:cNvSpPr/>
          <p:nvPr/>
        </p:nvSpPr>
        <p:spPr>
          <a:xfrm>
            <a:off x="4816199" y="1469136"/>
            <a:ext cx="207427" cy="29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3" h="21390" extrusionOk="0">
                <a:moveTo>
                  <a:pt x="1913" y="21258"/>
                </a:moveTo>
                <a:cubicBezTo>
                  <a:pt x="2462" y="20060"/>
                  <a:pt x="3011" y="18563"/>
                  <a:pt x="4048" y="16296"/>
                </a:cubicBezTo>
                <a:cubicBezTo>
                  <a:pt x="7831" y="15911"/>
                  <a:pt x="10028" y="16681"/>
                  <a:pt x="12163" y="13259"/>
                </a:cubicBezTo>
                <a:cubicBezTo>
                  <a:pt x="10028" y="14029"/>
                  <a:pt x="7831" y="12490"/>
                  <a:pt x="7831" y="12147"/>
                </a:cubicBezTo>
                <a:cubicBezTo>
                  <a:pt x="7831" y="11377"/>
                  <a:pt x="13750" y="12490"/>
                  <a:pt x="17594" y="8298"/>
                </a:cubicBezTo>
                <a:cubicBezTo>
                  <a:pt x="12713" y="9110"/>
                  <a:pt x="11065" y="7613"/>
                  <a:pt x="11614" y="7186"/>
                </a:cubicBezTo>
                <a:cubicBezTo>
                  <a:pt x="13262" y="6801"/>
                  <a:pt x="17594" y="7186"/>
                  <a:pt x="19730" y="5689"/>
                </a:cubicBezTo>
                <a:cubicBezTo>
                  <a:pt x="20828" y="4919"/>
                  <a:pt x="21377" y="2652"/>
                  <a:pt x="20828" y="1882"/>
                </a:cubicBezTo>
                <a:cubicBezTo>
                  <a:pt x="20279" y="1155"/>
                  <a:pt x="17045" y="0"/>
                  <a:pt x="14909" y="0"/>
                </a:cubicBezTo>
                <a:cubicBezTo>
                  <a:pt x="13262" y="385"/>
                  <a:pt x="10028" y="5304"/>
                  <a:pt x="9479" y="5304"/>
                </a:cubicBezTo>
                <a:cubicBezTo>
                  <a:pt x="8380" y="5304"/>
                  <a:pt x="8380" y="3037"/>
                  <a:pt x="10028" y="770"/>
                </a:cubicBezTo>
                <a:cubicBezTo>
                  <a:pt x="7831" y="1497"/>
                  <a:pt x="5146" y="3037"/>
                  <a:pt x="4048" y="4534"/>
                </a:cubicBezTo>
                <a:cubicBezTo>
                  <a:pt x="2462" y="6801"/>
                  <a:pt x="4597" y="12874"/>
                  <a:pt x="3499" y="12874"/>
                </a:cubicBezTo>
                <a:cubicBezTo>
                  <a:pt x="3011" y="13259"/>
                  <a:pt x="814" y="10223"/>
                  <a:pt x="265" y="9110"/>
                </a:cubicBezTo>
                <a:cubicBezTo>
                  <a:pt x="-223" y="10992"/>
                  <a:pt x="-223" y="12874"/>
                  <a:pt x="1913" y="15526"/>
                </a:cubicBezTo>
                <a:cubicBezTo>
                  <a:pt x="1363" y="17408"/>
                  <a:pt x="814" y="19333"/>
                  <a:pt x="265" y="20445"/>
                </a:cubicBezTo>
                <a:cubicBezTo>
                  <a:pt x="265" y="21258"/>
                  <a:pt x="1913" y="21600"/>
                  <a:pt x="1913" y="212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19" name="Shape 2019"/>
          <p:cNvSpPr/>
          <p:nvPr/>
        </p:nvSpPr>
        <p:spPr>
          <a:xfrm>
            <a:off x="7143653" y="5114036"/>
            <a:ext cx="297850" cy="131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76" y="0"/>
                </a:moveTo>
                <a:cubicBezTo>
                  <a:pt x="15024" y="0"/>
                  <a:pt x="12368" y="2541"/>
                  <a:pt x="10800" y="6842"/>
                </a:cubicBezTo>
                <a:cubicBezTo>
                  <a:pt x="9276" y="2541"/>
                  <a:pt x="6576" y="0"/>
                  <a:pt x="4224" y="0"/>
                </a:cubicBezTo>
                <a:cubicBezTo>
                  <a:pt x="2308" y="0"/>
                  <a:pt x="0" y="2541"/>
                  <a:pt x="0" y="10360"/>
                </a:cubicBezTo>
                <a:cubicBezTo>
                  <a:pt x="0" y="18081"/>
                  <a:pt x="2308" y="21600"/>
                  <a:pt x="4224" y="21600"/>
                </a:cubicBezTo>
                <a:cubicBezTo>
                  <a:pt x="6576" y="21600"/>
                  <a:pt x="9276" y="18081"/>
                  <a:pt x="10800" y="13781"/>
                </a:cubicBezTo>
                <a:cubicBezTo>
                  <a:pt x="12368" y="18081"/>
                  <a:pt x="15024" y="21600"/>
                  <a:pt x="17376" y="21600"/>
                </a:cubicBezTo>
                <a:cubicBezTo>
                  <a:pt x="19292" y="21600"/>
                  <a:pt x="21600" y="18081"/>
                  <a:pt x="21600" y="10360"/>
                </a:cubicBezTo>
                <a:cubicBezTo>
                  <a:pt x="21600" y="2541"/>
                  <a:pt x="19292" y="0"/>
                  <a:pt x="17376" y="0"/>
                </a:cubicBezTo>
                <a:close/>
                <a:moveTo>
                  <a:pt x="4224" y="17202"/>
                </a:moveTo>
                <a:cubicBezTo>
                  <a:pt x="2700" y="17202"/>
                  <a:pt x="1916" y="14661"/>
                  <a:pt x="1916" y="10360"/>
                </a:cubicBezTo>
                <a:cubicBezTo>
                  <a:pt x="1916" y="5962"/>
                  <a:pt x="2700" y="4300"/>
                  <a:pt x="4224" y="4300"/>
                </a:cubicBezTo>
                <a:cubicBezTo>
                  <a:pt x="6184" y="4300"/>
                  <a:pt x="8492" y="6842"/>
                  <a:pt x="9668" y="10360"/>
                </a:cubicBezTo>
                <a:cubicBezTo>
                  <a:pt x="8492" y="14661"/>
                  <a:pt x="6184" y="17202"/>
                  <a:pt x="4224" y="17202"/>
                </a:cubicBezTo>
                <a:close/>
                <a:moveTo>
                  <a:pt x="17376" y="17202"/>
                </a:moveTo>
                <a:cubicBezTo>
                  <a:pt x="15416" y="17202"/>
                  <a:pt x="13108" y="14661"/>
                  <a:pt x="11976" y="10360"/>
                </a:cubicBezTo>
                <a:cubicBezTo>
                  <a:pt x="13108" y="6842"/>
                  <a:pt x="15416" y="4300"/>
                  <a:pt x="17376" y="4300"/>
                </a:cubicBezTo>
                <a:cubicBezTo>
                  <a:pt x="18944" y="4300"/>
                  <a:pt x="19684" y="5962"/>
                  <a:pt x="19684" y="10360"/>
                </a:cubicBezTo>
                <a:cubicBezTo>
                  <a:pt x="19684" y="14661"/>
                  <a:pt x="18944" y="17202"/>
                  <a:pt x="17376" y="1720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0" name="Shape 2020"/>
          <p:cNvSpPr/>
          <p:nvPr/>
        </p:nvSpPr>
        <p:spPr>
          <a:xfrm>
            <a:off x="5364066" y="5029899"/>
            <a:ext cx="297850" cy="295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24" y="10039"/>
                </a:moveTo>
                <a:cubicBezTo>
                  <a:pt x="20424" y="10039"/>
                  <a:pt x="19684" y="10039"/>
                  <a:pt x="19292" y="10039"/>
                </a:cubicBezTo>
                <a:cubicBezTo>
                  <a:pt x="18900" y="10039"/>
                  <a:pt x="18508" y="10431"/>
                  <a:pt x="18508" y="10822"/>
                </a:cubicBezTo>
                <a:cubicBezTo>
                  <a:pt x="18508" y="11561"/>
                  <a:pt x="18900" y="11952"/>
                  <a:pt x="19292" y="11952"/>
                </a:cubicBezTo>
                <a:cubicBezTo>
                  <a:pt x="19684" y="11952"/>
                  <a:pt x="20424" y="11952"/>
                  <a:pt x="20424" y="11952"/>
                </a:cubicBezTo>
                <a:cubicBezTo>
                  <a:pt x="21208" y="11952"/>
                  <a:pt x="21600" y="11561"/>
                  <a:pt x="21600" y="10822"/>
                </a:cubicBezTo>
                <a:cubicBezTo>
                  <a:pt x="21600" y="10431"/>
                  <a:pt x="21208" y="10039"/>
                  <a:pt x="20424" y="10039"/>
                </a:cubicBezTo>
                <a:close/>
                <a:moveTo>
                  <a:pt x="10800" y="5041"/>
                </a:moveTo>
                <a:cubicBezTo>
                  <a:pt x="7316" y="5041"/>
                  <a:pt x="5008" y="7736"/>
                  <a:pt x="5008" y="10822"/>
                </a:cubicBezTo>
                <a:cubicBezTo>
                  <a:pt x="5008" y="14255"/>
                  <a:pt x="7316" y="16993"/>
                  <a:pt x="10800" y="16993"/>
                </a:cubicBezTo>
                <a:cubicBezTo>
                  <a:pt x="14284" y="16993"/>
                  <a:pt x="16592" y="14255"/>
                  <a:pt x="16592" y="10822"/>
                </a:cubicBezTo>
                <a:cubicBezTo>
                  <a:pt x="16592" y="7736"/>
                  <a:pt x="14284" y="5041"/>
                  <a:pt x="10800" y="5041"/>
                </a:cubicBezTo>
                <a:close/>
                <a:moveTo>
                  <a:pt x="10800" y="15037"/>
                </a:moveTo>
                <a:cubicBezTo>
                  <a:pt x="8492" y="15037"/>
                  <a:pt x="6532" y="13125"/>
                  <a:pt x="6532" y="10822"/>
                </a:cubicBezTo>
                <a:cubicBezTo>
                  <a:pt x="6532" y="8518"/>
                  <a:pt x="8492" y="6563"/>
                  <a:pt x="10800" y="6563"/>
                </a:cubicBezTo>
                <a:lnTo>
                  <a:pt x="10800" y="15037"/>
                </a:lnTo>
                <a:close/>
                <a:moveTo>
                  <a:pt x="3092" y="10822"/>
                </a:moveTo>
                <a:cubicBezTo>
                  <a:pt x="3092" y="10431"/>
                  <a:pt x="2700" y="10039"/>
                  <a:pt x="2308" y="10039"/>
                </a:cubicBezTo>
                <a:cubicBezTo>
                  <a:pt x="1916" y="10039"/>
                  <a:pt x="1176" y="10039"/>
                  <a:pt x="1176" y="10039"/>
                </a:cubicBezTo>
                <a:cubicBezTo>
                  <a:pt x="392" y="10039"/>
                  <a:pt x="0" y="10431"/>
                  <a:pt x="0" y="10822"/>
                </a:cubicBezTo>
                <a:cubicBezTo>
                  <a:pt x="0" y="11561"/>
                  <a:pt x="392" y="11952"/>
                  <a:pt x="1176" y="11952"/>
                </a:cubicBezTo>
                <a:cubicBezTo>
                  <a:pt x="1176" y="11952"/>
                  <a:pt x="1916" y="11952"/>
                  <a:pt x="2308" y="11952"/>
                </a:cubicBezTo>
                <a:cubicBezTo>
                  <a:pt x="2700" y="11952"/>
                  <a:pt x="3092" y="11561"/>
                  <a:pt x="3092" y="10822"/>
                </a:cubicBezTo>
                <a:close/>
                <a:moveTo>
                  <a:pt x="10800" y="3477"/>
                </a:moveTo>
                <a:cubicBezTo>
                  <a:pt x="11148" y="3477"/>
                  <a:pt x="11540" y="2695"/>
                  <a:pt x="11540" y="2303"/>
                </a:cubicBezTo>
                <a:cubicBezTo>
                  <a:pt x="11540" y="1956"/>
                  <a:pt x="11540" y="1565"/>
                  <a:pt x="11540" y="1173"/>
                </a:cubicBezTo>
                <a:cubicBezTo>
                  <a:pt x="11540" y="782"/>
                  <a:pt x="11148" y="0"/>
                  <a:pt x="10800" y="0"/>
                </a:cubicBezTo>
                <a:cubicBezTo>
                  <a:pt x="10408" y="0"/>
                  <a:pt x="10016" y="782"/>
                  <a:pt x="10016" y="1173"/>
                </a:cubicBezTo>
                <a:cubicBezTo>
                  <a:pt x="10016" y="1565"/>
                  <a:pt x="10016" y="1956"/>
                  <a:pt x="10016" y="2303"/>
                </a:cubicBezTo>
                <a:cubicBezTo>
                  <a:pt x="10016" y="2695"/>
                  <a:pt x="10408" y="3477"/>
                  <a:pt x="10800" y="3477"/>
                </a:cubicBezTo>
                <a:close/>
                <a:moveTo>
                  <a:pt x="10800" y="18514"/>
                </a:moveTo>
                <a:cubicBezTo>
                  <a:pt x="10408" y="18514"/>
                  <a:pt x="10016" y="18905"/>
                  <a:pt x="10016" y="19688"/>
                </a:cubicBezTo>
                <a:lnTo>
                  <a:pt x="10016" y="20427"/>
                </a:lnTo>
                <a:cubicBezTo>
                  <a:pt x="10016" y="21209"/>
                  <a:pt x="10408" y="21600"/>
                  <a:pt x="10800" y="21600"/>
                </a:cubicBezTo>
                <a:cubicBezTo>
                  <a:pt x="11148" y="21600"/>
                  <a:pt x="11540" y="21209"/>
                  <a:pt x="11540" y="20427"/>
                </a:cubicBezTo>
                <a:lnTo>
                  <a:pt x="11540" y="19688"/>
                </a:lnTo>
                <a:cubicBezTo>
                  <a:pt x="11540" y="18905"/>
                  <a:pt x="11148" y="18514"/>
                  <a:pt x="10800" y="18514"/>
                </a:cubicBezTo>
                <a:close/>
                <a:moveTo>
                  <a:pt x="18900" y="4259"/>
                </a:moveTo>
                <a:cubicBezTo>
                  <a:pt x="19292" y="3868"/>
                  <a:pt x="19292" y="3129"/>
                  <a:pt x="18900" y="2695"/>
                </a:cubicBezTo>
                <a:cubicBezTo>
                  <a:pt x="18508" y="2303"/>
                  <a:pt x="18116" y="2695"/>
                  <a:pt x="17376" y="3129"/>
                </a:cubicBezTo>
                <a:cubicBezTo>
                  <a:pt x="17376" y="3129"/>
                  <a:pt x="16984" y="3477"/>
                  <a:pt x="16592" y="3868"/>
                </a:cubicBezTo>
                <a:cubicBezTo>
                  <a:pt x="16200" y="4259"/>
                  <a:pt x="16200" y="4650"/>
                  <a:pt x="16592" y="5041"/>
                </a:cubicBezTo>
                <a:cubicBezTo>
                  <a:pt x="16984" y="5433"/>
                  <a:pt x="17768" y="5433"/>
                  <a:pt x="18116" y="5041"/>
                </a:cubicBezTo>
                <a:cubicBezTo>
                  <a:pt x="18116" y="4650"/>
                  <a:pt x="18508" y="4259"/>
                  <a:pt x="18900" y="4259"/>
                </a:cubicBezTo>
                <a:close/>
                <a:moveTo>
                  <a:pt x="3484" y="16993"/>
                </a:moveTo>
                <a:cubicBezTo>
                  <a:pt x="3484" y="16993"/>
                  <a:pt x="3092" y="17384"/>
                  <a:pt x="2700" y="17732"/>
                </a:cubicBezTo>
                <a:cubicBezTo>
                  <a:pt x="2308" y="18123"/>
                  <a:pt x="2308" y="18514"/>
                  <a:pt x="2700" y="18905"/>
                </a:cubicBezTo>
                <a:cubicBezTo>
                  <a:pt x="3092" y="19297"/>
                  <a:pt x="3484" y="19297"/>
                  <a:pt x="4224" y="18905"/>
                </a:cubicBezTo>
                <a:lnTo>
                  <a:pt x="4616" y="18123"/>
                </a:lnTo>
                <a:cubicBezTo>
                  <a:pt x="5400" y="17732"/>
                  <a:pt x="5400" y="16993"/>
                  <a:pt x="5008" y="16559"/>
                </a:cubicBezTo>
                <a:cubicBezTo>
                  <a:pt x="4616" y="16559"/>
                  <a:pt x="3876" y="16559"/>
                  <a:pt x="3484" y="16993"/>
                </a:cubicBezTo>
                <a:close/>
                <a:moveTo>
                  <a:pt x="4224" y="3129"/>
                </a:moveTo>
                <a:cubicBezTo>
                  <a:pt x="3484" y="2695"/>
                  <a:pt x="3092" y="2303"/>
                  <a:pt x="2700" y="2695"/>
                </a:cubicBezTo>
                <a:cubicBezTo>
                  <a:pt x="2308" y="3129"/>
                  <a:pt x="2308" y="3868"/>
                  <a:pt x="2700" y="4259"/>
                </a:cubicBezTo>
                <a:cubicBezTo>
                  <a:pt x="3092" y="4259"/>
                  <a:pt x="3484" y="4650"/>
                  <a:pt x="3484" y="5041"/>
                </a:cubicBezTo>
                <a:cubicBezTo>
                  <a:pt x="3876" y="5433"/>
                  <a:pt x="4616" y="5433"/>
                  <a:pt x="5008" y="5041"/>
                </a:cubicBezTo>
                <a:cubicBezTo>
                  <a:pt x="5400" y="4650"/>
                  <a:pt x="5400" y="4259"/>
                  <a:pt x="4616" y="3868"/>
                </a:cubicBezTo>
                <a:cubicBezTo>
                  <a:pt x="4616" y="3477"/>
                  <a:pt x="4224" y="3129"/>
                  <a:pt x="4224" y="3129"/>
                </a:cubicBezTo>
                <a:close/>
                <a:moveTo>
                  <a:pt x="16592" y="18123"/>
                </a:moveTo>
                <a:cubicBezTo>
                  <a:pt x="16984" y="18123"/>
                  <a:pt x="17376" y="18905"/>
                  <a:pt x="17376" y="18905"/>
                </a:cubicBezTo>
                <a:cubicBezTo>
                  <a:pt x="18116" y="19297"/>
                  <a:pt x="18508" y="19297"/>
                  <a:pt x="18900" y="18905"/>
                </a:cubicBezTo>
                <a:cubicBezTo>
                  <a:pt x="19292" y="18514"/>
                  <a:pt x="19292" y="18123"/>
                  <a:pt x="18900" y="17732"/>
                </a:cubicBezTo>
                <a:cubicBezTo>
                  <a:pt x="18508" y="17384"/>
                  <a:pt x="18116" y="16993"/>
                  <a:pt x="18116" y="16993"/>
                </a:cubicBezTo>
                <a:cubicBezTo>
                  <a:pt x="17768" y="16559"/>
                  <a:pt x="16984" y="16559"/>
                  <a:pt x="16592" y="16559"/>
                </a:cubicBezTo>
                <a:cubicBezTo>
                  <a:pt x="16200" y="16993"/>
                  <a:pt x="16200" y="17732"/>
                  <a:pt x="16592" y="1812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1" name="Shape 2021"/>
          <p:cNvSpPr/>
          <p:nvPr/>
        </p:nvSpPr>
        <p:spPr>
          <a:xfrm>
            <a:off x="8331103" y="5075936"/>
            <a:ext cx="297058" cy="207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92" y="0"/>
                </a:moveTo>
                <a:cubicBezTo>
                  <a:pt x="2308" y="0"/>
                  <a:pt x="2308" y="0"/>
                  <a:pt x="2308" y="0"/>
                </a:cubicBezTo>
                <a:cubicBezTo>
                  <a:pt x="1176" y="0"/>
                  <a:pt x="0" y="1124"/>
                  <a:pt x="0" y="2809"/>
                </a:cubicBezTo>
                <a:cubicBezTo>
                  <a:pt x="0" y="18229"/>
                  <a:pt x="0" y="18229"/>
                  <a:pt x="0" y="18229"/>
                </a:cubicBezTo>
                <a:cubicBezTo>
                  <a:pt x="0" y="19977"/>
                  <a:pt x="1176" y="21600"/>
                  <a:pt x="2308" y="21600"/>
                </a:cubicBezTo>
                <a:cubicBezTo>
                  <a:pt x="19292" y="21600"/>
                  <a:pt x="19292" y="21600"/>
                  <a:pt x="19292" y="21600"/>
                </a:cubicBezTo>
                <a:cubicBezTo>
                  <a:pt x="20816" y="21600"/>
                  <a:pt x="21600" y="19977"/>
                  <a:pt x="21600" y="18229"/>
                </a:cubicBezTo>
                <a:cubicBezTo>
                  <a:pt x="21600" y="2809"/>
                  <a:pt x="21600" y="2809"/>
                  <a:pt x="21600" y="2809"/>
                </a:cubicBezTo>
                <a:cubicBezTo>
                  <a:pt x="21600" y="1124"/>
                  <a:pt x="20816" y="0"/>
                  <a:pt x="19292" y="0"/>
                </a:cubicBezTo>
                <a:close/>
                <a:moveTo>
                  <a:pt x="19292" y="18229"/>
                </a:moveTo>
                <a:cubicBezTo>
                  <a:pt x="2308" y="18229"/>
                  <a:pt x="2308" y="18229"/>
                  <a:pt x="2308" y="18229"/>
                </a:cubicBezTo>
                <a:cubicBezTo>
                  <a:pt x="2308" y="8865"/>
                  <a:pt x="2308" y="8865"/>
                  <a:pt x="2308" y="8865"/>
                </a:cubicBezTo>
                <a:cubicBezTo>
                  <a:pt x="19292" y="8865"/>
                  <a:pt x="19292" y="8865"/>
                  <a:pt x="19292" y="8865"/>
                </a:cubicBezTo>
                <a:lnTo>
                  <a:pt x="19292" y="18229"/>
                </a:lnTo>
                <a:close/>
                <a:moveTo>
                  <a:pt x="19292" y="4432"/>
                </a:moveTo>
                <a:cubicBezTo>
                  <a:pt x="2308" y="4432"/>
                  <a:pt x="2308" y="4432"/>
                  <a:pt x="2308" y="4432"/>
                </a:cubicBezTo>
                <a:cubicBezTo>
                  <a:pt x="2308" y="2809"/>
                  <a:pt x="2308" y="2809"/>
                  <a:pt x="2308" y="2809"/>
                </a:cubicBezTo>
                <a:cubicBezTo>
                  <a:pt x="19292" y="2809"/>
                  <a:pt x="19292" y="2809"/>
                  <a:pt x="19292" y="2809"/>
                </a:cubicBezTo>
                <a:lnTo>
                  <a:pt x="19292" y="4432"/>
                </a:lnTo>
                <a:close/>
                <a:moveTo>
                  <a:pt x="4224" y="12173"/>
                </a:moveTo>
                <a:cubicBezTo>
                  <a:pt x="4224" y="13297"/>
                  <a:pt x="4224" y="13297"/>
                  <a:pt x="4224" y="13297"/>
                </a:cubicBezTo>
                <a:cubicBezTo>
                  <a:pt x="5008" y="13297"/>
                  <a:pt x="5008" y="13297"/>
                  <a:pt x="5008" y="13297"/>
                </a:cubicBezTo>
                <a:cubicBezTo>
                  <a:pt x="5008" y="12173"/>
                  <a:pt x="5008" y="12173"/>
                  <a:pt x="5008" y="12173"/>
                </a:cubicBezTo>
                <a:lnTo>
                  <a:pt x="4224" y="12173"/>
                </a:lnTo>
                <a:close/>
                <a:moveTo>
                  <a:pt x="8100" y="14421"/>
                </a:moveTo>
                <a:cubicBezTo>
                  <a:pt x="8100" y="14920"/>
                  <a:pt x="8100" y="14920"/>
                  <a:pt x="8100" y="14920"/>
                </a:cubicBezTo>
                <a:cubicBezTo>
                  <a:pt x="9624" y="14920"/>
                  <a:pt x="9624" y="14920"/>
                  <a:pt x="9624" y="14920"/>
                </a:cubicBezTo>
                <a:cubicBezTo>
                  <a:pt x="9624" y="14421"/>
                  <a:pt x="9624" y="14421"/>
                  <a:pt x="9624" y="14421"/>
                </a:cubicBezTo>
                <a:cubicBezTo>
                  <a:pt x="10016" y="14421"/>
                  <a:pt x="10016" y="14421"/>
                  <a:pt x="10016" y="14421"/>
                </a:cubicBezTo>
                <a:cubicBezTo>
                  <a:pt x="10016" y="13297"/>
                  <a:pt x="10016" y="13297"/>
                  <a:pt x="10016" y="13297"/>
                </a:cubicBezTo>
                <a:cubicBezTo>
                  <a:pt x="10800" y="13297"/>
                  <a:pt x="10800" y="13297"/>
                  <a:pt x="10800" y="13297"/>
                </a:cubicBezTo>
                <a:cubicBezTo>
                  <a:pt x="10800" y="12173"/>
                  <a:pt x="10800" y="12173"/>
                  <a:pt x="10800" y="12173"/>
                </a:cubicBezTo>
                <a:cubicBezTo>
                  <a:pt x="9624" y="12173"/>
                  <a:pt x="9624" y="12173"/>
                  <a:pt x="9624" y="12173"/>
                </a:cubicBezTo>
                <a:cubicBezTo>
                  <a:pt x="9624" y="13297"/>
                  <a:pt x="9624" y="13297"/>
                  <a:pt x="9624" y="13297"/>
                </a:cubicBezTo>
                <a:cubicBezTo>
                  <a:pt x="8840" y="13297"/>
                  <a:pt x="8840" y="13297"/>
                  <a:pt x="8840" y="13297"/>
                </a:cubicBezTo>
                <a:cubicBezTo>
                  <a:pt x="8840" y="14421"/>
                  <a:pt x="8840" y="14421"/>
                  <a:pt x="8840" y="14421"/>
                </a:cubicBezTo>
                <a:lnTo>
                  <a:pt x="8100" y="14421"/>
                </a:lnTo>
                <a:close/>
                <a:moveTo>
                  <a:pt x="10800" y="14920"/>
                </a:moveTo>
                <a:cubicBezTo>
                  <a:pt x="10800" y="14421"/>
                  <a:pt x="10800" y="14421"/>
                  <a:pt x="10800" y="14421"/>
                </a:cubicBezTo>
                <a:cubicBezTo>
                  <a:pt x="10016" y="14421"/>
                  <a:pt x="10016" y="14421"/>
                  <a:pt x="10016" y="14421"/>
                </a:cubicBezTo>
                <a:cubicBezTo>
                  <a:pt x="10016" y="14920"/>
                  <a:pt x="10016" y="14920"/>
                  <a:pt x="10016" y="14920"/>
                </a:cubicBezTo>
                <a:lnTo>
                  <a:pt x="10800" y="14920"/>
                </a:lnTo>
                <a:close/>
                <a:moveTo>
                  <a:pt x="7708" y="14920"/>
                </a:moveTo>
                <a:cubicBezTo>
                  <a:pt x="7708" y="14421"/>
                  <a:pt x="7708" y="14421"/>
                  <a:pt x="7708" y="14421"/>
                </a:cubicBezTo>
                <a:cubicBezTo>
                  <a:pt x="6184" y="14421"/>
                  <a:pt x="6184" y="14421"/>
                  <a:pt x="6184" y="14421"/>
                </a:cubicBezTo>
                <a:cubicBezTo>
                  <a:pt x="6184" y="14920"/>
                  <a:pt x="6184" y="14920"/>
                  <a:pt x="6184" y="14920"/>
                </a:cubicBezTo>
                <a:lnTo>
                  <a:pt x="7708" y="14920"/>
                </a:lnTo>
                <a:close/>
                <a:moveTo>
                  <a:pt x="8100" y="13297"/>
                </a:moveTo>
                <a:cubicBezTo>
                  <a:pt x="8840" y="13297"/>
                  <a:pt x="8840" y="13297"/>
                  <a:pt x="8840" y="13297"/>
                </a:cubicBezTo>
                <a:cubicBezTo>
                  <a:pt x="8840" y="12173"/>
                  <a:pt x="8840" y="12173"/>
                  <a:pt x="8840" y="12173"/>
                </a:cubicBezTo>
                <a:cubicBezTo>
                  <a:pt x="7708" y="12173"/>
                  <a:pt x="7708" y="12173"/>
                  <a:pt x="7708" y="12173"/>
                </a:cubicBezTo>
                <a:cubicBezTo>
                  <a:pt x="7708" y="14421"/>
                  <a:pt x="7708" y="14421"/>
                  <a:pt x="7708" y="14421"/>
                </a:cubicBezTo>
                <a:cubicBezTo>
                  <a:pt x="8100" y="14421"/>
                  <a:pt x="8100" y="14421"/>
                  <a:pt x="8100" y="14421"/>
                </a:cubicBezTo>
                <a:lnTo>
                  <a:pt x="8100" y="13297"/>
                </a:lnTo>
                <a:close/>
                <a:moveTo>
                  <a:pt x="5792" y="14421"/>
                </a:moveTo>
                <a:cubicBezTo>
                  <a:pt x="6184" y="14421"/>
                  <a:pt x="6184" y="14421"/>
                  <a:pt x="6184" y="14421"/>
                </a:cubicBezTo>
                <a:cubicBezTo>
                  <a:pt x="6184" y="13297"/>
                  <a:pt x="6184" y="13297"/>
                  <a:pt x="6184" y="13297"/>
                </a:cubicBezTo>
                <a:cubicBezTo>
                  <a:pt x="6924" y="13297"/>
                  <a:pt x="6924" y="13297"/>
                  <a:pt x="6924" y="13297"/>
                </a:cubicBezTo>
                <a:cubicBezTo>
                  <a:pt x="6924" y="12173"/>
                  <a:pt x="6924" y="12173"/>
                  <a:pt x="6924" y="12173"/>
                </a:cubicBezTo>
                <a:cubicBezTo>
                  <a:pt x="5792" y="12173"/>
                  <a:pt x="5792" y="12173"/>
                  <a:pt x="5792" y="12173"/>
                </a:cubicBezTo>
                <a:cubicBezTo>
                  <a:pt x="5792" y="13297"/>
                  <a:pt x="5792" y="13297"/>
                  <a:pt x="5792" y="13297"/>
                </a:cubicBezTo>
                <a:cubicBezTo>
                  <a:pt x="5008" y="13297"/>
                  <a:pt x="5008" y="13297"/>
                  <a:pt x="5008" y="13297"/>
                </a:cubicBezTo>
                <a:cubicBezTo>
                  <a:pt x="5008" y="14421"/>
                  <a:pt x="5008" y="14421"/>
                  <a:pt x="5008" y="14421"/>
                </a:cubicBezTo>
                <a:cubicBezTo>
                  <a:pt x="4224" y="14421"/>
                  <a:pt x="4224" y="14421"/>
                  <a:pt x="4224" y="14421"/>
                </a:cubicBezTo>
                <a:cubicBezTo>
                  <a:pt x="4224" y="14920"/>
                  <a:pt x="4224" y="14920"/>
                  <a:pt x="4224" y="14920"/>
                </a:cubicBezTo>
                <a:cubicBezTo>
                  <a:pt x="5792" y="14920"/>
                  <a:pt x="5792" y="14920"/>
                  <a:pt x="5792" y="14920"/>
                </a:cubicBezTo>
                <a:lnTo>
                  <a:pt x="5792" y="1442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2" name="Shape 2022"/>
          <p:cNvSpPr/>
          <p:nvPr/>
        </p:nvSpPr>
        <p:spPr>
          <a:xfrm>
            <a:off x="3596146" y="1508812"/>
            <a:ext cx="275071" cy="22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294" extrusionOk="0">
                <a:moveTo>
                  <a:pt x="20698" y="217"/>
                </a:moveTo>
                <a:cubicBezTo>
                  <a:pt x="20230" y="217"/>
                  <a:pt x="738" y="8984"/>
                  <a:pt x="317" y="8984"/>
                </a:cubicBezTo>
                <a:cubicBezTo>
                  <a:pt x="-105" y="8984"/>
                  <a:pt x="-105" y="9507"/>
                  <a:pt x="317" y="9507"/>
                </a:cubicBezTo>
                <a:cubicBezTo>
                  <a:pt x="738" y="9971"/>
                  <a:pt x="4487" y="12062"/>
                  <a:pt x="4487" y="12062"/>
                </a:cubicBezTo>
                <a:cubicBezTo>
                  <a:pt x="7392" y="13049"/>
                  <a:pt x="7392" y="13049"/>
                  <a:pt x="7392" y="13049"/>
                </a:cubicBezTo>
                <a:cubicBezTo>
                  <a:pt x="7392" y="13049"/>
                  <a:pt x="19808" y="1726"/>
                  <a:pt x="20230" y="1726"/>
                </a:cubicBezTo>
                <a:cubicBezTo>
                  <a:pt x="20230" y="1204"/>
                  <a:pt x="20230" y="1726"/>
                  <a:pt x="20230" y="1726"/>
                </a:cubicBezTo>
                <a:lnTo>
                  <a:pt x="11140" y="14094"/>
                </a:lnTo>
                <a:cubicBezTo>
                  <a:pt x="10718" y="14617"/>
                  <a:pt x="10718" y="14617"/>
                  <a:pt x="10718" y="14617"/>
                </a:cubicBezTo>
                <a:cubicBezTo>
                  <a:pt x="11140" y="15139"/>
                  <a:pt x="11140" y="15139"/>
                  <a:pt x="11140" y="15139"/>
                </a:cubicBezTo>
                <a:cubicBezTo>
                  <a:pt x="11140" y="15139"/>
                  <a:pt x="16903" y="18739"/>
                  <a:pt x="16903" y="19262"/>
                </a:cubicBezTo>
                <a:cubicBezTo>
                  <a:pt x="17325" y="19262"/>
                  <a:pt x="17747" y="19262"/>
                  <a:pt x="18168" y="18739"/>
                </a:cubicBezTo>
                <a:cubicBezTo>
                  <a:pt x="18168" y="18217"/>
                  <a:pt x="21495" y="1204"/>
                  <a:pt x="21495" y="739"/>
                </a:cubicBezTo>
                <a:cubicBezTo>
                  <a:pt x="21495" y="217"/>
                  <a:pt x="21120" y="-306"/>
                  <a:pt x="20698" y="217"/>
                </a:cubicBezTo>
                <a:close/>
                <a:moveTo>
                  <a:pt x="7392" y="20771"/>
                </a:moveTo>
                <a:cubicBezTo>
                  <a:pt x="7392" y="21294"/>
                  <a:pt x="7392" y="21294"/>
                  <a:pt x="7813" y="21294"/>
                </a:cubicBezTo>
                <a:cubicBezTo>
                  <a:pt x="7813" y="20771"/>
                  <a:pt x="11140" y="17694"/>
                  <a:pt x="11140" y="17694"/>
                </a:cubicBezTo>
                <a:cubicBezTo>
                  <a:pt x="7392" y="15139"/>
                  <a:pt x="7392" y="15139"/>
                  <a:pt x="7392" y="15139"/>
                </a:cubicBezTo>
                <a:lnTo>
                  <a:pt x="7392" y="2077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3" name="Shape 2023"/>
          <p:cNvSpPr/>
          <p:nvPr/>
        </p:nvSpPr>
        <p:spPr>
          <a:xfrm>
            <a:off x="8965309" y="5050536"/>
            <a:ext cx="213710" cy="259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12" y="14085"/>
                </a:moveTo>
                <a:cubicBezTo>
                  <a:pt x="20014" y="15876"/>
                  <a:pt x="15681" y="17171"/>
                  <a:pt x="10861" y="17171"/>
                </a:cubicBezTo>
                <a:cubicBezTo>
                  <a:pt x="5919" y="17171"/>
                  <a:pt x="2197" y="15876"/>
                  <a:pt x="549" y="14085"/>
                </a:cubicBezTo>
                <a:cubicBezTo>
                  <a:pt x="549" y="13687"/>
                  <a:pt x="0" y="14085"/>
                  <a:pt x="0" y="14085"/>
                </a:cubicBezTo>
                <a:cubicBezTo>
                  <a:pt x="0" y="14533"/>
                  <a:pt x="0" y="16723"/>
                  <a:pt x="0" y="16723"/>
                </a:cubicBezTo>
                <a:cubicBezTo>
                  <a:pt x="0" y="18962"/>
                  <a:pt x="4881" y="21600"/>
                  <a:pt x="10861" y="21600"/>
                </a:cubicBezTo>
                <a:cubicBezTo>
                  <a:pt x="16780" y="21600"/>
                  <a:pt x="21600" y="18962"/>
                  <a:pt x="21600" y="16723"/>
                </a:cubicBezTo>
                <a:cubicBezTo>
                  <a:pt x="21600" y="16723"/>
                  <a:pt x="21600" y="14533"/>
                  <a:pt x="21600" y="14085"/>
                </a:cubicBezTo>
                <a:cubicBezTo>
                  <a:pt x="21600" y="14085"/>
                  <a:pt x="21112" y="13687"/>
                  <a:pt x="21112" y="14085"/>
                </a:cubicBezTo>
                <a:close/>
                <a:moveTo>
                  <a:pt x="21112" y="7963"/>
                </a:moveTo>
                <a:cubicBezTo>
                  <a:pt x="20014" y="9257"/>
                  <a:pt x="15681" y="10601"/>
                  <a:pt x="10861" y="10601"/>
                </a:cubicBezTo>
                <a:cubicBezTo>
                  <a:pt x="5919" y="10601"/>
                  <a:pt x="2197" y="9257"/>
                  <a:pt x="549" y="7963"/>
                </a:cubicBezTo>
                <a:cubicBezTo>
                  <a:pt x="549" y="7515"/>
                  <a:pt x="0" y="7963"/>
                  <a:pt x="0" y="7963"/>
                </a:cubicBezTo>
                <a:lnTo>
                  <a:pt x="0" y="11049"/>
                </a:lnTo>
                <a:cubicBezTo>
                  <a:pt x="0" y="12791"/>
                  <a:pt x="4881" y="14533"/>
                  <a:pt x="10861" y="14533"/>
                </a:cubicBezTo>
                <a:cubicBezTo>
                  <a:pt x="16780" y="14533"/>
                  <a:pt x="21600" y="12791"/>
                  <a:pt x="21600" y="11049"/>
                </a:cubicBezTo>
                <a:lnTo>
                  <a:pt x="21600" y="7963"/>
                </a:lnTo>
                <a:cubicBezTo>
                  <a:pt x="21600" y="7963"/>
                  <a:pt x="21112" y="7515"/>
                  <a:pt x="21112" y="7963"/>
                </a:cubicBezTo>
                <a:close/>
                <a:moveTo>
                  <a:pt x="10861" y="0"/>
                </a:moveTo>
                <a:cubicBezTo>
                  <a:pt x="4881" y="0"/>
                  <a:pt x="0" y="1294"/>
                  <a:pt x="0" y="3086"/>
                </a:cubicBezTo>
                <a:cubicBezTo>
                  <a:pt x="0" y="4828"/>
                  <a:pt x="0" y="4828"/>
                  <a:pt x="0" y="4828"/>
                </a:cubicBezTo>
                <a:cubicBezTo>
                  <a:pt x="0" y="6619"/>
                  <a:pt x="4881" y="7963"/>
                  <a:pt x="10861" y="7963"/>
                </a:cubicBezTo>
                <a:cubicBezTo>
                  <a:pt x="16780" y="7963"/>
                  <a:pt x="21600" y="6619"/>
                  <a:pt x="21600" y="4828"/>
                </a:cubicBezTo>
                <a:cubicBezTo>
                  <a:pt x="21600" y="3086"/>
                  <a:pt x="21600" y="3086"/>
                  <a:pt x="21600" y="3086"/>
                </a:cubicBezTo>
                <a:cubicBezTo>
                  <a:pt x="21600" y="1294"/>
                  <a:pt x="16780" y="0"/>
                  <a:pt x="10861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4" name="Shape 2024"/>
          <p:cNvSpPr/>
          <p:nvPr/>
        </p:nvSpPr>
        <p:spPr>
          <a:xfrm>
            <a:off x="649191" y="3856736"/>
            <a:ext cx="230390" cy="26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7" y="0"/>
                </a:moveTo>
                <a:cubicBezTo>
                  <a:pt x="2443" y="0"/>
                  <a:pt x="2443" y="0"/>
                  <a:pt x="2443" y="0"/>
                </a:cubicBezTo>
                <a:cubicBezTo>
                  <a:pt x="944" y="0"/>
                  <a:pt x="0" y="1316"/>
                  <a:pt x="0" y="2584"/>
                </a:cubicBezTo>
                <a:cubicBezTo>
                  <a:pt x="0" y="19455"/>
                  <a:pt x="0" y="19455"/>
                  <a:pt x="0" y="19455"/>
                </a:cubicBezTo>
                <a:cubicBezTo>
                  <a:pt x="0" y="20722"/>
                  <a:pt x="944" y="21600"/>
                  <a:pt x="2443" y="21600"/>
                </a:cubicBezTo>
                <a:cubicBezTo>
                  <a:pt x="19157" y="21600"/>
                  <a:pt x="19157" y="21600"/>
                  <a:pt x="19157" y="21600"/>
                </a:cubicBezTo>
                <a:cubicBezTo>
                  <a:pt x="20656" y="21600"/>
                  <a:pt x="21600" y="20722"/>
                  <a:pt x="21600" y="19455"/>
                </a:cubicBezTo>
                <a:cubicBezTo>
                  <a:pt x="21600" y="2584"/>
                  <a:pt x="21600" y="2584"/>
                  <a:pt x="21600" y="2584"/>
                </a:cubicBezTo>
                <a:cubicBezTo>
                  <a:pt x="21600" y="1316"/>
                  <a:pt x="20656" y="0"/>
                  <a:pt x="19157" y="0"/>
                </a:cubicBezTo>
                <a:close/>
                <a:moveTo>
                  <a:pt x="19157" y="19455"/>
                </a:moveTo>
                <a:cubicBezTo>
                  <a:pt x="2443" y="19455"/>
                  <a:pt x="2443" y="19455"/>
                  <a:pt x="2443" y="19455"/>
                </a:cubicBezTo>
                <a:cubicBezTo>
                  <a:pt x="2443" y="2584"/>
                  <a:pt x="2443" y="2584"/>
                  <a:pt x="2443" y="2584"/>
                </a:cubicBezTo>
                <a:cubicBezTo>
                  <a:pt x="19157" y="2584"/>
                  <a:pt x="19157" y="2584"/>
                  <a:pt x="19157" y="2584"/>
                </a:cubicBezTo>
                <a:lnTo>
                  <a:pt x="19157" y="19455"/>
                </a:lnTo>
                <a:close/>
                <a:moveTo>
                  <a:pt x="12271" y="13409"/>
                </a:moveTo>
                <a:cubicBezTo>
                  <a:pt x="5386" y="13409"/>
                  <a:pt x="5386" y="13409"/>
                  <a:pt x="5386" y="13409"/>
                </a:cubicBezTo>
                <a:cubicBezTo>
                  <a:pt x="5386" y="14725"/>
                  <a:pt x="5386" y="14725"/>
                  <a:pt x="5386" y="14725"/>
                </a:cubicBezTo>
                <a:cubicBezTo>
                  <a:pt x="12271" y="14725"/>
                  <a:pt x="12271" y="14725"/>
                  <a:pt x="12271" y="14725"/>
                </a:cubicBezTo>
                <a:lnTo>
                  <a:pt x="12271" y="13409"/>
                </a:lnTo>
                <a:close/>
                <a:moveTo>
                  <a:pt x="16214" y="8630"/>
                </a:moveTo>
                <a:cubicBezTo>
                  <a:pt x="10828" y="8630"/>
                  <a:pt x="10828" y="8630"/>
                  <a:pt x="10828" y="8630"/>
                </a:cubicBezTo>
                <a:cubicBezTo>
                  <a:pt x="10828" y="9557"/>
                  <a:pt x="10828" y="9557"/>
                  <a:pt x="10828" y="9557"/>
                </a:cubicBezTo>
                <a:cubicBezTo>
                  <a:pt x="16214" y="9557"/>
                  <a:pt x="16214" y="9557"/>
                  <a:pt x="16214" y="9557"/>
                </a:cubicBezTo>
                <a:lnTo>
                  <a:pt x="16214" y="8630"/>
                </a:lnTo>
                <a:close/>
                <a:moveTo>
                  <a:pt x="10828" y="7363"/>
                </a:moveTo>
                <a:cubicBezTo>
                  <a:pt x="16214" y="7363"/>
                  <a:pt x="16214" y="7363"/>
                  <a:pt x="16214" y="7363"/>
                </a:cubicBezTo>
                <a:cubicBezTo>
                  <a:pt x="16214" y="4778"/>
                  <a:pt x="16214" y="4778"/>
                  <a:pt x="16214" y="4778"/>
                </a:cubicBezTo>
                <a:cubicBezTo>
                  <a:pt x="10828" y="4778"/>
                  <a:pt x="10828" y="4778"/>
                  <a:pt x="10828" y="4778"/>
                </a:cubicBezTo>
                <a:lnTo>
                  <a:pt x="10828" y="7363"/>
                </a:lnTo>
                <a:close/>
                <a:moveTo>
                  <a:pt x="9329" y="4778"/>
                </a:moveTo>
                <a:cubicBezTo>
                  <a:pt x="5386" y="4778"/>
                  <a:pt x="5386" y="4778"/>
                  <a:pt x="5386" y="4778"/>
                </a:cubicBezTo>
                <a:cubicBezTo>
                  <a:pt x="5386" y="9557"/>
                  <a:pt x="5386" y="9557"/>
                  <a:pt x="5386" y="9557"/>
                </a:cubicBezTo>
                <a:cubicBezTo>
                  <a:pt x="9329" y="9557"/>
                  <a:pt x="9329" y="9557"/>
                  <a:pt x="9329" y="9557"/>
                </a:cubicBezTo>
                <a:lnTo>
                  <a:pt x="9329" y="4778"/>
                </a:lnTo>
                <a:close/>
                <a:moveTo>
                  <a:pt x="7829" y="10824"/>
                </a:moveTo>
                <a:cubicBezTo>
                  <a:pt x="5386" y="10824"/>
                  <a:pt x="5386" y="10824"/>
                  <a:pt x="5386" y="10824"/>
                </a:cubicBezTo>
                <a:cubicBezTo>
                  <a:pt x="5386" y="12141"/>
                  <a:pt x="5386" y="12141"/>
                  <a:pt x="5386" y="12141"/>
                </a:cubicBezTo>
                <a:cubicBezTo>
                  <a:pt x="7829" y="12141"/>
                  <a:pt x="7829" y="12141"/>
                  <a:pt x="7829" y="12141"/>
                </a:cubicBezTo>
                <a:lnTo>
                  <a:pt x="7829" y="10824"/>
                </a:lnTo>
                <a:close/>
                <a:moveTo>
                  <a:pt x="9329" y="12141"/>
                </a:moveTo>
                <a:cubicBezTo>
                  <a:pt x="16214" y="12141"/>
                  <a:pt x="16214" y="12141"/>
                  <a:pt x="16214" y="12141"/>
                </a:cubicBezTo>
                <a:cubicBezTo>
                  <a:pt x="16214" y="10824"/>
                  <a:pt x="16214" y="10824"/>
                  <a:pt x="16214" y="10824"/>
                </a:cubicBezTo>
                <a:cubicBezTo>
                  <a:pt x="9329" y="10824"/>
                  <a:pt x="9329" y="10824"/>
                  <a:pt x="9329" y="10824"/>
                </a:cubicBezTo>
                <a:lnTo>
                  <a:pt x="9329" y="12141"/>
                </a:lnTo>
                <a:close/>
                <a:moveTo>
                  <a:pt x="16214" y="15554"/>
                </a:moveTo>
                <a:cubicBezTo>
                  <a:pt x="5386" y="15554"/>
                  <a:pt x="5386" y="15554"/>
                  <a:pt x="5386" y="15554"/>
                </a:cubicBezTo>
                <a:cubicBezTo>
                  <a:pt x="5386" y="16870"/>
                  <a:pt x="5386" y="16870"/>
                  <a:pt x="5386" y="16870"/>
                </a:cubicBezTo>
                <a:cubicBezTo>
                  <a:pt x="16214" y="16870"/>
                  <a:pt x="16214" y="16870"/>
                  <a:pt x="16214" y="16870"/>
                </a:cubicBezTo>
                <a:lnTo>
                  <a:pt x="16214" y="15554"/>
                </a:lnTo>
                <a:close/>
                <a:moveTo>
                  <a:pt x="13771" y="14725"/>
                </a:moveTo>
                <a:cubicBezTo>
                  <a:pt x="16214" y="14725"/>
                  <a:pt x="16214" y="14725"/>
                  <a:pt x="16214" y="14725"/>
                </a:cubicBezTo>
                <a:cubicBezTo>
                  <a:pt x="16214" y="13409"/>
                  <a:pt x="16214" y="13409"/>
                  <a:pt x="16214" y="13409"/>
                </a:cubicBezTo>
                <a:cubicBezTo>
                  <a:pt x="13771" y="13409"/>
                  <a:pt x="13771" y="13409"/>
                  <a:pt x="13771" y="13409"/>
                </a:cubicBezTo>
                <a:lnTo>
                  <a:pt x="13771" y="1472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5" name="Shape 2025"/>
          <p:cNvSpPr/>
          <p:nvPr/>
        </p:nvSpPr>
        <p:spPr>
          <a:xfrm>
            <a:off x="7753066" y="3256030"/>
            <a:ext cx="268062" cy="28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7" h="21086" extrusionOk="0">
                <a:moveTo>
                  <a:pt x="20401" y="13161"/>
                </a:moveTo>
                <a:cubicBezTo>
                  <a:pt x="18761" y="11609"/>
                  <a:pt x="18761" y="11609"/>
                  <a:pt x="18761" y="11609"/>
                </a:cubicBezTo>
                <a:cubicBezTo>
                  <a:pt x="17917" y="10811"/>
                  <a:pt x="17917" y="10012"/>
                  <a:pt x="18761" y="9613"/>
                </a:cubicBezTo>
                <a:cubicBezTo>
                  <a:pt x="20401" y="8061"/>
                  <a:pt x="20401" y="8061"/>
                  <a:pt x="20401" y="8061"/>
                </a:cubicBezTo>
                <a:cubicBezTo>
                  <a:pt x="21244" y="7262"/>
                  <a:pt x="20822" y="6908"/>
                  <a:pt x="20401" y="6908"/>
                </a:cubicBezTo>
                <a:cubicBezTo>
                  <a:pt x="17496" y="6508"/>
                  <a:pt x="17496" y="6508"/>
                  <a:pt x="17496" y="6508"/>
                </a:cubicBezTo>
                <a:cubicBezTo>
                  <a:pt x="16699" y="6508"/>
                  <a:pt x="16277" y="6109"/>
                  <a:pt x="16699" y="5311"/>
                </a:cubicBezTo>
                <a:cubicBezTo>
                  <a:pt x="17917" y="1408"/>
                  <a:pt x="17917" y="1408"/>
                  <a:pt x="17917" y="1408"/>
                </a:cubicBezTo>
                <a:cubicBezTo>
                  <a:pt x="18339" y="1009"/>
                  <a:pt x="17917" y="565"/>
                  <a:pt x="17496" y="1009"/>
                </a:cubicBezTo>
                <a:cubicBezTo>
                  <a:pt x="14216" y="2960"/>
                  <a:pt x="14216" y="2960"/>
                  <a:pt x="14216" y="2960"/>
                </a:cubicBezTo>
                <a:cubicBezTo>
                  <a:pt x="13326" y="3359"/>
                  <a:pt x="12529" y="2960"/>
                  <a:pt x="12154" y="2162"/>
                </a:cubicBezTo>
                <a:cubicBezTo>
                  <a:pt x="11264" y="565"/>
                  <a:pt x="11264" y="565"/>
                  <a:pt x="11264" y="565"/>
                </a:cubicBezTo>
                <a:cubicBezTo>
                  <a:pt x="10842" y="-189"/>
                  <a:pt x="10046" y="-189"/>
                  <a:pt x="9624" y="565"/>
                </a:cubicBezTo>
                <a:cubicBezTo>
                  <a:pt x="8781" y="2162"/>
                  <a:pt x="8781" y="2162"/>
                  <a:pt x="8781" y="2162"/>
                </a:cubicBezTo>
                <a:cubicBezTo>
                  <a:pt x="8359" y="2960"/>
                  <a:pt x="7562" y="2960"/>
                  <a:pt x="6719" y="2960"/>
                </a:cubicBezTo>
                <a:cubicBezTo>
                  <a:pt x="5079" y="2162"/>
                  <a:pt x="5079" y="2162"/>
                  <a:pt x="5079" y="2162"/>
                </a:cubicBezTo>
                <a:cubicBezTo>
                  <a:pt x="4236" y="1807"/>
                  <a:pt x="3392" y="2162"/>
                  <a:pt x="3814" y="2960"/>
                </a:cubicBezTo>
                <a:cubicBezTo>
                  <a:pt x="3814" y="4512"/>
                  <a:pt x="3814" y="4512"/>
                  <a:pt x="3814" y="4512"/>
                </a:cubicBezTo>
                <a:cubicBezTo>
                  <a:pt x="3814" y="5311"/>
                  <a:pt x="3392" y="6109"/>
                  <a:pt x="2596" y="6109"/>
                </a:cubicBezTo>
                <a:cubicBezTo>
                  <a:pt x="487" y="6908"/>
                  <a:pt x="487" y="6908"/>
                  <a:pt x="487" y="6908"/>
                </a:cubicBezTo>
                <a:cubicBezTo>
                  <a:pt x="66" y="6908"/>
                  <a:pt x="-356" y="7262"/>
                  <a:pt x="487" y="8061"/>
                </a:cubicBezTo>
                <a:cubicBezTo>
                  <a:pt x="2596" y="9613"/>
                  <a:pt x="2596" y="9613"/>
                  <a:pt x="2596" y="9613"/>
                </a:cubicBezTo>
                <a:cubicBezTo>
                  <a:pt x="2971" y="10012"/>
                  <a:pt x="2971" y="10811"/>
                  <a:pt x="2596" y="11609"/>
                </a:cubicBezTo>
                <a:cubicBezTo>
                  <a:pt x="487" y="13161"/>
                  <a:pt x="487" y="13161"/>
                  <a:pt x="487" y="13161"/>
                </a:cubicBezTo>
                <a:cubicBezTo>
                  <a:pt x="-356" y="13605"/>
                  <a:pt x="66" y="13960"/>
                  <a:pt x="909" y="13960"/>
                </a:cubicBezTo>
                <a:cubicBezTo>
                  <a:pt x="2971" y="14359"/>
                  <a:pt x="2971" y="14359"/>
                  <a:pt x="2971" y="14359"/>
                </a:cubicBezTo>
                <a:cubicBezTo>
                  <a:pt x="3814" y="14359"/>
                  <a:pt x="4236" y="15157"/>
                  <a:pt x="4236" y="15956"/>
                </a:cubicBezTo>
                <a:cubicBezTo>
                  <a:pt x="2971" y="19459"/>
                  <a:pt x="2971" y="19459"/>
                  <a:pt x="2971" y="19459"/>
                </a:cubicBezTo>
                <a:cubicBezTo>
                  <a:pt x="2596" y="20258"/>
                  <a:pt x="2971" y="20258"/>
                  <a:pt x="3814" y="20258"/>
                </a:cubicBezTo>
                <a:cubicBezTo>
                  <a:pt x="6297" y="18661"/>
                  <a:pt x="6297" y="18661"/>
                  <a:pt x="6297" y="18661"/>
                </a:cubicBezTo>
                <a:cubicBezTo>
                  <a:pt x="7141" y="18306"/>
                  <a:pt x="7937" y="18306"/>
                  <a:pt x="8359" y="19060"/>
                </a:cubicBezTo>
                <a:cubicBezTo>
                  <a:pt x="9624" y="20657"/>
                  <a:pt x="9624" y="20657"/>
                  <a:pt x="9624" y="20657"/>
                </a:cubicBezTo>
                <a:cubicBezTo>
                  <a:pt x="10046" y="21411"/>
                  <a:pt x="10842" y="21012"/>
                  <a:pt x="11264" y="20657"/>
                </a:cubicBezTo>
                <a:cubicBezTo>
                  <a:pt x="12154" y="18661"/>
                  <a:pt x="12154" y="18661"/>
                  <a:pt x="12154" y="18661"/>
                </a:cubicBezTo>
                <a:cubicBezTo>
                  <a:pt x="12529" y="17907"/>
                  <a:pt x="13326" y="17907"/>
                  <a:pt x="14216" y="17907"/>
                </a:cubicBezTo>
                <a:cubicBezTo>
                  <a:pt x="16277" y="19060"/>
                  <a:pt x="16277" y="19060"/>
                  <a:pt x="16277" y="19060"/>
                </a:cubicBezTo>
                <a:cubicBezTo>
                  <a:pt x="16699" y="19459"/>
                  <a:pt x="17496" y="19060"/>
                  <a:pt x="17121" y="18306"/>
                </a:cubicBezTo>
                <a:cubicBezTo>
                  <a:pt x="17121" y="16310"/>
                  <a:pt x="17121" y="16310"/>
                  <a:pt x="17121" y="16310"/>
                </a:cubicBezTo>
                <a:cubicBezTo>
                  <a:pt x="17121" y="15956"/>
                  <a:pt x="17917" y="15157"/>
                  <a:pt x="18339" y="14758"/>
                </a:cubicBezTo>
                <a:cubicBezTo>
                  <a:pt x="20401" y="14359"/>
                  <a:pt x="20401" y="14359"/>
                  <a:pt x="20401" y="14359"/>
                </a:cubicBezTo>
                <a:cubicBezTo>
                  <a:pt x="20822" y="13960"/>
                  <a:pt x="21244" y="13605"/>
                  <a:pt x="20401" y="13161"/>
                </a:cubicBezTo>
                <a:close/>
                <a:moveTo>
                  <a:pt x="11686" y="15157"/>
                </a:moveTo>
                <a:cubicBezTo>
                  <a:pt x="9202" y="15157"/>
                  <a:pt x="9202" y="15157"/>
                  <a:pt x="9202" y="15157"/>
                </a:cubicBezTo>
                <a:cubicBezTo>
                  <a:pt x="9202" y="12762"/>
                  <a:pt x="9202" y="12762"/>
                  <a:pt x="9202" y="12762"/>
                </a:cubicBezTo>
                <a:cubicBezTo>
                  <a:pt x="11686" y="12762"/>
                  <a:pt x="11686" y="12762"/>
                  <a:pt x="11686" y="12762"/>
                </a:cubicBezTo>
                <a:lnTo>
                  <a:pt x="11686" y="15157"/>
                </a:lnTo>
                <a:close/>
                <a:moveTo>
                  <a:pt x="11686" y="11609"/>
                </a:moveTo>
                <a:cubicBezTo>
                  <a:pt x="9202" y="11609"/>
                  <a:pt x="9202" y="11609"/>
                  <a:pt x="9202" y="11609"/>
                </a:cubicBezTo>
                <a:cubicBezTo>
                  <a:pt x="9202" y="5710"/>
                  <a:pt x="9202" y="5710"/>
                  <a:pt x="9202" y="5710"/>
                </a:cubicBezTo>
                <a:cubicBezTo>
                  <a:pt x="11686" y="5710"/>
                  <a:pt x="11686" y="5710"/>
                  <a:pt x="11686" y="5710"/>
                </a:cubicBezTo>
                <a:lnTo>
                  <a:pt x="11686" y="11609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6" name="Shape 2026"/>
          <p:cNvSpPr/>
          <p:nvPr/>
        </p:nvSpPr>
        <p:spPr>
          <a:xfrm>
            <a:off x="2428778" y="4439287"/>
            <a:ext cx="230317" cy="29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4" h="21259" extrusionOk="0">
                <a:moveTo>
                  <a:pt x="20626" y="5048"/>
                </a:moveTo>
                <a:cubicBezTo>
                  <a:pt x="20138" y="1571"/>
                  <a:pt x="16295" y="-341"/>
                  <a:pt x="12505" y="50"/>
                </a:cubicBezTo>
                <a:cubicBezTo>
                  <a:pt x="8608" y="832"/>
                  <a:pt x="5738" y="3136"/>
                  <a:pt x="6226" y="6222"/>
                </a:cubicBezTo>
                <a:cubicBezTo>
                  <a:pt x="6226" y="6960"/>
                  <a:pt x="6713" y="8134"/>
                  <a:pt x="7200" y="8916"/>
                </a:cubicBezTo>
                <a:cubicBezTo>
                  <a:pt x="487" y="17348"/>
                  <a:pt x="487" y="17348"/>
                  <a:pt x="487" y="17348"/>
                </a:cubicBezTo>
                <a:cubicBezTo>
                  <a:pt x="0" y="17348"/>
                  <a:pt x="0" y="18130"/>
                  <a:pt x="0" y="18521"/>
                </a:cubicBezTo>
                <a:cubicBezTo>
                  <a:pt x="487" y="20433"/>
                  <a:pt x="487" y="20433"/>
                  <a:pt x="487" y="20433"/>
                </a:cubicBezTo>
                <a:cubicBezTo>
                  <a:pt x="487" y="20824"/>
                  <a:pt x="974" y="21259"/>
                  <a:pt x="1462" y="21259"/>
                </a:cubicBezTo>
                <a:cubicBezTo>
                  <a:pt x="3356" y="20824"/>
                  <a:pt x="3356" y="20824"/>
                  <a:pt x="3356" y="20824"/>
                </a:cubicBezTo>
                <a:cubicBezTo>
                  <a:pt x="3844" y="20824"/>
                  <a:pt x="4331" y="20433"/>
                  <a:pt x="4818" y="20086"/>
                </a:cubicBezTo>
                <a:cubicBezTo>
                  <a:pt x="7687" y="16609"/>
                  <a:pt x="7687" y="16609"/>
                  <a:pt x="7687" y="16609"/>
                </a:cubicBezTo>
                <a:cubicBezTo>
                  <a:pt x="9582" y="16218"/>
                  <a:pt x="9582" y="16218"/>
                  <a:pt x="9582" y="16218"/>
                </a:cubicBezTo>
                <a:cubicBezTo>
                  <a:pt x="12505" y="12002"/>
                  <a:pt x="12505" y="12002"/>
                  <a:pt x="12505" y="12002"/>
                </a:cubicBezTo>
                <a:cubicBezTo>
                  <a:pt x="13426" y="12393"/>
                  <a:pt x="15374" y="12002"/>
                  <a:pt x="15862" y="12002"/>
                </a:cubicBezTo>
                <a:cubicBezTo>
                  <a:pt x="19651" y="11611"/>
                  <a:pt x="21600" y="8134"/>
                  <a:pt x="20626" y="5048"/>
                </a:cubicBezTo>
                <a:close/>
                <a:moveTo>
                  <a:pt x="17269" y="6569"/>
                </a:moveTo>
                <a:cubicBezTo>
                  <a:pt x="16295" y="7786"/>
                  <a:pt x="15374" y="6960"/>
                  <a:pt x="13859" y="5830"/>
                </a:cubicBezTo>
                <a:cubicBezTo>
                  <a:pt x="12505" y="5048"/>
                  <a:pt x="10989" y="4657"/>
                  <a:pt x="11964" y="3136"/>
                </a:cubicBezTo>
                <a:cubicBezTo>
                  <a:pt x="12992" y="1962"/>
                  <a:pt x="15374" y="1571"/>
                  <a:pt x="16782" y="2745"/>
                </a:cubicBezTo>
                <a:cubicBezTo>
                  <a:pt x="18244" y="3527"/>
                  <a:pt x="18731" y="5439"/>
                  <a:pt x="17269" y="656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7" name="Shape 2027"/>
          <p:cNvSpPr/>
          <p:nvPr/>
        </p:nvSpPr>
        <p:spPr>
          <a:xfrm>
            <a:off x="4197450" y="3264238"/>
            <a:ext cx="257642" cy="266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3" h="20947" extrusionOk="0">
                <a:moveTo>
                  <a:pt x="19185" y="7104"/>
                </a:moveTo>
                <a:cubicBezTo>
                  <a:pt x="17434" y="2981"/>
                  <a:pt x="14418" y="-346"/>
                  <a:pt x="12667" y="29"/>
                </a:cubicBezTo>
                <a:cubicBezTo>
                  <a:pt x="10088" y="1341"/>
                  <a:pt x="14418" y="6307"/>
                  <a:pt x="1477" y="11274"/>
                </a:cubicBezTo>
                <a:cubicBezTo>
                  <a:pt x="164" y="11696"/>
                  <a:pt x="-274" y="13336"/>
                  <a:pt x="164" y="14601"/>
                </a:cubicBezTo>
                <a:cubicBezTo>
                  <a:pt x="602" y="15444"/>
                  <a:pt x="2304" y="16662"/>
                  <a:pt x="3667" y="16287"/>
                </a:cubicBezTo>
                <a:lnTo>
                  <a:pt x="4494" y="15866"/>
                </a:lnTo>
                <a:cubicBezTo>
                  <a:pt x="5369" y="17084"/>
                  <a:pt x="6245" y="16287"/>
                  <a:pt x="6245" y="17084"/>
                </a:cubicBezTo>
                <a:cubicBezTo>
                  <a:pt x="6683" y="17927"/>
                  <a:pt x="7510" y="19567"/>
                  <a:pt x="7510" y="19989"/>
                </a:cubicBezTo>
                <a:cubicBezTo>
                  <a:pt x="7948" y="20411"/>
                  <a:pt x="8385" y="21254"/>
                  <a:pt x="8823" y="20832"/>
                </a:cubicBezTo>
                <a:cubicBezTo>
                  <a:pt x="9261" y="20832"/>
                  <a:pt x="10964" y="20411"/>
                  <a:pt x="11402" y="19989"/>
                </a:cubicBezTo>
                <a:cubicBezTo>
                  <a:pt x="12229" y="19989"/>
                  <a:pt x="12229" y="19567"/>
                  <a:pt x="11840" y="19146"/>
                </a:cubicBezTo>
                <a:cubicBezTo>
                  <a:pt x="11840" y="18771"/>
                  <a:pt x="10964" y="18349"/>
                  <a:pt x="10964" y="17927"/>
                </a:cubicBezTo>
                <a:cubicBezTo>
                  <a:pt x="10526" y="17506"/>
                  <a:pt x="10088" y="15866"/>
                  <a:pt x="9650" y="15444"/>
                </a:cubicBezTo>
                <a:cubicBezTo>
                  <a:pt x="9261" y="15022"/>
                  <a:pt x="10088" y="14179"/>
                  <a:pt x="10964" y="14179"/>
                </a:cubicBezTo>
                <a:cubicBezTo>
                  <a:pt x="16996" y="13804"/>
                  <a:pt x="17872" y="17084"/>
                  <a:pt x="20012" y="16287"/>
                </a:cubicBezTo>
                <a:cubicBezTo>
                  <a:pt x="21326" y="15866"/>
                  <a:pt x="21326" y="11274"/>
                  <a:pt x="19185" y="7104"/>
                </a:cubicBezTo>
                <a:close/>
                <a:moveTo>
                  <a:pt x="18699" y="14179"/>
                </a:moveTo>
                <a:cubicBezTo>
                  <a:pt x="18261" y="14179"/>
                  <a:pt x="15683" y="12539"/>
                  <a:pt x="14418" y="9212"/>
                </a:cubicBezTo>
                <a:cubicBezTo>
                  <a:pt x="13104" y="5886"/>
                  <a:pt x="13104" y="2559"/>
                  <a:pt x="13542" y="2559"/>
                </a:cubicBezTo>
                <a:cubicBezTo>
                  <a:pt x="13980" y="2559"/>
                  <a:pt x="16121" y="4621"/>
                  <a:pt x="17434" y="7947"/>
                </a:cubicBezTo>
                <a:cubicBezTo>
                  <a:pt x="19185" y="11274"/>
                  <a:pt x="18699" y="13804"/>
                  <a:pt x="18699" y="14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8" name="Shape 2028"/>
          <p:cNvSpPr/>
          <p:nvPr/>
        </p:nvSpPr>
        <p:spPr>
          <a:xfrm>
            <a:off x="3594797" y="4456017"/>
            <a:ext cx="271953" cy="255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1" h="21600" extrusionOk="0">
                <a:moveTo>
                  <a:pt x="12463" y="0"/>
                </a:moveTo>
                <a:cubicBezTo>
                  <a:pt x="6653" y="0"/>
                  <a:pt x="2905" y="2282"/>
                  <a:pt x="3327" y="4056"/>
                </a:cubicBezTo>
                <a:cubicBezTo>
                  <a:pt x="3327" y="4513"/>
                  <a:pt x="3327" y="5882"/>
                  <a:pt x="3748" y="7251"/>
                </a:cubicBezTo>
                <a:cubicBezTo>
                  <a:pt x="843" y="8569"/>
                  <a:pt x="0" y="10394"/>
                  <a:pt x="0" y="12169"/>
                </a:cubicBezTo>
                <a:cubicBezTo>
                  <a:pt x="422" y="13944"/>
                  <a:pt x="1687" y="15769"/>
                  <a:pt x="5388" y="16175"/>
                </a:cubicBezTo>
                <a:cubicBezTo>
                  <a:pt x="7075" y="16175"/>
                  <a:pt x="9558" y="15313"/>
                  <a:pt x="10823" y="13487"/>
                </a:cubicBezTo>
                <a:cubicBezTo>
                  <a:pt x="10823" y="13082"/>
                  <a:pt x="10823" y="12625"/>
                  <a:pt x="10823" y="12625"/>
                </a:cubicBezTo>
                <a:cubicBezTo>
                  <a:pt x="10823" y="11256"/>
                  <a:pt x="11667" y="10800"/>
                  <a:pt x="12463" y="10800"/>
                </a:cubicBezTo>
                <a:cubicBezTo>
                  <a:pt x="13307" y="10800"/>
                  <a:pt x="14150" y="11256"/>
                  <a:pt x="14150" y="12625"/>
                </a:cubicBezTo>
                <a:cubicBezTo>
                  <a:pt x="14150" y="13487"/>
                  <a:pt x="13307" y="14400"/>
                  <a:pt x="12463" y="14400"/>
                </a:cubicBezTo>
                <a:cubicBezTo>
                  <a:pt x="10402" y="16631"/>
                  <a:pt x="7918" y="18000"/>
                  <a:pt x="5388" y="18000"/>
                </a:cubicBezTo>
                <a:cubicBezTo>
                  <a:pt x="5388" y="18456"/>
                  <a:pt x="5388" y="18456"/>
                  <a:pt x="5388" y="18862"/>
                </a:cubicBezTo>
                <a:cubicBezTo>
                  <a:pt x="5388" y="19318"/>
                  <a:pt x="8340" y="21600"/>
                  <a:pt x="12463" y="21600"/>
                </a:cubicBezTo>
                <a:cubicBezTo>
                  <a:pt x="16633" y="21600"/>
                  <a:pt x="19117" y="19318"/>
                  <a:pt x="19117" y="18862"/>
                </a:cubicBezTo>
                <a:cubicBezTo>
                  <a:pt x="19492" y="18000"/>
                  <a:pt x="21225" y="5882"/>
                  <a:pt x="21225" y="4056"/>
                </a:cubicBezTo>
                <a:cubicBezTo>
                  <a:pt x="21600" y="2282"/>
                  <a:pt x="17852" y="0"/>
                  <a:pt x="12463" y="0"/>
                </a:cubicBezTo>
                <a:close/>
                <a:moveTo>
                  <a:pt x="1687" y="11713"/>
                </a:moveTo>
                <a:cubicBezTo>
                  <a:pt x="1687" y="11256"/>
                  <a:pt x="2483" y="9938"/>
                  <a:pt x="4170" y="9025"/>
                </a:cubicBezTo>
                <a:cubicBezTo>
                  <a:pt x="4170" y="10800"/>
                  <a:pt x="4592" y="12625"/>
                  <a:pt x="4967" y="14400"/>
                </a:cubicBezTo>
                <a:cubicBezTo>
                  <a:pt x="2905" y="13944"/>
                  <a:pt x="2062" y="13082"/>
                  <a:pt x="1687" y="11713"/>
                </a:cubicBezTo>
                <a:close/>
                <a:moveTo>
                  <a:pt x="12463" y="6744"/>
                </a:moveTo>
                <a:cubicBezTo>
                  <a:pt x="8340" y="6744"/>
                  <a:pt x="4967" y="4969"/>
                  <a:pt x="4967" y="4056"/>
                </a:cubicBezTo>
                <a:cubicBezTo>
                  <a:pt x="4967" y="3600"/>
                  <a:pt x="8340" y="1825"/>
                  <a:pt x="12463" y="1825"/>
                </a:cubicBezTo>
                <a:cubicBezTo>
                  <a:pt x="16633" y="1825"/>
                  <a:pt x="19492" y="3600"/>
                  <a:pt x="19492" y="4056"/>
                </a:cubicBezTo>
                <a:cubicBezTo>
                  <a:pt x="19492" y="4969"/>
                  <a:pt x="16633" y="6744"/>
                  <a:pt x="12463" y="674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29" name="Shape 2029"/>
          <p:cNvSpPr/>
          <p:nvPr/>
        </p:nvSpPr>
        <p:spPr>
          <a:xfrm>
            <a:off x="4204397" y="4456017"/>
            <a:ext cx="244670" cy="262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06" y="20259"/>
                </a:moveTo>
                <a:cubicBezTo>
                  <a:pt x="13606" y="20706"/>
                  <a:pt x="14082" y="21153"/>
                  <a:pt x="14559" y="21153"/>
                </a:cubicBezTo>
                <a:cubicBezTo>
                  <a:pt x="19694" y="21600"/>
                  <a:pt x="19694" y="21600"/>
                  <a:pt x="19694" y="21600"/>
                </a:cubicBezTo>
                <a:cubicBezTo>
                  <a:pt x="20224" y="21600"/>
                  <a:pt x="20224" y="21153"/>
                  <a:pt x="20700" y="20706"/>
                </a:cubicBezTo>
                <a:cubicBezTo>
                  <a:pt x="20700" y="16734"/>
                  <a:pt x="20700" y="16734"/>
                  <a:pt x="20700" y="16734"/>
                </a:cubicBezTo>
                <a:cubicBezTo>
                  <a:pt x="14082" y="16287"/>
                  <a:pt x="14082" y="16287"/>
                  <a:pt x="14082" y="16287"/>
                </a:cubicBezTo>
                <a:lnTo>
                  <a:pt x="13606" y="20259"/>
                </a:lnTo>
                <a:close/>
                <a:moveTo>
                  <a:pt x="953" y="16734"/>
                </a:moveTo>
                <a:cubicBezTo>
                  <a:pt x="953" y="20706"/>
                  <a:pt x="953" y="20706"/>
                  <a:pt x="953" y="20706"/>
                </a:cubicBezTo>
                <a:cubicBezTo>
                  <a:pt x="953" y="21153"/>
                  <a:pt x="1429" y="21600"/>
                  <a:pt x="1853" y="21600"/>
                </a:cubicBezTo>
                <a:cubicBezTo>
                  <a:pt x="7041" y="21153"/>
                  <a:pt x="7041" y="21153"/>
                  <a:pt x="7041" y="21153"/>
                </a:cubicBezTo>
                <a:cubicBezTo>
                  <a:pt x="7518" y="21153"/>
                  <a:pt x="7994" y="20706"/>
                  <a:pt x="7994" y="20259"/>
                </a:cubicBezTo>
                <a:cubicBezTo>
                  <a:pt x="7518" y="16287"/>
                  <a:pt x="7518" y="16287"/>
                  <a:pt x="7518" y="16287"/>
                </a:cubicBezTo>
                <a:lnTo>
                  <a:pt x="953" y="16734"/>
                </a:lnTo>
                <a:close/>
                <a:moveTo>
                  <a:pt x="0" y="10179"/>
                </a:moveTo>
                <a:cubicBezTo>
                  <a:pt x="476" y="14549"/>
                  <a:pt x="476" y="14549"/>
                  <a:pt x="476" y="14549"/>
                </a:cubicBezTo>
                <a:cubicBezTo>
                  <a:pt x="7041" y="13655"/>
                  <a:pt x="7041" y="13655"/>
                  <a:pt x="7041" y="13655"/>
                </a:cubicBezTo>
                <a:cubicBezTo>
                  <a:pt x="7041" y="9732"/>
                  <a:pt x="7041" y="9732"/>
                  <a:pt x="7041" y="9732"/>
                </a:cubicBezTo>
                <a:lnTo>
                  <a:pt x="7041" y="9286"/>
                </a:lnTo>
                <a:cubicBezTo>
                  <a:pt x="7041" y="7548"/>
                  <a:pt x="8471" y="5760"/>
                  <a:pt x="10800" y="5760"/>
                </a:cubicBezTo>
                <a:cubicBezTo>
                  <a:pt x="13129" y="5760"/>
                  <a:pt x="14559" y="7548"/>
                  <a:pt x="14559" y="9286"/>
                </a:cubicBezTo>
                <a:lnTo>
                  <a:pt x="14559" y="9732"/>
                </a:lnTo>
                <a:cubicBezTo>
                  <a:pt x="14082" y="13655"/>
                  <a:pt x="14082" y="13655"/>
                  <a:pt x="14082" y="13655"/>
                </a:cubicBezTo>
                <a:cubicBezTo>
                  <a:pt x="21124" y="14549"/>
                  <a:pt x="21124" y="14549"/>
                  <a:pt x="21124" y="14549"/>
                </a:cubicBezTo>
                <a:cubicBezTo>
                  <a:pt x="21600" y="10179"/>
                  <a:pt x="21600" y="10179"/>
                  <a:pt x="21600" y="10179"/>
                </a:cubicBezTo>
                <a:cubicBezTo>
                  <a:pt x="21600" y="9732"/>
                  <a:pt x="21600" y="9732"/>
                  <a:pt x="21600" y="9286"/>
                </a:cubicBezTo>
                <a:cubicBezTo>
                  <a:pt x="21600" y="3972"/>
                  <a:pt x="16888" y="0"/>
                  <a:pt x="10800" y="0"/>
                </a:cubicBezTo>
                <a:cubicBezTo>
                  <a:pt x="4659" y="0"/>
                  <a:pt x="0" y="3972"/>
                  <a:pt x="0" y="9286"/>
                </a:cubicBezTo>
                <a:cubicBezTo>
                  <a:pt x="0" y="9732"/>
                  <a:pt x="0" y="9732"/>
                  <a:pt x="0" y="10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0" name="Shape 2030"/>
          <p:cNvSpPr/>
          <p:nvPr/>
        </p:nvSpPr>
        <p:spPr>
          <a:xfrm>
            <a:off x="7143653" y="4452049"/>
            <a:ext cx="297850" cy="26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92" y="3413"/>
                </a:moveTo>
                <a:cubicBezTo>
                  <a:pt x="18552" y="3413"/>
                  <a:pt x="18552" y="3413"/>
                  <a:pt x="18552" y="3413"/>
                </a:cubicBezTo>
                <a:cubicBezTo>
                  <a:pt x="18552" y="21600"/>
                  <a:pt x="18552" y="21600"/>
                  <a:pt x="18552" y="21600"/>
                </a:cubicBezTo>
                <a:cubicBezTo>
                  <a:pt x="19292" y="21600"/>
                  <a:pt x="19292" y="21600"/>
                  <a:pt x="19292" y="21600"/>
                </a:cubicBezTo>
                <a:cubicBezTo>
                  <a:pt x="20860" y="21600"/>
                  <a:pt x="21600" y="20722"/>
                  <a:pt x="21600" y="19406"/>
                </a:cubicBezTo>
                <a:cubicBezTo>
                  <a:pt x="21600" y="6046"/>
                  <a:pt x="21600" y="6046"/>
                  <a:pt x="21600" y="6046"/>
                </a:cubicBezTo>
                <a:cubicBezTo>
                  <a:pt x="21600" y="4730"/>
                  <a:pt x="20860" y="3413"/>
                  <a:pt x="19292" y="3413"/>
                </a:cubicBezTo>
                <a:close/>
                <a:moveTo>
                  <a:pt x="0" y="6046"/>
                </a:moveTo>
                <a:cubicBezTo>
                  <a:pt x="0" y="19406"/>
                  <a:pt x="0" y="19406"/>
                  <a:pt x="0" y="19406"/>
                </a:cubicBezTo>
                <a:cubicBezTo>
                  <a:pt x="0" y="20722"/>
                  <a:pt x="1132" y="21600"/>
                  <a:pt x="2308" y="21600"/>
                </a:cubicBezTo>
                <a:cubicBezTo>
                  <a:pt x="3092" y="21600"/>
                  <a:pt x="3092" y="21600"/>
                  <a:pt x="3092" y="21600"/>
                </a:cubicBezTo>
                <a:cubicBezTo>
                  <a:pt x="3092" y="3413"/>
                  <a:pt x="3092" y="3413"/>
                  <a:pt x="3092" y="3413"/>
                </a:cubicBezTo>
                <a:cubicBezTo>
                  <a:pt x="2308" y="3413"/>
                  <a:pt x="2308" y="3413"/>
                  <a:pt x="2308" y="3413"/>
                </a:cubicBezTo>
                <a:cubicBezTo>
                  <a:pt x="1132" y="3413"/>
                  <a:pt x="0" y="4730"/>
                  <a:pt x="0" y="6046"/>
                </a:cubicBezTo>
                <a:close/>
                <a:moveTo>
                  <a:pt x="14676" y="1268"/>
                </a:moveTo>
                <a:cubicBezTo>
                  <a:pt x="13892" y="829"/>
                  <a:pt x="12716" y="0"/>
                  <a:pt x="10800" y="0"/>
                </a:cubicBezTo>
                <a:cubicBezTo>
                  <a:pt x="8884" y="0"/>
                  <a:pt x="7708" y="829"/>
                  <a:pt x="6968" y="1268"/>
                </a:cubicBezTo>
                <a:cubicBezTo>
                  <a:pt x="6968" y="3413"/>
                  <a:pt x="6968" y="3413"/>
                  <a:pt x="6968" y="3413"/>
                </a:cubicBezTo>
                <a:cubicBezTo>
                  <a:pt x="4660" y="3413"/>
                  <a:pt x="4660" y="3413"/>
                  <a:pt x="4660" y="3413"/>
                </a:cubicBezTo>
                <a:cubicBezTo>
                  <a:pt x="4660" y="21600"/>
                  <a:pt x="4660" y="21600"/>
                  <a:pt x="4660" y="21600"/>
                </a:cubicBezTo>
                <a:cubicBezTo>
                  <a:pt x="16984" y="21600"/>
                  <a:pt x="16984" y="21600"/>
                  <a:pt x="16984" y="21600"/>
                </a:cubicBezTo>
                <a:cubicBezTo>
                  <a:pt x="16984" y="3413"/>
                  <a:pt x="16984" y="3413"/>
                  <a:pt x="16984" y="3413"/>
                </a:cubicBezTo>
                <a:cubicBezTo>
                  <a:pt x="14676" y="3413"/>
                  <a:pt x="14676" y="3413"/>
                  <a:pt x="14676" y="3413"/>
                </a:cubicBezTo>
                <a:lnTo>
                  <a:pt x="14676" y="1268"/>
                </a:lnTo>
                <a:close/>
                <a:moveTo>
                  <a:pt x="13108" y="3413"/>
                </a:moveTo>
                <a:cubicBezTo>
                  <a:pt x="8492" y="3413"/>
                  <a:pt x="8492" y="3413"/>
                  <a:pt x="8492" y="3413"/>
                </a:cubicBezTo>
                <a:cubicBezTo>
                  <a:pt x="8492" y="2145"/>
                  <a:pt x="8492" y="2145"/>
                  <a:pt x="8492" y="2145"/>
                </a:cubicBezTo>
                <a:cubicBezTo>
                  <a:pt x="8884" y="1707"/>
                  <a:pt x="9668" y="1268"/>
                  <a:pt x="10800" y="1268"/>
                </a:cubicBezTo>
                <a:cubicBezTo>
                  <a:pt x="11976" y="1268"/>
                  <a:pt x="12716" y="1707"/>
                  <a:pt x="13108" y="2145"/>
                </a:cubicBezTo>
                <a:lnTo>
                  <a:pt x="13108" y="341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1" name="Shape 2031"/>
          <p:cNvSpPr/>
          <p:nvPr/>
        </p:nvSpPr>
        <p:spPr>
          <a:xfrm>
            <a:off x="6614222" y="3847771"/>
            <a:ext cx="169263" cy="286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8" extrusionOk="0">
                <a:moveTo>
                  <a:pt x="11489" y="305"/>
                </a:moveTo>
                <a:cubicBezTo>
                  <a:pt x="11489" y="-102"/>
                  <a:pt x="10800" y="-102"/>
                  <a:pt x="10111" y="305"/>
                </a:cubicBezTo>
                <a:cubicBezTo>
                  <a:pt x="8732" y="8258"/>
                  <a:pt x="0" y="9885"/>
                  <a:pt x="0" y="15488"/>
                </a:cubicBezTo>
                <a:cubicBezTo>
                  <a:pt x="0" y="18696"/>
                  <a:pt x="5362" y="21498"/>
                  <a:pt x="10800" y="21498"/>
                </a:cubicBezTo>
                <a:cubicBezTo>
                  <a:pt x="16851" y="21498"/>
                  <a:pt x="21600" y="18696"/>
                  <a:pt x="21600" y="15488"/>
                </a:cubicBezTo>
                <a:cubicBezTo>
                  <a:pt x="21600" y="9885"/>
                  <a:pt x="12791" y="8258"/>
                  <a:pt x="11489" y="305"/>
                </a:cubicBezTo>
                <a:close/>
                <a:moveTo>
                  <a:pt x="9421" y="9116"/>
                </a:moveTo>
                <a:cubicBezTo>
                  <a:pt x="9421" y="9116"/>
                  <a:pt x="9421" y="9523"/>
                  <a:pt x="9421" y="9885"/>
                </a:cubicBezTo>
                <a:cubicBezTo>
                  <a:pt x="8732" y="11511"/>
                  <a:pt x="7430" y="13093"/>
                  <a:pt x="7430" y="15081"/>
                </a:cubicBezTo>
                <a:cubicBezTo>
                  <a:pt x="7430" y="16301"/>
                  <a:pt x="6740" y="16708"/>
                  <a:pt x="5362" y="16708"/>
                </a:cubicBezTo>
                <a:cubicBezTo>
                  <a:pt x="4060" y="16708"/>
                  <a:pt x="3370" y="16301"/>
                  <a:pt x="3370" y="15488"/>
                </a:cubicBezTo>
                <a:cubicBezTo>
                  <a:pt x="3370" y="13093"/>
                  <a:pt x="5362" y="11511"/>
                  <a:pt x="6740" y="9885"/>
                </a:cubicBezTo>
                <a:cubicBezTo>
                  <a:pt x="7430" y="9523"/>
                  <a:pt x="8119" y="9116"/>
                  <a:pt x="8732" y="8665"/>
                </a:cubicBezTo>
                <a:lnTo>
                  <a:pt x="9421" y="8665"/>
                </a:lnTo>
                <a:lnTo>
                  <a:pt x="9421" y="911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2" name="Shape 2032"/>
          <p:cNvSpPr/>
          <p:nvPr/>
        </p:nvSpPr>
        <p:spPr>
          <a:xfrm>
            <a:off x="4786216" y="4472686"/>
            <a:ext cx="266100" cy="224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61" y="12368"/>
                </a:moveTo>
                <a:cubicBezTo>
                  <a:pt x="17260" y="1568"/>
                  <a:pt x="17260" y="1568"/>
                  <a:pt x="17260" y="1568"/>
                </a:cubicBezTo>
                <a:cubicBezTo>
                  <a:pt x="17260" y="523"/>
                  <a:pt x="16432" y="0"/>
                  <a:pt x="15554" y="0"/>
                </a:cubicBezTo>
                <a:cubicBezTo>
                  <a:pt x="6046" y="0"/>
                  <a:pt x="6046" y="0"/>
                  <a:pt x="6046" y="0"/>
                </a:cubicBezTo>
                <a:cubicBezTo>
                  <a:pt x="5168" y="0"/>
                  <a:pt x="4340" y="523"/>
                  <a:pt x="3901" y="1568"/>
                </a:cubicBezTo>
                <a:cubicBezTo>
                  <a:pt x="439" y="12368"/>
                  <a:pt x="439" y="12368"/>
                  <a:pt x="439" y="12368"/>
                </a:cubicBezTo>
                <a:cubicBezTo>
                  <a:pt x="0" y="12890"/>
                  <a:pt x="0" y="14400"/>
                  <a:pt x="0" y="14923"/>
                </a:cubicBezTo>
                <a:cubicBezTo>
                  <a:pt x="878" y="20032"/>
                  <a:pt x="878" y="20032"/>
                  <a:pt x="878" y="20032"/>
                </a:cubicBezTo>
                <a:cubicBezTo>
                  <a:pt x="878" y="21077"/>
                  <a:pt x="1707" y="21600"/>
                  <a:pt x="2194" y="21600"/>
                </a:cubicBezTo>
                <a:cubicBezTo>
                  <a:pt x="19455" y="21600"/>
                  <a:pt x="19455" y="21600"/>
                  <a:pt x="19455" y="21600"/>
                </a:cubicBezTo>
                <a:cubicBezTo>
                  <a:pt x="19893" y="21600"/>
                  <a:pt x="20722" y="21077"/>
                  <a:pt x="20722" y="20032"/>
                </a:cubicBezTo>
                <a:cubicBezTo>
                  <a:pt x="21600" y="14923"/>
                  <a:pt x="21600" y="14923"/>
                  <a:pt x="21600" y="14923"/>
                </a:cubicBezTo>
                <a:cubicBezTo>
                  <a:pt x="21600" y="14400"/>
                  <a:pt x="21600" y="12890"/>
                  <a:pt x="21161" y="12368"/>
                </a:cubicBezTo>
                <a:close/>
                <a:moveTo>
                  <a:pt x="19455" y="15968"/>
                </a:moveTo>
                <a:cubicBezTo>
                  <a:pt x="19455" y="18000"/>
                  <a:pt x="19455" y="18000"/>
                  <a:pt x="19455" y="18000"/>
                </a:cubicBezTo>
                <a:cubicBezTo>
                  <a:pt x="19455" y="19045"/>
                  <a:pt x="18577" y="19568"/>
                  <a:pt x="18138" y="19568"/>
                </a:cubicBezTo>
                <a:cubicBezTo>
                  <a:pt x="3462" y="19568"/>
                  <a:pt x="3462" y="19568"/>
                  <a:pt x="3462" y="19568"/>
                </a:cubicBezTo>
                <a:cubicBezTo>
                  <a:pt x="3023" y="19568"/>
                  <a:pt x="2194" y="19045"/>
                  <a:pt x="2194" y="18000"/>
                </a:cubicBezTo>
                <a:cubicBezTo>
                  <a:pt x="1707" y="15968"/>
                  <a:pt x="1707" y="15968"/>
                  <a:pt x="1707" y="15968"/>
                </a:cubicBezTo>
                <a:cubicBezTo>
                  <a:pt x="1707" y="15445"/>
                  <a:pt x="2194" y="14400"/>
                  <a:pt x="3023" y="14400"/>
                </a:cubicBezTo>
                <a:cubicBezTo>
                  <a:pt x="18577" y="14400"/>
                  <a:pt x="18577" y="14400"/>
                  <a:pt x="18577" y="14400"/>
                </a:cubicBezTo>
                <a:cubicBezTo>
                  <a:pt x="19455" y="14400"/>
                  <a:pt x="19893" y="15445"/>
                  <a:pt x="19455" y="1596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3" name="Shape 2033"/>
          <p:cNvSpPr/>
          <p:nvPr/>
        </p:nvSpPr>
        <p:spPr>
          <a:xfrm>
            <a:off x="5977618" y="4450991"/>
            <a:ext cx="256631" cy="263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507" extrusionOk="0">
                <a:moveTo>
                  <a:pt x="12855" y="13320"/>
                </a:moveTo>
                <a:cubicBezTo>
                  <a:pt x="12855" y="13320"/>
                  <a:pt x="21284" y="7135"/>
                  <a:pt x="20470" y="435"/>
                </a:cubicBezTo>
                <a:lnTo>
                  <a:pt x="20470" y="60"/>
                </a:lnTo>
                <a:cubicBezTo>
                  <a:pt x="20039" y="60"/>
                  <a:pt x="20039" y="60"/>
                  <a:pt x="20039" y="60"/>
                </a:cubicBezTo>
                <a:cubicBezTo>
                  <a:pt x="13286" y="-783"/>
                  <a:pt x="7299" y="7557"/>
                  <a:pt x="7299" y="7557"/>
                </a:cubicBezTo>
                <a:cubicBezTo>
                  <a:pt x="2222" y="6667"/>
                  <a:pt x="2653" y="7932"/>
                  <a:pt x="115" y="13320"/>
                </a:cubicBezTo>
                <a:cubicBezTo>
                  <a:pt x="-316" y="14585"/>
                  <a:pt x="546" y="14585"/>
                  <a:pt x="1360" y="14585"/>
                </a:cubicBezTo>
                <a:cubicBezTo>
                  <a:pt x="2222" y="14164"/>
                  <a:pt x="3899" y="13742"/>
                  <a:pt x="3899" y="13742"/>
                </a:cubicBezTo>
                <a:cubicBezTo>
                  <a:pt x="6916" y="16647"/>
                  <a:pt x="6916" y="16647"/>
                  <a:pt x="6916" y="16647"/>
                </a:cubicBezTo>
                <a:cubicBezTo>
                  <a:pt x="6916" y="16647"/>
                  <a:pt x="6437" y="18287"/>
                  <a:pt x="6054" y="19130"/>
                </a:cubicBezTo>
                <a:cubicBezTo>
                  <a:pt x="5623" y="19974"/>
                  <a:pt x="6054" y="20817"/>
                  <a:pt x="6916" y="20395"/>
                </a:cubicBezTo>
                <a:cubicBezTo>
                  <a:pt x="12424" y="17865"/>
                  <a:pt x="13669" y="18287"/>
                  <a:pt x="12855" y="13320"/>
                </a:cubicBezTo>
                <a:close/>
                <a:moveTo>
                  <a:pt x="14100" y="6245"/>
                </a:moveTo>
                <a:cubicBezTo>
                  <a:pt x="13286" y="5449"/>
                  <a:pt x="13286" y="4605"/>
                  <a:pt x="14100" y="3762"/>
                </a:cubicBezTo>
                <a:cubicBezTo>
                  <a:pt x="14962" y="2965"/>
                  <a:pt x="16207" y="2965"/>
                  <a:pt x="16638" y="3762"/>
                </a:cubicBezTo>
                <a:cubicBezTo>
                  <a:pt x="17500" y="4605"/>
                  <a:pt x="17500" y="5449"/>
                  <a:pt x="16638" y="6245"/>
                </a:cubicBezTo>
                <a:cubicBezTo>
                  <a:pt x="16207" y="7135"/>
                  <a:pt x="14962" y="7135"/>
                  <a:pt x="14100" y="62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4" name="Shape 2034"/>
          <p:cNvSpPr/>
          <p:nvPr/>
        </p:nvSpPr>
        <p:spPr>
          <a:xfrm>
            <a:off x="6554832" y="4444570"/>
            <a:ext cx="288474" cy="280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0" h="20333" extrusionOk="0">
                <a:moveTo>
                  <a:pt x="2643" y="13922"/>
                </a:moveTo>
                <a:cubicBezTo>
                  <a:pt x="1172" y="15443"/>
                  <a:pt x="2307" y="17356"/>
                  <a:pt x="79" y="19703"/>
                </a:cubicBezTo>
                <a:cubicBezTo>
                  <a:pt x="-677" y="20876"/>
                  <a:pt x="4198" y="20441"/>
                  <a:pt x="6425" y="18138"/>
                </a:cubicBezTo>
                <a:cubicBezTo>
                  <a:pt x="7518" y="16965"/>
                  <a:pt x="7139" y="15443"/>
                  <a:pt x="6047" y="14313"/>
                </a:cubicBezTo>
                <a:cubicBezTo>
                  <a:pt x="4870" y="13140"/>
                  <a:pt x="3399" y="13140"/>
                  <a:pt x="2643" y="13922"/>
                </a:cubicBezTo>
                <a:close/>
                <a:moveTo>
                  <a:pt x="20167" y="58"/>
                </a:moveTo>
                <a:cubicBezTo>
                  <a:pt x="19452" y="-724"/>
                  <a:pt x="10123" y="6577"/>
                  <a:pt x="7518" y="9315"/>
                </a:cubicBezTo>
                <a:cubicBezTo>
                  <a:pt x="6425" y="10837"/>
                  <a:pt x="6047" y="11619"/>
                  <a:pt x="5248" y="12010"/>
                </a:cubicBezTo>
                <a:cubicBezTo>
                  <a:pt x="5248" y="12358"/>
                  <a:pt x="5627" y="12358"/>
                  <a:pt x="5627" y="12358"/>
                </a:cubicBezTo>
                <a:cubicBezTo>
                  <a:pt x="6047" y="12749"/>
                  <a:pt x="6425" y="12749"/>
                  <a:pt x="7139" y="13531"/>
                </a:cubicBezTo>
                <a:cubicBezTo>
                  <a:pt x="7518" y="13922"/>
                  <a:pt x="7896" y="14313"/>
                  <a:pt x="7896" y="14661"/>
                </a:cubicBezTo>
                <a:cubicBezTo>
                  <a:pt x="7896" y="15052"/>
                  <a:pt x="8274" y="15052"/>
                  <a:pt x="8274" y="15052"/>
                </a:cubicBezTo>
                <a:cubicBezTo>
                  <a:pt x="8988" y="14661"/>
                  <a:pt x="9745" y="13922"/>
                  <a:pt x="10879" y="12749"/>
                </a:cubicBezTo>
                <a:cubicBezTo>
                  <a:pt x="13443" y="10054"/>
                  <a:pt x="20923" y="797"/>
                  <a:pt x="20167" y="5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5" name="Shape 2035"/>
          <p:cNvSpPr/>
          <p:nvPr/>
        </p:nvSpPr>
        <p:spPr>
          <a:xfrm>
            <a:off x="7742075" y="4452049"/>
            <a:ext cx="289894" cy="267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3" h="21396" extrusionOk="0">
                <a:moveTo>
                  <a:pt x="10473" y="13123"/>
                </a:moveTo>
                <a:cubicBezTo>
                  <a:pt x="13173" y="13123"/>
                  <a:pt x="15133" y="12309"/>
                  <a:pt x="15525" y="11016"/>
                </a:cubicBezTo>
                <a:cubicBezTo>
                  <a:pt x="15133" y="9770"/>
                  <a:pt x="14741" y="8477"/>
                  <a:pt x="14393" y="7232"/>
                </a:cubicBezTo>
                <a:cubicBezTo>
                  <a:pt x="14001" y="8046"/>
                  <a:pt x="12433" y="8908"/>
                  <a:pt x="10473" y="8908"/>
                </a:cubicBezTo>
                <a:cubicBezTo>
                  <a:pt x="8557" y="8908"/>
                  <a:pt x="7033" y="8046"/>
                  <a:pt x="7033" y="7232"/>
                </a:cubicBezTo>
                <a:cubicBezTo>
                  <a:pt x="6249" y="8477"/>
                  <a:pt x="5857" y="9770"/>
                  <a:pt x="5509" y="11016"/>
                </a:cubicBezTo>
                <a:cubicBezTo>
                  <a:pt x="5857" y="12309"/>
                  <a:pt x="7817" y="13123"/>
                  <a:pt x="10473" y="13123"/>
                </a:cubicBezTo>
                <a:close/>
                <a:moveTo>
                  <a:pt x="10473" y="5077"/>
                </a:moveTo>
                <a:cubicBezTo>
                  <a:pt x="11649" y="5077"/>
                  <a:pt x="12782" y="4646"/>
                  <a:pt x="13173" y="4215"/>
                </a:cubicBezTo>
                <a:cubicBezTo>
                  <a:pt x="12782" y="2969"/>
                  <a:pt x="12433" y="1676"/>
                  <a:pt x="12085" y="814"/>
                </a:cubicBezTo>
                <a:cubicBezTo>
                  <a:pt x="12085" y="383"/>
                  <a:pt x="11257" y="0"/>
                  <a:pt x="10473" y="0"/>
                </a:cubicBezTo>
                <a:cubicBezTo>
                  <a:pt x="9733" y="0"/>
                  <a:pt x="8949" y="383"/>
                  <a:pt x="8949" y="814"/>
                </a:cubicBezTo>
                <a:cubicBezTo>
                  <a:pt x="8557" y="1676"/>
                  <a:pt x="8165" y="2969"/>
                  <a:pt x="7817" y="4215"/>
                </a:cubicBezTo>
                <a:cubicBezTo>
                  <a:pt x="8165" y="4646"/>
                  <a:pt x="9341" y="5077"/>
                  <a:pt x="10473" y="5077"/>
                </a:cubicBezTo>
                <a:close/>
                <a:moveTo>
                  <a:pt x="20141" y="14416"/>
                </a:moveTo>
                <a:cubicBezTo>
                  <a:pt x="15917" y="12740"/>
                  <a:pt x="15917" y="12740"/>
                  <a:pt x="15917" y="12740"/>
                </a:cubicBezTo>
                <a:cubicBezTo>
                  <a:pt x="16309" y="13985"/>
                  <a:pt x="16309" y="13985"/>
                  <a:pt x="16309" y="13985"/>
                </a:cubicBezTo>
                <a:cubicBezTo>
                  <a:pt x="16309" y="15661"/>
                  <a:pt x="13609" y="16523"/>
                  <a:pt x="10473" y="16523"/>
                </a:cubicBezTo>
                <a:cubicBezTo>
                  <a:pt x="7425" y="16523"/>
                  <a:pt x="4725" y="15661"/>
                  <a:pt x="4725" y="13985"/>
                </a:cubicBezTo>
                <a:cubicBezTo>
                  <a:pt x="5117" y="12740"/>
                  <a:pt x="5117" y="12740"/>
                  <a:pt x="5117" y="12740"/>
                </a:cubicBezTo>
                <a:cubicBezTo>
                  <a:pt x="849" y="14416"/>
                  <a:pt x="849" y="14416"/>
                  <a:pt x="849" y="14416"/>
                </a:cubicBezTo>
                <a:cubicBezTo>
                  <a:pt x="-283" y="14847"/>
                  <a:pt x="-283" y="15661"/>
                  <a:pt x="849" y="16523"/>
                </a:cubicBezTo>
                <a:cubicBezTo>
                  <a:pt x="8557" y="20786"/>
                  <a:pt x="8557" y="20786"/>
                  <a:pt x="8557" y="20786"/>
                </a:cubicBezTo>
                <a:cubicBezTo>
                  <a:pt x="9733" y="21600"/>
                  <a:pt x="11257" y="21600"/>
                  <a:pt x="12433" y="20786"/>
                </a:cubicBezTo>
                <a:cubicBezTo>
                  <a:pt x="20141" y="16523"/>
                  <a:pt x="20141" y="16523"/>
                  <a:pt x="20141" y="16523"/>
                </a:cubicBezTo>
                <a:cubicBezTo>
                  <a:pt x="21317" y="15661"/>
                  <a:pt x="21317" y="14847"/>
                  <a:pt x="20141" y="144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6" name="Shape 2036"/>
          <p:cNvSpPr/>
          <p:nvPr/>
        </p:nvSpPr>
        <p:spPr>
          <a:xfrm>
            <a:off x="7143653" y="2093817"/>
            <a:ext cx="297850" cy="238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0" y="10611"/>
                </a:moveTo>
                <a:cubicBezTo>
                  <a:pt x="7360" y="12992"/>
                  <a:pt x="8884" y="14887"/>
                  <a:pt x="10800" y="14887"/>
                </a:cubicBezTo>
                <a:cubicBezTo>
                  <a:pt x="12716" y="14887"/>
                  <a:pt x="14284" y="12992"/>
                  <a:pt x="14284" y="10611"/>
                </a:cubicBezTo>
                <a:cubicBezTo>
                  <a:pt x="14284" y="8174"/>
                  <a:pt x="12716" y="6280"/>
                  <a:pt x="10800" y="6280"/>
                </a:cubicBezTo>
                <a:cubicBezTo>
                  <a:pt x="8884" y="6280"/>
                  <a:pt x="7360" y="8174"/>
                  <a:pt x="7360" y="10611"/>
                </a:cubicBezTo>
                <a:close/>
                <a:moveTo>
                  <a:pt x="5052" y="9149"/>
                </a:moveTo>
                <a:cubicBezTo>
                  <a:pt x="5400" y="5792"/>
                  <a:pt x="8100" y="3411"/>
                  <a:pt x="10800" y="3411"/>
                </a:cubicBezTo>
                <a:cubicBezTo>
                  <a:pt x="12368" y="3411"/>
                  <a:pt x="13892" y="3844"/>
                  <a:pt x="15024" y="5305"/>
                </a:cubicBezTo>
                <a:cubicBezTo>
                  <a:pt x="15416" y="5792"/>
                  <a:pt x="16592" y="5792"/>
                  <a:pt x="16984" y="5305"/>
                </a:cubicBezTo>
                <a:cubicBezTo>
                  <a:pt x="17376" y="4818"/>
                  <a:pt x="17376" y="3844"/>
                  <a:pt x="16984" y="2923"/>
                </a:cubicBezTo>
                <a:cubicBezTo>
                  <a:pt x="15416" y="974"/>
                  <a:pt x="13108" y="0"/>
                  <a:pt x="10800" y="0"/>
                </a:cubicBezTo>
                <a:cubicBezTo>
                  <a:pt x="6968" y="0"/>
                  <a:pt x="3484" y="2923"/>
                  <a:pt x="2700" y="7741"/>
                </a:cubicBezTo>
                <a:cubicBezTo>
                  <a:pt x="0" y="7741"/>
                  <a:pt x="0" y="7741"/>
                  <a:pt x="0" y="7741"/>
                </a:cubicBezTo>
                <a:cubicBezTo>
                  <a:pt x="0" y="10611"/>
                  <a:pt x="0" y="10611"/>
                  <a:pt x="0" y="10611"/>
                </a:cubicBezTo>
                <a:cubicBezTo>
                  <a:pt x="3484" y="10611"/>
                  <a:pt x="3484" y="10611"/>
                  <a:pt x="3484" y="10611"/>
                </a:cubicBezTo>
                <a:cubicBezTo>
                  <a:pt x="4660" y="10611"/>
                  <a:pt x="4660" y="9636"/>
                  <a:pt x="5052" y="9149"/>
                </a:cubicBezTo>
                <a:close/>
                <a:moveTo>
                  <a:pt x="18116" y="10611"/>
                </a:moveTo>
                <a:cubicBezTo>
                  <a:pt x="16984" y="10611"/>
                  <a:pt x="16984" y="12018"/>
                  <a:pt x="16592" y="12505"/>
                </a:cubicBezTo>
                <a:cubicBezTo>
                  <a:pt x="16200" y="15862"/>
                  <a:pt x="13892" y="18244"/>
                  <a:pt x="10800" y="18244"/>
                </a:cubicBezTo>
                <a:cubicBezTo>
                  <a:pt x="9276" y="18244"/>
                  <a:pt x="7708" y="17269"/>
                  <a:pt x="6576" y="15862"/>
                </a:cubicBezTo>
                <a:cubicBezTo>
                  <a:pt x="6184" y="15374"/>
                  <a:pt x="5052" y="15374"/>
                  <a:pt x="4660" y="15862"/>
                </a:cubicBezTo>
                <a:cubicBezTo>
                  <a:pt x="4224" y="16782"/>
                  <a:pt x="4224" y="17756"/>
                  <a:pt x="4660" y="18244"/>
                </a:cubicBezTo>
                <a:cubicBezTo>
                  <a:pt x="6184" y="20192"/>
                  <a:pt x="8492" y="21600"/>
                  <a:pt x="10800" y="21600"/>
                </a:cubicBezTo>
                <a:cubicBezTo>
                  <a:pt x="14676" y="21600"/>
                  <a:pt x="18116" y="18244"/>
                  <a:pt x="18944" y="13913"/>
                </a:cubicBezTo>
                <a:cubicBezTo>
                  <a:pt x="21600" y="13913"/>
                  <a:pt x="21600" y="13913"/>
                  <a:pt x="21600" y="13913"/>
                </a:cubicBezTo>
                <a:cubicBezTo>
                  <a:pt x="21600" y="10611"/>
                  <a:pt x="21600" y="10611"/>
                  <a:pt x="21600" y="10611"/>
                </a:cubicBezTo>
                <a:lnTo>
                  <a:pt x="18116" y="1061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7" name="Shape 2037"/>
          <p:cNvSpPr/>
          <p:nvPr/>
        </p:nvSpPr>
        <p:spPr>
          <a:xfrm>
            <a:off x="5410897" y="4462367"/>
            <a:ext cx="200224" cy="24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3986" y="0"/>
                  <a:pt x="0" y="1906"/>
                  <a:pt x="0" y="3282"/>
                </a:cubicBezTo>
                <a:cubicBezTo>
                  <a:pt x="2250" y="19218"/>
                  <a:pt x="2250" y="19218"/>
                  <a:pt x="2250" y="19218"/>
                </a:cubicBezTo>
                <a:cubicBezTo>
                  <a:pt x="2250" y="19694"/>
                  <a:pt x="5657" y="21600"/>
                  <a:pt x="10800" y="21600"/>
                </a:cubicBezTo>
                <a:cubicBezTo>
                  <a:pt x="15943" y="21600"/>
                  <a:pt x="19350" y="19694"/>
                  <a:pt x="19350" y="19218"/>
                </a:cubicBezTo>
                <a:cubicBezTo>
                  <a:pt x="21600" y="3282"/>
                  <a:pt x="21600" y="3282"/>
                  <a:pt x="21600" y="3282"/>
                </a:cubicBezTo>
                <a:cubicBezTo>
                  <a:pt x="21600" y="1906"/>
                  <a:pt x="17614" y="0"/>
                  <a:pt x="10800" y="0"/>
                </a:cubicBezTo>
                <a:close/>
                <a:moveTo>
                  <a:pt x="10800" y="5665"/>
                </a:moveTo>
                <a:cubicBezTo>
                  <a:pt x="5657" y="5665"/>
                  <a:pt x="2250" y="4235"/>
                  <a:pt x="2250" y="3759"/>
                </a:cubicBezTo>
                <a:cubicBezTo>
                  <a:pt x="2250" y="3282"/>
                  <a:pt x="5657" y="1906"/>
                  <a:pt x="10800" y="1906"/>
                </a:cubicBezTo>
                <a:cubicBezTo>
                  <a:pt x="15943" y="1906"/>
                  <a:pt x="19350" y="3282"/>
                  <a:pt x="19350" y="3759"/>
                </a:cubicBezTo>
                <a:cubicBezTo>
                  <a:pt x="19350" y="4235"/>
                  <a:pt x="15943" y="5665"/>
                  <a:pt x="10800" y="566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8" name="Shape 2038"/>
          <p:cNvSpPr/>
          <p:nvPr/>
        </p:nvSpPr>
        <p:spPr>
          <a:xfrm>
            <a:off x="11276709" y="3870987"/>
            <a:ext cx="297850" cy="282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2" extrusionOk="0">
                <a:moveTo>
                  <a:pt x="18508" y="6977"/>
                </a:moveTo>
                <a:cubicBezTo>
                  <a:pt x="16200" y="574"/>
                  <a:pt x="16200" y="574"/>
                  <a:pt x="16200" y="574"/>
                </a:cubicBezTo>
                <a:cubicBezTo>
                  <a:pt x="16200" y="168"/>
                  <a:pt x="15416" y="-238"/>
                  <a:pt x="15068" y="168"/>
                </a:cubicBezTo>
                <a:cubicBezTo>
                  <a:pt x="392" y="5805"/>
                  <a:pt x="392" y="5805"/>
                  <a:pt x="392" y="5805"/>
                </a:cubicBezTo>
                <a:cubicBezTo>
                  <a:pt x="0" y="5805"/>
                  <a:pt x="0" y="6210"/>
                  <a:pt x="0" y="6977"/>
                </a:cubicBezTo>
                <a:cubicBezTo>
                  <a:pt x="2308" y="13380"/>
                  <a:pt x="2308" y="13380"/>
                  <a:pt x="2308" y="13380"/>
                </a:cubicBezTo>
                <a:cubicBezTo>
                  <a:pt x="2308" y="9773"/>
                  <a:pt x="2308" y="9773"/>
                  <a:pt x="2308" y="9773"/>
                </a:cubicBezTo>
                <a:cubicBezTo>
                  <a:pt x="2308" y="8195"/>
                  <a:pt x="3484" y="6977"/>
                  <a:pt x="5008" y="6977"/>
                </a:cubicBezTo>
                <a:cubicBezTo>
                  <a:pt x="8840" y="6977"/>
                  <a:pt x="8840" y="6977"/>
                  <a:pt x="8840" y="6977"/>
                </a:cubicBezTo>
                <a:cubicBezTo>
                  <a:pt x="13456" y="3775"/>
                  <a:pt x="13456" y="3775"/>
                  <a:pt x="13456" y="3775"/>
                </a:cubicBezTo>
                <a:cubicBezTo>
                  <a:pt x="16200" y="6977"/>
                  <a:pt x="16200" y="6977"/>
                  <a:pt x="16200" y="6977"/>
                </a:cubicBezTo>
                <a:lnTo>
                  <a:pt x="18508" y="6977"/>
                </a:lnTo>
                <a:close/>
                <a:moveTo>
                  <a:pt x="20816" y="8961"/>
                </a:moveTo>
                <a:cubicBezTo>
                  <a:pt x="5008" y="8961"/>
                  <a:pt x="5008" y="8961"/>
                  <a:pt x="5008" y="8961"/>
                </a:cubicBezTo>
                <a:cubicBezTo>
                  <a:pt x="4616" y="8961"/>
                  <a:pt x="4224" y="9367"/>
                  <a:pt x="4224" y="9773"/>
                </a:cubicBezTo>
                <a:cubicBezTo>
                  <a:pt x="4224" y="20595"/>
                  <a:pt x="4224" y="20595"/>
                  <a:pt x="4224" y="20595"/>
                </a:cubicBezTo>
                <a:cubicBezTo>
                  <a:pt x="4224" y="20956"/>
                  <a:pt x="4616" y="21362"/>
                  <a:pt x="5008" y="21362"/>
                </a:cubicBezTo>
                <a:cubicBezTo>
                  <a:pt x="20816" y="21362"/>
                  <a:pt x="20816" y="21362"/>
                  <a:pt x="20816" y="21362"/>
                </a:cubicBezTo>
                <a:cubicBezTo>
                  <a:pt x="21208" y="21362"/>
                  <a:pt x="21600" y="20956"/>
                  <a:pt x="21600" y="20595"/>
                </a:cubicBezTo>
                <a:cubicBezTo>
                  <a:pt x="21600" y="9773"/>
                  <a:pt x="21600" y="9773"/>
                  <a:pt x="21600" y="9773"/>
                </a:cubicBezTo>
                <a:cubicBezTo>
                  <a:pt x="21600" y="9367"/>
                  <a:pt x="21208" y="8961"/>
                  <a:pt x="20816" y="8961"/>
                </a:cubicBezTo>
                <a:close/>
                <a:moveTo>
                  <a:pt x="19684" y="18972"/>
                </a:moveTo>
                <a:cubicBezTo>
                  <a:pt x="6532" y="18972"/>
                  <a:pt x="6532" y="18972"/>
                  <a:pt x="6532" y="18972"/>
                </a:cubicBezTo>
                <a:cubicBezTo>
                  <a:pt x="6532" y="17394"/>
                  <a:pt x="6532" y="17394"/>
                  <a:pt x="6532" y="17394"/>
                </a:cubicBezTo>
                <a:cubicBezTo>
                  <a:pt x="8492" y="12163"/>
                  <a:pt x="8492" y="12163"/>
                  <a:pt x="8492" y="12163"/>
                </a:cubicBezTo>
                <a:cubicBezTo>
                  <a:pt x="11540" y="16176"/>
                  <a:pt x="11540" y="16176"/>
                  <a:pt x="11540" y="16176"/>
                </a:cubicBezTo>
                <a:cubicBezTo>
                  <a:pt x="14284" y="13380"/>
                  <a:pt x="14284" y="13380"/>
                  <a:pt x="14284" y="13380"/>
                </a:cubicBezTo>
                <a:cubicBezTo>
                  <a:pt x="18116" y="11757"/>
                  <a:pt x="18116" y="11757"/>
                  <a:pt x="18116" y="11757"/>
                </a:cubicBezTo>
                <a:cubicBezTo>
                  <a:pt x="19684" y="15410"/>
                  <a:pt x="19684" y="15410"/>
                  <a:pt x="19684" y="15410"/>
                </a:cubicBezTo>
                <a:lnTo>
                  <a:pt x="19684" y="1897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39" name="Shape 2039"/>
          <p:cNvSpPr/>
          <p:nvPr/>
        </p:nvSpPr>
        <p:spPr>
          <a:xfrm>
            <a:off x="9536809" y="3878167"/>
            <a:ext cx="212920" cy="270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75" y="0"/>
                </a:moveTo>
                <a:cubicBezTo>
                  <a:pt x="3225" y="0"/>
                  <a:pt x="3225" y="0"/>
                  <a:pt x="3225" y="0"/>
                </a:cubicBezTo>
                <a:cubicBezTo>
                  <a:pt x="1643" y="0"/>
                  <a:pt x="0" y="1290"/>
                  <a:pt x="0" y="2581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20358"/>
                  <a:pt x="1643" y="21600"/>
                  <a:pt x="3225" y="21600"/>
                </a:cubicBezTo>
                <a:cubicBezTo>
                  <a:pt x="18375" y="21600"/>
                  <a:pt x="18375" y="21600"/>
                  <a:pt x="18375" y="21600"/>
                </a:cubicBezTo>
                <a:cubicBezTo>
                  <a:pt x="19957" y="21600"/>
                  <a:pt x="21600" y="20358"/>
                  <a:pt x="21600" y="19067"/>
                </a:cubicBezTo>
                <a:cubicBezTo>
                  <a:pt x="21600" y="2581"/>
                  <a:pt x="21600" y="2581"/>
                  <a:pt x="21600" y="2581"/>
                </a:cubicBezTo>
                <a:cubicBezTo>
                  <a:pt x="21600" y="1290"/>
                  <a:pt x="19957" y="0"/>
                  <a:pt x="18375" y="0"/>
                </a:cubicBezTo>
                <a:close/>
                <a:moveTo>
                  <a:pt x="18375" y="19067"/>
                </a:moveTo>
                <a:cubicBezTo>
                  <a:pt x="3225" y="19067"/>
                  <a:pt x="3225" y="19067"/>
                  <a:pt x="3225" y="19067"/>
                </a:cubicBezTo>
                <a:cubicBezTo>
                  <a:pt x="3225" y="2581"/>
                  <a:pt x="3225" y="2581"/>
                  <a:pt x="3225" y="2581"/>
                </a:cubicBezTo>
                <a:cubicBezTo>
                  <a:pt x="18375" y="2581"/>
                  <a:pt x="18375" y="2581"/>
                  <a:pt x="18375" y="2581"/>
                </a:cubicBezTo>
                <a:lnTo>
                  <a:pt x="18375" y="19067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0" name="Shape 2040"/>
          <p:cNvSpPr/>
          <p:nvPr/>
        </p:nvSpPr>
        <p:spPr>
          <a:xfrm>
            <a:off x="10681397" y="3909917"/>
            <a:ext cx="297852" cy="20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755"/>
                </a:moveTo>
                <a:cubicBezTo>
                  <a:pt x="0" y="18282"/>
                  <a:pt x="0" y="18282"/>
                  <a:pt x="0" y="18282"/>
                </a:cubicBezTo>
                <a:cubicBezTo>
                  <a:pt x="0" y="19972"/>
                  <a:pt x="782" y="21600"/>
                  <a:pt x="2303" y="21600"/>
                </a:cubicBezTo>
                <a:cubicBezTo>
                  <a:pt x="19297" y="21600"/>
                  <a:pt x="19297" y="21600"/>
                  <a:pt x="19297" y="21600"/>
                </a:cubicBezTo>
                <a:cubicBezTo>
                  <a:pt x="20427" y="21600"/>
                  <a:pt x="21600" y="19972"/>
                  <a:pt x="21600" y="18282"/>
                </a:cubicBezTo>
                <a:cubicBezTo>
                  <a:pt x="21600" y="2755"/>
                  <a:pt x="21600" y="2755"/>
                  <a:pt x="21600" y="2755"/>
                </a:cubicBezTo>
                <a:cubicBezTo>
                  <a:pt x="21600" y="1064"/>
                  <a:pt x="20427" y="0"/>
                  <a:pt x="19297" y="0"/>
                </a:cubicBezTo>
                <a:cubicBezTo>
                  <a:pt x="2303" y="0"/>
                  <a:pt x="2303" y="0"/>
                  <a:pt x="2303" y="0"/>
                </a:cubicBezTo>
                <a:cubicBezTo>
                  <a:pt x="782" y="0"/>
                  <a:pt x="0" y="1064"/>
                  <a:pt x="0" y="2755"/>
                </a:cubicBezTo>
                <a:close/>
                <a:moveTo>
                  <a:pt x="19297" y="2755"/>
                </a:moveTo>
                <a:cubicBezTo>
                  <a:pt x="19297" y="18282"/>
                  <a:pt x="19297" y="18282"/>
                  <a:pt x="19297" y="18282"/>
                </a:cubicBezTo>
                <a:cubicBezTo>
                  <a:pt x="2303" y="18282"/>
                  <a:pt x="2303" y="18282"/>
                  <a:pt x="2303" y="18282"/>
                </a:cubicBezTo>
                <a:cubicBezTo>
                  <a:pt x="2303" y="2755"/>
                  <a:pt x="2303" y="2755"/>
                  <a:pt x="2303" y="2755"/>
                </a:cubicBezTo>
                <a:lnTo>
                  <a:pt x="19297" y="275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1" name="Shape 2041"/>
          <p:cNvSpPr/>
          <p:nvPr/>
        </p:nvSpPr>
        <p:spPr>
          <a:xfrm>
            <a:off x="10089259" y="3861499"/>
            <a:ext cx="297850" cy="298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5" extrusionOk="0">
                <a:moveTo>
                  <a:pt x="20860" y="7956"/>
                </a:moveTo>
                <a:cubicBezTo>
                  <a:pt x="12716" y="6074"/>
                  <a:pt x="12716" y="6074"/>
                  <a:pt x="12716" y="6074"/>
                </a:cubicBezTo>
                <a:cubicBezTo>
                  <a:pt x="11584" y="727"/>
                  <a:pt x="11584" y="727"/>
                  <a:pt x="11584" y="727"/>
                </a:cubicBezTo>
                <a:cubicBezTo>
                  <a:pt x="11192" y="342"/>
                  <a:pt x="10800" y="0"/>
                  <a:pt x="10408" y="0"/>
                </a:cubicBezTo>
                <a:cubicBezTo>
                  <a:pt x="740" y="2609"/>
                  <a:pt x="740" y="2609"/>
                  <a:pt x="740" y="2609"/>
                </a:cubicBezTo>
                <a:cubicBezTo>
                  <a:pt x="0" y="3037"/>
                  <a:pt x="0" y="3422"/>
                  <a:pt x="0" y="3807"/>
                </a:cubicBezTo>
                <a:cubicBezTo>
                  <a:pt x="3440" y="16681"/>
                  <a:pt x="3440" y="16681"/>
                  <a:pt x="3440" y="16681"/>
                </a:cubicBezTo>
                <a:cubicBezTo>
                  <a:pt x="3440" y="17066"/>
                  <a:pt x="4224" y="17066"/>
                  <a:pt x="4660" y="17066"/>
                </a:cubicBezTo>
                <a:cubicBezTo>
                  <a:pt x="8492" y="15911"/>
                  <a:pt x="8492" y="15911"/>
                  <a:pt x="8492" y="15911"/>
                </a:cubicBezTo>
                <a:cubicBezTo>
                  <a:pt x="7708" y="18178"/>
                  <a:pt x="7708" y="18178"/>
                  <a:pt x="7708" y="18178"/>
                </a:cubicBezTo>
                <a:cubicBezTo>
                  <a:pt x="7708" y="18563"/>
                  <a:pt x="8100" y="18948"/>
                  <a:pt x="8492" y="18948"/>
                </a:cubicBezTo>
                <a:cubicBezTo>
                  <a:pt x="17332" y="21215"/>
                  <a:pt x="17332" y="21215"/>
                  <a:pt x="17332" y="21215"/>
                </a:cubicBezTo>
                <a:cubicBezTo>
                  <a:pt x="17724" y="21600"/>
                  <a:pt x="18116" y="21215"/>
                  <a:pt x="18552" y="20830"/>
                </a:cubicBezTo>
                <a:cubicBezTo>
                  <a:pt x="21600" y="9068"/>
                  <a:pt x="21600" y="9068"/>
                  <a:pt x="21600" y="9068"/>
                </a:cubicBezTo>
                <a:cubicBezTo>
                  <a:pt x="21600" y="8726"/>
                  <a:pt x="21252" y="7956"/>
                  <a:pt x="20860" y="7956"/>
                </a:cubicBezTo>
                <a:close/>
                <a:moveTo>
                  <a:pt x="1524" y="4149"/>
                </a:moveTo>
                <a:cubicBezTo>
                  <a:pt x="10016" y="1882"/>
                  <a:pt x="10016" y="1882"/>
                  <a:pt x="10016" y="1882"/>
                </a:cubicBezTo>
                <a:cubicBezTo>
                  <a:pt x="13500" y="13259"/>
                  <a:pt x="13500" y="13259"/>
                  <a:pt x="13500" y="13259"/>
                </a:cubicBezTo>
                <a:cubicBezTo>
                  <a:pt x="5052" y="15569"/>
                  <a:pt x="5052" y="15569"/>
                  <a:pt x="5052" y="15569"/>
                </a:cubicBezTo>
                <a:lnTo>
                  <a:pt x="1524" y="4149"/>
                </a:lnTo>
                <a:close/>
                <a:moveTo>
                  <a:pt x="16940" y="19718"/>
                </a:moveTo>
                <a:cubicBezTo>
                  <a:pt x="9668" y="17836"/>
                  <a:pt x="9668" y="17836"/>
                  <a:pt x="9668" y="17836"/>
                </a:cubicBezTo>
                <a:cubicBezTo>
                  <a:pt x="10016" y="15569"/>
                  <a:pt x="10016" y="15569"/>
                  <a:pt x="10016" y="15569"/>
                </a:cubicBezTo>
                <a:cubicBezTo>
                  <a:pt x="14284" y="14371"/>
                  <a:pt x="14284" y="14371"/>
                  <a:pt x="14284" y="14371"/>
                </a:cubicBezTo>
                <a:cubicBezTo>
                  <a:pt x="14632" y="14371"/>
                  <a:pt x="15024" y="13987"/>
                  <a:pt x="15024" y="13644"/>
                </a:cubicBezTo>
                <a:cubicBezTo>
                  <a:pt x="13500" y="7571"/>
                  <a:pt x="13500" y="7571"/>
                  <a:pt x="13500" y="7571"/>
                </a:cubicBezTo>
                <a:cubicBezTo>
                  <a:pt x="19640" y="9068"/>
                  <a:pt x="19640" y="9068"/>
                  <a:pt x="19640" y="9068"/>
                </a:cubicBezTo>
                <a:lnTo>
                  <a:pt x="16940" y="19718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2" name="Shape 2042"/>
          <p:cNvSpPr/>
          <p:nvPr/>
        </p:nvSpPr>
        <p:spPr>
          <a:xfrm>
            <a:off x="11290997" y="1519936"/>
            <a:ext cx="266100" cy="236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7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0" y="0"/>
                  <a:pt x="0" y="434"/>
                  <a:pt x="0" y="923"/>
                </a:cubicBezTo>
                <a:cubicBezTo>
                  <a:pt x="0" y="3799"/>
                  <a:pt x="0" y="3799"/>
                  <a:pt x="0" y="3799"/>
                </a:cubicBezTo>
                <a:cubicBezTo>
                  <a:pt x="21600" y="3799"/>
                  <a:pt x="21600" y="3799"/>
                  <a:pt x="21600" y="3799"/>
                </a:cubicBezTo>
                <a:cubicBezTo>
                  <a:pt x="21600" y="923"/>
                  <a:pt x="21600" y="923"/>
                  <a:pt x="21600" y="923"/>
                </a:cubicBezTo>
                <a:cubicBezTo>
                  <a:pt x="21600" y="434"/>
                  <a:pt x="21161" y="0"/>
                  <a:pt x="20771" y="0"/>
                </a:cubicBezTo>
                <a:close/>
                <a:moveTo>
                  <a:pt x="1316" y="19701"/>
                </a:moveTo>
                <a:cubicBezTo>
                  <a:pt x="1316" y="20623"/>
                  <a:pt x="1755" y="21600"/>
                  <a:pt x="2633" y="21600"/>
                </a:cubicBezTo>
                <a:cubicBezTo>
                  <a:pt x="18577" y="21600"/>
                  <a:pt x="18577" y="21600"/>
                  <a:pt x="18577" y="21600"/>
                </a:cubicBezTo>
                <a:cubicBezTo>
                  <a:pt x="19893" y="21600"/>
                  <a:pt x="20332" y="20623"/>
                  <a:pt x="20332" y="19701"/>
                </a:cubicBezTo>
                <a:cubicBezTo>
                  <a:pt x="20332" y="5264"/>
                  <a:pt x="20332" y="5264"/>
                  <a:pt x="20332" y="5264"/>
                </a:cubicBezTo>
                <a:cubicBezTo>
                  <a:pt x="1316" y="5264"/>
                  <a:pt x="1316" y="5264"/>
                  <a:pt x="1316" y="5264"/>
                </a:cubicBezTo>
                <a:lnTo>
                  <a:pt x="1316" y="19701"/>
                </a:lnTo>
                <a:close/>
                <a:moveTo>
                  <a:pt x="7363" y="8141"/>
                </a:moveTo>
                <a:cubicBezTo>
                  <a:pt x="14286" y="8141"/>
                  <a:pt x="14286" y="8141"/>
                  <a:pt x="14286" y="8141"/>
                </a:cubicBezTo>
                <a:cubicBezTo>
                  <a:pt x="14286" y="10529"/>
                  <a:pt x="14286" y="10529"/>
                  <a:pt x="14286" y="10529"/>
                </a:cubicBezTo>
                <a:cubicBezTo>
                  <a:pt x="7363" y="10529"/>
                  <a:pt x="7363" y="10529"/>
                  <a:pt x="7363" y="10529"/>
                </a:cubicBezTo>
                <a:lnTo>
                  <a:pt x="7363" y="8141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3" name="Shape 2043"/>
          <p:cNvSpPr/>
          <p:nvPr/>
        </p:nvSpPr>
        <p:spPr>
          <a:xfrm>
            <a:off x="10698859" y="1503267"/>
            <a:ext cx="266100" cy="26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3" y="19459"/>
                </a:moveTo>
                <a:cubicBezTo>
                  <a:pt x="3413" y="20724"/>
                  <a:pt x="4778" y="21600"/>
                  <a:pt x="6046" y="21600"/>
                </a:cubicBezTo>
                <a:cubicBezTo>
                  <a:pt x="7363" y="21600"/>
                  <a:pt x="8191" y="20724"/>
                  <a:pt x="8191" y="19459"/>
                </a:cubicBezTo>
                <a:cubicBezTo>
                  <a:pt x="8191" y="18146"/>
                  <a:pt x="7363" y="16832"/>
                  <a:pt x="6046" y="16832"/>
                </a:cubicBezTo>
                <a:cubicBezTo>
                  <a:pt x="4778" y="16832"/>
                  <a:pt x="3413" y="18146"/>
                  <a:pt x="3413" y="19459"/>
                </a:cubicBezTo>
                <a:close/>
                <a:moveTo>
                  <a:pt x="15554" y="19459"/>
                </a:moveTo>
                <a:cubicBezTo>
                  <a:pt x="15554" y="20724"/>
                  <a:pt x="16822" y="21600"/>
                  <a:pt x="18138" y="21600"/>
                </a:cubicBezTo>
                <a:cubicBezTo>
                  <a:pt x="19455" y="21600"/>
                  <a:pt x="20332" y="20724"/>
                  <a:pt x="20332" y="19459"/>
                </a:cubicBezTo>
                <a:cubicBezTo>
                  <a:pt x="20332" y="18146"/>
                  <a:pt x="19455" y="16832"/>
                  <a:pt x="18138" y="16832"/>
                </a:cubicBezTo>
                <a:cubicBezTo>
                  <a:pt x="16822" y="16832"/>
                  <a:pt x="15554" y="18146"/>
                  <a:pt x="15554" y="19459"/>
                </a:cubicBezTo>
                <a:close/>
                <a:moveTo>
                  <a:pt x="7753" y="13816"/>
                </a:moveTo>
                <a:cubicBezTo>
                  <a:pt x="21161" y="9924"/>
                  <a:pt x="21161" y="9924"/>
                  <a:pt x="21161" y="9924"/>
                </a:cubicBezTo>
                <a:cubicBezTo>
                  <a:pt x="21600" y="9924"/>
                  <a:pt x="21600" y="9486"/>
                  <a:pt x="21600" y="9097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4778" y="2627"/>
                  <a:pt x="4778" y="2627"/>
                  <a:pt x="4778" y="2627"/>
                </a:cubicBezTo>
                <a:cubicBezTo>
                  <a:pt x="4778" y="486"/>
                  <a:pt x="4778" y="486"/>
                  <a:pt x="4778" y="486"/>
                </a:cubicBezTo>
                <a:lnTo>
                  <a:pt x="4340" y="0"/>
                </a:lnTo>
                <a:cubicBezTo>
                  <a:pt x="439" y="0"/>
                  <a:pt x="439" y="0"/>
                  <a:pt x="439" y="0"/>
                </a:cubicBezTo>
                <a:cubicBezTo>
                  <a:pt x="0" y="0"/>
                  <a:pt x="0" y="486"/>
                  <a:pt x="0" y="486"/>
                </a:cubicBezTo>
                <a:cubicBezTo>
                  <a:pt x="0" y="2627"/>
                  <a:pt x="0" y="2627"/>
                  <a:pt x="0" y="2627"/>
                </a:cubicBezTo>
                <a:cubicBezTo>
                  <a:pt x="2194" y="2627"/>
                  <a:pt x="2194" y="2627"/>
                  <a:pt x="2194" y="2627"/>
                </a:cubicBezTo>
                <a:cubicBezTo>
                  <a:pt x="4778" y="13378"/>
                  <a:pt x="4778" y="13378"/>
                  <a:pt x="4778" y="13378"/>
                </a:cubicBezTo>
                <a:cubicBezTo>
                  <a:pt x="4778" y="14692"/>
                  <a:pt x="4778" y="14692"/>
                  <a:pt x="4778" y="14692"/>
                </a:cubicBezTo>
                <a:cubicBezTo>
                  <a:pt x="4778" y="16443"/>
                  <a:pt x="4778" y="16443"/>
                  <a:pt x="4778" y="16443"/>
                </a:cubicBezTo>
                <a:cubicBezTo>
                  <a:pt x="4778" y="16832"/>
                  <a:pt x="5168" y="16832"/>
                  <a:pt x="5168" y="16832"/>
                </a:cubicBezTo>
                <a:cubicBezTo>
                  <a:pt x="6046" y="16832"/>
                  <a:pt x="6046" y="16832"/>
                  <a:pt x="6046" y="16832"/>
                </a:cubicBezTo>
                <a:cubicBezTo>
                  <a:pt x="18138" y="16832"/>
                  <a:pt x="18138" y="16832"/>
                  <a:pt x="18138" y="16832"/>
                </a:cubicBezTo>
                <a:cubicBezTo>
                  <a:pt x="21161" y="16832"/>
                  <a:pt x="21161" y="16832"/>
                  <a:pt x="21161" y="16832"/>
                </a:cubicBezTo>
                <a:cubicBezTo>
                  <a:pt x="21600" y="16832"/>
                  <a:pt x="21600" y="16832"/>
                  <a:pt x="21600" y="16443"/>
                </a:cubicBezTo>
                <a:cubicBezTo>
                  <a:pt x="21600" y="14692"/>
                  <a:pt x="21600" y="14692"/>
                  <a:pt x="21600" y="14692"/>
                </a:cubicBezTo>
                <a:cubicBezTo>
                  <a:pt x="8191" y="14692"/>
                  <a:pt x="8191" y="14692"/>
                  <a:pt x="8191" y="14692"/>
                </a:cubicBezTo>
                <a:cubicBezTo>
                  <a:pt x="6485" y="14692"/>
                  <a:pt x="6485" y="13816"/>
                  <a:pt x="7753" y="138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4" name="Shape 2044"/>
          <p:cNvSpPr/>
          <p:nvPr/>
        </p:nvSpPr>
        <p:spPr>
          <a:xfrm>
            <a:off x="10131328" y="1488186"/>
            <a:ext cx="213711" cy="296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9" y="2352"/>
                </a:moveTo>
                <a:cubicBezTo>
                  <a:pt x="17219" y="5400"/>
                  <a:pt x="17219" y="5400"/>
                  <a:pt x="17219" y="5400"/>
                </a:cubicBezTo>
                <a:cubicBezTo>
                  <a:pt x="4320" y="5400"/>
                  <a:pt x="4320" y="5400"/>
                  <a:pt x="4320" y="5400"/>
                </a:cubicBezTo>
                <a:cubicBezTo>
                  <a:pt x="2190" y="2352"/>
                  <a:pt x="2190" y="2352"/>
                  <a:pt x="2190" y="2352"/>
                </a:cubicBezTo>
                <a:cubicBezTo>
                  <a:pt x="1034" y="2352"/>
                  <a:pt x="0" y="3092"/>
                  <a:pt x="0" y="3876"/>
                </a:cubicBezTo>
                <a:cubicBezTo>
                  <a:pt x="0" y="20076"/>
                  <a:pt x="0" y="20076"/>
                  <a:pt x="0" y="20076"/>
                </a:cubicBezTo>
                <a:cubicBezTo>
                  <a:pt x="0" y="21208"/>
                  <a:pt x="1034" y="21600"/>
                  <a:pt x="2190" y="21600"/>
                </a:cubicBezTo>
                <a:cubicBezTo>
                  <a:pt x="19349" y="21600"/>
                  <a:pt x="19349" y="21600"/>
                  <a:pt x="19349" y="21600"/>
                </a:cubicBezTo>
                <a:cubicBezTo>
                  <a:pt x="20444" y="21600"/>
                  <a:pt x="21600" y="21208"/>
                  <a:pt x="21600" y="20076"/>
                </a:cubicBezTo>
                <a:cubicBezTo>
                  <a:pt x="21600" y="3876"/>
                  <a:pt x="21600" y="3876"/>
                  <a:pt x="21600" y="3876"/>
                </a:cubicBezTo>
                <a:cubicBezTo>
                  <a:pt x="21600" y="3092"/>
                  <a:pt x="20444" y="2352"/>
                  <a:pt x="19349" y="2352"/>
                </a:cubicBezTo>
                <a:close/>
                <a:moveTo>
                  <a:pt x="16124" y="4268"/>
                </a:moveTo>
                <a:cubicBezTo>
                  <a:pt x="17767" y="2352"/>
                  <a:pt x="17767" y="2352"/>
                  <a:pt x="17767" y="2352"/>
                </a:cubicBezTo>
                <a:cubicBezTo>
                  <a:pt x="13994" y="2352"/>
                  <a:pt x="13994" y="2352"/>
                  <a:pt x="13994" y="2352"/>
                </a:cubicBezTo>
                <a:cubicBezTo>
                  <a:pt x="12899" y="0"/>
                  <a:pt x="12899" y="0"/>
                  <a:pt x="12899" y="0"/>
                </a:cubicBezTo>
                <a:cubicBezTo>
                  <a:pt x="8092" y="0"/>
                  <a:pt x="8092" y="0"/>
                  <a:pt x="8092" y="0"/>
                </a:cubicBezTo>
                <a:cubicBezTo>
                  <a:pt x="6997" y="2352"/>
                  <a:pt x="6997" y="2352"/>
                  <a:pt x="6997" y="2352"/>
                </a:cubicBezTo>
                <a:cubicBezTo>
                  <a:pt x="3712" y="2352"/>
                  <a:pt x="3712" y="2352"/>
                  <a:pt x="3712" y="2352"/>
                </a:cubicBezTo>
                <a:cubicBezTo>
                  <a:pt x="5415" y="4268"/>
                  <a:pt x="5415" y="4268"/>
                  <a:pt x="5415" y="4268"/>
                </a:cubicBezTo>
                <a:lnTo>
                  <a:pt x="16124" y="4268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5" name="Shape 2045"/>
          <p:cNvSpPr/>
          <p:nvPr/>
        </p:nvSpPr>
        <p:spPr>
          <a:xfrm>
            <a:off x="7780241" y="5029899"/>
            <a:ext cx="212586" cy="295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4" h="21600" extrusionOk="0">
                <a:moveTo>
                  <a:pt x="6307" y="20818"/>
                </a:moveTo>
                <a:cubicBezTo>
                  <a:pt x="7319" y="21209"/>
                  <a:pt x="8926" y="21600"/>
                  <a:pt x="10473" y="21600"/>
                </a:cubicBezTo>
                <a:cubicBezTo>
                  <a:pt x="12079" y="21600"/>
                  <a:pt x="13626" y="21209"/>
                  <a:pt x="14757" y="20818"/>
                </a:cubicBezTo>
                <a:cubicBezTo>
                  <a:pt x="14757" y="18514"/>
                  <a:pt x="14757" y="18514"/>
                  <a:pt x="14757" y="18514"/>
                </a:cubicBezTo>
                <a:cubicBezTo>
                  <a:pt x="6307" y="18514"/>
                  <a:pt x="6307" y="18514"/>
                  <a:pt x="6307" y="18514"/>
                </a:cubicBezTo>
                <a:lnTo>
                  <a:pt x="6307" y="20818"/>
                </a:lnTo>
                <a:close/>
                <a:moveTo>
                  <a:pt x="14757" y="17384"/>
                </a:moveTo>
                <a:cubicBezTo>
                  <a:pt x="14757" y="12734"/>
                  <a:pt x="21600" y="11213"/>
                  <a:pt x="21064" y="6563"/>
                </a:cubicBezTo>
                <a:cubicBezTo>
                  <a:pt x="20529" y="3477"/>
                  <a:pt x="17911" y="0"/>
                  <a:pt x="10473" y="0"/>
                </a:cubicBezTo>
                <a:cubicBezTo>
                  <a:pt x="3154" y="0"/>
                  <a:pt x="536" y="3477"/>
                  <a:pt x="0" y="6563"/>
                </a:cubicBezTo>
                <a:cubicBezTo>
                  <a:pt x="0" y="11213"/>
                  <a:pt x="6307" y="12734"/>
                  <a:pt x="6307" y="17384"/>
                </a:cubicBezTo>
                <a:lnTo>
                  <a:pt x="14757" y="17384"/>
                </a:lnTo>
                <a:close/>
                <a:moveTo>
                  <a:pt x="3154" y="6563"/>
                </a:moveTo>
                <a:cubicBezTo>
                  <a:pt x="3689" y="3868"/>
                  <a:pt x="6307" y="2303"/>
                  <a:pt x="10473" y="2303"/>
                </a:cubicBezTo>
                <a:cubicBezTo>
                  <a:pt x="14757" y="2303"/>
                  <a:pt x="17375" y="3868"/>
                  <a:pt x="17911" y="6563"/>
                </a:cubicBezTo>
                <a:cubicBezTo>
                  <a:pt x="17911" y="8127"/>
                  <a:pt x="16840" y="9257"/>
                  <a:pt x="15293" y="10822"/>
                </a:cubicBezTo>
                <a:cubicBezTo>
                  <a:pt x="13626" y="11952"/>
                  <a:pt x="12674" y="13516"/>
                  <a:pt x="11544" y="15429"/>
                </a:cubicBezTo>
                <a:cubicBezTo>
                  <a:pt x="9461" y="15429"/>
                  <a:pt x="9461" y="15429"/>
                  <a:pt x="9461" y="15429"/>
                </a:cubicBezTo>
                <a:cubicBezTo>
                  <a:pt x="8390" y="13516"/>
                  <a:pt x="7319" y="11952"/>
                  <a:pt x="5772" y="10822"/>
                </a:cubicBezTo>
                <a:cubicBezTo>
                  <a:pt x="4165" y="9257"/>
                  <a:pt x="3154" y="8127"/>
                  <a:pt x="3154" y="656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6" name="Shape 2046"/>
          <p:cNvSpPr/>
          <p:nvPr/>
        </p:nvSpPr>
        <p:spPr>
          <a:xfrm>
            <a:off x="11276709" y="3332067"/>
            <a:ext cx="297850" cy="17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6348"/>
                </a:moveTo>
                <a:cubicBezTo>
                  <a:pt x="5400" y="7175"/>
                  <a:pt x="5400" y="7175"/>
                  <a:pt x="5400" y="7175"/>
                </a:cubicBezTo>
                <a:cubicBezTo>
                  <a:pt x="7708" y="7175"/>
                  <a:pt x="7708" y="7175"/>
                  <a:pt x="7708" y="7175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0" y="7175"/>
                  <a:pt x="0" y="7175"/>
                  <a:pt x="0" y="7175"/>
                </a:cubicBezTo>
                <a:cubicBezTo>
                  <a:pt x="2308" y="7175"/>
                  <a:pt x="2308" y="7175"/>
                  <a:pt x="2308" y="7175"/>
                </a:cubicBezTo>
                <a:cubicBezTo>
                  <a:pt x="2308" y="18345"/>
                  <a:pt x="2308" y="18345"/>
                  <a:pt x="2308" y="18345"/>
                </a:cubicBezTo>
                <a:cubicBezTo>
                  <a:pt x="2308" y="20268"/>
                  <a:pt x="3092" y="21600"/>
                  <a:pt x="4224" y="21600"/>
                </a:cubicBezTo>
                <a:cubicBezTo>
                  <a:pt x="13892" y="21600"/>
                  <a:pt x="13892" y="21600"/>
                  <a:pt x="13892" y="21600"/>
                </a:cubicBezTo>
                <a:cubicBezTo>
                  <a:pt x="11148" y="16348"/>
                  <a:pt x="11148" y="16348"/>
                  <a:pt x="11148" y="16348"/>
                </a:cubicBezTo>
                <a:lnTo>
                  <a:pt x="5400" y="16348"/>
                </a:lnTo>
                <a:close/>
                <a:moveTo>
                  <a:pt x="19292" y="14425"/>
                </a:moveTo>
                <a:cubicBezTo>
                  <a:pt x="19292" y="3255"/>
                  <a:pt x="19292" y="3255"/>
                  <a:pt x="19292" y="3255"/>
                </a:cubicBezTo>
                <a:cubicBezTo>
                  <a:pt x="19292" y="1258"/>
                  <a:pt x="18508" y="0"/>
                  <a:pt x="17376" y="0"/>
                </a:cubicBezTo>
                <a:cubicBezTo>
                  <a:pt x="7708" y="0"/>
                  <a:pt x="7708" y="0"/>
                  <a:pt x="7708" y="0"/>
                </a:cubicBezTo>
                <a:cubicBezTo>
                  <a:pt x="10408" y="4512"/>
                  <a:pt x="10408" y="4512"/>
                  <a:pt x="10408" y="4512"/>
                </a:cubicBezTo>
                <a:cubicBezTo>
                  <a:pt x="16200" y="4512"/>
                  <a:pt x="16200" y="4512"/>
                  <a:pt x="16200" y="4512"/>
                </a:cubicBezTo>
                <a:cubicBezTo>
                  <a:pt x="16200" y="14425"/>
                  <a:pt x="16200" y="14425"/>
                  <a:pt x="16200" y="14425"/>
                </a:cubicBezTo>
                <a:cubicBezTo>
                  <a:pt x="13892" y="14425"/>
                  <a:pt x="13892" y="14425"/>
                  <a:pt x="13892" y="14425"/>
                </a:cubicBezTo>
                <a:cubicBezTo>
                  <a:pt x="17724" y="21600"/>
                  <a:pt x="17724" y="21600"/>
                  <a:pt x="17724" y="21600"/>
                </a:cubicBezTo>
                <a:cubicBezTo>
                  <a:pt x="21600" y="14425"/>
                  <a:pt x="21600" y="14425"/>
                  <a:pt x="21600" y="14425"/>
                </a:cubicBezTo>
                <a:lnTo>
                  <a:pt x="19292" y="1442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7" name="Shape 2047"/>
          <p:cNvSpPr/>
          <p:nvPr/>
        </p:nvSpPr>
        <p:spPr>
          <a:xfrm>
            <a:off x="8965309" y="3256334"/>
            <a:ext cx="213710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1" extrusionOk="0">
                <a:moveTo>
                  <a:pt x="21112" y="5358"/>
                </a:moveTo>
                <a:cubicBezTo>
                  <a:pt x="7078" y="247"/>
                  <a:pt x="7078" y="247"/>
                  <a:pt x="7078" y="247"/>
                </a:cubicBezTo>
                <a:cubicBezTo>
                  <a:pt x="5431" y="-509"/>
                  <a:pt x="1647" y="602"/>
                  <a:pt x="549" y="1847"/>
                </a:cubicBezTo>
                <a:cubicBezTo>
                  <a:pt x="0" y="2602"/>
                  <a:pt x="0" y="3002"/>
                  <a:pt x="0" y="3002"/>
                </a:cubicBezTo>
                <a:cubicBezTo>
                  <a:pt x="549" y="14824"/>
                  <a:pt x="549" y="14824"/>
                  <a:pt x="549" y="14824"/>
                </a:cubicBezTo>
                <a:cubicBezTo>
                  <a:pt x="549" y="14824"/>
                  <a:pt x="1098" y="15224"/>
                  <a:pt x="1098" y="15624"/>
                </a:cubicBezTo>
                <a:cubicBezTo>
                  <a:pt x="2197" y="15624"/>
                  <a:pt x="13546" y="21091"/>
                  <a:pt x="13546" y="21091"/>
                </a:cubicBezTo>
                <a:cubicBezTo>
                  <a:pt x="14095" y="21091"/>
                  <a:pt x="14095" y="21091"/>
                  <a:pt x="14095" y="21091"/>
                </a:cubicBezTo>
                <a:cubicBezTo>
                  <a:pt x="14644" y="21091"/>
                  <a:pt x="14644" y="21091"/>
                  <a:pt x="14644" y="21091"/>
                </a:cubicBezTo>
                <a:cubicBezTo>
                  <a:pt x="15132" y="21091"/>
                  <a:pt x="15132" y="20735"/>
                  <a:pt x="15132" y="20735"/>
                </a:cubicBezTo>
                <a:cubicBezTo>
                  <a:pt x="15132" y="8513"/>
                  <a:pt x="15132" y="8513"/>
                  <a:pt x="15132" y="8513"/>
                </a:cubicBezTo>
                <a:cubicBezTo>
                  <a:pt x="15132" y="8113"/>
                  <a:pt x="15132" y="8113"/>
                  <a:pt x="14644" y="7713"/>
                </a:cubicBezTo>
                <a:cubicBezTo>
                  <a:pt x="2685" y="2602"/>
                  <a:pt x="2685" y="2602"/>
                  <a:pt x="2685" y="2602"/>
                </a:cubicBezTo>
                <a:cubicBezTo>
                  <a:pt x="2685" y="2602"/>
                  <a:pt x="3234" y="2202"/>
                  <a:pt x="4332" y="1847"/>
                </a:cubicBezTo>
                <a:cubicBezTo>
                  <a:pt x="5431" y="1447"/>
                  <a:pt x="5919" y="1447"/>
                  <a:pt x="6529" y="1447"/>
                </a:cubicBezTo>
                <a:cubicBezTo>
                  <a:pt x="6529" y="1447"/>
                  <a:pt x="17878" y="6158"/>
                  <a:pt x="18366" y="6158"/>
                </a:cubicBezTo>
                <a:cubicBezTo>
                  <a:pt x="18915" y="6558"/>
                  <a:pt x="18915" y="6558"/>
                  <a:pt x="18915" y="6558"/>
                </a:cubicBezTo>
                <a:cubicBezTo>
                  <a:pt x="18915" y="6958"/>
                  <a:pt x="18915" y="18380"/>
                  <a:pt x="18915" y="18380"/>
                </a:cubicBezTo>
                <a:cubicBezTo>
                  <a:pt x="18915" y="18735"/>
                  <a:pt x="19464" y="19135"/>
                  <a:pt x="20014" y="19135"/>
                </a:cubicBezTo>
                <a:cubicBezTo>
                  <a:pt x="20563" y="19135"/>
                  <a:pt x="21600" y="18735"/>
                  <a:pt x="21600" y="18380"/>
                </a:cubicBezTo>
                <a:cubicBezTo>
                  <a:pt x="21600" y="5758"/>
                  <a:pt x="21600" y="5758"/>
                  <a:pt x="21600" y="5758"/>
                </a:cubicBezTo>
                <a:lnTo>
                  <a:pt x="21112" y="5358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8" name="Shape 2048"/>
          <p:cNvSpPr/>
          <p:nvPr/>
        </p:nvSpPr>
        <p:spPr>
          <a:xfrm>
            <a:off x="10706797" y="4442287"/>
            <a:ext cx="274835" cy="296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2" extrusionOk="0">
                <a:moveTo>
                  <a:pt x="3710" y="294"/>
                </a:moveTo>
                <a:cubicBezTo>
                  <a:pt x="3710" y="-98"/>
                  <a:pt x="3334" y="-98"/>
                  <a:pt x="3334" y="294"/>
                </a:cubicBezTo>
                <a:cubicBezTo>
                  <a:pt x="2911" y="4562"/>
                  <a:pt x="0" y="5302"/>
                  <a:pt x="0" y="8394"/>
                </a:cubicBezTo>
                <a:cubicBezTo>
                  <a:pt x="0" y="10310"/>
                  <a:pt x="1643" y="11834"/>
                  <a:pt x="3710" y="11834"/>
                </a:cubicBezTo>
                <a:cubicBezTo>
                  <a:pt x="5823" y="11834"/>
                  <a:pt x="7466" y="10310"/>
                  <a:pt x="7466" y="8394"/>
                </a:cubicBezTo>
                <a:cubicBezTo>
                  <a:pt x="7466" y="5302"/>
                  <a:pt x="4132" y="4562"/>
                  <a:pt x="3710" y="294"/>
                </a:cubicBezTo>
                <a:close/>
                <a:moveTo>
                  <a:pt x="18313" y="294"/>
                </a:moveTo>
                <a:cubicBezTo>
                  <a:pt x="18313" y="-98"/>
                  <a:pt x="17890" y="-98"/>
                  <a:pt x="17890" y="294"/>
                </a:cubicBezTo>
                <a:cubicBezTo>
                  <a:pt x="17045" y="4562"/>
                  <a:pt x="14134" y="5302"/>
                  <a:pt x="14134" y="8394"/>
                </a:cubicBezTo>
                <a:cubicBezTo>
                  <a:pt x="14134" y="10310"/>
                  <a:pt x="15777" y="11834"/>
                  <a:pt x="17890" y="11834"/>
                </a:cubicBezTo>
                <a:cubicBezTo>
                  <a:pt x="19957" y="11834"/>
                  <a:pt x="21600" y="10310"/>
                  <a:pt x="21600" y="8394"/>
                </a:cubicBezTo>
                <a:cubicBezTo>
                  <a:pt x="21600" y="5302"/>
                  <a:pt x="18689" y="4562"/>
                  <a:pt x="18313" y="294"/>
                </a:cubicBezTo>
                <a:close/>
                <a:moveTo>
                  <a:pt x="10800" y="9526"/>
                </a:moveTo>
                <a:cubicBezTo>
                  <a:pt x="9955" y="14186"/>
                  <a:pt x="7043" y="14926"/>
                  <a:pt x="7043" y="18062"/>
                </a:cubicBezTo>
                <a:cubicBezTo>
                  <a:pt x="7043" y="19978"/>
                  <a:pt x="8687" y="21502"/>
                  <a:pt x="10800" y="21502"/>
                </a:cubicBezTo>
                <a:cubicBezTo>
                  <a:pt x="12913" y="21502"/>
                  <a:pt x="14557" y="19978"/>
                  <a:pt x="14557" y="18062"/>
                </a:cubicBezTo>
                <a:cubicBezTo>
                  <a:pt x="14557" y="14926"/>
                  <a:pt x="11598" y="14186"/>
                  <a:pt x="10800" y="952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49" name="Shape 2049"/>
          <p:cNvSpPr/>
          <p:nvPr/>
        </p:nvSpPr>
        <p:spPr>
          <a:xfrm>
            <a:off x="10171809" y="4440936"/>
            <a:ext cx="155782" cy="29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3" y="10800"/>
                </a:moveTo>
                <a:cubicBezTo>
                  <a:pt x="15813" y="1132"/>
                  <a:pt x="15813" y="1132"/>
                  <a:pt x="15813" y="1132"/>
                </a:cubicBezTo>
                <a:cubicBezTo>
                  <a:pt x="15813" y="740"/>
                  <a:pt x="15079" y="0"/>
                  <a:pt x="13694" y="0"/>
                </a:cubicBezTo>
                <a:cubicBezTo>
                  <a:pt x="7173" y="0"/>
                  <a:pt x="7173" y="0"/>
                  <a:pt x="7173" y="0"/>
                </a:cubicBezTo>
                <a:cubicBezTo>
                  <a:pt x="5787" y="0"/>
                  <a:pt x="5787" y="740"/>
                  <a:pt x="5787" y="1132"/>
                </a:cubicBezTo>
                <a:cubicBezTo>
                  <a:pt x="5787" y="10800"/>
                  <a:pt x="5787" y="10800"/>
                  <a:pt x="5787" y="10800"/>
                </a:cubicBezTo>
                <a:cubicBezTo>
                  <a:pt x="2119" y="11584"/>
                  <a:pt x="0" y="13500"/>
                  <a:pt x="0" y="15852"/>
                </a:cubicBezTo>
                <a:cubicBezTo>
                  <a:pt x="0" y="19292"/>
                  <a:pt x="5054" y="21600"/>
                  <a:pt x="10759" y="21600"/>
                </a:cubicBezTo>
                <a:cubicBezTo>
                  <a:pt x="16628" y="21600"/>
                  <a:pt x="21600" y="19292"/>
                  <a:pt x="21600" y="15852"/>
                </a:cubicBezTo>
                <a:cubicBezTo>
                  <a:pt x="21600" y="13500"/>
                  <a:pt x="19481" y="11584"/>
                  <a:pt x="15813" y="10800"/>
                </a:cubicBezTo>
                <a:close/>
                <a:moveTo>
                  <a:pt x="10759" y="19684"/>
                </a:moveTo>
                <a:cubicBezTo>
                  <a:pt x="7173" y="19684"/>
                  <a:pt x="3586" y="17768"/>
                  <a:pt x="3586" y="15852"/>
                </a:cubicBezTo>
                <a:cubicBezTo>
                  <a:pt x="3586" y="14284"/>
                  <a:pt x="5787" y="12716"/>
                  <a:pt x="8640" y="12324"/>
                </a:cubicBezTo>
                <a:cubicBezTo>
                  <a:pt x="8640" y="4268"/>
                  <a:pt x="8640" y="4268"/>
                  <a:pt x="8640" y="4268"/>
                </a:cubicBezTo>
                <a:cubicBezTo>
                  <a:pt x="12960" y="4268"/>
                  <a:pt x="12960" y="4268"/>
                  <a:pt x="12960" y="4268"/>
                </a:cubicBezTo>
                <a:cubicBezTo>
                  <a:pt x="12960" y="12324"/>
                  <a:pt x="12960" y="12324"/>
                  <a:pt x="12960" y="12324"/>
                </a:cubicBezTo>
                <a:cubicBezTo>
                  <a:pt x="15813" y="12716"/>
                  <a:pt x="17280" y="14284"/>
                  <a:pt x="17280" y="15852"/>
                </a:cubicBezTo>
                <a:cubicBezTo>
                  <a:pt x="17280" y="17768"/>
                  <a:pt x="14427" y="19684"/>
                  <a:pt x="10759" y="1968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0" name="Shape 2050"/>
          <p:cNvSpPr/>
          <p:nvPr/>
        </p:nvSpPr>
        <p:spPr>
          <a:xfrm>
            <a:off x="9494741" y="1566767"/>
            <a:ext cx="297850" cy="139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48" y="0"/>
                </a:moveTo>
                <a:cubicBezTo>
                  <a:pt x="13892" y="0"/>
                  <a:pt x="11584" y="4956"/>
                  <a:pt x="11584" y="10753"/>
                </a:cubicBezTo>
                <a:cubicBezTo>
                  <a:pt x="11584" y="13184"/>
                  <a:pt x="11932" y="15709"/>
                  <a:pt x="12324" y="17392"/>
                </a:cubicBezTo>
                <a:cubicBezTo>
                  <a:pt x="8840" y="17392"/>
                  <a:pt x="8840" y="17392"/>
                  <a:pt x="8840" y="17392"/>
                </a:cubicBezTo>
                <a:cubicBezTo>
                  <a:pt x="9624" y="15709"/>
                  <a:pt x="10016" y="13184"/>
                  <a:pt x="10016" y="10753"/>
                </a:cubicBezTo>
                <a:cubicBezTo>
                  <a:pt x="10016" y="4956"/>
                  <a:pt x="7708" y="0"/>
                  <a:pt x="4965" y="0"/>
                </a:cubicBezTo>
                <a:cubicBezTo>
                  <a:pt x="2308" y="0"/>
                  <a:pt x="0" y="4956"/>
                  <a:pt x="0" y="10753"/>
                </a:cubicBezTo>
                <a:cubicBezTo>
                  <a:pt x="0" y="16551"/>
                  <a:pt x="2308" y="21600"/>
                  <a:pt x="4965" y="21600"/>
                </a:cubicBezTo>
                <a:cubicBezTo>
                  <a:pt x="16548" y="21600"/>
                  <a:pt x="16548" y="21600"/>
                  <a:pt x="16548" y="21600"/>
                </a:cubicBezTo>
                <a:cubicBezTo>
                  <a:pt x="19248" y="21600"/>
                  <a:pt x="21600" y="16551"/>
                  <a:pt x="21600" y="10753"/>
                </a:cubicBezTo>
                <a:cubicBezTo>
                  <a:pt x="21600" y="4956"/>
                  <a:pt x="19248" y="0"/>
                  <a:pt x="16548" y="0"/>
                </a:cubicBezTo>
                <a:close/>
                <a:moveTo>
                  <a:pt x="2308" y="10753"/>
                </a:moveTo>
                <a:cubicBezTo>
                  <a:pt x="2308" y="7481"/>
                  <a:pt x="3440" y="4956"/>
                  <a:pt x="4965" y="4956"/>
                </a:cubicBezTo>
                <a:cubicBezTo>
                  <a:pt x="6532" y="4956"/>
                  <a:pt x="7708" y="7481"/>
                  <a:pt x="7708" y="10753"/>
                </a:cubicBezTo>
                <a:cubicBezTo>
                  <a:pt x="7708" y="14026"/>
                  <a:pt x="6532" y="17392"/>
                  <a:pt x="4965" y="17392"/>
                </a:cubicBezTo>
                <a:cubicBezTo>
                  <a:pt x="3440" y="17392"/>
                  <a:pt x="2308" y="14026"/>
                  <a:pt x="2308" y="10753"/>
                </a:cubicBezTo>
                <a:close/>
                <a:moveTo>
                  <a:pt x="16548" y="17392"/>
                </a:moveTo>
                <a:cubicBezTo>
                  <a:pt x="15024" y="17392"/>
                  <a:pt x="13892" y="14026"/>
                  <a:pt x="13892" y="10753"/>
                </a:cubicBezTo>
                <a:cubicBezTo>
                  <a:pt x="13892" y="7481"/>
                  <a:pt x="15024" y="4956"/>
                  <a:pt x="16548" y="4956"/>
                </a:cubicBezTo>
                <a:cubicBezTo>
                  <a:pt x="18116" y="4956"/>
                  <a:pt x="19248" y="7481"/>
                  <a:pt x="19248" y="10753"/>
                </a:cubicBezTo>
                <a:cubicBezTo>
                  <a:pt x="19248" y="14026"/>
                  <a:pt x="18116" y="17392"/>
                  <a:pt x="16548" y="1739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1" name="Shape 2051"/>
          <p:cNvSpPr/>
          <p:nvPr/>
        </p:nvSpPr>
        <p:spPr>
          <a:xfrm>
            <a:off x="11278060" y="2722467"/>
            <a:ext cx="296499" cy="20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600" extrusionOk="0">
                <a:moveTo>
                  <a:pt x="19194" y="0"/>
                </a:moveTo>
                <a:cubicBezTo>
                  <a:pt x="9134" y="0"/>
                  <a:pt x="9134" y="0"/>
                  <a:pt x="9134" y="0"/>
                </a:cubicBezTo>
                <a:cubicBezTo>
                  <a:pt x="8394" y="0"/>
                  <a:pt x="8002" y="0"/>
                  <a:pt x="7610" y="501"/>
                </a:cubicBezTo>
                <a:cubicBezTo>
                  <a:pt x="294" y="9955"/>
                  <a:pt x="294" y="9955"/>
                  <a:pt x="294" y="9955"/>
                </a:cubicBezTo>
                <a:cubicBezTo>
                  <a:pt x="-98" y="10518"/>
                  <a:pt x="-98" y="11082"/>
                  <a:pt x="294" y="11645"/>
                </a:cubicBezTo>
                <a:cubicBezTo>
                  <a:pt x="7610" y="20473"/>
                  <a:pt x="7610" y="20473"/>
                  <a:pt x="7610" y="20473"/>
                </a:cubicBezTo>
                <a:cubicBezTo>
                  <a:pt x="8002" y="21037"/>
                  <a:pt x="8394" y="21600"/>
                  <a:pt x="9134" y="21600"/>
                </a:cubicBezTo>
                <a:cubicBezTo>
                  <a:pt x="19194" y="21600"/>
                  <a:pt x="19194" y="21600"/>
                  <a:pt x="19194" y="21600"/>
                </a:cubicBezTo>
                <a:cubicBezTo>
                  <a:pt x="20326" y="21600"/>
                  <a:pt x="21502" y="19972"/>
                  <a:pt x="21502" y="18282"/>
                </a:cubicBezTo>
                <a:cubicBezTo>
                  <a:pt x="21502" y="2755"/>
                  <a:pt x="21502" y="2755"/>
                  <a:pt x="21502" y="2755"/>
                </a:cubicBezTo>
                <a:cubicBezTo>
                  <a:pt x="21502" y="1064"/>
                  <a:pt x="20326" y="0"/>
                  <a:pt x="19194" y="0"/>
                </a:cubicBezTo>
                <a:close/>
                <a:moveTo>
                  <a:pt x="16102" y="17155"/>
                </a:moveTo>
                <a:cubicBezTo>
                  <a:pt x="13358" y="12772"/>
                  <a:pt x="13358" y="12772"/>
                  <a:pt x="13358" y="12772"/>
                </a:cubicBezTo>
                <a:cubicBezTo>
                  <a:pt x="10702" y="17155"/>
                  <a:pt x="10702" y="17155"/>
                  <a:pt x="10702" y="17155"/>
                </a:cubicBezTo>
                <a:cubicBezTo>
                  <a:pt x="9134" y="14400"/>
                  <a:pt x="9134" y="14400"/>
                  <a:pt x="9134" y="14400"/>
                </a:cubicBezTo>
                <a:cubicBezTo>
                  <a:pt x="11834" y="10518"/>
                  <a:pt x="11834" y="10518"/>
                  <a:pt x="11834" y="10518"/>
                </a:cubicBezTo>
                <a:cubicBezTo>
                  <a:pt x="9134" y="6637"/>
                  <a:pt x="9134" y="6637"/>
                  <a:pt x="9134" y="6637"/>
                </a:cubicBezTo>
                <a:cubicBezTo>
                  <a:pt x="10702" y="4383"/>
                  <a:pt x="10702" y="4383"/>
                  <a:pt x="10702" y="4383"/>
                </a:cubicBezTo>
                <a:cubicBezTo>
                  <a:pt x="13358" y="8327"/>
                  <a:pt x="13358" y="8327"/>
                  <a:pt x="13358" y="8327"/>
                </a:cubicBezTo>
                <a:cubicBezTo>
                  <a:pt x="16102" y="4383"/>
                  <a:pt x="16102" y="4383"/>
                  <a:pt x="16102" y="4383"/>
                </a:cubicBezTo>
                <a:cubicBezTo>
                  <a:pt x="18018" y="6637"/>
                  <a:pt x="18018" y="6637"/>
                  <a:pt x="18018" y="6637"/>
                </a:cubicBezTo>
                <a:cubicBezTo>
                  <a:pt x="14970" y="10518"/>
                  <a:pt x="14970" y="10518"/>
                  <a:pt x="14970" y="10518"/>
                </a:cubicBezTo>
                <a:cubicBezTo>
                  <a:pt x="18018" y="14400"/>
                  <a:pt x="18018" y="14400"/>
                  <a:pt x="18018" y="14400"/>
                </a:cubicBezTo>
                <a:lnTo>
                  <a:pt x="16102" y="1715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2" name="Shape 2052"/>
          <p:cNvSpPr/>
          <p:nvPr/>
        </p:nvSpPr>
        <p:spPr>
          <a:xfrm>
            <a:off x="8344590" y="3881873"/>
            <a:ext cx="270098" cy="22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6" h="19903" extrusionOk="0">
                <a:moveTo>
                  <a:pt x="1818" y="5016"/>
                </a:moveTo>
                <a:cubicBezTo>
                  <a:pt x="3884" y="3121"/>
                  <a:pt x="5575" y="1659"/>
                  <a:pt x="10129" y="4041"/>
                </a:cubicBezTo>
                <a:cubicBezTo>
                  <a:pt x="12242" y="5503"/>
                  <a:pt x="13886" y="5990"/>
                  <a:pt x="15154" y="5990"/>
                </a:cubicBezTo>
                <a:cubicBezTo>
                  <a:pt x="17642" y="5990"/>
                  <a:pt x="19286" y="4529"/>
                  <a:pt x="20554" y="3121"/>
                </a:cubicBezTo>
                <a:cubicBezTo>
                  <a:pt x="20929" y="2634"/>
                  <a:pt x="21352" y="1659"/>
                  <a:pt x="20929" y="1172"/>
                </a:cubicBezTo>
                <a:cubicBezTo>
                  <a:pt x="20554" y="685"/>
                  <a:pt x="19709" y="685"/>
                  <a:pt x="19286" y="1172"/>
                </a:cubicBezTo>
                <a:cubicBezTo>
                  <a:pt x="17220" y="3121"/>
                  <a:pt x="15576" y="4529"/>
                  <a:pt x="10975" y="1659"/>
                </a:cubicBezTo>
                <a:cubicBezTo>
                  <a:pt x="5575" y="-1697"/>
                  <a:pt x="2663" y="685"/>
                  <a:pt x="597" y="3121"/>
                </a:cubicBezTo>
                <a:cubicBezTo>
                  <a:pt x="175" y="3554"/>
                  <a:pt x="-248" y="4529"/>
                  <a:pt x="175" y="5016"/>
                </a:cubicBezTo>
                <a:cubicBezTo>
                  <a:pt x="597" y="5503"/>
                  <a:pt x="1395" y="5503"/>
                  <a:pt x="1818" y="5016"/>
                </a:cubicBezTo>
                <a:close/>
                <a:moveTo>
                  <a:pt x="19286" y="7939"/>
                </a:moveTo>
                <a:cubicBezTo>
                  <a:pt x="17220" y="9834"/>
                  <a:pt x="15576" y="11729"/>
                  <a:pt x="10975" y="8859"/>
                </a:cubicBezTo>
                <a:cubicBezTo>
                  <a:pt x="5575" y="5016"/>
                  <a:pt x="2663" y="7939"/>
                  <a:pt x="597" y="9834"/>
                </a:cubicBezTo>
                <a:cubicBezTo>
                  <a:pt x="175" y="10321"/>
                  <a:pt x="-248" y="11295"/>
                  <a:pt x="175" y="11729"/>
                </a:cubicBezTo>
                <a:cubicBezTo>
                  <a:pt x="597" y="12216"/>
                  <a:pt x="1395" y="12216"/>
                  <a:pt x="1818" y="11729"/>
                </a:cubicBezTo>
                <a:cubicBezTo>
                  <a:pt x="3884" y="9834"/>
                  <a:pt x="5575" y="8426"/>
                  <a:pt x="10129" y="11295"/>
                </a:cubicBezTo>
                <a:cubicBezTo>
                  <a:pt x="12242" y="12703"/>
                  <a:pt x="13886" y="13190"/>
                  <a:pt x="15154" y="13190"/>
                </a:cubicBezTo>
                <a:cubicBezTo>
                  <a:pt x="17642" y="13190"/>
                  <a:pt x="19286" y="11295"/>
                  <a:pt x="20554" y="10321"/>
                </a:cubicBezTo>
                <a:cubicBezTo>
                  <a:pt x="20929" y="9834"/>
                  <a:pt x="21352" y="8859"/>
                  <a:pt x="20929" y="8426"/>
                </a:cubicBezTo>
                <a:cubicBezTo>
                  <a:pt x="20554" y="7398"/>
                  <a:pt x="19709" y="7398"/>
                  <a:pt x="19286" y="7939"/>
                </a:cubicBezTo>
                <a:close/>
                <a:moveTo>
                  <a:pt x="19286" y="14652"/>
                </a:moveTo>
                <a:cubicBezTo>
                  <a:pt x="17220" y="17034"/>
                  <a:pt x="15576" y="18441"/>
                  <a:pt x="10975" y="15572"/>
                </a:cubicBezTo>
                <a:cubicBezTo>
                  <a:pt x="5575" y="11729"/>
                  <a:pt x="2663" y="14652"/>
                  <a:pt x="597" y="16547"/>
                </a:cubicBezTo>
                <a:cubicBezTo>
                  <a:pt x="175" y="17034"/>
                  <a:pt x="-248" y="17954"/>
                  <a:pt x="175" y="18441"/>
                </a:cubicBezTo>
                <a:cubicBezTo>
                  <a:pt x="597" y="19416"/>
                  <a:pt x="1395" y="19416"/>
                  <a:pt x="1818" y="18929"/>
                </a:cubicBezTo>
                <a:cubicBezTo>
                  <a:pt x="3884" y="16547"/>
                  <a:pt x="5575" y="15085"/>
                  <a:pt x="10129" y="17954"/>
                </a:cubicBezTo>
                <a:cubicBezTo>
                  <a:pt x="12242" y="19416"/>
                  <a:pt x="13886" y="19903"/>
                  <a:pt x="15154" y="19903"/>
                </a:cubicBezTo>
                <a:cubicBezTo>
                  <a:pt x="17642" y="19903"/>
                  <a:pt x="19286" y="18441"/>
                  <a:pt x="20554" y="17034"/>
                </a:cubicBezTo>
                <a:cubicBezTo>
                  <a:pt x="20929" y="16547"/>
                  <a:pt x="21352" y="15572"/>
                  <a:pt x="20929" y="15085"/>
                </a:cubicBezTo>
                <a:cubicBezTo>
                  <a:pt x="20554" y="14652"/>
                  <a:pt x="19709" y="14165"/>
                  <a:pt x="19286" y="1465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3" name="Shape 2053"/>
          <p:cNvSpPr/>
          <p:nvPr/>
        </p:nvSpPr>
        <p:spPr>
          <a:xfrm>
            <a:off x="6018116" y="2027936"/>
            <a:ext cx="286739" cy="249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250"/>
                </a:moveTo>
                <a:cubicBezTo>
                  <a:pt x="11613" y="0"/>
                  <a:pt x="11613" y="0"/>
                  <a:pt x="11613" y="0"/>
                </a:cubicBezTo>
                <a:cubicBezTo>
                  <a:pt x="11207" y="0"/>
                  <a:pt x="11207" y="0"/>
                  <a:pt x="10800" y="0"/>
                </a:cubicBezTo>
                <a:cubicBezTo>
                  <a:pt x="10393" y="0"/>
                  <a:pt x="10393" y="0"/>
                  <a:pt x="9987" y="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0" y="20717"/>
                  <a:pt x="0" y="21185"/>
                  <a:pt x="0" y="21185"/>
                </a:cubicBezTo>
                <a:cubicBezTo>
                  <a:pt x="362" y="21600"/>
                  <a:pt x="362" y="21600"/>
                  <a:pt x="768" y="21600"/>
                </a:cubicBezTo>
                <a:cubicBezTo>
                  <a:pt x="20832" y="21600"/>
                  <a:pt x="20832" y="21600"/>
                  <a:pt x="20832" y="21600"/>
                </a:cubicBezTo>
                <a:cubicBezTo>
                  <a:pt x="21238" y="21600"/>
                  <a:pt x="21238" y="21600"/>
                  <a:pt x="21600" y="21185"/>
                </a:cubicBezTo>
                <a:cubicBezTo>
                  <a:pt x="21600" y="21185"/>
                  <a:pt x="21600" y="20717"/>
                  <a:pt x="21600" y="20250"/>
                </a:cubicBezTo>
                <a:close/>
                <a:moveTo>
                  <a:pt x="11975" y="19315"/>
                </a:moveTo>
                <a:cubicBezTo>
                  <a:pt x="9580" y="19315"/>
                  <a:pt x="9580" y="19315"/>
                  <a:pt x="9580" y="19315"/>
                </a:cubicBezTo>
                <a:cubicBezTo>
                  <a:pt x="9580" y="16563"/>
                  <a:pt x="9580" y="16563"/>
                  <a:pt x="9580" y="16563"/>
                </a:cubicBezTo>
                <a:cubicBezTo>
                  <a:pt x="11975" y="16563"/>
                  <a:pt x="11975" y="16563"/>
                  <a:pt x="11975" y="16563"/>
                </a:cubicBezTo>
                <a:lnTo>
                  <a:pt x="11975" y="19315"/>
                </a:lnTo>
                <a:close/>
                <a:moveTo>
                  <a:pt x="11975" y="14746"/>
                </a:moveTo>
                <a:cubicBezTo>
                  <a:pt x="9580" y="14746"/>
                  <a:pt x="9580" y="14746"/>
                  <a:pt x="9580" y="14746"/>
                </a:cubicBezTo>
                <a:cubicBezTo>
                  <a:pt x="9580" y="6958"/>
                  <a:pt x="9580" y="6958"/>
                  <a:pt x="9580" y="6958"/>
                </a:cubicBezTo>
                <a:cubicBezTo>
                  <a:pt x="11975" y="6958"/>
                  <a:pt x="11975" y="6958"/>
                  <a:pt x="11975" y="6958"/>
                </a:cubicBezTo>
                <a:lnTo>
                  <a:pt x="11975" y="1474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4" name="Shape 2054"/>
          <p:cNvSpPr/>
          <p:nvPr/>
        </p:nvSpPr>
        <p:spPr>
          <a:xfrm>
            <a:off x="11299728" y="5004499"/>
            <a:ext cx="231973" cy="26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1" y="0"/>
                </a:moveTo>
                <a:cubicBezTo>
                  <a:pt x="17213" y="0"/>
                  <a:pt x="17213" y="0"/>
                  <a:pt x="17213" y="0"/>
                </a:cubicBezTo>
                <a:cubicBezTo>
                  <a:pt x="16714" y="0"/>
                  <a:pt x="16214" y="486"/>
                  <a:pt x="16214" y="1362"/>
                </a:cubicBezTo>
                <a:cubicBezTo>
                  <a:pt x="16214" y="21600"/>
                  <a:pt x="16214" y="21600"/>
                  <a:pt x="16214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362"/>
                  <a:pt x="21600" y="1362"/>
                  <a:pt x="21600" y="1362"/>
                </a:cubicBezTo>
                <a:cubicBezTo>
                  <a:pt x="21600" y="486"/>
                  <a:pt x="21100" y="0"/>
                  <a:pt x="20601" y="0"/>
                </a:cubicBezTo>
                <a:close/>
                <a:moveTo>
                  <a:pt x="12271" y="7346"/>
                </a:moveTo>
                <a:cubicBezTo>
                  <a:pt x="9329" y="7346"/>
                  <a:pt x="9329" y="7346"/>
                  <a:pt x="9329" y="7346"/>
                </a:cubicBezTo>
                <a:cubicBezTo>
                  <a:pt x="8329" y="7346"/>
                  <a:pt x="7829" y="7784"/>
                  <a:pt x="7829" y="8659"/>
                </a:cubicBezTo>
                <a:cubicBezTo>
                  <a:pt x="7829" y="21600"/>
                  <a:pt x="7829" y="21600"/>
                  <a:pt x="7829" y="21600"/>
                </a:cubicBezTo>
                <a:cubicBezTo>
                  <a:pt x="13771" y="21600"/>
                  <a:pt x="13771" y="21600"/>
                  <a:pt x="13771" y="21600"/>
                </a:cubicBezTo>
                <a:cubicBezTo>
                  <a:pt x="13771" y="8659"/>
                  <a:pt x="13771" y="8659"/>
                  <a:pt x="13771" y="8659"/>
                </a:cubicBezTo>
                <a:cubicBezTo>
                  <a:pt x="13771" y="7784"/>
                  <a:pt x="12771" y="7346"/>
                  <a:pt x="12271" y="7346"/>
                </a:cubicBezTo>
                <a:close/>
                <a:moveTo>
                  <a:pt x="3887" y="14692"/>
                </a:moveTo>
                <a:cubicBezTo>
                  <a:pt x="944" y="14692"/>
                  <a:pt x="944" y="14692"/>
                  <a:pt x="944" y="14692"/>
                </a:cubicBezTo>
                <a:cubicBezTo>
                  <a:pt x="0" y="14692"/>
                  <a:pt x="0" y="15081"/>
                  <a:pt x="0" y="15519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5386" y="21600"/>
                  <a:pt x="5386" y="21600"/>
                  <a:pt x="5386" y="21600"/>
                </a:cubicBezTo>
                <a:cubicBezTo>
                  <a:pt x="5386" y="15519"/>
                  <a:pt x="5386" y="15519"/>
                  <a:pt x="5386" y="15519"/>
                </a:cubicBezTo>
                <a:cubicBezTo>
                  <a:pt x="5386" y="15081"/>
                  <a:pt x="4886" y="14692"/>
                  <a:pt x="3887" y="1469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5" name="Shape 2055"/>
          <p:cNvSpPr/>
          <p:nvPr/>
        </p:nvSpPr>
        <p:spPr>
          <a:xfrm>
            <a:off x="9551891" y="5137849"/>
            <a:ext cx="248642" cy="251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68" y="0"/>
                </a:moveTo>
                <a:cubicBezTo>
                  <a:pt x="4144" y="467"/>
                  <a:pt x="466" y="4569"/>
                  <a:pt x="0" y="9138"/>
                </a:cubicBezTo>
                <a:cubicBezTo>
                  <a:pt x="9168" y="9138"/>
                  <a:pt x="9168" y="9138"/>
                  <a:pt x="9168" y="9138"/>
                </a:cubicBezTo>
                <a:lnTo>
                  <a:pt x="9168" y="0"/>
                </a:lnTo>
                <a:close/>
                <a:moveTo>
                  <a:pt x="11914" y="0"/>
                </a:moveTo>
                <a:cubicBezTo>
                  <a:pt x="11914" y="10540"/>
                  <a:pt x="11914" y="10540"/>
                  <a:pt x="11914" y="10540"/>
                </a:cubicBezTo>
                <a:cubicBezTo>
                  <a:pt x="11914" y="11475"/>
                  <a:pt x="11499" y="11890"/>
                  <a:pt x="10567" y="11890"/>
                </a:cubicBezTo>
                <a:cubicBezTo>
                  <a:pt x="0" y="11890"/>
                  <a:pt x="0" y="11890"/>
                  <a:pt x="0" y="11890"/>
                </a:cubicBezTo>
                <a:cubicBezTo>
                  <a:pt x="466" y="17446"/>
                  <a:pt x="5076" y="21600"/>
                  <a:pt x="10567" y="21600"/>
                </a:cubicBezTo>
                <a:cubicBezTo>
                  <a:pt x="16524" y="21600"/>
                  <a:pt x="21600" y="16563"/>
                  <a:pt x="21600" y="10540"/>
                </a:cubicBezTo>
                <a:cubicBezTo>
                  <a:pt x="21600" y="5037"/>
                  <a:pt x="17456" y="467"/>
                  <a:pt x="11914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6" name="Shape 2056"/>
          <p:cNvSpPr/>
          <p:nvPr/>
        </p:nvSpPr>
        <p:spPr>
          <a:xfrm>
            <a:off x="11233847" y="4485149"/>
            <a:ext cx="297850" cy="25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740" y="12439"/>
                </a:moveTo>
                <a:cubicBezTo>
                  <a:pt x="2308" y="12897"/>
                  <a:pt x="2308" y="12897"/>
                  <a:pt x="2308" y="12897"/>
                </a:cubicBezTo>
                <a:cubicBezTo>
                  <a:pt x="3484" y="10661"/>
                  <a:pt x="3484" y="10661"/>
                  <a:pt x="3484" y="10661"/>
                </a:cubicBezTo>
                <a:cubicBezTo>
                  <a:pt x="1132" y="10203"/>
                  <a:pt x="1132" y="10203"/>
                  <a:pt x="1132" y="10203"/>
                </a:cubicBezTo>
                <a:cubicBezTo>
                  <a:pt x="740" y="10203"/>
                  <a:pt x="0" y="10661"/>
                  <a:pt x="0" y="11118"/>
                </a:cubicBezTo>
                <a:cubicBezTo>
                  <a:pt x="0" y="11575"/>
                  <a:pt x="392" y="12439"/>
                  <a:pt x="740" y="12439"/>
                </a:cubicBezTo>
                <a:close/>
                <a:moveTo>
                  <a:pt x="20032" y="12897"/>
                </a:moveTo>
                <a:cubicBezTo>
                  <a:pt x="15024" y="17878"/>
                  <a:pt x="15024" y="17878"/>
                  <a:pt x="15024" y="17878"/>
                </a:cubicBezTo>
                <a:cubicBezTo>
                  <a:pt x="9624" y="12897"/>
                  <a:pt x="9624" y="12897"/>
                  <a:pt x="9624" y="12897"/>
                </a:cubicBezTo>
                <a:cubicBezTo>
                  <a:pt x="9232" y="12439"/>
                  <a:pt x="9232" y="12439"/>
                  <a:pt x="9232" y="12439"/>
                </a:cubicBezTo>
                <a:cubicBezTo>
                  <a:pt x="8448" y="12439"/>
                  <a:pt x="8448" y="12439"/>
                  <a:pt x="8448" y="12439"/>
                </a:cubicBezTo>
                <a:cubicBezTo>
                  <a:pt x="7316" y="14269"/>
                  <a:pt x="7316" y="14269"/>
                  <a:pt x="7316" y="14269"/>
                </a:cubicBezTo>
                <a:cubicBezTo>
                  <a:pt x="8448" y="14726"/>
                  <a:pt x="8448" y="14726"/>
                  <a:pt x="8448" y="14726"/>
                </a:cubicBezTo>
                <a:cubicBezTo>
                  <a:pt x="14676" y="20114"/>
                  <a:pt x="14676" y="20114"/>
                  <a:pt x="14676" y="20114"/>
                </a:cubicBezTo>
                <a:cubicBezTo>
                  <a:pt x="14676" y="20571"/>
                  <a:pt x="15024" y="20571"/>
                  <a:pt x="15024" y="20571"/>
                </a:cubicBezTo>
                <a:cubicBezTo>
                  <a:pt x="15416" y="20571"/>
                  <a:pt x="15808" y="20571"/>
                  <a:pt x="15808" y="20114"/>
                </a:cubicBezTo>
                <a:cubicBezTo>
                  <a:pt x="21208" y="14726"/>
                  <a:pt x="21208" y="14726"/>
                  <a:pt x="21208" y="14726"/>
                </a:cubicBezTo>
                <a:cubicBezTo>
                  <a:pt x="21600" y="14269"/>
                  <a:pt x="21600" y="13354"/>
                  <a:pt x="21208" y="12897"/>
                </a:cubicBezTo>
                <a:cubicBezTo>
                  <a:pt x="20816" y="12439"/>
                  <a:pt x="20424" y="12439"/>
                  <a:pt x="20032" y="12897"/>
                </a:cubicBezTo>
                <a:close/>
                <a:moveTo>
                  <a:pt x="9232" y="7052"/>
                </a:moveTo>
                <a:cubicBezTo>
                  <a:pt x="14676" y="11118"/>
                  <a:pt x="14676" y="11118"/>
                  <a:pt x="14676" y="11118"/>
                </a:cubicBezTo>
                <a:cubicBezTo>
                  <a:pt x="15024" y="11575"/>
                  <a:pt x="15808" y="11575"/>
                  <a:pt x="16200" y="10661"/>
                </a:cubicBezTo>
                <a:cubicBezTo>
                  <a:pt x="21600" y="1665"/>
                  <a:pt x="21600" y="1665"/>
                  <a:pt x="21600" y="1665"/>
                </a:cubicBezTo>
                <a:cubicBezTo>
                  <a:pt x="21600" y="1207"/>
                  <a:pt x="21600" y="343"/>
                  <a:pt x="21208" y="343"/>
                </a:cubicBezTo>
                <a:cubicBezTo>
                  <a:pt x="20816" y="-114"/>
                  <a:pt x="20032" y="-114"/>
                  <a:pt x="19684" y="343"/>
                </a:cubicBezTo>
                <a:cubicBezTo>
                  <a:pt x="15024" y="8882"/>
                  <a:pt x="15024" y="8882"/>
                  <a:pt x="15024" y="8882"/>
                </a:cubicBezTo>
                <a:cubicBezTo>
                  <a:pt x="9624" y="4816"/>
                  <a:pt x="9624" y="4816"/>
                  <a:pt x="9624" y="4816"/>
                </a:cubicBezTo>
                <a:cubicBezTo>
                  <a:pt x="9232" y="4358"/>
                  <a:pt x="9232" y="4358"/>
                  <a:pt x="8840" y="4358"/>
                </a:cubicBezTo>
                <a:cubicBezTo>
                  <a:pt x="8448" y="4816"/>
                  <a:pt x="8448" y="4816"/>
                  <a:pt x="8100" y="5273"/>
                </a:cubicBezTo>
                <a:cubicBezTo>
                  <a:pt x="0" y="19707"/>
                  <a:pt x="0" y="19707"/>
                  <a:pt x="0" y="19707"/>
                </a:cubicBezTo>
                <a:cubicBezTo>
                  <a:pt x="0" y="20571"/>
                  <a:pt x="0" y="21029"/>
                  <a:pt x="392" y="21486"/>
                </a:cubicBezTo>
                <a:cubicBezTo>
                  <a:pt x="740" y="21486"/>
                  <a:pt x="740" y="21486"/>
                  <a:pt x="1132" y="21486"/>
                </a:cubicBezTo>
                <a:cubicBezTo>
                  <a:pt x="1132" y="21486"/>
                  <a:pt x="1524" y="21486"/>
                  <a:pt x="1916" y="21029"/>
                </a:cubicBezTo>
                <a:lnTo>
                  <a:pt x="9232" y="705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7" name="Shape 2057"/>
          <p:cNvSpPr/>
          <p:nvPr/>
        </p:nvSpPr>
        <p:spPr>
          <a:xfrm>
            <a:off x="9495941" y="2114209"/>
            <a:ext cx="290301" cy="230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475" extrusionOk="0">
                <a:moveTo>
                  <a:pt x="21155" y="375"/>
                </a:moveTo>
                <a:cubicBezTo>
                  <a:pt x="16444" y="10703"/>
                  <a:pt x="16444" y="10703"/>
                  <a:pt x="16444" y="10703"/>
                </a:cubicBezTo>
                <a:cubicBezTo>
                  <a:pt x="16044" y="11203"/>
                  <a:pt x="15644" y="11203"/>
                  <a:pt x="15244" y="10703"/>
                </a:cubicBezTo>
                <a:cubicBezTo>
                  <a:pt x="12889" y="8204"/>
                  <a:pt x="12889" y="8204"/>
                  <a:pt x="12889" y="8204"/>
                </a:cubicBezTo>
                <a:cubicBezTo>
                  <a:pt x="12489" y="7704"/>
                  <a:pt x="12489" y="7704"/>
                  <a:pt x="12089" y="8204"/>
                </a:cubicBezTo>
                <a:cubicBezTo>
                  <a:pt x="8533" y="14645"/>
                  <a:pt x="8533" y="14645"/>
                  <a:pt x="8533" y="14645"/>
                </a:cubicBezTo>
                <a:cubicBezTo>
                  <a:pt x="8533" y="15145"/>
                  <a:pt x="8178" y="15145"/>
                  <a:pt x="7778" y="14645"/>
                </a:cubicBezTo>
                <a:cubicBezTo>
                  <a:pt x="6178" y="13146"/>
                  <a:pt x="6178" y="13146"/>
                  <a:pt x="6178" y="13146"/>
                </a:cubicBezTo>
                <a:cubicBezTo>
                  <a:pt x="5778" y="12646"/>
                  <a:pt x="5378" y="12646"/>
                  <a:pt x="5378" y="13146"/>
                </a:cubicBezTo>
                <a:cubicBezTo>
                  <a:pt x="267" y="21031"/>
                  <a:pt x="267" y="21031"/>
                  <a:pt x="267" y="21031"/>
                </a:cubicBezTo>
                <a:cubicBezTo>
                  <a:pt x="-89" y="21475"/>
                  <a:pt x="-89" y="21475"/>
                  <a:pt x="267" y="21475"/>
                </a:cubicBezTo>
                <a:cubicBezTo>
                  <a:pt x="21511" y="21475"/>
                  <a:pt x="21511" y="21475"/>
                  <a:pt x="21511" y="21475"/>
                </a:cubicBezTo>
                <a:cubicBezTo>
                  <a:pt x="21511" y="375"/>
                  <a:pt x="21511" y="375"/>
                  <a:pt x="21511" y="375"/>
                </a:cubicBezTo>
                <a:cubicBezTo>
                  <a:pt x="21511" y="-125"/>
                  <a:pt x="21511" y="-125"/>
                  <a:pt x="21155" y="3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8" name="Shape 2058"/>
          <p:cNvSpPr/>
          <p:nvPr/>
        </p:nvSpPr>
        <p:spPr>
          <a:xfrm>
            <a:off x="1242122" y="2670810"/>
            <a:ext cx="234350" cy="266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61" extrusionOk="0">
                <a:moveTo>
                  <a:pt x="15674" y="7583"/>
                </a:moveTo>
                <a:cubicBezTo>
                  <a:pt x="15674" y="7162"/>
                  <a:pt x="20658" y="3422"/>
                  <a:pt x="17668" y="103"/>
                </a:cubicBezTo>
                <a:cubicBezTo>
                  <a:pt x="17169" y="-739"/>
                  <a:pt x="14732" y="3843"/>
                  <a:pt x="11298" y="5526"/>
                </a:cubicBezTo>
                <a:cubicBezTo>
                  <a:pt x="9360" y="6742"/>
                  <a:pt x="5428" y="8799"/>
                  <a:pt x="5428" y="10061"/>
                </a:cubicBezTo>
                <a:cubicBezTo>
                  <a:pt x="5428" y="17962"/>
                  <a:pt x="5428" y="17962"/>
                  <a:pt x="5428" y="17962"/>
                </a:cubicBezTo>
                <a:cubicBezTo>
                  <a:pt x="5428" y="19599"/>
                  <a:pt x="11797" y="20861"/>
                  <a:pt x="17169" y="20861"/>
                </a:cubicBezTo>
                <a:cubicBezTo>
                  <a:pt x="19108" y="20861"/>
                  <a:pt x="21600" y="10903"/>
                  <a:pt x="21600" y="9640"/>
                </a:cubicBezTo>
                <a:cubicBezTo>
                  <a:pt x="21600" y="8004"/>
                  <a:pt x="16172" y="8004"/>
                  <a:pt x="15674" y="7583"/>
                </a:cubicBezTo>
                <a:close/>
                <a:moveTo>
                  <a:pt x="3932" y="7583"/>
                </a:moveTo>
                <a:cubicBezTo>
                  <a:pt x="2991" y="7583"/>
                  <a:pt x="0" y="8004"/>
                  <a:pt x="0" y="11277"/>
                </a:cubicBezTo>
                <a:cubicBezTo>
                  <a:pt x="0" y="16653"/>
                  <a:pt x="0" y="16653"/>
                  <a:pt x="0" y="16653"/>
                </a:cubicBezTo>
                <a:cubicBezTo>
                  <a:pt x="0" y="20019"/>
                  <a:pt x="2991" y="20440"/>
                  <a:pt x="3932" y="20440"/>
                </a:cubicBezTo>
                <a:cubicBezTo>
                  <a:pt x="4929" y="20440"/>
                  <a:pt x="2437" y="19599"/>
                  <a:pt x="2437" y="17962"/>
                </a:cubicBezTo>
                <a:cubicBezTo>
                  <a:pt x="2437" y="10482"/>
                  <a:pt x="2437" y="10482"/>
                  <a:pt x="2437" y="10482"/>
                </a:cubicBezTo>
                <a:cubicBezTo>
                  <a:pt x="2437" y="8425"/>
                  <a:pt x="4929" y="7583"/>
                  <a:pt x="3932" y="758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59" name="Shape 2059"/>
          <p:cNvSpPr/>
          <p:nvPr/>
        </p:nvSpPr>
        <p:spPr>
          <a:xfrm>
            <a:off x="1836641" y="2671667"/>
            <a:ext cx="231976" cy="267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04" extrusionOk="0">
                <a:moveTo>
                  <a:pt x="5911" y="13728"/>
                </a:moveTo>
                <a:cubicBezTo>
                  <a:pt x="5911" y="14103"/>
                  <a:pt x="1050" y="17898"/>
                  <a:pt x="3977" y="20803"/>
                </a:cubicBezTo>
                <a:cubicBezTo>
                  <a:pt x="4419" y="21600"/>
                  <a:pt x="6905" y="17477"/>
                  <a:pt x="10275" y="15415"/>
                </a:cubicBezTo>
                <a:cubicBezTo>
                  <a:pt x="11767" y="14525"/>
                  <a:pt x="16186" y="12042"/>
                  <a:pt x="16186" y="11198"/>
                </a:cubicBezTo>
                <a:cubicBezTo>
                  <a:pt x="16186" y="2952"/>
                  <a:pt x="16186" y="2952"/>
                  <a:pt x="16186" y="2952"/>
                </a:cubicBezTo>
                <a:cubicBezTo>
                  <a:pt x="16186" y="1640"/>
                  <a:pt x="9336" y="0"/>
                  <a:pt x="4419" y="0"/>
                </a:cubicBezTo>
                <a:cubicBezTo>
                  <a:pt x="2431" y="0"/>
                  <a:pt x="0" y="9980"/>
                  <a:pt x="0" y="11620"/>
                </a:cubicBezTo>
                <a:cubicBezTo>
                  <a:pt x="0" y="13307"/>
                  <a:pt x="5414" y="13307"/>
                  <a:pt x="5911" y="13728"/>
                </a:cubicBezTo>
                <a:close/>
                <a:moveTo>
                  <a:pt x="17623" y="13307"/>
                </a:moveTo>
                <a:cubicBezTo>
                  <a:pt x="18672" y="13307"/>
                  <a:pt x="21600" y="12885"/>
                  <a:pt x="21600" y="9980"/>
                </a:cubicBezTo>
                <a:cubicBezTo>
                  <a:pt x="21600" y="4170"/>
                  <a:pt x="21600" y="4170"/>
                  <a:pt x="21600" y="4170"/>
                </a:cubicBezTo>
                <a:cubicBezTo>
                  <a:pt x="21600" y="843"/>
                  <a:pt x="18672" y="843"/>
                  <a:pt x="17623" y="843"/>
                </a:cubicBezTo>
                <a:cubicBezTo>
                  <a:pt x="16683" y="843"/>
                  <a:pt x="19114" y="1265"/>
                  <a:pt x="19114" y="3327"/>
                </a:cubicBezTo>
                <a:cubicBezTo>
                  <a:pt x="19114" y="10823"/>
                  <a:pt x="19114" y="10823"/>
                  <a:pt x="19114" y="10823"/>
                </a:cubicBezTo>
                <a:cubicBezTo>
                  <a:pt x="19114" y="12885"/>
                  <a:pt x="16683" y="13307"/>
                  <a:pt x="17623" y="1330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54443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800100" y="453735"/>
            <a:ext cx="10668000" cy="6061272"/>
            <a:chOff x="381000" y="131763"/>
            <a:chExt cx="8429625" cy="4789487"/>
          </a:xfrm>
          <a:solidFill>
            <a:schemeClr val="tx1"/>
          </a:solidFill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8394700" y="4505325"/>
              <a:ext cx="415925" cy="415925"/>
            </a:xfrm>
            <a:custGeom>
              <a:avLst/>
              <a:gdLst>
                <a:gd name="T0" fmla="*/ 415925 w 256"/>
                <a:gd name="T1" fmla="*/ 207963 h 256"/>
                <a:gd name="T2" fmla="*/ 415925 w 256"/>
                <a:gd name="T3" fmla="*/ 396429 h 256"/>
                <a:gd name="T4" fmla="*/ 396429 w 256"/>
                <a:gd name="T5" fmla="*/ 415925 h 256"/>
                <a:gd name="T6" fmla="*/ 207963 w 256"/>
                <a:gd name="T7" fmla="*/ 415925 h 256"/>
                <a:gd name="T8" fmla="*/ 207963 w 256"/>
                <a:gd name="T9" fmla="*/ 415925 h 256"/>
                <a:gd name="T10" fmla="*/ 0 w 256"/>
                <a:gd name="T11" fmla="*/ 207963 h 256"/>
                <a:gd name="T12" fmla="*/ 207963 w 256"/>
                <a:gd name="T13" fmla="*/ 0 h 256"/>
                <a:gd name="T14" fmla="*/ 415925 w 256"/>
                <a:gd name="T15" fmla="*/ 207963 h 256"/>
                <a:gd name="T16" fmla="*/ 415925 w 256"/>
                <a:gd name="T17" fmla="*/ 207963 h 256"/>
                <a:gd name="T18" fmla="*/ 207963 w 256"/>
                <a:gd name="T19" fmla="*/ 38993 h 256"/>
                <a:gd name="T20" fmla="*/ 38993 w 256"/>
                <a:gd name="T21" fmla="*/ 207963 h 256"/>
                <a:gd name="T22" fmla="*/ 207963 w 256"/>
                <a:gd name="T23" fmla="*/ 376932 h 256"/>
                <a:gd name="T24" fmla="*/ 207963 w 256"/>
                <a:gd name="T25" fmla="*/ 376932 h 256"/>
                <a:gd name="T26" fmla="*/ 376932 w 256"/>
                <a:gd name="T27" fmla="*/ 207963 h 256"/>
                <a:gd name="T28" fmla="*/ 376932 w 256"/>
                <a:gd name="T29" fmla="*/ 207963 h 256"/>
                <a:gd name="T30" fmla="*/ 207963 w 256"/>
                <a:gd name="T31" fmla="*/ 38993 h 256"/>
                <a:gd name="T32" fmla="*/ 292447 w 256"/>
                <a:gd name="T33" fmla="*/ 227459 h 256"/>
                <a:gd name="T34" fmla="*/ 279450 w 256"/>
                <a:gd name="T35" fmla="*/ 227459 h 256"/>
                <a:gd name="T36" fmla="*/ 155972 w 256"/>
                <a:gd name="T37" fmla="*/ 227459 h 256"/>
                <a:gd name="T38" fmla="*/ 123478 w 256"/>
                <a:gd name="T39" fmla="*/ 227459 h 256"/>
                <a:gd name="T40" fmla="*/ 103981 w 256"/>
                <a:gd name="T41" fmla="*/ 207963 h 256"/>
                <a:gd name="T42" fmla="*/ 123478 w 256"/>
                <a:gd name="T43" fmla="*/ 188466 h 256"/>
                <a:gd name="T44" fmla="*/ 188466 w 256"/>
                <a:gd name="T45" fmla="*/ 188466 h 256"/>
                <a:gd name="T46" fmla="*/ 227459 w 256"/>
                <a:gd name="T47" fmla="*/ 188466 h 256"/>
                <a:gd name="T48" fmla="*/ 292447 w 256"/>
                <a:gd name="T49" fmla="*/ 188466 h 256"/>
                <a:gd name="T50" fmla="*/ 311944 w 256"/>
                <a:gd name="T51" fmla="*/ 207963 h 256"/>
                <a:gd name="T52" fmla="*/ 292447 w 256"/>
                <a:gd name="T53" fmla="*/ 227459 h 2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256">
                  <a:moveTo>
                    <a:pt x="256" y="128"/>
                  </a:move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72" y="140"/>
                    <a:pt x="172" y="140"/>
                    <a:pt x="172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69" y="140"/>
                    <a:pt x="64" y="135"/>
                    <a:pt x="64" y="128"/>
                  </a:cubicBezTo>
                  <a:cubicBezTo>
                    <a:pt x="64" y="121"/>
                    <a:pt x="69" y="116"/>
                    <a:pt x="7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7666038" y="4505325"/>
              <a:ext cx="415925" cy="415925"/>
            </a:xfrm>
            <a:custGeom>
              <a:avLst/>
              <a:gdLst>
                <a:gd name="T0" fmla="*/ 415925 w 256"/>
                <a:gd name="T1" fmla="*/ 207963 h 256"/>
                <a:gd name="T2" fmla="*/ 415925 w 256"/>
                <a:gd name="T3" fmla="*/ 396429 h 256"/>
                <a:gd name="T4" fmla="*/ 396429 w 256"/>
                <a:gd name="T5" fmla="*/ 415925 h 256"/>
                <a:gd name="T6" fmla="*/ 207963 w 256"/>
                <a:gd name="T7" fmla="*/ 415925 h 256"/>
                <a:gd name="T8" fmla="*/ 207963 w 256"/>
                <a:gd name="T9" fmla="*/ 415925 h 256"/>
                <a:gd name="T10" fmla="*/ 0 w 256"/>
                <a:gd name="T11" fmla="*/ 207963 h 256"/>
                <a:gd name="T12" fmla="*/ 207963 w 256"/>
                <a:gd name="T13" fmla="*/ 0 h 256"/>
                <a:gd name="T14" fmla="*/ 415925 w 256"/>
                <a:gd name="T15" fmla="*/ 207963 h 256"/>
                <a:gd name="T16" fmla="*/ 415925 w 256"/>
                <a:gd name="T17" fmla="*/ 207963 h 256"/>
                <a:gd name="T18" fmla="*/ 207963 w 256"/>
                <a:gd name="T19" fmla="*/ 38993 h 256"/>
                <a:gd name="T20" fmla="*/ 38993 w 256"/>
                <a:gd name="T21" fmla="*/ 207963 h 256"/>
                <a:gd name="T22" fmla="*/ 207963 w 256"/>
                <a:gd name="T23" fmla="*/ 376932 h 256"/>
                <a:gd name="T24" fmla="*/ 207963 w 256"/>
                <a:gd name="T25" fmla="*/ 376932 h 256"/>
                <a:gd name="T26" fmla="*/ 376932 w 256"/>
                <a:gd name="T27" fmla="*/ 207963 h 256"/>
                <a:gd name="T28" fmla="*/ 376932 w 256"/>
                <a:gd name="T29" fmla="*/ 207963 h 256"/>
                <a:gd name="T30" fmla="*/ 207963 w 256"/>
                <a:gd name="T31" fmla="*/ 38993 h 256"/>
                <a:gd name="T32" fmla="*/ 292447 w 256"/>
                <a:gd name="T33" fmla="*/ 227459 h 256"/>
                <a:gd name="T34" fmla="*/ 227459 w 256"/>
                <a:gd name="T35" fmla="*/ 227459 h 256"/>
                <a:gd name="T36" fmla="*/ 227459 w 256"/>
                <a:gd name="T37" fmla="*/ 292447 h 256"/>
                <a:gd name="T38" fmla="*/ 207963 w 256"/>
                <a:gd name="T39" fmla="*/ 311944 h 256"/>
                <a:gd name="T40" fmla="*/ 188466 w 256"/>
                <a:gd name="T41" fmla="*/ 292447 h 256"/>
                <a:gd name="T42" fmla="*/ 188466 w 256"/>
                <a:gd name="T43" fmla="*/ 227459 h 256"/>
                <a:gd name="T44" fmla="*/ 123478 w 256"/>
                <a:gd name="T45" fmla="*/ 227459 h 256"/>
                <a:gd name="T46" fmla="*/ 103981 w 256"/>
                <a:gd name="T47" fmla="*/ 207963 h 256"/>
                <a:gd name="T48" fmla="*/ 123478 w 256"/>
                <a:gd name="T49" fmla="*/ 188466 h 256"/>
                <a:gd name="T50" fmla="*/ 188466 w 256"/>
                <a:gd name="T51" fmla="*/ 188466 h 256"/>
                <a:gd name="T52" fmla="*/ 188466 w 256"/>
                <a:gd name="T53" fmla="*/ 123478 h 256"/>
                <a:gd name="T54" fmla="*/ 207963 w 256"/>
                <a:gd name="T55" fmla="*/ 103981 h 256"/>
                <a:gd name="T56" fmla="*/ 227459 w 256"/>
                <a:gd name="T57" fmla="*/ 123478 h 256"/>
                <a:gd name="T58" fmla="*/ 227459 w 256"/>
                <a:gd name="T59" fmla="*/ 188466 h 256"/>
                <a:gd name="T60" fmla="*/ 292447 w 256"/>
                <a:gd name="T61" fmla="*/ 188466 h 256"/>
                <a:gd name="T62" fmla="*/ 311944 w 256"/>
                <a:gd name="T63" fmla="*/ 207963 h 256"/>
                <a:gd name="T64" fmla="*/ 292447 w 256"/>
                <a:gd name="T65" fmla="*/ 227459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6" h="256">
                  <a:moveTo>
                    <a:pt x="256" y="128"/>
                  </a:move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40" y="140"/>
                    <a:pt x="140" y="140"/>
                    <a:pt x="140" y="140"/>
                  </a:cubicBezTo>
                  <a:cubicBezTo>
                    <a:pt x="140" y="180"/>
                    <a:pt x="140" y="180"/>
                    <a:pt x="140" y="180"/>
                  </a:cubicBezTo>
                  <a:cubicBezTo>
                    <a:pt x="140" y="187"/>
                    <a:pt x="135" y="192"/>
                    <a:pt x="128" y="192"/>
                  </a:cubicBezTo>
                  <a:cubicBezTo>
                    <a:pt x="121" y="192"/>
                    <a:pt x="116" y="187"/>
                    <a:pt x="116" y="18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69" y="140"/>
                    <a:pt x="64" y="135"/>
                    <a:pt x="64" y="128"/>
                  </a:cubicBezTo>
                  <a:cubicBezTo>
                    <a:pt x="64" y="121"/>
                    <a:pt x="69" y="116"/>
                    <a:pt x="7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69"/>
                    <a:pt x="121" y="64"/>
                    <a:pt x="128" y="64"/>
                  </a:cubicBezTo>
                  <a:cubicBezTo>
                    <a:pt x="135" y="64"/>
                    <a:pt x="140" y="69"/>
                    <a:pt x="140" y="7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6937375" y="4549775"/>
              <a:ext cx="415925" cy="325438"/>
            </a:xfrm>
            <a:custGeom>
              <a:avLst/>
              <a:gdLst>
                <a:gd name="T0" fmla="*/ 396429 w 256"/>
                <a:gd name="T1" fmla="*/ 182245 h 200"/>
                <a:gd name="T2" fmla="*/ 279450 w 256"/>
                <a:gd name="T3" fmla="*/ 182245 h 200"/>
                <a:gd name="T4" fmla="*/ 259953 w 256"/>
                <a:gd name="T5" fmla="*/ 162719 h 200"/>
                <a:gd name="T6" fmla="*/ 279450 w 256"/>
                <a:gd name="T7" fmla="*/ 143193 h 200"/>
                <a:gd name="T8" fmla="*/ 396429 w 256"/>
                <a:gd name="T9" fmla="*/ 143193 h 200"/>
                <a:gd name="T10" fmla="*/ 415925 w 256"/>
                <a:gd name="T11" fmla="*/ 162719 h 200"/>
                <a:gd name="T12" fmla="*/ 396429 w 256"/>
                <a:gd name="T13" fmla="*/ 182245 h 200"/>
                <a:gd name="T14" fmla="*/ 259953 w 256"/>
                <a:gd name="T15" fmla="*/ 305912 h 200"/>
                <a:gd name="T16" fmla="*/ 240457 w 256"/>
                <a:gd name="T17" fmla="*/ 325438 h 200"/>
                <a:gd name="T18" fmla="*/ 222585 w 256"/>
                <a:gd name="T19" fmla="*/ 312420 h 200"/>
                <a:gd name="T20" fmla="*/ 222585 w 256"/>
                <a:gd name="T21" fmla="*/ 312420 h 200"/>
                <a:gd name="T22" fmla="*/ 196590 w 256"/>
                <a:gd name="T23" fmla="*/ 247333 h 200"/>
                <a:gd name="T24" fmla="*/ 63364 w 256"/>
                <a:gd name="T25" fmla="*/ 247333 h 200"/>
                <a:gd name="T26" fmla="*/ 37368 w 256"/>
                <a:gd name="T27" fmla="*/ 312420 h 200"/>
                <a:gd name="T28" fmla="*/ 37368 w 256"/>
                <a:gd name="T29" fmla="*/ 312420 h 200"/>
                <a:gd name="T30" fmla="*/ 19496 w 256"/>
                <a:gd name="T31" fmla="*/ 325438 h 200"/>
                <a:gd name="T32" fmla="*/ 0 w 256"/>
                <a:gd name="T33" fmla="*/ 305912 h 200"/>
                <a:gd name="T34" fmla="*/ 1625 w 256"/>
                <a:gd name="T35" fmla="*/ 299403 h 200"/>
                <a:gd name="T36" fmla="*/ 1625 w 256"/>
                <a:gd name="T37" fmla="*/ 299403 h 200"/>
                <a:gd name="T38" fmla="*/ 112105 w 256"/>
                <a:gd name="T39" fmla="*/ 13018 h 200"/>
                <a:gd name="T40" fmla="*/ 112105 w 256"/>
                <a:gd name="T41" fmla="*/ 13018 h 200"/>
                <a:gd name="T42" fmla="*/ 129977 w 256"/>
                <a:gd name="T43" fmla="*/ 0 h 200"/>
                <a:gd name="T44" fmla="*/ 147848 w 256"/>
                <a:gd name="T45" fmla="*/ 13018 h 200"/>
                <a:gd name="T46" fmla="*/ 147848 w 256"/>
                <a:gd name="T47" fmla="*/ 13018 h 200"/>
                <a:gd name="T48" fmla="*/ 258328 w 256"/>
                <a:gd name="T49" fmla="*/ 299403 h 200"/>
                <a:gd name="T50" fmla="*/ 258328 w 256"/>
                <a:gd name="T51" fmla="*/ 299403 h 200"/>
                <a:gd name="T52" fmla="*/ 259953 w 256"/>
                <a:gd name="T53" fmla="*/ 305912 h 200"/>
                <a:gd name="T54" fmla="*/ 129977 w 256"/>
                <a:gd name="T55" fmla="*/ 73224 h 200"/>
                <a:gd name="T56" fmla="*/ 77986 w 256"/>
                <a:gd name="T57" fmla="*/ 208280 h 200"/>
                <a:gd name="T58" fmla="*/ 181967 w 256"/>
                <a:gd name="T59" fmla="*/ 208280 h 200"/>
                <a:gd name="T60" fmla="*/ 129977 w 256"/>
                <a:gd name="T61" fmla="*/ 73224 h 2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6" h="200">
                  <a:moveTo>
                    <a:pt x="244" y="112"/>
                  </a:moveTo>
                  <a:cubicBezTo>
                    <a:pt x="172" y="112"/>
                    <a:pt x="172" y="112"/>
                    <a:pt x="172" y="112"/>
                  </a:cubicBezTo>
                  <a:cubicBezTo>
                    <a:pt x="165" y="112"/>
                    <a:pt x="160" y="107"/>
                    <a:pt x="160" y="100"/>
                  </a:cubicBezTo>
                  <a:cubicBezTo>
                    <a:pt x="160" y="93"/>
                    <a:pt x="165" y="88"/>
                    <a:pt x="172" y="88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51" y="88"/>
                    <a:pt x="256" y="93"/>
                    <a:pt x="256" y="100"/>
                  </a:cubicBezTo>
                  <a:cubicBezTo>
                    <a:pt x="256" y="107"/>
                    <a:pt x="251" y="112"/>
                    <a:pt x="244" y="112"/>
                  </a:cubicBezTo>
                  <a:moveTo>
                    <a:pt x="160" y="188"/>
                  </a:moveTo>
                  <a:cubicBezTo>
                    <a:pt x="160" y="195"/>
                    <a:pt x="155" y="200"/>
                    <a:pt x="148" y="200"/>
                  </a:cubicBezTo>
                  <a:cubicBezTo>
                    <a:pt x="143" y="200"/>
                    <a:pt x="139" y="197"/>
                    <a:pt x="137" y="192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1" y="197"/>
                    <a:pt x="17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86"/>
                    <a:pt x="0" y="185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3"/>
                    <a:pt x="75" y="0"/>
                    <a:pt x="80" y="0"/>
                  </a:cubicBezTo>
                  <a:cubicBezTo>
                    <a:pt x="85" y="0"/>
                    <a:pt x="89" y="3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60" y="185"/>
                    <a:pt x="160" y="186"/>
                    <a:pt x="160" y="188"/>
                  </a:cubicBezTo>
                  <a:moveTo>
                    <a:pt x="80" y="45"/>
                  </a:moveTo>
                  <a:cubicBezTo>
                    <a:pt x="48" y="128"/>
                    <a:pt x="48" y="128"/>
                    <a:pt x="48" y="128"/>
                  </a:cubicBezTo>
                  <a:cubicBezTo>
                    <a:pt x="112" y="128"/>
                    <a:pt x="112" y="128"/>
                    <a:pt x="112" y="128"/>
                  </a:cubicBezTo>
                  <a:lnTo>
                    <a:pt x="8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6208713" y="4549775"/>
              <a:ext cx="415925" cy="325438"/>
            </a:xfrm>
            <a:custGeom>
              <a:avLst/>
              <a:gdLst>
                <a:gd name="T0" fmla="*/ 396429 w 256"/>
                <a:gd name="T1" fmla="*/ 182245 h 200"/>
                <a:gd name="T2" fmla="*/ 357436 w 256"/>
                <a:gd name="T3" fmla="*/ 182245 h 200"/>
                <a:gd name="T4" fmla="*/ 357436 w 256"/>
                <a:gd name="T5" fmla="*/ 221298 h 200"/>
                <a:gd name="T6" fmla="*/ 337939 w 256"/>
                <a:gd name="T7" fmla="*/ 240824 h 200"/>
                <a:gd name="T8" fmla="*/ 318443 w 256"/>
                <a:gd name="T9" fmla="*/ 221298 h 200"/>
                <a:gd name="T10" fmla="*/ 318443 w 256"/>
                <a:gd name="T11" fmla="*/ 182245 h 200"/>
                <a:gd name="T12" fmla="*/ 279450 w 256"/>
                <a:gd name="T13" fmla="*/ 182245 h 200"/>
                <a:gd name="T14" fmla="*/ 259953 w 256"/>
                <a:gd name="T15" fmla="*/ 162719 h 200"/>
                <a:gd name="T16" fmla="*/ 279450 w 256"/>
                <a:gd name="T17" fmla="*/ 143193 h 200"/>
                <a:gd name="T18" fmla="*/ 318443 w 256"/>
                <a:gd name="T19" fmla="*/ 143193 h 200"/>
                <a:gd name="T20" fmla="*/ 318443 w 256"/>
                <a:gd name="T21" fmla="*/ 104140 h 200"/>
                <a:gd name="T22" fmla="*/ 337939 w 256"/>
                <a:gd name="T23" fmla="*/ 84614 h 200"/>
                <a:gd name="T24" fmla="*/ 357436 w 256"/>
                <a:gd name="T25" fmla="*/ 104140 h 200"/>
                <a:gd name="T26" fmla="*/ 357436 w 256"/>
                <a:gd name="T27" fmla="*/ 143193 h 200"/>
                <a:gd name="T28" fmla="*/ 396429 w 256"/>
                <a:gd name="T29" fmla="*/ 143193 h 200"/>
                <a:gd name="T30" fmla="*/ 415925 w 256"/>
                <a:gd name="T31" fmla="*/ 162719 h 200"/>
                <a:gd name="T32" fmla="*/ 396429 w 256"/>
                <a:gd name="T33" fmla="*/ 182245 h 200"/>
                <a:gd name="T34" fmla="*/ 259953 w 256"/>
                <a:gd name="T35" fmla="*/ 305912 h 200"/>
                <a:gd name="T36" fmla="*/ 240457 w 256"/>
                <a:gd name="T37" fmla="*/ 325438 h 200"/>
                <a:gd name="T38" fmla="*/ 222585 w 256"/>
                <a:gd name="T39" fmla="*/ 312420 h 200"/>
                <a:gd name="T40" fmla="*/ 222585 w 256"/>
                <a:gd name="T41" fmla="*/ 312420 h 200"/>
                <a:gd name="T42" fmla="*/ 196590 w 256"/>
                <a:gd name="T43" fmla="*/ 247333 h 200"/>
                <a:gd name="T44" fmla="*/ 63364 w 256"/>
                <a:gd name="T45" fmla="*/ 247333 h 200"/>
                <a:gd name="T46" fmla="*/ 37368 w 256"/>
                <a:gd name="T47" fmla="*/ 312420 h 200"/>
                <a:gd name="T48" fmla="*/ 37368 w 256"/>
                <a:gd name="T49" fmla="*/ 312420 h 200"/>
                <a:gd name="T50" fmla="*/ 19496 w 256"/>
                <a:gd name="T51" fmla="*/ 325438 h 200"/>
                <a:gd name="T52" fmla="*/ 0 w 256"/>
                <a:gd name="T53" fmla="*/ 305912 h 200"/>
                <a:gd name="T54" fmla="*/ 1625 w 256"/>
                <a:gd name="T55" fmla="*/ 299403 h 200"/>
                <a:gd name="T56" fmla="*/ 1625 w 256"/>
                <a:gd name="T57" fmla="*/ 299403 h 200"/>
                <a:gd name="T58" fmla="*/ 112105 w 256"/>
                <a:gd name="T59" fmla="*/ 13018 h 200"/>
                <a:gd name="T60" fmla="*/ 112105 w 256"/>
                <a:gd name="T61" fmla="*/ 13018 h 200"/>
                <a:gd name="T62" fmla="*/ 129977 w 256"/>
                <a:gd name="T63" fmla="*/ 0 h 200"/>
                <a:gd name="T64" fmla="*/ 147848 w 256"/>
                <a:gd name="T65" fmla="*/ 13018 h 200"/>
                <a:gd name="T66" fmla="*/ 147848 w 256"/>
                <a:gd name="T67" fmla="*/ 13018 h 200"/>
                <a:gd name="T68" fmla="*/ 258328 w 256"/>
                <a:gd name="T69" fmla="*/ 299403 h 200"/>
                <a:gd name="T70" fmla="*/ 258328 w 256"/>
                <a:gd name="T71" fmla="*/ 299403 h 200"/>
                <a:gd name="T72" fmla="*/ 259953 w 256"/>
                <a:gd name="T73" fmla="*/ 305912 h 200"/>
                <a:gd name="T74" fmla="*/ 129977 w 256"/>
                <a:gd name="T75" fmla="*/ 73224 h 200"/>
                <a:gd name="T76" fmla="*/ 77986 w 256"/>
                <a:gd name="T77" fmla="*/ 208280 h 200"/>
                <a:gd name="T78" fmla="*/ 181967 w 256"/>
                <a:gd name="T79" fmla="*/ 208280 h 200"/>
                <a:gd name="T80" fmla="*/ 129977 w 256"/>
                <a:gd name="T81" fmla="*/ 73224 h 2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200">
                  <a:moveTo>
                    <a:pt x="244" y="112"/>
                  </a:moveTo>
                  <a:cubicBezTo>
                    <a:pt x="220" y="112"/>
                    <a:pt x="220" y="112"/>
                    <a:pt x="220" y="112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43"/>
                    <a:pt x="215" y="148"/>
                    <a:pt x="208" y="148"/>
                  </a:cubicBezTo>
                  <a:cubicBezTo>
                    <a:pt x="201" y="148"/>
                    <a:pt x="196" y="143"/>
                    <a:pt x="196" y="136"/>
                  </a:cubicBezTo>
                  <a:cubicBezTo>
                    <a:pt x="196" y="112"/>
                    <a:pt x="196" y="112"/>
                    <a:pt x="196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65" y="112"/>
                    <a:pt x="160" y="107"/>
                    <a:pt x="160" y="100"/>
                  </a:cubicBezTo>
                  <a:cubicBezTo>
                    <a:pt x="160" y="93"/>
                    <a:pt x="165" y="88"/>
                    <a:pt x="172" y="88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6" y="57"/>
                    <a:pt x="201" y="52"/>
                    <a:pt x="208" y="52"/>
                  </a:cubicBezTo>
                  <a:cubicBezTo>
                    <a:pt x="215" y="52"/>
                    <a:pt x="220" y="57"/>
                    <a:pt x="220" y="64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51" y="88"/>
                    <a:pt x="256" y="93"/>
                    <a:pt x="256" y="100"/>
                  </a:cubicBezTo>
                  <a:cubicBezTo>
                    <a:pt x="256" y="107"/>
                    <a:pt x="251" y="112"/>
                    <a:pt x="244" y="112"/>
                  </a:cubicBezTo>
                  <a:moveTo>
                    <a:pt x="160" y="188"/>
                  </a:moveTo>
                  <a:cubicBezTo>
                    <a:pt x="160" y="195"/>
                    <a:pt x="155" y="200"/>
                    <a:pt x="148" y="200"/>
                  </a:cubicBezTo>
                  <a:cubicBezTo>
                    <a:pt x="143" y="200"/>
                    <a:pt x="139" y="197"/>
                    <a:pt x="137" y="192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1" y="197"/>
                    <a:pt x="17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86"/>
                    <a:pt x="0" y="185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3"/>
                    <a:pt x="75" y="0"/>
                    <a:pt x="80" y="0"/>
                  </a:cubicBezTo>
                  <a:cubicBezTo>
                    <a:pt x="85" y="0"/>
                    <a:pt x="89" y="3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60" y="185"/>
                    <a:pt x="160" y="186"/>
                    <a:pt x="160" y="188"/>
                  </a:cubicBezTo>
                  <a:moveTo>
                    <a:pt x="80" y="45"/>
                  </a:moveTo>
                  <a:cubicBezTo>
                    <a:pt x="48" y="128"/>
                    <a:pt x="48" y="128"/>
                    <a:pt x="48" y="128"/>
                  </a:cubicBezTo>
                  <a:cubicBezTo>
                    <a:pt x="112" y="128"/>
                    <a:pt x="112" y="128"/>
                    <a:pt x="112" y="128"/>
                  </a:cubicBezTo>
                  <a:lnTo>
                    <a:pt x="8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5572125" y="4505325"/>
              <a:ext cx="233363" cy="415925"/>
            </a:xfrm>
            <a:custGeom>
              <a:avLst/>
              <a:gdLst>
                <a:gd name="T0" fmla="*/ 226881 w 144"/>
                <a:gd name="T1" fmla="*/ 129977 h 256"/>
                <a:gd name="T2" fmla="*/ 226881 w 144"/>
                <a:gd name="T3" fmla="*/ 129977 h 256"/>
                <a:gd name="T4" fmla="*/ 150714 w 144"/>
                <a:gd name="T5" fmla="*/ 207963 h 256"/>
                <a:gd name="T6" fmla="*/ 226881 w 144"/>
                <a:gd name="T7" fmla="*/ 285948 h 256"/>
                <a:gd name="T8" fmla="*/ 233363 w 144"/>
                <a:gd name="T9" fmla="*/ 298946 h 256"/>
                <a:gd name="T10" fmla="*/ 226881 w 144"/>
                <a:gd name="T11" fmla="*/ 311944 h 256"/>
                <a:gd name="T12" fmla="*/ 129646 w 144"/>
                <a:gd name="T13" fmla="*/ 409426 h 256"/>
                <a:gd name="T14" fmla="*/ 116682 w 144"/>
                <a:gd name="T15" fmla="*/ 415925 h 256"/>
                <a:gd name="T16" fmla="*/ 97235 w 144"/>
                <a:gd name="T17" fmla="*/ 396429 h 256"/>
                <a:gd name="T18" fmla="*/ 97235 w 144"/>
                <a:gd name="T19" fmla="*/ 261578 h 256"/>
                <a:gd name="T20" fmla="*/ 32412 w 144"/>
                <a:gd name="T21" fmla="*/ 324941 h 256"/>
                <a:gd name="T22" fmla="*/ 19447 w 144"/>
                <a:gd name="T23" fmla="*/ 331440 h 256"/>
                <a:gd name="T24" fmla="*/ 0 w 144"/>
                <a:gd name="T25" fmla="*/ 311944 h 256"/>
                <a:gd name="T26" fmla="*/ 6482 w 144"/>
                <a:gd name="T27" fmla="*/ 298946 h 256"/>
                <a:gd name="T28" fmla="*/ 95614 w 144"/>
                <a:gd name="T29" fmla="*/ 207963 h 256"/>
                <a:gd name="T30" fmla="*/ 6482 w 144"/>
                <a:gd name="T31" fmla="*/ 116979 h 256"/>
                <a:gd name="T32" fmla="*/ 0 w 144"/>
                <a:gd name="T33" fmla="*/ 103981 h 256"/>
                <a:gd name="T34" fmla="*/ 19447 w 144"/>
                <a:gd name="T35" fmla="*/ 84485 h 256"/>
                <a:gd name="T36" fmla="*/ 32412 w 144"/>
                <a:gd name="T37" fmla="*/ 90984 h 256"/>
                <a:gd name="T38" fmla="*/ 97235 w 144"/>
                <a:gd name="T39" fmla="*/ 154347 h 256"/>
                <a:gd name="T40" fmla="*/ 97235 w 144"/>
                <a:gd name="T41" fmla="*/ 19496 h 256"/>
                <a:gd name="T42" fmla="*/ 116682 w 144"/>
                <a:gd name="T43" fmla="*/ 0 h 256"/>
                <a:gd name="T44" fmla="*/ 129646 w 144"/>
                <a:gd name="T45" fmla="*/ 6499 h 256"/>
                <a:gd name="T46" fmla="*/ 226881 w 144"/>
                <a:gd name="T47" fmla="*/ 103981 h 256"/>
                <a:gd name="T48" fmla="*/ 233363 w 144"/>
                <a:gd name="T49" fmla="*/ 116979 h 256"/>
                <a:gd name="T50" fmla="*/ 226881 w 144"/>
                <a:gd name="T51" fmla="*/ 129977 h 256"/>
                <a:gd name="T52" fmla="*/ 136128 w 144"/>
                <a:gd name="T53" fmla="*/ 349312 h 256"/>
                <a:gd name="T54" fmla="*/ 186366 w 144"/>
                <a:gd name="T55" fmla="*/ 298946 h 256"/>
                <a:gd name="T56" fmla="*/ 136128 w 144"/>
                <a:gd name="T57" fmla="*/ 248580 h 256"/>
                <a:gd name="T58" fmla="*/ 136128 w 144"/>
                <a:gd name="T59" fmla="*/ 349312 h 256"/>
                <a:gd name="T60" fmla="*/ 136128 w 144"/>
                <a:gd name="T61" fmla="*/ 66613 h 256"/>
                <a:gd name="T62" fmla="*/ 136128 w 144"/>
                <a:gd name="T63" fmla="*/ 167345 h 256"/>
                <a:gd name="T64" fmla="*/ 186366 w 144"/>
                <a:gd name="T65" fmla="*/ 116979 h 256"/>
                <a:gd name="T66" fmla="*/ 136128 w 144"/>
                <a:gd name="T67" fmla="*/ 66613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4" h="256">
                  <a:moveTo>
                    <a:pt x="140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3" y="178"/>
                    <a:pt x="144" y="181"/>
                    <a:pt x="144" y="184"/>
                  </a:cubicBezTo>
                  <a:cubicBezTo>
                    <a:pt x="144" y="187"/>
                    <a:pt x="143" y="190"/>
                    <a:pt x="140" y="192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78" y="255"/>
                    <a:pt x="75" y="256"/>
                    <a:pt x="72" y="256"/>
                  </a:cubicBezTo>
                  <a:cubicBezTo>
                    <a:pt x="65" y="256"/>
                    <a:pt x="60" y="251"/>
                    <a:pt x="60" y="244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18" y="203"/>
                    <a:pt x="15" y="204"/>
                    <a:pt x="12" y="204"/>
                  </a:cubicBezTo>
                  <a:cubicBezTo>
                    <a:pt x="5" y="204"/>
                    <a:pt x="0" y="199"/>
                    <a:pt x="0" y="192"/>
                  </a:cubicBezTo>
                  <a:cubicBezTo>
                    <a:pt x="0" y="189"/>
                    <a:pt x="1" y="186"/>
                    <a:pt x="4" y="184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0"/>
                    <a:pt x="0" y="67"/>
                    <a:pt x="0" y="64"/>
                  </a:cubicBezTo>
                  <a:cubicBezTo>
                    <a:pt x="0" y="57"/>
                    <a:pt x="5" y="52"/>
                    <a:pt x="12" y="52"/>
                  </a:cubicBezTo>
                  <a:cubicBezTo>
                    <a:pt x="15" y="52"/>
                    <a:pt x="18" y="53"/>
                    <a:pt x="20" y="56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65" y="0"/>
                    <a:pt x="72" y="0"/>
                  </a:cubicBezTo>
                  <a:cubicBezTo>
                    <a:pt x="75" y="0"/>
                    <a:pt x="78" y="1"/>
                    <a:pt x="80" y="4"/>
                  </a:cubicBezTo>
                  <a:cubicBezTo>
                    <a:pt x="140" y="64"/>
                    <a:pt x="140" y="64"/>
                    <a:pt x="140" y="64"/>
                  </a:cubicBezTo>
                  <a:cubicBezTo>
                    <a:pt x="143" y="66"/>
                    <a:pt x="144" y="69"/>
                    <a:pt x="144" y="72"/>
                  </a:cubicBezTo>
                  <a:cubicBezTo>
                    <a:pt x="144" y="75"/>
                    <a:pt x="143" y="78"/>
                    <a:pt x="140" y="80"/>
                  </a:cubicBezTo>
                  <a:moveTo>
                    <a:pt x="84" y="215"/>
                  </a:moveTo>
                  <a:cubicBezTo>
                    <a:pt x="115" y="184"/>
                    <a:pt x="115" y="184"/>
                    <a:pt x="115" y="184"/>
                  </a:cubicBezTo>
                  <a:cubicBezTo>
                    <a:pt x="84" y="153"/>
                    <a:pt x="84" y="153"/>
                    <a:pt x="84" y="153"/>
                  </a:cubicBezTo>
                  <a:lnTo>
                    <a:pt x="84" y="215"/>
                  </a:lnTo>
                  <a:close/>
                  <a:moveTo>
                    <a:pt x="84" y="41"/>
                  </a:moveTo>
                  <a:cubicBezTo>
                    <a:pt x="84" y="103"/>
                    <a:pt x="84" y="103"/>
                    <a:pt x="84" y="103"/>
                  </a:cubicBezTo>
                  <a:cubicBezTo>
                    <a:pt x="115" y="72"/>
                    <a:pt x="115" y="72"/>
                    <a:pt x="115" y="72"/>
                  </a:cubicBezTo>
                  <a:lnTo>
                    <a:pt x="8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803775" y="4556125"/>
              <a:ext cx="312738" cy="312738"/>
            </a:xfrm>
            <a:custGeom>
              <a:avLst/>
              <a:gdLst>
                <a:gd name="T0" fmla="*/ 247584 w 192"/>
                <a:gd name="T1" fmla="*/ 229667 h 192"/>
                <a:gd name="T2" fmla="*/ 99359 w 192"/>
                <a:gd name="T3" fmla="*/ 239440 h 192"/>
                <a:gd name="T4" fmla="*/ 35835 w 192"/>
                <a:gd name="T5" fmla="*/ 304594 h 192"/>
                <a:gd name="T6" fmla="*/ 8144 w 192"/>
                <a:gd name="T7" fmla="*/ 304594 h 192"/>
                <a:gd name="T8" fmla="*/ 8144 w 192"/>
                <a:gd name="T9" fmla="*/ 276903 h 192"/>
                <a:gd name="T10" fmla="*/ 73298 w 192"/>
                <a:gd name="T11" fmla="*/ 213379 h 192"/>
                <a:gd name="T12" fmla="*/ 83071 w 192"/>
                <a:gd name="T13" fmla="*/ 65154 h 192"/>
                <a:gd name="T14" fmla="*/ 122163 w 192"/>
                <a:gd name="T15" fmla="*/ 26062 h 192"/>
                <a:gd name="T16" fmla="*/ 149854 w 192"/>
                <a:gd name="T17" fmla="*/ 53752 h 192"/>
                <a:gd name="T18" fmla="*/ 195461 w 192"/>
                <a:gd name="T19" fmla="*/ 8144 h 192"/>
                <a:gd name="T20" fmla="*/ 223152 w 192"/>
                <a:gd name="T21" fmla="*/ 8144 h 192"/>
                <a:gd name="T22" fmla="*/ 223152 w 192"/>
                <a:gd name="T23" fmla="*/ 35835 h 192"/>
                <a:gd name="T24" fmla="*/ 177544 w 192"/>
                <a:gd name="T25" fmla="*/ 81442 h 192"/>
                <a:gd name="T26" fmla="*/ 231296 w 192"/>
                <a:gd name="T27" fmla="*/ 135194 h 192"/>
                <a:gd name="T28" fmla="*/ 276903 w 192"/>
                <a:gd name="T29" fmla="*/ 89586 h 192"/>
                <a:gd name="T30" fmla="*/ 304594 w 192"/>
                <a:gd name="T31" fmla="*/ 89586 h 192"/>
                <a:gd name="T32" fmla="*/ 304594 w 192"/>
                <a:gd name="T33" fmla="*/ 117277 h 192"/>
                <a:gd name="T34" fmla="*/ 258986 w 192"/>
                <a:gd name="T35" fmla="*/ 162884 h 192"/>
                <a:gd name="T36" fmla="*/ 286677 w 192"/>
                <a:gd name="T37" fmla="*/ 190575 h 192"/>
                <a:gd name="T38" fmla="*/ 247584 w 192"/>
                <a:gd name="T39" fmla="*/ 229667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2" h="192">
                  <a:moveTo>
                    <a:pt x="152" y="141"/>
                  </a:moveTo>
                  <a:cubicBezTo>
                    <a:pt x="127" y="166"/>
                    <a:pt x="89" y="168"/>
                    <a:pt x="61" y="147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17" y="192"/>
                    <a:pt x="9" y="192"/>
                    <a:pt x="5" y="187"/>
                  </a:cubicBezTo>
                  <a:cubicBezTo>
                    <a:pt x="0" y="183"/>
                    <a:pt x="0" y="175"/>
                    <a:pt x="5" y="17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24" y="103"/>
                    <a:pt x="26" y="65"/>
                    <a:pt x="51" y="40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5" y="0"/>
                    <a:pt x="132" y="0"/>
                    <a:pt x="137" y="5"/>
                  </a:cubicBezTo>
                  <a:cubicBezTo>
                    <a:pt x="141" y="9"/>
                    <a:pt x="141" y="17"/>
                    <a:pt x="137" y="22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5" y="51"/>
                    <a:pt x="183" y="51"/>
                    <a:pt x="187" y="55"/>
                  </a:cubicBezTo>
                  <a:cubicBezTo>
                    <a:pt x="192" y="60"/>
                    <a:pt x="192" y="67"/>
                    <a:pt x="187" y="72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76" y="117"/>
                    <a:pt x="176" y="117"/>
                    <a:pt x="176" y="117"/>
                  </a:cubicBezTo>
                  <a:lnTo>
                    <a:pt x="152" y="1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4038600" y="4519613"/>
              <a:ext cx="385763" cy="387350"/>
            </a:xfrm>
            <a:custGeom>
              <a:avLst/>
              <a:gdLst>
                <a:gd name="T0" fmla="*/ 48626 w 238"/>
                <a:gd name="T1" fmla="*/ 343407 h 238"/>
                <a:gd name="T2" fmla="*/ 43763 w 238"/>
                <a:gd name="T3" fmla="*/ 338524 h 238"/>
                <a:gd name="T4" fmla="*/ 43763 w 238"/>
                <a:gd name="T5" fmla="*/ 177400 h 238"/>
                <a:gd name="T6" fmla="*/ 176673 w 238"/>
                <a:gd name="T7" fmla="*/ 43943 h 238"/>
                <a:gd name="T8" fmla="*/ 337137 w 238"/>
                <a:gd name="T9" fmla="*/ 43943 h 238"/>
                <a:gd name="T10" fmla="*/ 342000 w 238"/>
                <a:gd name="T11" fmla="*/ 48826 h 238"/>
                <a:gd name="T12" fmla="*/ 342000 w 238"/>
                <a:gd name="T13" fmla="*/ 209950 h 238"/>
                <a:gd name="T14" fmla="*/ 209090 w 238"/>
                <a:gd name="T15" fmla="*/ 343407 h 238"/>
                <a:gd name="T16" fmla="*/ 48626 w 238"/>
                <a:gd name="T17" fmla="*/ 343407 h 238"/>
                <a:gd name="T18" fmla="*/ 247991 w 238"/>
                <a:gd name="T19" fmla="*/ 249011 h 238"/>
                <a:gd name="T20" fmla="*/ 137773 w 238"/>
                <a:gd name="T21" fmla="*/ 138339 h 238"/>
                <a:gd name="T22" fmla="*/ 71318 w 238"/>
                <a:gd name="T23" fmla="*/ 205068 h 238"/>
                <a:gd name="T24" fmla="*/ 71318 w 238"/>
                <a:gd name="T25" fmla="*/ 310857 h 238"/>
                <a:gd name="T26" fmla="*/ 76180 w 238"/>
                <a:gd name="T27" fmla="*/ 315739 h 238"/>
                <a:gd name="T28" fmla="*/ 181536 w 238"/>
                <a:gd name="T29" fmla="*/ 315739 h 238"/>
                <a:gd name="T30" fmla="*/ 247991 w 238"/>
                <a:gd name="T31" fmla="*/ 249011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8" h="238">
                  <a:moveTo>
                    <a:pt x="30" y="211"/>
                  </a:moveTo>
                  <a:cubicBezTo>
                    <a:pt x="27" y="208"/>
                    <a:pt x="27" y="208"/>
                    <a:pt x="27" y="208"/>
                  </a:cubicBezTo>
                  <a:cubicBezTo>
                    <a:pt x="0" y="181"/>
                    <a:pt x="0" y="136"/>
                    <a:pt x="27" y="109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36" y="0"/>
                    <a:pt x="181" y="0"/>
                    <a:pt x="208" y="27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38" y="57"/>
                    <a:pt x="238" y="102"/>
                    <a:pt x="211" y="129"/>
                  </a:cubicBezTo>
                  <a:cubicBezTo>
                    <a:pt x="129" y="211"/>
                    <a:pt x="129" y="211"/>
                    <a:pt x="129" y="211"/>
                  </a:cubicBezTo>
                  <a:cubicBezTo>
                    <a:pt x="102" y="238"/>
                    <a:pt x="57" y="238"/>
                    <a:pt x="30" y="211"/>
                  </a:cubicBezTo>
                  <a:moveTo>
                    <a:pt x="153" y="153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26" y="144"/>
                    <a:pt x="26" y="173"/>
                    <a:pt x="44" y="191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5" y="212"/>
                    <a:pt x="94" y="212"/>
                    <a:pt x="112" y="194"/>
                  </a:cubicBezTo>
                  <a:lnTo>
                    <a:pt x="153" y="1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373438" y="4529138"/>
              <a:ext cx="260350" cy="366712"/>
            </a:xfrm>
            <a:custGeom>
              <a:avLst/>
              <a:gdLst>
                <a:gd name="T0" fmla="*/ 130175 w 160"/>
                <a:gd name="T1" fmla="*/ 366712 h 225"/>
                <a:gd name="T2" fmla="*/ 0 w 160"/>
                <a:gd name="T3" fmla="*/ 233066 h 225"/>
                <a:gd name="T4" fmla="*/ 126921 w 160"/>
                <a:gd name="T5" fmla="*/ 0 h 225"/>
                <a:gd name="T6" fmla="*/ 260350 w 160"/>
                <a:gd name="T7" fmla="*/ 233066 h 225"/>
                <a:gd name="T8" fmla="*/ 130175 w 160"/>
                <a:gd name="T9" fmla="*/ 3667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225">
                  <a:moveTo>
                    <a:pt x="80" y="225"/>
                  </a:moveTo>
                  <a:cubicBezTo>
                    <a:pt x="37" y="225"/>
                    <a:pt x="0" y="189"/>
                    <a:pt x="0" y="143"/>
                  </a:cubicBezTo>
                  <a:cubicBezTo>
                    <a:pt x="0" y="101"/>
                    <a:pt x="78" y="0"/>
                    <a:pt x="78" y="0"/>
                  </a:cubicBezTo>
                  <a:cubicBezTo>
                    <a:pt x="78" y="0"/>
                    <a:pt x="160" y="99"/>
                    <a:pt x="160" y="143"/>
                  </a:cubicBezTo>
                  <a:cubicBezTo>
                    <a:pt x="160" y="188"/>
                    <a:pt x="122" y="225"/>
                    <a:pt x="80" y="22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2566988" y="4530725"/>
              <a:ext cx="415925" cy="365125"/>
            </a:xfrm>
            <a:custGeom>
              <a:avLst/>
              <a:gdLst>
                <a:gd name="T0" fmla="*/ 404552 w 256"/>
                <a:gd name="T1" fmla="*/ 200493 h 224"/>
                <a:gd name="T2" fmla="*/ 216086 w 256"/>
                <a:gd name="T3" fmla="*/ 278734 h 224"/>
                <a:gd name="T4" fmla="*/ 216086 w 256"/>
                <a:gd name="T5" fmla="*/ 278734 h 224"/>
                <a:gd name="T6" fmla="*/ 199839 w 256"/>
                <a:gd name="T7" fmla="*/ 278734 h 224"/>
                <a:gd name="T8" fmla="*/ 199839 w 256"/>
                <a:gd name="T9" fmla="*/ 278734 h 224"/>
                <a:gd name="T10" fmla="*/ 11373 w 256"/>
                <a:gd name="T11" fmla="*/ 200493 h 224"/>
                <a:gd name="T12" fmla="*/ 0 w 256"/>
                <a:gd name="T13" fmla="*/ 182563 h 224"/>
                <a:gd name="T14" fmla="*/ 27620 w 256"/>
                <a:gd name="T15" fmla="*/ 164632 h 224"/>
                <a:gd name="T16" fmla="*/ 27620 w 256"/>
                <a:gd name="T17" fmla="*/ 164632 h 224"/>
                <a:gd name="T18" fmla="*/ 207963 w 256"/>
                <a:gd name="T19" fmla="*/ 239613 h 224"/>
                <a:gd name="T20" fmla="*/ 388305 w 256"/>
                <a:gd name="T21" fmla="*/ 164632 h 224"/>
                <a:gd name="T22" fmla="*/ 388305 w 256"/>
                <a:gd name="T23" fmla="*/ 164632 h 224"/>
                <a:gd name="T24" fmla="*/ 415925 w 256"/>
                <a:gd name="T25" fmla="*/ 182563 h 224"/>
                <a:gd name="T26" fmla="*/ 404552 w 256"/>
                <a:gd name="T27" fmla="*/ 115732 h 224"/>
                <a:gd name="T28" fmla="*/ 216086 w 256"/>
                <a:gd name="T29" fmla="*/ 193973 h 224"/>
                <a:gd name="T30" fmla="*/ 216086 w 256"/>
                <a:gd name="T31" fmla="*/ 193973 h 224"/>
                <a:gd name="T32" fmla="*/ 207963 w 256"/>
                <a:gd name="T33" fmla="*/ 195603 h 224"/>
                <a:gd name="T34" fmla="*/ 199839 w 256"/>
                <a:gd name="T35" fmla="*/ 193973 h 224"/>
                <a:gd name="T36" fmla="*/ 199839 w 256"/>
                <a:gd name="T37" fmla="*/ 193973 h 224"/>
                <a:gd name="T38" fmla="*/ 11373 w 256"/>
                <a:gd name="T39" fmla="*/ 115732 h 224"/>
                <a:gd name="T40" fmla="*/ 11373 w 256"/>
                <a:gd name="T41" fmla="*/ 79871 h 224"/>
                <a:gd name="T42" fmla="*/ 199839 w 256"/>
                <a:gd name="T43" fmla="*/ 1630 h 224"/>
                <a:gd name="T44" fmla="*/ 199839 w 256"/>
                <a:gd name="T45" fmla="*/ 1630 h 224"/>
                <a:gd name="T46" fmla="*/ 207963 w 256"/>
                <a:gd name="T47" fmla="*/ 0 h 224"/>
                <a:gd name="T48" fmla="*/ 216086 w 256"/>
                <a:gd name="T49" fmla="*/ 1630 h 224"/>
                <a:gd name="T50" fmla="*/ 216086 w 256"/>
                <a:gd name="T51" fmla="*/ 1630 h 224"/>
                <a:gd name="T52" fmla="*/ 404552 w 256"/>
                <a:gd name="T53" fmla="*/ 79871 h 224"/>
                <a:gd name="T54" fmla="*/ 404552 w 256"/>
                <a:gd name="T55" fmla="*/ 115732 h 224"/>
                <a:gd name="T56" fmla="*/ 27620 w 256"/>
                <a:gd name="T57" fmla="*/ 249393 h 224"/>
                <a:gd name="T58" fmla="*/ 27620 w 256"/>
                <a:gd name="T59" fmla="*/ 249393 h 224"/>
                <a:gd name="T60" fmla="*/ 207963 w 256"/>
                <a:gd name="T61" fmla="*/ 324374 h 224"/>
                <a:gd name="T62" fmla="*/ 388305 w 256"/>
                <a:gd name="T63" fmla="*/ 249393 h 224"/>
                <a:gd name="T64" fmla="*/ 388305 w 256"/>
                <a:gd name="T65" fmla="*/ 249393 h 224"/>
                <a:gd name="T66" fmla="*/ 415925 w 256"/>
                <a:gd name="T67" fmla="*/ 267324 h 224"/>
                <a:gd name="T68" fmla="*/ 404552 w 256"/>
                <a:gd name="T69" fmla="*/ 285254 h 224"/>
                <a:gd name="T70" fmla="*/ 216086 w 256"/>
                <a:gd name="T71" fmla="*/ 363495 h 224"/>
                <a:gd name="T72" fmla="*/ 216086 w 256"/>
                <a:gd name="T73" fmla="*/ 363495 h 224"/>
                <a:gd name="T74" fmla="*/ 199839 w 256"/>
                <a:gd name="T75" fmla="*/ 363495 h 224"/>
                <a:gd name="T76" fmla="*/ 199839 w 256"/>
                <a:gd name="T77" fmla="*/ 363495 h 224"/>
                <a:gd name="T78" fmla="*/ 11373 w 256"/>
                <a:gd name="T79" fmla="*/ 285254 h 224"/>
                <a:gd name="T80" fmla="*/ 0 w 256"/>
                <a:gd name="T81" fmla="*/ 267324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224">
                  <a:moveTo>
                    <a:pt x="249" y="123"/>
                  </a:moveTo>
                  <a:cubicBezTo>
                    <a:pt x="249" y="123"/>
                    <a:pt x="249" y="123"/>
                    <a:pt x="249" y="123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1" y="172"/>
                    <a:pt x="130" y="172"/>
                    <a:pt x="128" y="172"/>
                  </a:cubicBezTo>
                  <a:cubicBezTo>
                    <a:pt x="126" y="172"/>
                    <a:pt x="125" y="172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3" y="121"/>
                    <a:pt x="0" y="117"/>
                    <a:pt x="0" y="112"/>
                  </a:cubicBezTo>
                  <a:cubicBezTo>
                    <a:pt x="0" y="105"/>
                    <a:pt x="5" y="100"/>
                    <a:pt x="12" y="100"/>
                  </a:cubicBezTo>
                  <a:cubicBezTo>
                    <a:pt x="14" y="100"/>
                    <a:pt x="15" y="100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41" y="100"/>
                    <a:pt x="242" y="100"/>
                    <a:pt x="244" y="100"/>
                  </a:cubicBezTo>
                  <a:cubicBezTo>
                    <a:pt x="251" y="100"/>
                    <a:pt x="256" y="105"/>
                    <a:pt x="256" y="112"/>
                  </a:cubicBezTo>
                  <a:cubicBezTo>
                    <a:pt x="256" y="117"/>
                    <a:pt x="253" y="121"/>
                    <a:pt x="249" y="123"/>
                  </a:cubicBezTo>
                  <a:moveTo>
                    <a:pt x="249" y="71"/>
                  </a:moveTo>
                  <a:cubicBezTo>
                    <a:pt x="249" y="71"/>
                    <a:pt x="249" y="71"/>
                    <a:pt x="249" y="7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0"/>
                    <a:pt x="130" y="120"/>
                    <a:pt x="128" y="120"/>
                  </a:cubicBezTo>
                  <a:cubicBezTo>
                    <a:pt x="126" y="120"/>
                    <a:pt x="125" y="120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3" y="69"/>
                    <a:pt x="0" y="65"/>
                    <a:pt x="0" y="60"/>
                  </a:cubicBezTo>
                  <a:cubicBezTo>
                    <a:pt x="0" y="55"/>
                    <a:pt x="3" y="51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0"/>
                    <a:pt x="126" y="0"/>
                    <a:pt x="128" y="0"/>
                  </a:cubicBezTo>
                  <a:cubicBezTo>
                    <a:pt x="130" y="0"/>
                    <a:pt x="131" y="0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53" y="51"/>
                    <a:pt x="256" y="55"/>
                    <a:pt x="256" y="60"/>
                  </a:cubicBezTo>
                  <a:cubicBezTo>
                    <a:pt x="256" y="65"/>
                    <a:pt x="253" y="69"/>
                    <a:pt x="249" y="71"/>
                  </a:cubicBezTo>
                  <a:moveTo>
                    <a:pt x="12" y="152"/>
                  </a:moveTo>
                  <a:cubicBezTo>
                    <a:pt x="14" y="152"/>
                    <a:pt x="15" y="152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28" y="199"/>
                    <a:pt x="128" y="199"/>
                    <a:pt x="128" y="199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1" y="152"/>
                    <a:pt x="242" y="152"/>
                    <a:pt x="244" y="152"/>
                  </a:cubicBezTo>
                  <a:cubicBezTo>
                    <a:pt x="251" y="152"/>
                    <a:pt x="256" y="157"/>
                    <a:pt x="256" y="164"/>
                  </a:cubicBezTo>
                  <a:cubicBezTo>
                    <a:pt x="256" y="169"/>
                    <a:pt x="253" y="173"/>
                    <a:pt x="249" y="175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1" y="224"/>
                    <a:pt x="130" y="224"/>
                    <a:pt x="128" y="224"/>
                  </a:cubicBezTo>
                  <a:cubicBezTo>
                    <a:pt x="126" y="224"/>
                    <a:pt x="125" y="224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73"/>
                    <a:pt x="0" y="169"/>
                    <a:pt x="0" y="164"/>
                  </a:cubicBezTo>
                  <a:cubicBezTo>
                    <a:pt x="0" y="157"/>
                    <a:pt x="5" y="152"/>
                    <a:pt x="12" y="15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1838325" y="4505325"/>
              <a:ext cx="415925" cy="415925"/>
            </a:xfrm>
            <a:custGeom>
              <a:avLst/>
              <a:gdLst>
                <a:gd name="T0" fmla="*/ 207963 w 256"/>
                <a:gd name="T1" fmla="*/ 415925 h 256"/>
                <a:gd name="T2" fmla="*/ 0 w 256"/>
                <a:gd name="T3" fmla="*/ 207963 h 256"/>
                <a:gd name="T4" fmla="*/ 207963 w 256"/>
                <a:gd name="T5" fmla="*/ 0 h 256"/>
                <a:gd name="T6" fmla="*/ 415925 w 256"/>
                <a:gd name="T7" fmla="*/ 207963 h 256"/>
                <a:gd name="T8" fmla="*/ 207963 w 256"/>
                <a:gd name="T9" fmla="*/ 415925 h 256"/>
                <a:gd name="T10" fmla="*/ 207963 w 256"/>
                <a:gd name="T11" fmla="*/ 38993 h 256"/>
                <a:gd name="T12" fmla="*/ 38993 w 256"/>
                <a:gd name="T13" fmla="*/ 207963 h 256"/>
                <a:gd name="T14" fmla="*/ 207963 w 256"/>
                <a:gd name="T15" fmla="*/ 376932 h 256"/>
                <a:gd name="T16" fmla="*/ 376932 w 256"/>
                <a:gd name="T17" fmla="*/ 207963 h 256"/>
                <a:gd name="T18" fmla="*/ 207963 w 256"/>
                <a:gd name="T19" fmla="*/ 38993 h 256"/>
                <a:gd name="T20" fmla="*/ 207963 w 256"/>
                <a:gd name="T21" fmla="*/ 331440 h 256"/>
                <a:gd name="T22" fmla="*/ 84485 w 256"/>
                <a:gd name="T23" fmla="*/ 207963 h 256"/>
                <a:gd name="T24" fmla="*/ 207963 w 256"/>
                <a:gd name="T25" fmla="*/ 84485 h 256"/>
                <a:gd name="T26" fmla="*/ 331440 w 256"/>
                <a:gd name="T27" fmla="*/ 207963 h 256"/>
                <a:gd name="T28" fmla="*/ 207963 w 256"/>
                <a:gd name="T29" fmla="*/ 331440 h 256"/>
                <a:gd name="T30" fmla="*/ 207963 w 256"/>
                <a:gd name="T31" fmla="*/ 123478 h 256"/>
                <a:gd name="T32" fmla="*/ 123478 w 256"/>
                <a:gd name="T33" fmla="*/ 207963 h 256"/>
                <a:gd name="T34" fmla="*/ 207963 w 256"/>
                <a:gd name="T35" fmla="*/ 292447 h 256"/>
                <a:gd name="T36" fmla="*/ 292447 w 256"/>
                <a:gd name="T37" fmla="*/ 207963 h 256"/>
                <a:gd name="T38" fmla="*/ 207963 w 256"/>
                <a:gd name="T39" fmla="*/ 123478 h 256"/>
                <a:gd name="T40" fmla="*/ 207963 w 256"/>
                <a:gd name="T41" fmla="*/ 246955 h 256"/>
                <a:gd name="T42" fmla="*/ 168970 w 256"/>
                <a:gd name="T43" fmla="*/ 207963 h 256"/>
                <a:gd name="T44" fmla="*/ 207963 w 256"/>
                <a:gd name="T45" fmla="*/ 168970 h 256"/>
                <a:gd name="T46" fmla="*/ 246955 w 256"/>
                <a:gd name="T47" fmla="*/ 207963 h 256"/>
                <a:gd name="T48" fmla="*/ 207963 w 256"/>
                <a:gd name="T49" fmla="*/ 246955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28" y="204"/>
                  </a:moveTo>
                  <a:cubicBezTo>
                    <a:pt x="86" y="204"/>
                    <a:pt x="52" y="170"/>
                    <a:pt x="52" y="128"/>
                  </a:cubicBezTo>
                  <a:cubicBezTo>
                    <a:pt x="52" y="86"/>
                    <a:pt x="86" y="52"/>
                    <a:pt x="128" y="52"/>
                  </a:cubicBezTo>
                  <a:cubicBezTo>
                    <a:pt x="170" y="52"/>
                    <a:pt x="204" y="86"/>
                    <a:pt x="204" y="128"/>
                  </a:cubicBezTo>
                  <a:cubicBezTo>
                    <a:pt x="204" y="170"/>
                    <a:pt x="170" y="204"/>
                    <a:pt x="128" y="204"/>
                  </a:cubicBezTo>
                  <a:moveTo>
                    <a:pt x="128" y="76"/>
                  </a:moveTo>
                  <a:cubicBezTo>
                    <a:pt x="99" y="76"/>
                    <a:pt x="76" y="99"/>
                    <a:pt x="76" y="128"/>
                  </a:cubicBezTo>
                  <a:cubicBezTo>
                    <a:pt x="76" y="157"/>
                    <a:pt x="99" y="180"/>
                    <a:pt x="128" y="180"/>
                  </a:cubicBezTo>
                  <a:cubicBezTo>
                    <a:pt x="157" y="180"/>
                    <a:pt x="180" y="157"/>
                    <a:pt x="180" y="128"/>
                  </a:cubicBezTo>
                  <a:cubicBezTo>
                    <a:pt x="180" y="99"/>
                    <a:pt x="157" y="76"/>
                    <a:pt x="128" y="76"/>
                  </a:cubicBezTo>
                  <a:moveTo>
                    <a:pt x="128" y="152"/>
                  </a:moveTo>
                  <a:cubicBezTo>
                    <a:pt x="115" y="152"/>
                    <a:pt x="104" y="141"/>
                    <a:pt x="104" y="128"/>
                  </a:cubicBezTo>
                  <a:cubicBezTo>
                    <a:pt x="104" y="115"/>
                    <a:pt x="115" y="104"/>
                    <a:pt x="128" y="104"/>
                  </a:cubicBezTo>
                  <a:cubicBezTo>
                    <a:pt x="141" y="104"/>
                    <a:pt x="152" y="115"/>
                    <a:pt x="152" y="128"/>
                  </a:cubicBezTo>
                  <a:cubicBezTo>
                    <a:pt x="152" y="141"/>
                    <a:pt x="141" y="152"/>
                    <a:pt x="128" y="15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1109663" y="4505325"/>
              <a:ext cx="415925" cy="415925"/>
            </a:xfrm>
            <a:custGeom>
              <a:avLst/>
              <a:gdLst>
                <a:gd name="T0" fmla="*/ 344438 w 256"/>
                <a:gd name="T1" fmla="*/ 227459 h 256"/>
                <a:gd name="T2" fmla="*/ 344438 w 256"/>
                <a:gd name="T3" fmla="*/ 188466 h 256"/>
                <a:gd name="T4" fmla="*/ 415925 w 256"/>
                <a:gd name="T5" fmla="*/ 207963 h 256"/>
                <a:gd name="T6" fmla="*/ 357436 w 256"/>
                <a:gd name="T7" fmla="*/ 84485 h 256"/>
                <a:gd name="T8" fmla="*/ 305445 w 256"/>
                <a:gd name="T9" fmla="*/ 129977 h 256"/>
                <a:gd name="T10" fmla="*/ 292447 w 256"/>
                <a:gd name="T11" fmla="*/ 97482 h 256"/>
                <a:gd name="T12" fmla="*/ 344438 w 256"/>
                <a:gd name="T13" fmla="*/ 51991 h 256"/>
                <a:gd name="T14" fmla="*/ 357436 w 256"/>
                <a:gd name="T15" fmla="*/ 84485 h 256"/>
                <a:gd name="T16" fmla="*/ 188466 w 256"/>
                <a:gd name="T17" fmla="*/ 396429 h 256"/>
                <a:gd name="T18" fmla="*/ 207963 w 256"/>
                <a:gd name="T19" fmla="*/ 324941 h 256"/>
                <a:gd name="T20" fmla="*/ 227459 w 256"/>
                <a:gd name="T21" fmla="*/ 396429 h 256"/>
                <a:gd name="T22" fmla="*/ 207963 w 256"/>
                <a:gd name="T23" fmla="*/ 90984 h 256"/>
                <a:gd name="T24" fmla="*/ 188466 w 256"/>
                <a:gd name="T25" fmla="*/ 19496 h 256"/>
                <a:gd name="T26" fmla="*/ 227459 w 256"/>
                <a:gd name="T27" fmla="*/ 19496 h 256"/>
                <a:gd name="T28" fmla="*/ 207963 w 256"/>
                <a:gd name="T29" fmla="*/ 90984 h 256"/>
                <a:gd name="T30" fmla="*/ 84485 w 256"/>
                <a:gd name="T31" fmla="*/ 357436 h 256"/>
                <a:gd name="T32" fmla="*/ 51991 w 256"/>
                <a:gd name="T33" fmla="*/ 344438 h 256"/>
                <a:gd name="T34" fmla="*/ 97482 w 256"/>
                <a:gd name="T35" fmla="*/ 292447 h 256"/>
                <a:gd name="T36" fmla="*/ 129977 w 256"/>
                <a:gd name="T37" fmla="*/ 305445 h 256"/>
                <a:gd name="T38" fmla="*/ 110480 w 256"/>
                <a:gd name="T39" fmla="*/ 129977 h 256"/>
                <a:gd name="T40" fmla="*/ 58489 w 256"/>
                <a:gd name="T41" fmla="*/ 84485 h 256"/>
                <a:gd name="T42" fmla="*/ 71487 w 256"/>
                <a:gd name="T43" fmla="*/ 51991 h 256"/>
                <a:gd name="T44" fmla="*/ 123478 w 256"/>
                <a:gd name="T45" fmla="*/ 97482 h 256"/>
                <a:gd name="T46" fmla="*/ 110480 w 256"/>
                <a:gd name="T47" fmla="*/ 129977 h 256"/>
                <a:gd name="T48" fmla="*/ 71487 w 256"/>
                <a:gd name="T49" fmla="*/ 227459 h 256"/>
                <a:gd name="T50" fmla="*/ 0 w 256"/>
                <a:gd name="T51" fmla="*/ 207963 h 256"/>
                <a:gd name="T52" fmla="*/ 71487 w 256"/>
                <a:gd name="T53" fmla="*/ 188466 h 256"/>
                <a:gd name="T54" fmla="*/ 305445 w 256"/>
                <a:gd name="T55" fmla="*/ 285948 h 256"/>
                <a:gd name="T56" fmla="*/ 357436 w 256"/>
                <a:gd name="T57" fmla="*/ 331440 h 256"/>
                <a:gd name="T58" fmla="*/ 344438 w 256"/>
                <a:gd name="T59" fmla="*/ 363934 h 256"/>
                <a:gd name="T60" fmla="*/ 292447 w 256"/>
                <a:gd name="T61" fmla="*/ 318443 h 256"/>
                <a:gd name="T62" fmla="*/ 305445 w 256"/>
                <a:gd name="T63" fmla="*/ 285948 h 2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6" h="256">
                  <a:moveTo>
                    <a:pt x="244" y="140"/>
                  </a:moveTo>
                  <a:cubicBezTo>
                    <a:pt x="212" y="140"/>
                    <a:pt x="212" y="140"/>
                    <a:pt x="212" y="140"/>
                  </a:cubicBezTo>
                  <a:cubicBezTo>
                    <a:pt x="205" y="140"/>
                    <a:pt x="200" y="135"/>
                    <a:pt x="200" y="128"/>
                  </a:cubicBezTo>
                  <a:cubicBezTo>
                    <a:pt x="200" y="121"/>
                    <a:pt x="205" y="116"/>
                    <a:pt x="212" y="116"/>
                  </a:cubicBezTo>
                  <a:cubicBezTo>
                    <a:pt x="244" y="116"/>
                    <a:pt x="244" y="116"/>
                    <a:pt x="244" y="116"/>
                  </a:cubicBezTo>
                  <a:cubicBezTo>
                    <a:pt x="251" y="116"/>
                    <a:pt x="256" y="121"/>
                    <a:pt x="256" y="128"/>
                  </a:cubicBezTo>
                  <a:cubicBezTo>
                    <a:pt x="256" y="135"/>
                    <a:pt x="251" y="140"/>
                    <a:pt x="244" y="140"/>
                  </a:cubicBezTo>
                  <a:moveTo>
                    <a:pt x="220" y="52"/>
                  </a:moveTo>
                  <a:cubicBezTo>
                    <a:pt x="196" y="76"/>
                    <a:pt x="196" y="76"/>
                    <a:pt x="196" y="76"/>
                  </a:cubicBezTo>
                  <a:cubicBezTo>
                    <a:pt x="194" y="79"/>
                    <a:pt x="191" y="80"/>
                    <a:pt x="188" y="80"/>
                  </a:cubicBezTo>
                  <a:cubicBezTo>
                    <a:pt x="181" y="80"/>
                    <a:pt x="176" y="75"/>
                    <a:pt x="176" y="68"/>
                  </a:cubicBezTo>
                  <a:cubicBezTo>
                    <a:pt x="176" y="65"/>
                    <a:pt x="177" y="62"/>
                    <a:pt x="180" y="60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6" y="33"/>
                    <a:pt x="209" y="32"/>
                    <a:pt x="212" y="32"/>
                  </a:cubicBezTo>
                  <a:cubicBezTo>
                    <a:pt x="219" y="32"/>
                    <a:pt x="224" y="37"/>
                    <a:pt x="224" y="44"/>
                  </a:cubicBezTo>
                  <a:cubicBezTo>
                    <a:pt x="224" y="47"/>
                    <a:pt x="223" y="50"/>
                    <a:pt x="220" y="52"/>
                  </a:cubicBezTo>
                  <a:moveTo>
                    <a:pt x="128" y="256"/>
                  </a:moveTo>
                  <a:cubicBezTo>
                    <a:pt x="121" y="256"/>
                    <a:pt x="116" y="251"/>
                    <a:pt x="116" y="244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16" y="205"/>
                    <a:pt x="121" y="200"/>
                    <a:pt x="128" y="200"/>
                  </a:cubicBezTo>
                  <a:cubicBezTo>
                    <a:pt x="135" y="200"/>
                    <a:pt x="140" y="205"/>
                    <a:pt x="140" y="212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0" y="251"/>
                    <a:pt x="135" y="256"/>
                    <a:pt x="128" y="256"/>
                  </a:cubicBezTo>
                  <a:moveTo>
                    <a:pt x="128" y="56"/>
                  </a:moveTo>
                  <a:cubicBezTo>
                    <a:pt x="121" y="56"/>
                    <a:pt x="116" y="51"/>
                    <a:pt x="116" y="44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21" y="0"/>
                    <a:pt x="128" y="0"/>
                  </a:cubicBezTo>
                  <a:cubicBezTo>
                    <a:pt x="135" y="0"/>
                    <a:pt x="140" y="5"/>
                    <a:pt x="140" y="12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51"/>
                    <a:pt x="135" y="56"/>
                    <a:pt x="128" y="56"/>
                  </a:cubicBezTo>
                  <a:moveTo>
                    <a:pt x="76" y="196"/>
                  </a:moveTo>
                  <a:cubicBezTo>
                    <a:pt x="52" y="220"/>
                    <a:pt x="52" y="220"/>
                    <a:pt x="52" y="220"/>
                  </a:cubicBezTo>
                  <a:cubicBezTo>
                    <a:pt x="50" y="223"/>
                    <a:pt x="47" y="224"/>
                    <a:pt x="44" y="224"/>
                  </a:cubicBezTo>
                  <a:cubicBezTo>
                    <a:pt x="37" y="224"/>
                    <a:pt x="32" y="219"/>
                    <a:pt x="32" y="212"/>
                  </a:cubicBezTo>
                  <a:cubicBezTo>
                    <a:pt x="32" y="209"/>
                    <a:pt x="33" y="206"/>
                    <a:pt x="36" y="204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77"/>
                    <a:pt x="65" y="176"/>
                    <a:pt x="68" y="176"/>
                  </a:cubicBezTo>
                  <a:cubicBezTo>
                    <a:pt x="75" y="176"/>
                    <a:pt x="80" y="181"/>
                    <a:pt x="80" y="188"/>
                  </a:cubicBezTo>
                  <a:cubicBezTo>
                    <a:pt x="80" y="191"/>
                    <a:pt x="79" y="194"/>
                    <a:pt x="76" y="196"/>
                  </a:cubicBezTo>
                  <a:moveTo>
                    <a:pt x="68" y="80"/>
                  </a:moveTo>
                  <a:cubicBezTo>
                    <a:pt x="65" y="80"/>
                    <a:pt x="62" y="79"/>
                    <a:pt x="60" y="7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0"/>
                    <a:pt x="32" y="47"/>
                    <a:pt x="32" y="44"/>
                  </a:cubicBezTo>
                  <a:cubicBezTo>
                    <a:pt x="32" y="37"/>
                    <a:pt x="37" y="32"/>
                    <a:pt x="44" y="32"/>
                  </a:cubicBezTo>
                  <a:cubicBezTo>
                    <a:pt x="47" y="32"/>
                    <a:pt x="50" y="33"/>
                    <a:pt x="52" y="36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2"/>
                    <a:pt x="80" y="65"/>
                    <a:pt x="80" y="68"/>
                  </a:cubicBezTo>
                  <a:cubicBezTo>
                    <a:pt x="80" y="75"/>
                    <a:pt x="75" y="80"/>
                    <a:pt x="68" y="80"/>
                  </a:cubicBezTo>
                  <a:moveTo>
                    <a:pt x="56" y="128"/>
                  </a:moveTo>
                  <a:cubicBezTo>
                    <a:pt x="56" y="135"/>
                    <a:pt x="51" y="140"/>
                    <a:pt x="44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5" y="140"/>
                    <a:pt x="0" y="135"/>
                    <a:pt x="0" y="128"/>
                  </a:cubicBezTo>
                  <a:cubicBezTo>
                    <a:pt x="0" y="121"/>
                    <a:pt x="5" y="116"/>
                    <a:pt x="12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51" y="116"/>
                    <a:pt x="56" y="121"/>
                    <a:pt x="56" y="128"/>
                  </a:cubicBezTo>
                  <a:moveTo>
                    <a:pt x="188" y="176"/>
                  </a:moveTo>
                  <a:cubicBezTo>
                    <a:pt x="191" y="176"/>
                    <a:pt x="194" y="177"/>
                    <a:pt x="196" y="180"/>
                  </a:cubicBezTo>
                  <a:cubicBezTo>
                    <a:pt x="220" y="204"/>
                    <a:pt x="220" y="204"/>
                    <a:pt x="220" y="204"/>
                  </a:cubicBezTo>
                  <a:cubicBezTo>
                    <a:pt x="223" y="206"/>
                    <a:pt x="224" y="209"/>
                    <a:pt x="224" y="212"/>
                  </a:cubicBezTo>
                  <a:cubicBezTo>
                    <a:pt x="224" y="219"/>
                    <a:pt x="219" y="224"/>
                    <a:pt x="212" y="224"/>
                  </a:cubicBezTo>
                  <a:cubicBezTo>
                    <a:pt x="209" y="224"/>
                    <a:pt x="206" y="223"/>
                    <a:pt x="204" y="220"/>
                  </a:cubicBezTo>
                  <a:cubicBezTo>
                    <a:pt x="180" y="196"/>
                    <a:pt x="180" y="196"/>
                    <a:pt x="180" y="196"/>
                  </a:cubicBezTo>
                  <a:cubicBezTo>
                    <a:pt x="177" y="194"/>
                    <a:pt x="176" y="191"/>
                    <a:pt x="176" y="188"/>
                  </a:cubicBezTo>
                  <a:cubicBezTo>
                    <a:pt x="176" y="181"/>
                    <a:pt x="181" y="176"/>
                    <a:pt x="188" y="17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381000" y="4505325"/>
              <a:ext cx="415925" cy="415925"/>
            </a:xfrm>
            <a:custGeom>
              <a:avLst/>
              <a:gdLst>
                <a:gd name="T0" fmla="*/ 207963 w 256"/>
                <a:gd name="T1" fmla="*/ 415925 h 256"/>
                <a:gd name="T2" fmla="*/ 0 w 256"/>
                <a:gd name="T3" fmla="*/ 207963 h 256"/>
                <a:gd name="T4" fmla="*/ 207963 w 256"/>
                <a:gd name="T5" fmla="*/ 0 h 256"/>
                <a:gd name="T6" fmla="*/ 415925 w 256"/>
                <a:gd name="T7" fmla="*/ 207963 h 256"/>
                <a:gd name="T8" fmla="*/ 207963 w 256"/>
                <a:gd name="T9" fmla="*/ 415925 h 256"/>
                <a:gd name="T10" fmla="*/ 207963 w 256"/>
                <a:gd name="T11" fmla="*/ 38993 h 256"/>
                <a:gd name="T12" fmla="*/ 38993 w 256"/>
                <a:gd name="T13" fmla="*/ 207963 h 256"/>
                <a:gd name="T14" fmla="*/ 207963 w 256"/>
                <a:gd name="T15" fmla="*/ 376932 h 256"/>
                <a:gd name="T16" fmla="*/ 376932 w 256"/>
                <a:gd name="T17" fmla="*/ 207963 h 256"/>
                <a:gd name="T18" fmla="*/ 207963 w 256"/>
                <a:gd name="T19" fmla="*/ 38993 h 256"/>
                <a:gd name="T20" fmla="*/ 207963 w 256"/>
                <a:gd name="T21" fmla="*/ 298946 h 256"/>
                <a:gd name="T22" fmla="*/ 172219 w 256"/>
                <a:gd name="T23" fmla="*/ 242081 h 256"/>
                <a:gd name="T24" fmla="*/ 209587 w 256"/>
                <a:gd name="T25" fmla="*/ 103981 h 256"/>
                <a:gd name="T26" fmla="*/ 243706 w 256"/>
                <a:gd name="T27" fmla="*/ 242081 h 256"/>
                <a:gd name="T28" fmla="*/ 207963 w 256"/>
                <a:gd name="T29" fmla="*/ 298946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28" y="184"/>
                  </a:moveTo>
                  <a:cubicBezTo>
                    <a:pt x="96" y="184"/>
                    <a:pt x="106" y="149"/>
                    <a:pt x="106" y="149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60" y="184"/>
                    <a:pt x="128" y="184"/>
                    <a:pt x="128" y="18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8394700" y="3776663"/>
              <a:ext cx="415925" cy="415925"/>
            </a:xfrm>
            <a:custGeom>
              <a:avLst/>
              <a:gdLst>
                <a:gd name="T0" fmla="*/ 344438 w 256"/>
                <a:gd name="T1" fmla="*/ 415925 h 256"/>
                <a:gd name="T2" fmla="*/ 0 w 256"/>
                <a:gd name="T3" fmla="*/ 71487 h 256"/>
                <a:gd name="T4" fmla="*/ 0 w 256"/>
                <a:gd name="T5" fmla="*/ 0 h 256"/>
                <a:gd name="T6" fmla="*/ 415925 w 256"/>
                <a:gd name="T7" fmla="*/ 415925 h 256"/>
                <a:gd name="T8" fmla="*/ 344438 w 256"/>
                <a:gd name="T9" fmla="*/ 415925 h 256"/>
                <a:gd name="T10" fmla="*/ 266452 w 256"/>
                <a:gd name="T11" fmla="*/ 415925 h 256"/>
                <a:gd name="T12" fmla="*/ 194965 w 256"/>
                <a:gd name="T13" fmla="*/ 415925 h 256"/>
                <a:gd name="T14" fmla="*/ 0 w 256"/>
                <a:gd name="T15" fmla="*/ 220960 h 256"/>
                <a:gd name="T16" fmla="*/ 0 w 256"/>
                <a:gd name="T17" fmla="*/ 149473 h 256"/>
                <a:gd name="T18" fmla="*/ 266452 w 256"/>
                <a:gd name="T19" fmla="*/ 415925 h 256"/>
                <a:gd name="T20" fmla="*/ 51991 w 256"/>
                <a:gd name="T21" fmla="*/ 311944 h 256"/>
                <a:gd name="T22" fmla="*/ 103981 w 256"/>
                <a:gd name="T23" fmla="*/ 363934 h 256"/>
                <a:gd name="T24" fmla="*/ 51991 w 256"/>
                <a:gd name="T25" fmla="*/ 415925 h 256"/>
                <a:gd name="T26" fmla="*/ 0 w 256"/>
                <a:gd name="T27" fmla="*/ 363934 h 256"/>
                <a:gd name="T28" fmla="*/ 51991 w 256"/>
                <a:gd name="T29" fmla="*/ 311944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6" h="256">
                  <a:moveTo>
                    <a:pt x="212" y="256"/>
                  </a:moveTo>
                  <a:cubicBezTo>
                    <a:pt x="212" y="139"/>
                    <a:pt x="117" y="4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1" y="0"/>
                    <a:pt x="256" y="115"/>
                    <a:pt x="256" y="256"/>
                  </a:cubicBezTo>
                  <a:lnTo>
                    <a:pt x="212" y="256"/>
                  </a:lnTo>
                  <a:close/>
                  <a:moveTo>
                    <a:pt x="164" y="256"/>
                  </a:moveTo>
                  <a:cubicBezTo>
                    <a:pt x="120" y="256"/>
                    <a:pt x="120" y="256"/>
                    <a:pt x="120" y="256"/>
                  </a:cubicBezTo>
                  <a:cubicBezTo>
                    <a:pt x="120" y="190"/>
                    <a:pt x="66" y="136"/>
                    <a:pt x="0" y="1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91" y="92"/>
                    <a:pt x="164" y="165"/>
                    <a:pt x="164" y="256"/>
                  </a:cubicBezTo>
                  <a:moveTo>
                    <a:pt x="32" y="192"/>
                  </a:moveTo>
                  <a:cubicBezTo>
                    <a:pt x="50" y="192"/>
                    <a:pt x="64" y="206"/>
                    <a:pt x="64" y="224"/>
                  </a:cubicBezTo>
                  <a:cubicBezTo>
                    <a:pt x="64" y="242"/>
                    <a:pt x="50" y="256"/>
                    <a:pt x="32" y="256"/>
                  </a:cubicBezTo>
                  <a:cubicBezTo>
                    <a:pt x="14" y="256"/>
                    <a:pt x="0" y="242"/>
                    <a:pt x="0" y="224"/>
                  </a:cubicBezTo>
                  <a:cubicBezTo>
                    <a:pt x="0" y="206"/>
                    <a:pt x="14" y="192"/>
                    <a:pt x="32" y="19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7685088" y="3795713"/>
              <a:ext cx="377825" cy="377825"/>
            </a:xfrm>
            <a:custGeom>
              <a:avLst/>
              <a:gdLst>
                <a:gd name="T0" fmla="*/ 358282 w 232"/>
                <a:gd name="T1" fmla="*/ 136799 h 232"/>
                <a:gd name="T2" fmla="*/ 293140 w 232"/>
                <a:gd name="T3" fmla="*/ 136799 h 232"/>
                <a:gd name="T4" fmla="*/ 268712 w 232"/>
                <a:gd name="T5" fmla="*/ 241026 h 232"/>
                <a:gd name="T6" fmla="*/ 319197 w 232"/>
                <a:gd name="T7" fmla="*/ 241026 h 232"/>
                <a:gd name="T8" fmla="*/ 338740 w 232"/>
                <a:gd name="T9" fmla="*/ 260569 h 232"/>
                <a:gd name="T10" fmla="*/ 319197 w 232"/>
                <a:gd name="T11" fmla="*/ 280112 h 232"/>
                <a:gd name="T12" fmla="*/ 258940 w 232"/>
                <a:gd name="T13" fmla="*/ 280112 h 232"/>
                <a:gd name="T14" fmla="*/ 241026 w 232"/>
                <a:gd name="T15" fmla="*/ 363168 h 232"/>
                <a:gd name="T16" fmla="*/ 221484 w 232"/>
                <a:gd name="T17" fmla="*/ 377825 h 232"/>
                <a:gd name="T18" fmla="*/ 201941 w 232"/>
                <a:gd name="T19" fmla="*/ 358282 h 232"/>
                <a:gd name="T20" fmla="*/ 201941 w 232"/>
                <a:gd name="T21" fmla="*/ 353397 h 232"/>
                <a:gd name="T22" fmla="*/ 219855 w 232"/>
                <a:gd name="T23" fmla="*/ 280112 h 232"/>
                <a:gd name="T24" fmla="*/ 115627 w 232"/>
                <a:gd name="T25" fmla="*/ 280112 h 232"/>
                <a:gd name="T26" fmla="*/ 97713 w 232"/>
                <a:gd name="T27" fmla="*/ 363168 h 232"/>
                <a:gd name="T28" fmla="*/ 78171 w 232"/>
                <a:gd name="T29" fmla="*/ 377825 h 232"/>
                <a:gd name="T30" fmla="*/ 58628 w 232"/>
                <a:gd name="T31" fmla="*/ 358282 h 232"/>
                <a:gd name="T32" fmla="*/ 58628 w 232"/>
                <a:gd name="T33" fmla="*/ 353397 h 232"/>
                <a:gd name="T34" fmla="*/ 76542 w 232"/>
                <a:gd name="T35" fmla="*/ 280112 h 232"/>
                <a:gd name="T36" fmla="*/ 19543 w 232"/>
                <a:gd name="T37" fmla="*/ 280112 h 232"/>
                <a:gd name="T38" fmla="*/ 0 w 232"/>
                <a:gd name="T39" fmla="*/ 260569 h 232"/>
                <a:gd name="T40" fmla="*/ 19543 w 232"/>
                <a:gd name="T41" fmla="*/ 241026 h 232"/>
                <a:gd name="T42" fmla="*/ 84685 w 232"/>
                <a:gd name="T43" fmla="*/ 241026 h 232"/>
                <a:gd name="T44" fmla="*/ 109113 w 232"/>
                <a:gd name="T45" fmla="*/ 136799 h 232"/>
                <a:gd name="T46" fmla="*/ 58628 w 232"/>
                <a:gd name="T47" fmla="*/ 136799 h 232"/>
                <a:gd name="T48" fmla="*/ 39085 w 232"/>
                <a:gd name="T49" fmla="*/ 117256 h 232"/>
                <a:gd name="T50" fmla="*/ 58628 w 232"/>
                <a:gd name="T51" fmla="*/ 97713 h 232"/>
                <a:gd name="T52" fmla="*/ 118885 w 232"/>
                <a:gd name="T53" fmla="*/ 97713 h 232"/>
                <a:gd name="T54" fmla="*/ 136799 w 232"/>
                <a:gd name="T55" fmla="*/ 14657 h 232"/>
                <a:gd name="T56" fmla="*/ 136799 w 232"/>
                <a:gd name="T57" fmla="*/ 14657 h 232"/>
                <a:gd name="T58" fmla="*/ 156341 w 232"/>
                <a:gd name="T59" fmla="*/ 0 h 232"/>
                <a:gd name="T60" fmla="*/ 175884 w 232"/>
                <a:gd name="T61" fmla="*/ 19543 h 232"/>
                <a:gd name="T62" fmla="*/ 175884 w 232"/>
                <a:gd name="T63" fmla="*/ 24428 h 232"/>
                <a:gd name="T64" fmla="*/ 157970 w 232"/>
                <a:gd name="T65" fmla="*/ 97713 h 232"/>
                <a:gd name="T66" fmla="*/ 262198 w 232"/>
                <a:gd name="T67" fmla="*/ 97713 h 232"/>
                <a:gd name="T68" fmla="*/ 280112 w 232"/>
                <a:gd name="T69" fmla="*/ 14657 h 232"/>
                <a:gd name="T70" fmla="*/ 280112 w 232"/>
                <a:gd name="T71" fmla="*/ 14657 h 232"/>
                <a:gd name="T72" fmla="*/ 299654 w 232"/>
                <a:gd name="T73" fmla="*/ 0 h 232"/>
                <a:gd name="T74" fmla="*/ 319197 w 232"/>
                <a:gd name="T75" fmla="*/ 19543 h 232"/>
                <a:gd name="T76" fmla="*/ 319197 w 232"/>
                <a:gd name="T77" fmla="*/ 24428 h 232"/>
                <a:gd name="T78" fmla="*/ 301283 w 232"/>
                <a:gd name="T79" fmla="*/ 97713 h 232"/>
                <a:gd name="T80" fmla="*/ 358282 w 232"/>
                <a:gd name="T81" fmla="*/ 97713 h 232"/>
                <a:gd name="T82" fmla="*/ 377825 w 232"/>
                <a:gd name="T83" fmla="*/ 117256 h 232"/>
                <a:gd name="T84" fmla="*/ 358282 w 232"/>
                <a:gd name="T85" fmla="*/ 136799 h 232"/>
                <a:gd name="T86" fmla="*/ 149827 w 232"/>
                <a:gd name="T87" fmla="*/ 136799 h 232"/>
                <a:gd name="T88" fmla="*/ 125399 w 232"/>
                <a:gd name="T89" fmla="*/ 241026 h 232"/>
                <a:gd name="T90" fmla="*/ 227998 w 232"/>
                <a:gd name="T91" fmla="*/ 241026 h 232"/>
                <a:gd name="T92" fmla="*/ 252426 w 232"/>
                <a:gd name="T93" fmla="*/ 136799 h 232"/>
                <a:gd name="T94" fmla="*/ 149827 w 232"/>
                <a:gd name="T95" fmla="*/ 136799 h 2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2" h="232">
                  <a:moveTo>
                    <a:pt x="220" y="84"/>
                  </a:moveTo>
                  <a:cubicBezTo>
                    <a:pt x="180" y="84"/>
                    <a:pt x="180" y="84"/>
                    <a:pt x="180" y="84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96" y="148"/>
                    <a:pt x="196" y="148"/>
                    <a:pt x="196" y="148"/>
                  </a:cubicBezTo>
                  <a:cubicBezTo>
                    <a:pt x="203" y="148"/>
                    <a:pt x="208" y="153"/>
                    <a:pt x="208" y="160"/>
                  </a:cubicBezTo>
                  <a:cubicBezTo>
                    <a:pt x="208" y="167"/>
                    <a:pt x="203" y="172"/>
                    <a:pt x="196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48" y="223"/>
                    <a:pt x="148" y="223"/>
                    <a:pt x="148" y="223"/>
                  </a:cubicBezTo>
                  <a:cubicBezTo>
                    <a:pt x="146" y="228"/>
                    <a:pt x="142" y="232"/>
                    <a:pt x="136" y="232"/>
                  </a:cubicBezTo>
                  <a:cubicBezTo>
                    <a:pt x="129" y="232"/>
                    <a:pt x="124" y="227"/>
                    <a:pt x="124" y="220"/>
                  </a:cubicBezTo>
                  <a:cubicBezTo>
                    <a:pt x="124" y="219"/>
                    <a:pt x="124" y="218"/>
                    <a:pt x="124" y="217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8" y="228"/>
                    <a:pt x="54" y="232"/>
                    <a:pt x="48" y="232"/>
                  </a:cubicBezTo>
                  <a:cubicBezTo>
                    <a:pt x="41" y="232"/>
                    <a:pt x="36" y="227"/>
                    <a:pt x="36" y="220"/>
                  </a:cubicBezTo>
                  <a:cubicBezTo>
                    <a:pt x="36" y="219"/>
                    <a:pt x="36" y="218"/>
                    <a:pt x="36" y="217"/>
                  </a:cubicBezTo>
                  <a:cubicBezTo>
                    <a:pt x="47" y="172"/>
                    <a:pt x="47" y="172"/>
                    <a:pt x="47" y="17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5" y="172"/>
                    <a:pt x="0" y="167"/>
                    <a:pt x="0" y="160"/>
                  </a:cubicBezTo>
                  <a:cubicBezTo>
                    <a:pt x="0" y="153"/>
                    <a:pt x="5" y="148"/>
                    <a:pt x="12" y="148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29" y="84"/>
                    <a:pt x="24" y="79"/>
                    <a:pt x="24" y="72"/>
                  </a:cubicBezTo>
                  <a:cubicBezTo>
                    <a:pt x="24" y="65"/>
                    <a:pt x="29" y="60"/>
                    <a:pt x="36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4"/>
                    <a:pt x="90" y="0"/>
                    <a:pt x="96" y="0"/>
                  </a:cubicBezTo>
                  <a:cubicBezTo>
                    <a:pt x="103" y="0"/>
                    <a:pt x="108" y="5"/>
                    <a:pt x="108" y="12"/>
                  </a:cubicBezTo>
                  <a:cubicBezTo>
                    <a:pt x="108" y="13"/>
                    <a:pt x="108" y="14"/>
                    <a:pt x="108" y="1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4" y="4"/>
                    <a:pt x="178" y="0"/>
                    <a:pt x="184" y="0"/>
                  </a:cubicBezTo>
                  <a:cubicBezTo>
                    <a:pt x="191" y="0"/>
                    <a:pt x="196" y="5"/>
                    <a:pt x="196" y="12"/>
                  </a:cubicBezTo>
                  <a:cubicBezTo>
                    <a:pt x="196" y="13"/>
                    <a:pt x="196" y="14"/>
                    <a:pt x="196" y="15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7" y="60"/>
                    <a:pt x="232" y="65"/>
                    <a:pt x="232" y="72"/>
                  </a:cubicBezTo>
                  <a:cubicBezTo>
                    <a:pt x="232" y="79"/>
                    <a:pt x="227" y="84"/>
                    <a:pt x="220" y="84"/>
                  </a:cubicBezTo>
                  <a:moveTo>
                    <a:pt x="92" y="84"/>
                  </a:moveTo>
                  <a:cubicBezTo>
                    <a:pt x="77" y="148"/>
                    <a:pt x="77" y="148"/>
                    <a:pt x="77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55" y="84"/>
                    <a:pt x="155" y="84"/>
                    <a:pt x="155" y="84"/>
                  </a:cubicBezTo>
                  <a:lnTo>
                    <a:pt x="92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6937375" y="3814763"/>
              <a:ext cx="415925" cy="338137"/>
            </a:xfrm>
            <a:custGeom>
              <a:avLst/>
              <a:gdLst>
                <a:gd name="T0" fmla="*/ 396429 w 256"/>
                <a:gd name="T1" fmla="*/ 338137 h 208"/>
                <a:gd name="T2" fmla="*/ 19496 w 256"/>
                <a:gd name="T3" fmla="*/ 338137 h 208"/>
                <a:gd name="T4" fmla="*/ 0 w 256"/>
                <a:gd name="T5" fmla="*/ 318629 h 208"/>
                <a:gd name="T6" fmla="*/ 0 w 256"/>
                <a:gd name="T7" fmla="*/ 19508 h 208"/>
                <a:gd name="T8" fmla="*/ 19496 w 256"/>
                <a:gd name="T9" fmla="*/ 0 h 208"/>
                <a:gd name="T10" fmla="*/ 396429 w 256"/>
                <a:gd name="T11" fmla="*/ 0 h 208"/>
                <a:gd name="T12" fmla="*/ 415925 w 256"/>
                <a:gd name="T13" fmla="*/ 19508 h 208"/>
                <a:gd name="T14" fmla="*/ 415925 w 256"/>
                <a:gd name="T15" fmla="*/ 318629 h 208"/>
                <a:gd name="T16" fmla="*/ 396429 w 256"/>
                <a:gd name="T17" fmla="*/ 338137 h 208"/>
                <a:gd name="T18" fmla="*/ 136475 w 256"/>
                <a:gd name="T19" fmla="*/ 39016 h 208"/>
                <a:gd name="T20" fmla="*/ 38993 w 256"/>
                <a:gd name="T21" fmla="*/ 39016 h 208"/>
                <a:gd name="T22" fmla="*/ 38993 w 256"/>
                <a:gd name="T23" fmla="*/ 299121 h 208"/>
                <a:gd name="T24" fmla="*/ 136475 w 256"/>
                <a:gd name="T25" fmla="*/ 299121 h 208"/>
                <a:gd name="T26" fmla="*/ 136475 w 256"/>
                <a:gd name="T27" fmla="*/ 39016 h 208"/>
                <a:gd name="T28" fmla="*/ 155972 w 256"/>
                <a:gd name="T29" fmla="*/ 299121 h 208"/>
                <a:gd name="T30" fmla="*/ 259953 w 256"/>
                <a:gd name="T31" fmla="*/ 299121 h 208"/>
                <a:gd name="T32" fmla="*/ 259953 w 256"/>
                <a:gd name="T33" fmla="*/ 39016 h 208"/>
                <a:gd name="T34" fmla="*/ 155972 w 256"/>
                <a:gd name="T35" fmla="*/ 39016 h 208"/>
                <a:gd name="T36" fmla="*/ 155972 w 256"/>
                <a:gd name="T37" fmla="*/ 299121 h 208"/>
                <a:gd name="T38" fmla="*/ 376932 w 256"/>
                <a:gd name="T39" fmla="*/ 39016 h 208"/>
                <a:gd name="T40" fmla="*/ 279450 w 256"/>
                <a:gd name="T41" fmla="*/ 39016 h 208"/>
                <a:gd name="T42" fmla="*/ 279450 w 256"/>
                <a:gd name="T43" fmla="*/ 299121 h 208"/>
                <a:gd name="T44" fmla="*/ 376932 w 256"/>
                <a:gd name="T45" fmla="*/ 299121 h 208"/>
                <a:gd name="T46" fmla="*/ 376932 w 256"/>
                <a:gd name="T47" fmla="*/ 39016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6" h="208">
                  <a:moveTo>
                    <a:pt x="244" y="208"/>
                  </a:move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3"/>
                    <a:pt x="251" y="208"/>
                    <a:pt x="244" y="208"/>
                  </a:cubicBezTo>
                  <a:moveTo>
                    <a:pt x="8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84" y="24"/>
                  </a:lnTo>
                  <a:close/>
                  <a:moveTo>
                    <a:pt x="96" y="184"/>
                  </a:moveTo>
                  <a:cubicBezTo>
                    <a:pt x="160" y="184"/>
                    <a:pt x="160" y="184"/>
                    <a:pt x="160" y="18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96" y="24"/>
                    <a:pt x="96" y="24"/>
                    <a:pt x="96" y="24"/>
                  </a:cubicBezTo>
                  <a:lnTo>
                    <a:pt x="96" y="184"/>
                  </a:lnTo>
                  <a:close/>
                  <a:moveTo>
                    <a:pt x="232" y="24"/>
                  </a:moveTo>
                  <a:cubicBezTo>
                    <a:pt x="172" y="24"/>
                    <a:pt x="172" y="24"/>
                    <a:pt x="172" y="24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232" y="184"/>
                    <a:pt x="232" y="184"/>
                    <a:pt x="232" y="184"/>
                  </a:cubicBezTo>
                  <a:lnTo>
                    <a:pt x="23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6221413" y="3786188"/>
              <a:ext cx="398462" cy="400050"/>
            </a:xfrm>
            <a:custGeom>
              <a:avLst/>
              <a:gdLst>
                <a:gd name="T0" fmla="*/ 391956 w 245"/>
                <a:gd name="T1" fmla="*/ 63423 h 246"/>
                <a:gd name="T2" fmla="*/ 349671 w 245"/>
                <a:gd name="T3" fmla="*/ 104078 h 246"/>
                <a:gd name="T4" fmla="*/ 296000 w 245"/>
                <a:gd name="T5" fmla="*/ 48787 h 246"/>
                <a:gd name="T6" fmla="*/ 336660 w 245"/>
                <a:gd name="T7" fmla="*/ 8131 h 246"/>
                <a:gd name="T8" fmla="*/ 364308 w 245"/>
                <a:gd name="T9" fmla="*/ 8131 h 246"/>
                <a:gd name="T10" fmla="*/ 391956 w 245"/>
                <a:gd name="T11" fmla="*/ 35777 h 246"/>
                <a:gd name="T12" fmla="*/ 391956 w 245"/>
                <a:gd name="T13" fmla="*/ 63423 h 246"/>
                <a:gd name="T14" fmla="*/ 102462 w 245"/>
                <a:gd name="T15" fmla="*/ 240680 h 246"/>
                <a:gd name="T16" fmla="*/ 157758 w 245"/>
                <a:gd name="T17" fmla="*/ 295972 h 246"/>
                <a:gd name="T18" fmla="*/ 84572 w 245"/>
                <a:gd name="T19" fmla="*/ 313860 h 246"/>
                <a:gd name="T20" fmla="*/ 102462 w 245"/>
                <a:gd name="T21" fmla="*/ 240680 h 246"/>
                <a:gd name="T22" fmla="*/ 336660 w 245"/>
                <a:gd name="T23" fmla="*/ 118714 h 246"/>
                <a:gd name="T24" fmla="*/ 172396 w 245"/>
                <a:gd name="T25" fmla="*/ 282962 h 246"/>
                <a:gd name="T26" fmla="*/ 117099 w 245"/>
                <a:gd name="T27" fmla="*/ 227671 h 246"/>
                <a:gd name="T28" fmla="*/ 281363 w 245"/>
                <a:gd name="T29" fmla="*/ 63423 h 246"/>
                <a:gd name="T30" fmla="*/ 336660 w 245"/>
                <a:gd name="T31" fmla="*/ 118714 h 246"/>
                <a:gd name="T32" fmla="*/ 39033 w 245"/>
                <a:gd name="T33" fmla="*/ 61796 h 246"/>
                <a:gd name="T34" fmla="*/ 39033 w 245"/>
                <a:gd name="T35" fmla="*/ 361021 h 246"/>
                <a:gd name="T36" fmla="*/ 338286 w 245"/>
                <a:gd name="T37" fmla="*/ 361021 h 246"/>
                <a:gd name="T38" fmla="*/ 338286 w 245"/>
                <a:gd name="T39" fmla="*/ 144734 h 246"/>
                <a:gd name="T40" fmla="*/ 377319 w 245"/>
                <a:gd name="T41" fmla="*/ 105704 h 246"/>
                <a:gd name="T42" fmla="*/ 377319 w 245"/>
                <a:gd name="T43" fmla="*/ 380535 h 246"/>
                <a:gd name="T44" fmla="*/ 357803 w 245"/>
                <a:gd name="T45" fmla="*/ 400050 h 246"/>
                <a:gd name="T46" fmla="*/ 19517 w 245"/>
                <a:gd name="T47" fmla="*/ 400050 h 246"/>
                <a:gd name="T48" fmla="*/ 0 w 245"/>
                <a:gd name="T49" fmla="*/ 380535 h 246"/>
                <a:gd name="T50" fmla="*/ 0 w 245"/>
                <a:gd name="T51" fmla="*/ 42282 h 246"/>
                <a:gd name="T52" fmla="*/ 19517 w 245"/>
                <a:gd name="T53" fmla="*/ 22767 h 246"/>
                <a:gd name="T54" fmla="*/ 294374 w 245"/>
                <a:gd name="T55" fmla="*/ 22767 h 246"/>
                <a:gd name="T56" fmla="*/ 255341 w 245"/>
                <a:gd name="T57" fmla="*/ 61796 h 246"/>
                <a:gd name="T58" fmla="*/ 39033 w 245"/>
                <a:gd name="T59" fmla="*/ 61796 h 2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45" h="246">
                  <a:moveTo>
                    <a:pt x="241" y="39"/>
                  </a:moveTo>
                  <a:cubicBezTo>
                    <a:pt x="215" y="64"/>
                    <a:pt x="215" y="64"/>
                    <a:pt x="215" y="6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12" y="0"/>
                    <a:pt x="219" y="0"/>
                    <a:pt x="224" y="5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5" y="27"/>
                    <a:pt x="245" y="34"/>
                    <a:pt x="241" y="39"/>
                  </a:cubicBezTo>
                  <a:moveTo>
                    <a:pt x="63" y="148"/>
                  </a:moveTo>
                  <a:cubicBezTo>
                    <a:pt x="97" y="182"/>
                    <a:pt x="97" y="182"/>
                    <a:pt x="97" y="182"/>
                  </a:cubicBezTo>
                  <a:cubicBezTo>
                    <a:pt x="52" y="193"/>
                    <a:pt x="52" y="193"/>
                    <a:pt x="52" y="193"/>
                  </a:cubicBezTo>
                  <a:lnTo>
                    <a:pt x="63" y="148"/>
                  </a:lnTo>
                  <a:close/>
                  <a:moveTo>
                    <a:pt x="207" y="73"/>
                  </a:moveTo>
                  <a:cubicBezTo>
                    <a:pt x="106" y="174"/>
                    <a:pt x="106" y="174"/>
                    <a:pt x="106" y="174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173" y="39"/>
                    <a:pt x="173" y="39"/>
                    <a:pt x="173" y="39"/>
                  </a:cubicBezTo>
                  <a:lnTo>
                    <a:pt x="207" y="73"/>
                  </a:lnTo>
                  <a:close/>
                  <a:moveTo>
                    <a:pt x="24" y="38"/>
                  </a:moveTo>
                  <a:cubicBezTo>
                    <a:pt x="24" y="222"/>
                    <a:pt x="24" y="222"/>
                    <a:pt x="24" y="222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8" y="89"/>
                    <a:pt x="208" y="89"/>
                    <a:pt x="208" y="89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234"/>
                    <a:pt x="232" y="234"/>
                    <a:pt x="232" y="234"/>
                  </a:cubicBezTo>
                  <a:cubicBezTo>
                    <a:pt x="232" y="241"/>
                    <a:pt x="227" y="246"/>
                    <a:pt x="220" y="246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5" y="246"/>
                    <a:pt x="0" y="241"/>
                    <a:pt x="0" y="23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5" y="14"/>
                    <a:pt x="12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57" y="38"/>
                    <a:pt x="157" y="38"/>
                    <a:pt x="157" y="38"/>
                  </a:cubicBezTo>
                  <a:lnTo>
                    <a:pt x="24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5480050" y="3786188"/>
              <a:ext cx="415925" cy="393700"/>
            </a:xfrm>
            <a:custGeom>
              <a:avLst/>
              <a:gdLst>
                <a:gd name="T0" fmla="*/ 396429 w 256"/>
                <a:gd name="T1" fmla="*/ 393700 h 242"/>
                <a:gd name="T2" fmla="*/ 19496 w 256"/>
                <a:gd name="T3" fmla="*/ 393700 h 242"/>
                <a:gd name="T4" fmla="*/ 0 w 256"/>
                <a:gd name="T5" fmla="*/ 374178 h 242"/>
                <a:gd name="T6" fmla="*/ 19496 w 256"/>
                <a:gd name="T7" fmla="*/ 354655 h 242"/>
                <a:gd name="T8" fmla="*/ 396429 w 256"/>
                <a:gd name="T9" fmla="*/ 354655 h 242"/>
                <a:gd name="T10" fmla="*/ 415925 w 256"/>
                <a:gd name="T11" fmla="*/ 374178 h 242"/>
                <a:gd name="T12" fmla="*/ 396429 w 256"/>
                <a:gd name="T13" fmla="*/ 393700 h 242"/>
                <a:gd name="T14" fmla="*/ 316818 w 256"/>
                <a:gd name="T15" fmla="*/ 104119 h 242"/>
                <a:gd name="T16" fmla="*/ 263203 w 256"/>
                <a:gd name="T17" fmla="*/ 48806 h 242"/>
                <a:gd name="T18" fmla="*/ 303820 w 256"/>
                <a:gd name="T19" fmla="*/ 8134 h 242"/>
                <a:gd name="T20" fmla="*/ 331440 w 256"/>
                <a:gd name="T21" fmla="*/ 8134 h 242"/>
                <a:gd name="T22" fmla="*/ 359060 w 256"/>
                <a:gd name="T23" fmla="*/ 35791 h 242"/>
                <a:gd name="T24" fmla="*/ 359060 w 256"/>
                <a:gd name="T25" fmla="*/ 63448 h 242"/>
                <a:gd name="T26" fmla="*/ 316818 w 256"/>
                <a:gd name="T27" fmla="*/ 104119 h 242"/>
                <a:gd name="T28" fmla="*/ 139725 w 256"/>
                <a:gd name="T29" fmla="*/ 283074 h 242"/>
                <a:gd name="T30" fmla="*/ 84485 w 256"/>
                <a:gd name="T31" fmla="*/ 227760 h 242"/>
                <a:gd name="T32" fmla="*/ 248580 w 256"/>
                <a:gd name="T33" fmla="*/ 63448 h 242"/>
                <a:gd name="T34" fmla="*/ 303820 w 256"/>
                <a:gd name="T35" fmla="*/ 118761 h 242"/>
                <a:gd name="T36" fmla="*/ 139725 w 256"/>
                <a:gd name="T37" fmla="*/ 283074 h 242"/>
                <a:gd name="T38" fmla="*/ 51991 w 256"/>
                <a:gd name="T39" fmla="*/ 313984 h 242"/>
                <a:gd name="T40" fmla="*/ 69862 w 256"/>
                <a:gd name="T41" fmla="*/ 240775 h 242"/>
                <a:gd name="T42" fmla="*/ 125102 w 256"/>
                <a:gd name="T43" fmla="*/ 296088 h 242"/>
                <a:gd name="T44" fmla="*/ 51991 w 256"/>
                <a:gd name="T45" fmla="*/ 313984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6" h="242">
                  <a:moveTo>
                    <a:pt x="244" y="242"/>
                  </a:moveTo>
                  <a:cubicBezTo>
                    <a:pt x="12" y="242"/>
                    <a:pt x="12" y="242"/>
                    <a:pt x="12" y="242"/>
                  </a:cubicBezTo>
                  <a:cubicBezTo>
                    <a:pt x="5" y="242"/>
                    <a:pt x="0" y="237"/>
                    <a:pt x="0" y="230"/>
                  </a:cubicBezTo>
                  <a:cubicBezTo>
                    <a:pt x="0" y="223"/>
                    <a:pt x="5" y="218"/>
                    <a:pt x="12" y="218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51" y="218"/>
                    <a:pt x="256" y="223"/>
                    <a:pt x="256" y="230"/>
                  </a:cubicBezTo>
                  <a:cubicBezTo>
                    <a:pt x="256" y="237"/>
                    <a:pt x="251" y="242"/>
                    <a:pt x="244" y="242"/>
                  </a:cubicBezTo>
                  <a:moveTo>
                    <a:pt x="195" y="64"/>
                  </a:moveTo>
                  <a:cubicBezTo>
                    <a:pt x="162" y="30"/>
                    <a:pt x="162" y="30"/>
                    <a:pt x="162" y="30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92" y="0"/>
                    <a:pt x="199" y="0"/>
                    <a:pt x="204" y="5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5" y="27"/>
                    <a:pt x="225" y="34"/>
                    <a:pt x="221" y="39"/>
                  </a:cubicBezTo>
                  <a:lnTo>
                    <a:pt x="195" y="64"/>
                  </a:lnTo>
                  <a:close/>
                  <a:moveTo>
                    <a:pt x="86" y="174"/>
                  </a:moveTo>
                  <a:cubicBezTo>
                    <a:pt x="52" y="140"/>
                    <a:pt x="52" y="140"/>
                    <a:pt x="52" y="1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87" y="73"/>
                    <a:pt x="187" y="73"/>
                    <a:pt x="187" y="73"/>
                  </a:cubicBezTo>
                  <a:lnTo>
                    <a:pt x="86" y="174"/>
                  </a:lnTo>
                  <a:close/>
                  <a:moveTo>
                    <a:pt x="32" y="193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77" y="182"/>
                    <a:pt x="77" y="182"/>
                    <a:pt x="77" y="182"/>
                  </a:cubicBezTo>
                  <a:lnTo>
                    <a:pt x="32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4803775" y="3824288"/>
              <a:ext cx="314325" cy="314325"/>
            </a:xfrm>
            <a:custGeom>
              <a:avLst/>
              <a:gdLst>
                <a:gd name="T0" fmla="*/ 32573 w 193"/>
                <a:gd name="T1" fmla="*/ 228008 h 193"/>
                <a:gd name="T2" fmla="*/ 197064 w 193"/>
                <a:gd name="T3" fmla="*/ 63516 h 193"/>
                <a:gd name="T4" fmla="*/ 252437 w 193"/>
                <a:gd name="T5" fmla="*/ 118890 h 193"/>
                <a:gd name="T6" fmla="*/ 87946 w 193"/>
                <a:gd name="T7" fmla="*/ 283381 h 193"/>
                <a:gd name="T8" fmla="*/ 32573 w 193"/>
                <a:gd name="T9" fmla="*/ 228008 h 193"/>
                <a:gd name="T10" fmla="*/ 252437 w 193"/>
                <a:gd name="T11" fmla="*/ 8143 h 193"/>
                <a:gd name="T12" fmla="*/ 280124 w 193"/>
                <a:gd name="T13" fmla="*/ 8143 h 193"/>
                <a:gd name="T14" fmla="*/ 307810 w 193"/>
                <a:gd name="T15" fmla="*/ 35830 h 193"/>
                <a:gd name="T16" fmla="*/ 307810 w 193"/>
                <a:gd name="T17" fmla="*/ 63516 h 193"/>
                <a:gd name="T18" fmla="*/ 265466 w 193"/>
                <a:gd name="T19" fmla="*/ 104232 h 193"/>
                <a:gd name="T20" fmla="*/ 211722 w 193"/>
                <a:gd name="T21" fmla="*/ 48859 h 193"/>
                <a:gd name="T22" fmla="*/ 252437 w 193"/>
                <a:gd name="T23" fmla="*/ 8143 h 193"/>
                <a:gd name="T24" fmla="*/ 0 w 193"/>
                <a:gd name="T25" fmla="*/ 314325 h 193"/>
                <a:gd name="T26" fmla="*/ 17915 w 193"/>
                <a:gd name="T27" fmla="*/ 241037 h 193"/>
                <a:gd name="T28" fmla="*/ 73288 w 193"/>
                <a:gd name="T29" fmla="*/ 296410 h 193"/>
                <a:gd name="T30" fmla="*/ 0 w 193"/>
                <a:gd name="T31" fmla="*/ 314325 h 1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3" h="193">
                  <a:moveTo>
                    <a:pt x="20" y="140"/>
                  </a:moveTo>
                  <a:cubicBezTo>
                    <a:pt x="121" y="39"/>
                    <a:pt x="121" y="39"/>
                    <a:pt x="121" y="39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54" y="174"/>
                    <a:pt x="54" y="174"/>
                    <a:pt x="54" y="174"/>
                  </a:cubicBezTo>
                  <a:lnTo>
                    <a:pt x="20" y="140"/>
                  </a:lnTo>
                  <a:close/>
                  <a:moveTo>
                    <a:pt x="155" y="5"/>
                  </a:moveTo>
                  <a:cubicBezTo>
                    <a:pt x="160" y="0"/>
                    <a:pt x="167" y="0"/>
                    <a:pt x="172" y="5"/>
                  </a:cubicBezTo>
                  <a:cubicBezTo>
                    <a:pt x="189" y="22"/>
                    <a:pt x="189" y="22"/>
                    <a:pt x="189" y="22"/>
                  </a:cubicBezTo>
                  <a:cubicBezTo>
                    <a:pt x="193" y="27"/>
                    <a:pt x="193" y="34"/>
                    <a:pt x="189" y="39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55" y="5"/>
                  </a:lnTo>
                  <a:close/>
                  <a:moveTo>
                    <a:pt x="0" y="193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45" y="182"/>
                    <a:pt x="45" y="182"/>
                    <a:pt x="45" y="182"/>
                  </a:cubicBezTo>
                  <a:lnTo>
                    <a:pt x="0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4022725" y="3776663"/>
              <a:ext cx="417513" cy="415925"/>
            </a:xfrm>
            <a:custGeom>
              <a:avLst/>
              <a:gdLst>
                <a:gd name="T0" fmla="*/ 410989 w 256"/>
                <a:gd name="T1" fmla="*/ 32494 h 256"/>
                <a:gd name="T2" fmla="*/ 347384 w 256"/>
                <a:gd name="T3" fmla="*/ 97482 h 256"/>
                <a:gd name="T4" fmla="*/ 378371 w 256"/>
                <a:gd name="T5" fmla="*/ 97482 h 256"/>
                <a:gd name="T6" fmla="*/ 397942 w 256"/>
                <a:gd name="T7" fmla="*/ 116979 h 256"/>
                <a:gd name="T8" fmla="*/ 378371 w 256"/>
                <a:gd name="T9" fmla="*/ 136475 h 256"/>
                <a:gd name="T10" fmla="*/ 300087 w 256"/>
                <a:gd name="T11" fmla="*/ 136475 h 256"/>
                <a:gd name="T12" fmla="*/ 280517 w 256"/>
                <a:gd name="T13" fmla="*/ 116979 h 256"/>
                <a:gd name="T14" fmla="*/ 280517 w 256"/>
                <a:gd name="T15" fmla="*/ 38993 h 256"/>
                <a:gd name="T16" fmla="*/ 300087 w 256"/>
                <a:gd name="T17" fmla="*/ 19496 h 256"/>
                <a:gd name="T18" fmla="*/ 319658 w 256"/>
                <a:gd name="T19" fmla="*/ 38993 h 256"/>
                <a:gd name="T20" fmla="*/ 319658 w 256"/>
                <a:gd name="T21" fmla="*/ 69862 h 256"/>
                <a:gd name="T22" fmla="*/ 384895 w 256"/>
                <a:gd name="T23" fmla="*/ 6499 h 256"/>
                <a:gd name="T24" fmla="*/ 397942 w 256"/>
                <a:gd name="T25" fmla="*/ 0 h 256"/>
                <a:gd name="T26" fmla="*/ 417513 w 256"/>
                <a:gd name="T27" fmla="*/ 19496 h 256"/>
                <a:gd name="T28" fmla="*/ 410989 w 256"/>
                <a:gd name="T29" fmla="*/ 32494 h 256"/>
                <a:gd name="T30" fmla="*/ 208757 w 256"/>
                <a:gd name="T31" fmla="*/ 266452 h 256"/>
                <a:gd name="T32" fmla="*/ 150044 w 256"/>
                <a:gd name="T33" fmla="*/ 207963 h 256"/>
                <a:gd name="T34" fmla="*/ 208757 w 256"/>
                <a:gd name="T35" fmla="*/ 149473 h 256"/>
                <a:gd name="T36" fmla="*/ 267469 w 256"/>
                <a:gd name="T37" fmla="*/ 207963 h 256"/>
                <a:gd name="T38" fmla="*/ 208757 w 256"/>
                <a:gd name="T39" fmla="*/ 266452 h 256"/>
                <a:gd name="T40" fmla="*/ 117426 w 256"/>
                <a:gd name="T41" fmla="*/ 396429 h 256"/>
                <a:gd name="T42" fmla="*/ 97855 w 256"/>
                <a:gd name="T43" fmla="*/ 376932 h 256"/>
                <a:gd name="T44" fmla="*/ 97855 w 256"/>
                <a:gd name="T45" fmla="*/ 346063 h 256"/>
                <a:gd name="T46" fmla="*/ 32618 w 256"/>
                <a:gd name="T47" fmla="*/ 409426 h 256"/>
                <a:gd name="T48" fmla="*/ 19571 w 256"/>
                <a:gd name="T49" fmla="*/ 415925 h 256"/>
                <a:gd name="T50" fmla="*/ 0 w 256"/>
                <a:gd name="T51" fmla="*/ 396429 h 256"/>
                <a:gd name="T52" fmla="*/ 6524 w 256"/>
                <a:gd name="T53" fmla="*/ 383431 h 256"/>
                <a:gd name="T54" fmla="*/ 70129 w 256"/>
                <a:gd name="T55" fmla="*/ 318443 h 256"/>
                <a:gd name="T56" fmla="*/ 39142 w 256"/>
                <a:gd name="T57" fmla="*/ 318443 h 256"/>
                <a:gd name="T58" fmla="*/ 19571 w 256"/>
                <a:gd name="T59" fmla="*/ 298946 h 256"/>
                <a:gd name="T60" fmla="*/ 39142 w 256"/>
                <a:gd name="T61" fmla="*/ 279450 h 256"/>
                <a:gd name="T62" fmla="*/ 117426 w 256"/>
                <a:gd name="T63" fmla="*/ 279450 h 256"/>
                <a:gd name="T64" fmla="*/ 136996 w 256"/>
                <a:gd name="T65" fmla="*/ 298946 h 256"/>
                <a:gd name="T66" fmla="*/ 136996 w 256"/>
                <a:gd name="T67" fmla="*/ 376932 h 256"/>
                <a:gd name="T68" fmla="*/ 117426 w 256"/>
                <a:gd name="T69" fmla="*/ 396429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6" h="256">
                  <a:moveTo>
                    <a:pt x="252" y="20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9" y="60"/>
                    <a:pt x="244" y="65"/>
                    <a:pt x="244" y="72"/>
                  </a:cubicBezTo>
                  <a:cubicBezTo>
                    <a:pt x="244" y="79"/>
                    <a:pt x="239" y="84"/>
                    <a:pt x="232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4"/>
                    <a:pt x="172" y="79"/>
                    <a:pt x="172" y="72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2" y="17"/>
                    <a:pt x="177" y="12"/>
                    <a:pt x="184" y="12"/>
                  </a:cubicBezTo>
                  <a:cubicBezTo>
                    <a:pt x="191" y="12"/>
                    <a:pt x="196" y="17"/>
                    <a:pt x="196" y="24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8" y="1"/>
                    <a:pt x="241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5"/>
                    <a:pt x="255" y="18"/>
                    <a:pt x="252" y="20"/>
                  </a:cubicBezTo>
                  <a:moveTo>
                    <a:pt x="128" y="164"/>
                  </a:moveTo>
                  <a:cubicBezTo>
                    <a:pt x="108" y="164"/>
                    <a:pt x="92" y="148"/>
                    <a:pt x="92" y="128"/>
                  </a:cubicBezTo>
                  <a:cubicBezTo>
                    <a:pt x="92" y="108"/>
                    <a:pt x="108" y="92"/>
                    <a:pt x="128" y="92"/>
                  </a:cubicBezTo>
                  <a:cubicBezTo>
                    <a:pt x="148" y="92"/>
                    <a:pt x="164" y="108"/>
                    <a:pt x="164" y="128"/>
                  </a:cubicBezTo>
                  <a:cubicBezTo>
                    <a:pt x="164" y="148"/>
                    <a:pt x="148" y="164"/>
                    <a:pt x="128" y="164"/>
                  </a:cubicBezTo>
                  <a:moveTo>
                    <a:pt x="72" y="244"/>
                  </a:moveTo>
                  <a:cubicBezTo>
                    <a:pt x="65" y="244"/>
                    <a:pt x="60" y="239"/>
                    <a:pt x="60" y="232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20" y="252"/>
                    <a:pt x="20" y="252"/>
                    <a:pt x="20" y="252"/>
                  </a:cubicBezTo>
                  <a:cubicBezTo>
                    <a:pt x="18" y="255"/>
                    <a:pt x="15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241"/>
                    <a:pt x="1" y="238"/>
                    <a:pt x="4" y="236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17" y="196"/>
                    <a:pt x="12" y="191"/>
                    <a:pt x="12" y="184"/>
                  </a:cubicBezTo>
                  <a:cubicBezTo>
                    <a:pt x="12" y="177"/>
                    <a:pt x="17" y="172"/>
                    <a:pt x="24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9" y="172"/>
                    <a:pt x="84" y="177"/>
                    <a:pt x="84" y="184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84" y="239"/>
                    <a:pt x="79" y="244"/>
                    <a:pt x="72" y="2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3295650" y="3776663"/>
              <a:ext cx="415925" cy="415925"/>
            </a:xfrm>
            <a:custGeom>
              <a:avLst/>
              <a:gdLst>
                <a:gd name="T0" fmla="*/ 396429 w 256"/>
                <a:gd name="T1" fmla="*/ 116979 h 256"/>
                <a:gd name="T2" fmla="*/ 376932 w 256"/>
                <a:gd name="T3" fmla="*/ 97482 h 256"/>
                <a:gd name="T4" fmla="*/ 376932 w 256"/>
                <a:gd name="T5" fmla="*/ 66613 h 256"/>
                <a:gd name="T6" fmla="*/ 311944 w 256"/>
                <a:gd name="T7" fmla="*/ 129977 h 256"/>
                <a:gd name="T8" fmla="*/ 298946 w 256"/>
                <a:gd name="T9" fmla="*/ 136475 h 256"/>
                <a:gd name="T10" fmla="*/ 279450 w 256"/>
                <a:gd name="T11" fmla="*/ 116979 h 256"/>
                <a:gd name="T12" fmla="*/ 285948 w 256"/>
                <a:gd name="T13" fmla="*/ 103981 h 256"/>
                <a:gd name="T14" fmla="*/ 349312 w 256"/>
                <a:gd name="T15" fmla="*/ 38993 h 256"/>
                <a:gd name="T16" fmla="*/ 318443 w 256"/>
                <a:gd name="T17" fmla="*/ 38993 h 256"/>
                <a:gd name="T18" fmla="*/ 298946 w 256"/>
                <a:gd name="T19" fmla="*/ 19496 h 256"/>
                <a:gd name="T20" fmla="*/ 318443 w 256"/>
                <a:gd name="T21" fmla="*/ 0 h 256"/>
                <a:gd name="T22" fmla="*/ 396429 w 256"/>
                <a:gd name="T23" fmla="*/ 0 h 256"/>
                <a:gd name="T24" fmla="*/ 415925 w 256"/>
                <a:gd name="T25" fmla="*/ 19496 h 256"/>
                <a:gd name="T26" fmla="*/ 415925 w 256"/>
                <a:gd name="T27" fmla="*/ 97482 h 256"/>
                <a:gd name="T28" fmla="*/ 396429 w 256"/>
                <a:gd name="T29" fmla="*/ 116979 h 256"/>
                <a:gd name="T30" fmla="*/ 207963 w 256"/>
                <a:gd name="T31" fmla="*/ 266452 h 256"/>
                <a:gd name="T32" fmla="*/ 149473 w 256"/>
                <a:gd name="T33" fmla="*/ 207963 h 256"/>
                <a:gd name="T34" fmla="*/ 207963 w 256"/>
                <a:gd name="T35" fmla="*/ 149473 h 256"/>
                <a:gd name="T36" fmla="*/ 266452 w 256"/>
                <a:gd name="T37" fmla="*/ 207963 h 256"/>
                <a:gd name="T38" fmla="*/ 207963 w 256"/>
                <a:gd name="T39" fmla="*/ 266452 h 256"/>
                <a:gd name="T40" fmla="*/ 66613 w 256"/>
                <a:gd name="T41" fmla="*/ 376932 h 256"/>
                <a:gd name="T42" fmla="*/ 97482 w 256"/>
                <a:gd name="T43" fmla="*/ 376932 h 256"/>
                <a:gd name="T44" fmla="*/ 116979 w 256"/>
                <a:gd name="T45" fmla="*/ 396429 h 256"/>
                <a:gd name="T46" fmla="*/ 97482 w 256"/>
                <a:gd name="T47" fmla="*/ 415925 h 256"/>
                <a:gd name="T48" fmla="*/ 19496 w 256"/>
                <a:gd name="T49" fmla="*/ 415925 h 256"/>
                <a:gd name="T50" fmla="*/ 0 w 256"/>
                <a:gd name="T51" fmla="*/ 396429 h 256"/>
                <a:gd name="T52" fmla="*/ 0 w 256"/>
                <a:gd name="T53" fmla="*/ 318443 h 256"/>
                <a:gd name="T54" fmla="*/ 19496 w 256"/>
                <a:gd name="T55" fmla="*/ 298946 h 256"/>
                <a:gd name="T56" fmla="*/ 38993 w 256"/>
                <a:gd name="T57" fmla="*/ 318443 h 256"/>
                <a:gd name="T58" fmla="*/ 38993 w 256"/>
                <a:gd name="T59" fmla="*/ 349312 h 256"/>
                <a:gd name="T60" fmla="*/ 103981 w 256"/>
                <a:gd name="T61" fmla="*/ 285948 h 256"/>
                <a:gd name="T62" fmla="*/ 116979 w 256"/>
                <a:gd name="T63" fmla="*/ 279450 h 256"/>
                <a:gd name="T64" fmla="*/ 136475 w 256"/>
                <a:gd name="T65" fmla="*/ 298946 h 256"/>
                <a:gd name="T66" fmla="*/ 129977 w 256"/>
                <a:gd name="T67" fmla="*/ 311944 h 256"/>
                <a:gd name="T68" fmla="*/ 66613 w 256"/>
                <a:gd name="T69" fmla="*/ 376932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6" h="256"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0" y="83"/>
                    <a:pt x="187" y="84"/>
                    <a:pt x="184" y="84"/>
                  </a:cubicBezTo>
                  <a:cubicBezTo>
                    <a:pt x="177" y="84"/>
                    <a:pt x="172" y="79"/>
                    <a:pt x="172" y="72"/>
                  </a:cubicBezTo>
                  <a:cubicBezTo>
                    <a:pt x="172" y="69"/>
                    <a:pt x="173" y="66"/>
                    <a:pt x="176" y="64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  <a:moveTo>
                    <a:pt x="128" y="164"/>
                  </a:moveTo>
                  <a:cubicBezTo>
                    <a:pt x="108" y="164"/>
                    <a:pt x="92" y="148"/>
                    <a:pt x="92" y="128"/>
                  </a:cubicBezTo>
                  <a:cubicBezTo>
                    <a:pt x="92" y="108"/>
                    <a:pt x="108" y="92"/>
                    <a:pt x="128" y="92"/>
                  </a:cubicBezTo>
                  <a:cubicBezTo>
                    <a:pt x="148" y="92"/>
                    <a:pt x="164" y="108"/>
                    <a:pt x="164" y="128"/>
                  </a:cubicBezTo>
                  <a:cubicBezTo>
                    <a:pt x="164" y="148"/>
                    <a:pt x="148" y="164"/>
                    <a:pt x="128" y="164"/>
                  </a:cubicBezTo>
                  <a:moveTo>
                    <a:pt x="41" y="232"/>
                  </a:moveTo>
                  <a:cubicBezTo>
                    <a:pt x="60" y="232"/>
                    <a:pt x="60" y="232"/>
                    <a:pt x="60" y="232"/>
                  </a:cubicBezTo>
                  <a:cubicBezTo>
                    <a:pt x="67" y="232"/>
                    <a:pt x="72" y="237"/>
                    <a:pt x="72" y="244"/>
                  </a:cubicBezTo>
                  <a:cubicBezTo>
                    <a:pt x="72" y="251"/>
                    <a:pt x="67" y="256"/>
                    <a:pt x="60" y="256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89"/>
                    <a:pt x="5" y="184"/>
                    <a:pt x="12" y="184"/>
                  </a:cubicBezTo>
                  <a:cubicBezTo>
                    <a:pt x="19" y="184"/>
                    <a:pt x="24" y="189"/>
                    <a:pt x="24" y="19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6" y="173"/>
                    <a:pt x="69" y="172"/>
                    <a:pt x="72" y="172"/>
                  </a:cubicBezTo>
                  <a:cubicBezTo>
                    <a:pt x="79" y="172"/>
                    <a:pt x="84" y="177"/>
                    <a:pt x="84" y="184"/>
                  </a:cubicBezTo>
                  <a:cubicBezTo>
                    <a:pt x="84" y="187"/>
                    <a:pt x="83" y="190"/>
                    <a:pt x="80" y="192"/>
                  </a:cubicBezTo>
                  <a:lnTo>
                    <a:pt x="41" y="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2586038" y="3795713"/>
              <a:ext cx="377825" cy="377825"/>
            </a:xfrm>
            <a:custGeom>
              <a:avLst/>
              <a:gdLst>
                <a:gd name="T0" fmla="*/ 371311 w 232"/>
                <a:gd name="T1" fmla="*/ 32571 h 232"/>
                <a:gd name="T2" fmla="*/ 275226 w 232"/>
                <a:gd name="T3" fmla="*/ 130284 h 232"/>
                <a:gd name="T4" fmla="*/ 306169 w 232"/>
                <a:gd name="T5" fmla="*/ 130284 h 232"/>
                <a:gd name="T6" fmla="*/ 325711 w 232"/>
                <a:gd name="T7" fmla="*/ 149827 h 232"/>
                <a:gd name="T8" fmla="*/ 306169 w 232"/>
                <a:gd name="T9" fmla="*/ 169370 h 232"/>
                <a:gd name="T10" fmla="*/ 227998 w 232"/>
                <a:gd name="T11" fmla="*/ 169370 h 232"/>
                <a:gd name="T12" fmla="*/ 208455 w 232"/>
                <a:gd name="T13" fmla="*/ 149827 h 232"/>
                <a:gd name="T14" fmla="*/ 208455 w 232"/>
                <a:gd name="T15" fmla="*/ 71656 h 232"/>
                <a:gd name="T16" fmla="*/ 227998 w 232"/>
                <a:gd name="T17" fmla="*/ 52114 h 232"/>
                <a:gd name="T18" fmla="*/ 247541 w 232"/>
                <a:gd name="T19" fmla="*/ 71656 h 232"/>
                <a:gd name="T20" fmla="*/ 247541 w 232"/>
                <a:gd name="T21" fmla="*/ 102599 h 232"/>
                <a:gd name="T22" fmla="*/ 345254 w 232"/>
                <a:gd name="T23" fmla="*/ 6514 h 232"/>
                <a:gd name="T24" fmla="*/ 358282 w 232"/>
                <a:gd name="T25" fmla="*/ 0 h 232"/>
                <a:gd name="T26" fmla="*/ 377825 w 232"/>
                <a:gd name="T27" fmla="*/ 19543 h 232"/>
                <a:gd name="T28" fmla="*/ 371311 w 232"/>
                <a:gd name="T29" fmla="*/ 32571 h 232"/>
                <a:gd name="T30" fmla="*/ 149827 w 232"/>
                <a:gd name="T31" fmla="*/ 325711 h 232"/>
                <a:gd name="T32" fmla="*/ 130284 w 232"/>
                <a:gd name="T33" fmla="*/ 306169 h 232"/>
                <a:gd name="T34" fmla="*/ 130284 w 232"/>
                <a:gd name="T35" fmla="*/ 275226 h 232"/>
                <a:gd name="T36" fmla="*/ 32571 w 232"/>
                <a:gd name="T37" fmla="*/ 371311 h 232"/>
                <a:gd name="T38" fmla="*/ 19543 w 232"/>
                <a:gd name="T39" fmla="*/ 377825 h 232"/>
                <a:gd name="T40" fmla="*/ 0 w 232"/>
                <a:gd name="T41" fmla="*/ 358282 h 232"/>
                <a:gd name="T42" fmla="*/ 6514 w 232"/>
                <a:gd name="T43" fmla="*/ 345254 h 232"/>
                <a:gd name="T44" fmla="*/ 102599 w 232"/>
                <a:gd name="T45" fmla="*/ 247541 h 232"/>
                <a:gd name="T46" fmla="*/ 71656 w 232"/>
                <a:gd name="T47" fmla="*/ 247541 h 232"/>
                <a:gd name="T48" fmla="*/ 52114 w 232"/>
                <a:gd name="T49" fmla="*/ 227998 h 232"/>
                <a:gd name="T50" fmla="*/ 71656 w 232"/>
                <a:gd name="T51" fmla="*/ 208455 h 232"/>
                <a:gd name="T52" fmla="*/ 149827 w 232"/>
                <a:gd name="T53" fmla="*/ 208455 h 232"/>
                <a:gd name="T54" fmla="*/ 169370 w 232"/>
                <a:gd name="T55" fmla="*/ 227998 h 232"/>
                <a:gd name="T56" fmla="*/ 169370 w 232"/>
                <a:gd name="T57" fmla="*/ 306169 h 232"/>
                <a:gd name="T58" fmla="*/ 149827 w 232"/>
                <a:gd name="T59" fmla="*/ 325711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2" h="232">
                  <a:moveTo>
                    <a:pt x="228" y="20"/>
                  </a:moveTo>
                  <a:cubicBezTo>
                    <a:pt x="169" y="80"/>
                    <a:pt x="169" y="80"/>
                    <a:pt x="16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95" y="80"/>
                    <a:pt x="200" y="85"/>
                    <a:pt x="200" y="92"/>
                  </a:cubicBezTo>
                  <a:cubicBezTo>
                    <a:pt x="200" y="99"/>
                    <a:pt x="195" y="104"/>
                    <a:pt x="188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37"/>
                    <a:pt x="133" y="32"/>
                    <a:pt x="140" y="32"/>
                  </a:cubicBezTo>
                  <a:cubicBezTo>
                    <a:pt x="147" y="32"/>
                    <a:pt x="152" y="37"/>
                    <a:pt x="152" y="44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4" y="1"/>
                    <a:pt x="217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5"/>
                    <a:pt x="231" y="18"/>
                    <a:pt x="228" y="20"/>
                  </a:cubicBezTo>
                  <a:moveTo>
                    <a:pt x="92" y="200"/>
                  </a:moveTo>
                  <a:cubicBezTo>
                    <a:pt x="85" y="200"/>
                    <a:pt x="80" y="195"/>
                    <a:pt x="80" y="188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20" y="228"/>
                    <a:pt x="20" y="228"/>
                    <a:pt x="20" y="228"/>
                  </a:cubicBezTo>
                  <a:cubicBezTo>
                    <a:pt x="18" y="231"/>
                    <a:pt x="15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217"/>
                    <a:pt x="1" y="214"/>
                    <a:pt x="4" y="21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37" y="152"/>
                    <a:pt x="32" y="147"/>
                    <a:pt x="32" y="140"/>
                  </a:cubicBezTo>
                  <a:cubicBezTo>
                    <a:pt x="32" y="133"/>
                    <a:pt x="37" y="128"/>
                    <a:pt x="44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04" y="195"/>
                    <a:pt x="99" y="200"/>
                    <a:pt x="92" y="20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1857375" y="3795713"/>
              <a:ext cx="377825" cy="377825"/>
            </a:xfrm>
            <a:custGeom>
              <a:avLst/>
              <a:gdLst>
                <a:gd name="T0" fmla="*/ 377825 w 232"/>
                <a:gd name="T1" fmla="*/ 97713 h 232"/>
                <a:gd name="T2" fmla="*/ 377825 w 232"/>
                <a:gd name="T3" fmla="*/ 97713 h 232"/>
                <a:gd name="T4" fmla="*/ 358282 w 232"/>
                <a:gd name="T5" fmla="*/ 117256 h 232"/>
                <a:gd name="T6" fmla="*/ 338740 w 232"/>
                <a:gd name="T7" fmla="*/ 97713 h 232"/>
                <a:gd name="T8" fmla="*/ 338740 w 232"/>
                <a:gd name="T9" fmla="*/ 66771 h 232"/>
                <a:gd name="T10" fmla="*/ 241026 w 232"/>
                <a:gd name="T11" fmla="*/ 162856 h 232"/>
                <a:gd name="T12" fmla="*/ 227998 w 232"/>
                <a:gd name="T13" fmla="*/ 169370 h 232"/>
                <a:gd name="T14" fmla="*/ 208455 w 232"/>
                <a:gd name="T15" fmla="*/ 149827 h 232"/>
                <a:gd name="T16" fmla="*/ 214969 w 232"/>
                <a:gd name="T17" fmla="*/ 136799 h 232"/>
                <a:gd name="T18" fmla="*/ 311054 w 232"/>
                <a:gd name="T19" fmla="*/ 39085 h 232"/>
                <a:gd name="T20" fmla="*/ 280112 w 232"/>
                <a:gd name="T21" fmla="*/ 39085 h 232"/>
                <a:gd name="T22" fmla="*/ 260569 w 232"/>
                <a:gd name="T23" fmla="*/ 19543 h 232"/>
                <a:gd name="T24" fmla="*/ 280112 w 232"/>
                <a:gd name="T25" fmla="*/ 0 h 232"/>
                <a:gd name="T26" fmla="*/ 358282 w 232"/>
                <a:gd name="T27" fmla="*/ 0 h 232"/>
                <a:gd name="T28" fmla="*/ 377825 w 232"/>
                <a:gd name="T29" fmla="*/ 19543 h 232"/>
                <a:gd name="T30" fmla="*/ 377825 w 232"/>
                <a:gd name="T31" fmla="*/ 97713 h 232"/>
                <a:gd name="T32" fmla="*/ 162856 w 232"/>
                <a:gd name="T33" fmla="*/ 241026 h 232"/>
                <a:gd name="T34" fmla="*/ 66771 w 232"/>
                <a:gd name="T35" fmla="*/ 338740 h 232"/>
                <a:gd name="T36" fmla="*/ 97713 w 232"/>
                <a:gd name="T37" fmla="*/ 338740 h 232"/>
                <a:gd name="T38" fmla="*/ 117256 w 232"/>
                <a:gd name="T39" fmla="*/ 358282 h 232"/>
                <a:gd name="T40" fmla="*/ 97713 w 232"/>
                <a:gd name="T41" fmla="*/ 377825 h 232"/>
                <a:gd name="T42" fmla="*/ 19543 w 232"/>
                <a:gd name="T43" fmla="*/ 377825 h 232"/>
                <a:gd name="T44" fmla="*/ 0 w 232"/>
                <a:gd name="T45" fmla="*/ 358282 h 232"/>
                <a:gd name="T46" fmla="*/ 0 w 232"/>
                <a:gd name="T47" fmla="*/ 280112 h 232"/>
                <a:gd name="T48" fmla="*/ 19543 w 232"/>
                <a:gd name="T49" fmla="*/ 260569 h 232"/>
                <a:gd name="T50" fmla="*/ 39085 w 232"/>
                <a:gd name="T51" fmla="*/ 280112 h 232"/>
                <a:gd name="T52" fmla="*/ 39085 w 232"/>
                <a:gd name="T53" fmla="*/ 311054 h 232"/>
                <a:gd name="T54" fmla="*/ 136799 w 232"/>
                <a:gd name="T55" fmla="*/ 214969 h 232"/>
                <a:gd name="T56" fmla="*/ 149827 w 232"/>
                <a:gd name="T57" fmla="*/ 208455 h 232"/>
                <a:gd name="T58" fmla="*/ 169370 w 232"/>
                <a:gd name="T59" fmla="*/ 227998 h 232"/>
                <a:gd name="T60" fmla="*/ 162856 w 232"/>
                <a:gd name="T61" fmla="*/ 241026 h 2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2" h="232">
                  <a:moveTo>
                    <a:pt x="232" y="60"/>
                  </a:moveTo>
                  <a:cubicBezTo>
                    <a:pt x="232" y="60"/>
                    <a:pt x="232" y="60"/>
                    <a:pt x="232" y="60"/>
                  </a:cubicBezTo>
                  <a:cubicBezTo>
                    <a:pt x="232" y="67"/>
                    <a:pt x="227" y="72"/>
                    <a:pt x="220" y="72"/>
                  </a:cubicBezTo>
                  <a:cubicBezTo>
                    <a:pt x="213" y="72"/>
                    <a:pt x="208" y="67"/>
                    <a:pt x="208" y="60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6" y="103"/>
                    <a:pt x="143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89"/>
                    <a:pt x="129" y="86"/>
                    <a:pt x="132" y="8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65" y="24"/>
                    <a:pt x="160" y="19"/>
                    <a:pt x="160" y="12"/>
                  </a:cubicBezTo>
                  <a:cubicBezTo>
                    <a:pt x="160" y="5"/>
                    <a:pt x="165" y="0"/>
                    <a:pt x="17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lnTo>
                    <a:pt x="232" y="60"/>
                  </a:lnTo>
                  <a:close/>
                  <a:moveTo>
                    <a:pt x="100" y="148"/>
                  </a:moveTo>
                  <a:cubicBezTo>
                    <a:pt x="41" y="208"/>
                    <a:pt x="41" y="208"/>
                    <a:pt x="41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67" y="208"/>
                    <a:pt x="72" y="213"/>
                    <a:pt x="72" y="220"/>
                  </a:cubicBezTo>
                  <a:cubicBezTo>
                    <a:pt x="72" y="227"/>
                    <a:pt x="67" y="232"/>
                    <a:pt x="60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5"/>
                    <a:pt x="5" y="160"/>
                    <a:pt x="12" y="160"/>
                  </a:cubicBezTo>
                  <a:cubicBezTo>
                    <a:pt x="19" y="160"/>
                    <a:pt x="24" y="165"/>
                    <a:pt x="24" y="172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86" y="129"/>
                    <a:pt x="89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143"/>
                    <a:pt x="103" y="146"/>
                    <a:pt x="100" y="14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1109663" y="3776663"/>
              <a:ext cx="415925" cy="415925"/>
            </a:xfrm>
            <a:custGeom>
              <a:avLst/>
              <a:gdLst>
                <a:gd name="T0" fmla="*/ 360685 w 256"/>
                <a:gd name="T1" fmla="*/ 250205 h 256"/>
                <a:gd name="T2" fmla="*/ 346063 w 256"/>
                <a:gd name="T3" fmla="*/ 285948 h 256"/>
                <a:gd name="T4" fmla="*/ 359060 w 256"/>
                <a:gd name="T5" fmla="*/ 349312 h 256"/>
                <a:gd name="T6" fmla="*/ 349312 w 256"/>
                <a:gd name="T7" fmla="*/ 360685 h 256"/>
                <a:gd name="T8" fmla="*/ 285948 w 256"/>
                <a:gd name="T9" fmla="*/ 344438 h 256"/>
                <a:gd name="T10" fmla="*/ 246955 w 256"/>
                <a:gd name="T11" fmla="*/ 360685 h 256"/>
                <a:gd name="T12" fmla="*/ 250205 w 256"/>
                <a:gd name="T13" fmla="*/ 360685 h 256"/>
                <a:gd name="T14" fmla="*/ 212837 w 256"/>
                <a:gd name="T15" fmla="*/ 415925 h 256"/>
                <a:gd name="T16" fmla="*/ 203088 w 256"/>
                <a:gd name="T17" fmla="*/ 415925 h 256"/>
                <a:gd name="T18" fmla="*/ 165720 w 256"/>
                <a:gd name="T19" fmla="*/ 359060 h 256"/>
                <a:gd name="T20" fmla="*/ 128352 w 256"/>
                <a:gd name="T21" fmla="*/ 342813 h 256"/>
                <a:gd name="T22" fmla="*/ 129977 w 256"/>
                <a:gd name="T23" fmla="*/ 346063 h 256"/>
                <a:gd name="T24" fmla="*/ 64988 w 256"/>
                <a:gd name="T25" fmla="*/ 359060 h 256"/>
                <a:gd name="T26" fmla="*/ 56865 w 256"/>
                <a:gd name="T27" fmla="*/ 350937 h 256"/>
                <a:gd name="T28" fmla="*/ 71487 w 256"/>
                <a:gd name="T29" fmla="*/ 284324 h 256"/>
                <a:gd name="T30" fmla="*/ 56865 w 256"/>
                <a:gd name="T31" fmla="*/ 250205 h 256"/>
                <a:gd name="T32" fmla="*/ 0 w 256"/>
                <a:gd name="T33" fmla="*/ 212837 h 256"/>
                <a:gd name="T34" fmla="*/ 0 w 256"/>
                <a:gd name="T35" fmla="*/ 203088 h 256"/>
                <a:gd name="T36" fmla="*/ 56865 w 256"/>
                <a:gd name="T37" fmla="*/ 165720 h 256"/>
                <a:gd name="T38" fmla="*/ 71487 w 256"/>
                <a:gd name="T39" fmla="*/ 129977 h 256"/>
                <a:gd name="T40" fmla="*/ 55240 w 256"/>
                <a:gd name="T41" fmla="*/ 64988 h 256"/>
                <a:gd name="T42" fmla="*/ 64988 w 256"/>
                <a:gd name="T43" fmla="*/ 56865 h 256"/>
                <a:gd name="T44" fmla="*/ 129977 w 256"/>
                <a:gd name="T45" fmla="*/ 69862 h 256"/>
                <a:gd name="T46" fmla="*/ 165720 w 256"/>
                <a:gd name="T47" fmla="*/ 55240 h 256"/>
                <a:gd name="T48" fmla="*/ 203088 w 256"/>
                <a:gd name="T49" fmla="*/ 0 h 256"/>
                <a:gd name="T50" fmla="*/ 212837 w 256"/>
                <a:gd name="T51" fmla="*/ 0 h 256"/>
                <a:gd name="T52" fmla="*/ 250205 w 256"/>
                <a:gd name="T53" fmla="*/ 55240 h 256"/>
                <a:gd name="T54" fmla="*/ 285948 w 256"/>
                <a:gd name="T55" fmla="*/ 69862 h 256"/>
                <a:gd name="T56" fmla="*/ 350937 w 256"/>
                <a:gd name="T57" fmla="*/ 55240 h 256"/>
                <a:gd name="T58" fmla="*/ 360685 w 256"/>
                <a:gd name="T59" fmla="*/ 64988 h 256"/>
                <a:gd name="T60" fmla="*/ 346063 w 256"/>
                <a:gd name="T61" fmla="*/ 129977 h 256"/>
                <a:gd name="T62" fmla="*/ 360685 w 256"/>
                <a:gd name="T63" fmla="*/ 165720 h 256"/>
                <a:gd name="T64" fmla="*/ 415925 w 256"/>
                <a:gd name="T65" fmla="*/ 203088 h 256"/>
                <a:gd name="T66" fmla="*/ 415925 w 256"/>
                <a:gd name="T67" fmla="*/ 212837 h 256"/>
                <a:gd name="T68" fmla="*/ 360685 w 256"/>
                <a:gd name="T69" fmla="*/ 250205 h 256"/>
                <a:gd name="T70" fmla="*/ 207963 w 256"/>
                <a:gd name="T71" fmla="*/ 90984 h 256"/>
                <a:gd name="T72" fmla="*/ 90984 w 256"/>
                <a:gd name="T73" fmla="*/ 207963 h 256"/>
                <a:gd name="T74" fmla="*/ 207963 w 256"/>
                <a:gd name="T75" fmla="*/ 324941 h 256"/>
                <a:gd name="T76" fmla="*/ 324941 w 256"/>
                <a:gd name="T77" fmla="*/ 207963 h 256"/>
                <a:gd name="T78" fmla="*/ 207963 w 256"/>
                <a:gd name="T79" fmla="*/ 90984 h 256"/>
                <a:gd name="T80" fmla="*/ 207963 w 256"/>
                <a:gd name="T81" fmla="*/ 285948 h 256"/>
                <a:gd name="T82" fmla="*/ 129977 w 256"/>
                <a:gd name="T83" fmla="*/ 207963 h 256"/>
                <a:gd name="T84" fmla="*/ 207963 w 256"/>
                <a:gd name="T85" fmla="*/ 129977 h 256"/>
                <a:gd name="T86" fmla="*/ 285948 w 256"/>
                <a:gd name="T87" fmla="*/ 207963 h 256"/>
                <a:gd name="T88" fmla="*/ 207963 w 256"/>
                <a:gd name="T89" fmla="*/ 285948 h 256"/>
                <a:gd name="T90" fmla="*/ 207963 w 256"/>
                <a:gd name="T91" fmla="*/ 168970 h 256"/>
                <a:gd name="T92" fmla="*/ 168970 w 256"/>
                <a:gd name="T93" fmla="*/ 207963 h 256"/>
                <a:gd name="T94" fmla="*/ 207963 w 256"/>
                <a:gd name="T95" fmla="*/ 246955 h 256"/>
                <a:gd name="T96" fmla="*/ 246955 w 256"/>
                <a:gd name="T97" fmla="*/ 207963 h 256"/>
                <a:gd name="T98" fmla="*/ 207963 w 256"/>
                <a:gd name="T99" fmla="*/ 168970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6" h="256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381000" y="3814763"/>
              <a:ext cx="415925" cy="344487"/>
            </a:xfrm>
            <a:custGeom>
              <a:avLst/>
              <a:gdLst>
                <a:gd name="T0" fmla="*/ 415925 w 256"/>
                <a:gd name="T1" fmla="*/ 324988 h 212"/>
                <a:gd name="T2" fmla="*/ 396429 w 256"/>
                <a:gd name="T3" fmla="*/ 344487 h 212"/>
                <a:gd name="T4" fmla="*/ 396429 w 256"/>
                <a:gd name="T5" fmla="*/ 344487 h 212"/>
                <a:gd name="T6" fmla="*/ 19496 w 256"/>
                <a:gd name="T7" fmla="*/ 344487 h 212"/>
                <a:gd name="T8" fmla="*/ 19496 w 256"/>
                <a:gd name="T9" fmla="*/ 344487 h 212"/>
                <a:gd name="T10" fmla="*/ 19496 w 256"/>
                <a:gd name="T11" fmla="*/ 344487 h 212"/>
                <a:gd name="T12" fmla="*/ 0 w 256"/>
                <a:gd name="T13" fmla="*/ 324988 h 212"/>
                <a:gd name="T14" fmla="*/ 3249 w 256"/>
                <a:gd name="T15" fmla="*/ 313613 h 212"/>
                <a:gd name="T16" fmla="*/ 3249 w 256"/>
                <a:gd name="T17" fmla="*/ 313613 h 212"/>
                <a:gd name="T18" fmla="*/ 191715 w 256"/>
                <a:gd name="T19" fmla="*/ 8125 h 212"/>
                <a:gd name="T20" fmla="*/ 191715 w 256"/>
                <a:gd name="T21" fmla="*/ 8125 h 212"/>
                <a:gd name="T22" fmla="*/ 207963 w 256"/>
                <a:gd name="T23" fmla="*/ 0 h 212"/>
                <a:gd name="T24" fmla="*/ 224210 w 256"/>
                <a:gd name="T25" fmla="*/ 9750 h 212"/>
                <a:gd name="T26" fmla="*/ 224210 w 256"/>
                <a:gd name="T27" fmla="*/ 9750 h 212"/>
                <a:gd name="T28" fmla="*/ 412676 w 256"/>
                <a:gd name="T29" fmla="*/ 315238 h 212"/>
                <a:gd name="T30" fmla="*/ 412676 w 256"/>
                <a:gd name="T31" fmla="*/ 315238 h 212"/>
                <a:gd name="T32" fmla="*/ 415925 w 256"/>
                <a:gd name="T33" fmla="*/ 324988 h 212"/>
                <a:gd name="T34" fmla="*/ 233958 w 256"/>
                <a:gd name="T35" fmla="*/ 110496 h 212"/>
                <a:gd name="T36" fmla="*/ 207963 w 256"/>
                <a:gd name="T37" fmla="*/ 84497 h 212"/>
                <a:gd name="T38" fmla="*/ 181967 w 256"/>
                <a:gd name="T39" fmla="*/ 110496 h 212"/>
                <a:gd name="T40" fmla="*/ 181967 w 256"/>
                <a:gd name="T41" fmla="*/ 207992 h 212"/>
                <a:gd name="T42" fmla="*/ 207963 w 256"/>
                <a:gd name="T43" fmla="*/ 233991 h 212"/>
                <a:gd name="T44" fmla="*/ 233958 w 256"/>
                <a:gd name="T45" fmla="*/ 207992 h 212"/>
                <a:gd name="T46" fmla="*/ 233958 w 256"/>
                <a:gd name="T47" fmla="*/ 110496 h 212"/>
                <a:gd name="T48" fmla="*/ 207963 w 256"/>
                <a:gd name="T49" fmla="*/ 253490 h 212"/>
                <a:gd name="T50" fmla="*/ 181967 w 256"/>
                <a:gd name="T51" fmla="*/ 279489 h 212"/>
                <a:gd name="T52" fmla="*/ 207963 w 256"/>
                <a:gd name="T53" fmla="*/ 305488 h 212"/>
                <a:gd name="T54" fmla="*/ 233958 w 256"/>
                <a:gd name="T55" fmla="*/ 279489 h 212"/>
                <a:gd name="T56" fmla="*/ 207963 w 256"/>
                <a:gd name="T57" fmla="*/ 253490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6" h="212">
                  <a:moveTo>
                    <a:pt x="256" y="200"/>
                  </a:moveTo>
                  <a:cubicBezTo>
                    <a:pt x="256" y="207"/>
                    <a:pt x="251" y="212"/>
                    <a:pt x="244" y="212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5" y="212"/>
                    <a:pt x="0" y="207"/>
                    <a:pt x="0" y="200"/>
                  </a:cubicBezTo>
                  <a:cubicBezTo>
                    <a:pt x="0" y="198"/>
                    <a:pt x="1" y="195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0" y="2"/>
                    <a:pt x="124" y="0"/>
                    <a:pt x="128" y="0"/>
                  </a:cubicBezTo>
                  <a:cubicBezTo>
                    <a:pt x="132" y="0"/>
                    <a:pt x="136" y="2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5" y="196"/>
                    <a:pt x="256" y="198"/>
                    <a:pt x="256" y="200"/>
                  </a:cubicBezTo>
                  <a:moveTo>
                    <a:pt x="144" y="68"/>
                  </a:moveTo>
                  <a:cubicBezTo>
                    <a:pt x="144" y="59"/>
                    <a:pt x="137" y="52"/>
                    <a:pt x="128" y="52"/>
                  </a:cubicBezTo>
                  <a:cubicBezTo>
                    <a:pt x="119" y="52"/>
                    <a:pt x="112" y="59"/>
                    <a:pt x="112" y="6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2" y="137"/>
                    <a:pt x="119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lnTo>
                    <a:pt x="144" y="68"/>
                  </a:lnTo>
                  <a:close/>
                  <a:moveTo>
                    <a:pt x="128" y="156"/>
                  </a:moveTo>
                  <a:cubicBezTo>
                    <a:pt x="119" y="156"/>
                    <a:pt x="112" y="163"/>
                    <a:pt x="112" y="172"/>
                  </a:cubicBezTo>
                  <a:cubicBezTo>
                    <a:pt x="112" y="181"/>
                    <a:pt x="119" y="188"/>
                    <a:pt x="128" y="188"/>
                  </a:cubicBezTo>
                  <a:cubicBezTo>
                    <a:pt x="137" y="188"/>
                    <a:pt x="144" y="181"/>
                    <a:pt x="144" y="172"/>
                  </a:cubicBezTo>
                  <a:cubicBezTo>
                    <a:pt x="144" y="163"/>
                    <a:pt x="137" y="156"/>
                    <a:pt x="128" y="15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8394700" y="3046413"/>
              <a:ext cx="415925" cy="417512"/>
            </a:xfrm>
            <a:custGeom>
              <a:avLst/>
              <a:gdLst>
                <a:gd name="T0" fmla="*/ 396429 w 256"/>
                <a:gd name="T1" fmla="*/ 150043 h 256"/>
                <a:gd name="T2" fmla="*/ 376932 w 256"/>
                <a:gd name="T3" fmla="*/ 150043 h 256"/>
                <a:gd name="T4" fmla="*/ 365559 w 256"/>
                <a:gd name="T5" fmla="*/ 150043 h 256"/>
                <a:gd name="T6" fmla="*/ 311944 w 256"/>
                <a:gd name="T7" fmla="*/ 150043 h 256"/>
                <a:gd name="T8" fmla="*/ 292447 w 256"/>
                <a:gd name="T9" fmla="*/ 130473 h 256"/>
                <a:gd name="T10" fmla="*/ 311944 w 256"/>
                <a:gd name="T11" fmla="*/ 110902 h 256"/>
                <a:gd name="T12" fmla="*/ 346063 w 256"/>
                <a:gd name="T13" fmla="*/ 110902 h 256"/>
                <a:gd name="T14" fmla="*/ 207963 w 256"/>
                <a:gd name="T15" fmla="*/ 39142 h 256"/>
                <a:gd name="T16" fmla="*/ 38993 w 256"/>
                <a:gd name="T17" fmla="*/ 208756 h 256"/>
                <a:gd name="T18" fmla="*/ 19496 w 256"/>
                <a:gd name="T19" fmla="*/ 228327 h 256"/>
                <a:gd name="T20" fmla="*/ 0 w 256"/>
                <a:gd name="T21" fmla="*/ 208756 h 256"/>
                <a:gd name="T22" fmla="*/ 207963 w 256"/>
                <a:gd name="T23" fmla="*/ 0 h 256"/>
                <a:gd name="T24" fmla="*/ 376932 w 256"/>
                <a:gd name="T25" fmla="*/ 88069 h 256"/>
                <a:gd name="T26" fmla="*/ 376932 w 256"/>
                <a:gd name="T27" fmla="*/ 52189 h 256"/>
                <a:gd name="T28" fmla="*/ 396429 w 256"/>
                <a:gd name="T29" fmla="*/ 32618 h 256"/>
                <a:gd name="T30" fmla="*/ 415925 w 256"/>
                <a:gd name="T31" fmla="*/ 52189 h 256"/>
                <a:gd name="T32" fmla="*/ 415925 w 256"/>
                <a:gd name="T33" fmla="*/ 130473 h 256"/>
                <a:gd name="T34" fmla="*/ 396429 w 256"/>
                <a:gd name="T35" fmla="*/ 150043 h 256"/>
                <a:gd name="T36" fmla="*/ 19496 w 256"/>
                <a:gd name="T37" fmla="*/ 267469 h 256"/>
                <a:gd name="T38" fmla="*/ 103981 w 256"/>
                <a:gd name="T39" fmla="*/ 267469 h 256"/>
                <a:gd name="T40" fmla="*/ 123478 w 256"/>
                <a:gd name="T41" fmla="*/ 287040 h 256"/>
                <a:gd name="T42" fmla="*/ 103981 w 256"/>
                <a:gd name="T43" fmla="*/ 306610 h 256"/>
                <a:gd name="T44" fmla="*/ 69862 w 256"/>
                <a:gd name="T45" fmla="*/ 306610 h 256"/>
                <a:gd name="T46" fmla="*/ 207963 w 256"/>
                <a:gd name="T47" fmla="*/ 378370 h 256"/>
                <a:gd name="T48" fmla="*/ 376932 w 256"/>
                <a:gd name="T49" fmla="*/ 208756 h 256"/>
                <a:gd name="T50" fmla="*/ 396429 w 256"/>
                <a:gd name="T51" fmla="*/ 189185 h 256"/>
                <a:gd name="T52" fmla="*/ 415925 w 256"/>
                <a:gd name="T53" fmla="*/ 208756 h 256"/>
                <a:gd name="T54" fmla="*/ 207963 w 256"/>
                <a:gd name="T55" fmla="*/ 417512 h 256"/>
                <a:gd name="T56" fmla="*/ 38993 w 256"/>
                <a:gd name="T57" fmla="*/ 329443 h 256"/>
                <a:gd name="T58" fmla="*/ 38993 w 256"/>
                <a:gd name="T59" fmla="*/ 365323 h 256"/>
                <a:gd name="T60" fmla="*/ 19496 w 256"/>
                <a:gd name="T61" fmla="*/ 384894 h 256"/>
                <a:gd name="T62" fmla="*/ 0 w 256"/>
                <a:gd name="T63" fmla="*/ 365323 h 256"/>
                <a:gd name="T64" fmla="*/ 0 w 256"/>
                <a:gd name="T65" fmla="*/ 287040 h 256"/>
                <a:gd name="T66" fmla="*/ 19496 w 256"/>
                <a:gd name="T67" fmla="*/ 267469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6" h="256">
                  <a:moveTo>
                    <a:pt x="244" y="92"/>
                  </a:moveTo>
                  <a:cubicBezTo>
                    <a:pt x="232" y="92"/>
                    <a:pt x="232" y="92"/>
                    <a:pt x="232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85" y="92"/>
                    <a:pt x="180" y="87"/>
                    <a:pt x="180" y="80"/>
                  </a:cubicBezTo>
                  <a:cubicBezTo>
                    <a:pt x="180" y="73"/>
                    <a:pt x="185" y="68"/>
                    <a:pt x="192" y="68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194" y="41"/>
                    <a:pt x="163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  <a:cubicBezTo>
                    <a:pt x="24" y="135"/>
                    <a:pt x="19" y="140"/>
                    <a:pt x="12" y="140"/>
                  </a:cubicBezTo>
                  <a:cubicBezTo>
                    <a:pt x="5" y="140"/>
                    <a:pt x="0" y="135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71" y="0"/>
                    <a:pt x="209" y="21"/>
                    <a:pt x="232" y="54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232" y="25"/>
                    <a:pt x="237" y="20"/>
                    <a:pt x="244" y="20"/>
                  </a:cubicBezTo>
                  <a:cubicBezTo>
                    <a:pt x="251" y="20"/>
                    <a:pt x="256" y="25"/>
                    <a:pt x="256" y="32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7"/>
                    <a:pt x="251" y="92"/>
                    <a:pt x="244" y="92"/>
                  </a:cubicBezTo>
                  <a:moveTo>
                    <a:pt x="12" y="164"/>
                  </a:moveTo>
                  <a:cubicBezTo>
                    <a:pt x="64" y="164"/>
                    <a:pt x="64" y="164"/>
                    <a:pt x="64" y="164"/>
                  </a:cubicBezTo>
                  <a:cubicBezTo>
                    <a:pt x="71" y="164"/>
                    <a:pt x="76" y="169"/>
                    <a:pt x="76" y="176"/>
                  </a:cubicBezTo>
                  <a:cubicBezTo>
                    <a:pt x="76" y="183"/>
                    <a:pt x="71" y="188"/>
                    <a:pt x="64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62" y="215"/>
                    <a:pt x="93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121"/>
                    <a:pt x="237" y="116"/>
                    <a:pt x="244" y="116"/>
                  </a:cubicBezTo>
                  <a:cubicBezTo>
                    <a:pt x="251" y="116"/>
                    <a:pt x="256" y="121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cubicBezTo>
                    <a:pt x="85" y="256"/>
                    <a:pt x="47" y="235"/>
                    <a:pt x="24" y="202"/>
                  </a:cubicBezTo>
                  <a:cubicBezTo>
                    <a:pt x="24" y="224"/>
                    <a:pt x="24" y="224"/>
                    <a:pt x="24" y="224"/>
                  </a:cubicBezTo>
                  <a:cubicBezTo>
                    <a:pt x="24" y="231"/>
                    <a:pt x="19" y="236"/>
                    <a:pt x="12" y="236"/>
                  </a:cubicBezTo>
                  <a:cubicBezTo>
                    <a:pt x="5" y="236"/>
                    <a:pt x="0" y="231"/>
                    <a:pt x="0" y="22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69"/>
                    <a:pt x="5" y="164"/>
                    <a:pt x="12" y="16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7666038" y="3046413"/>
              <a:ext cx="415925" cy="417512"/>
            </a:xfrm>
            <a:custGeom>
              <a:avLst/>
              <a:gdLst>
                <a:gd name="T0" fmla="*/ 396429 w 256"/>
                <a:gd name="T1" fmla="*/ 150043 h 256"/>
                <a:gd name="T2" fmla="*/ 311944 w 256"/>
                <a:gd name="T3" fmla="*/ 150043 h 256"/>
                <a:gd name="T4" fmla="*/ 292447 w 256"/>
                <a:gd name="T5" fmla="*/ 130473 h 256"/>
                <a:gd name="T6" fmla="*/ 311944 w 256"/>
                <a:gd name="T7" fmla="*/ 110902 h 256"/>
                <a:gd name="T8" fmla="*/ 346063 w 256"/>
                <a:gd name="T9" fmla="*/ 110902 h 256"/>
                <a:gd name="T10" fmla="*/ 207963 w 256"/>
                <a:gd name="T11" fmla="*/ 39142 h 256"/>
                <a:gd name="T12" fmla="*/ 38993 w 256"/>
                <a:gd name="T13" fmla="*/ 208756 h 256"/>
                <a:gd name="T14" fmla="*/ 207963 w 256"/>
                <a:gd name="T15" fmla="*/ 378370 h 256"/>
                <a:gd name="T16" fmla="*/ 376932 w 256"/>
                <a:gd name="T17" fmla="*/ 208756 h 256"/>
                <a:gd name="T18" fmla="*/ 396429 w 256"/>
                <a:gd name="T19" fmla="*/ 189185 h 256"/>
                <a:gd name="T20" fmla="*/ 415925 w 256"/>
                <a:gd name="T21" fmla="*/ 208756 h 256"/>
                <a:gd name="T22" fmla="*/ 207963 w 256"/>
                <a:gd name="T23" fmla="*/ 417512 h 256"/>
                <a:gd name="T24" fmla="*/ 0 w 256"/>
                <a:gd name="T25" fmla="*/ 208756 h 256"/>
                <a:gd name="T26" fmla="*/ 207963 w 256"/>
                <a:gd name="T27" fmla="*/ 0 h 256"/>
                <a:gd name="T28" fmla="*/ 376932 w 256"/>
                <a:gd name="T29" fmla="*/ 88069 h 256"/>
                <a:gd name="T30" fmla="*/ 376932 w 256"/>
                <a:gd name="T31" fmla="*/ 52189 h 256"/>
                <a:gd name="T32" fmla="*/ 396429 w 256"/>
                <a:gd name="T33" fmla="*/ 32618 h 256"/>
                <a:gd name="T34" fmla="*/ 415925 w 256"/>
                <a:gd name="T35" fmla="*/ 52189 h 256"/>
                <a:gd name="T36" fmla="*/ 415925 w 256"/>
                <a:gd name="T37" fmla="*/ 130473 h 256"/>
                <a:gd name="T38" fmla="*/ 396429 w 256"/>
                <a:gd name="T39" fmla="*/ 150043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6" h="256">
                  <a:moveTo>
                    <a:pt x="244" y="92"/>
                  </a:moveTo>
                  <a:cubicBezTo>
                    <a:pt x="192" y="92"/>
                    <a:pt x="192" y="92"/>
                    <a:pt x="192" y="92"/>
                  </a:cubicBezTo>
                  <a:cubicBezTo>
                    <a:pt x="185" y="92"/>
                    <a:pt x="180" y="87"/>
                    <a:pt x="180" y="80"/>
                  </a:cubicBezTo>
                  <a:cubicBezTo>
                    <a:pt x="180" y="73"/>
                    <a:pt x="185" y="68"/>
                    <a:pt x="192" y="68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194" y="41"/>
                    <a:pt x="163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121"/>
                    <a:pt x="237" y="116"/>
                    <a:pt x="244" y="116"/>
                  </a:cubicBezTo>
                  <a:cubicBezTo>
                    <a:pt x="251" y="116"/>
                    <a:pt x="256" y="121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71" y="0"/>
                    <a:pt x="209" y="21"/>
                    <a:pt x="232" y="54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232" y="25"/>
                    <a:pt x="237" y="20"/>
                    <a:pt x="244" y="20"/>
                  </a:cubicBezTo>
                  <a:cubicBezTo>
                    <a:pt x="251" y="20"/>
                    <a:pt x="256" y="25"/>
                    <a:pt x="256" y="32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7"/>
                    <a:pt x="251" y="92"/>
                    <a:pt x="244" y="9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6937375" y="3086100"/>
              <a:ext cx="415925" cy="293688"/>
            </a:xfrm>
            <a:custGeom>
              <a:avLst/>
              <a:gdLst>
                <a:gd name="T0" fmla="*/ 365559 w 256"/>
                <a:gd name="T1" fmla="*/ 125633 h 180"/>
                <a:gd name="T2" fmla="*/ 350937 w 256"/>
                <a:gd name="T3" fmla="*/ 130528 h 180"/>
                <a:gd name="T4" fmla="*/ 331440 w 256"/>
                <a:gd name="T5" fmla="*/ 110949 h 180"/>
                <a:gd name="T6" fmla="*/ 337939 w 256"/>
                <a:gd name="T7" fmla="*/ 97896 h 180"/>
                <a:gd name="T8" fmla="*/ 349312 w 256"/>
                <a:gd name="T9" fmla="*/ 84843 h 180"/>
                <a:gd name="T10" fmla="*/ 337939 w 256"/>
                <a:gd name="T11" fmla="*/ 84843 h 180"/>
                <a:gd name="T12" fmla="*/ 337939 w 256"/>
                <a:gd name="T13" fmla="*/ 84843 h 180"/>
                <a:gd name="T14" fmla="*/ 318443 w 256"/>
                <a:gd name="T15" fmla="*/ 84843 h 180"/>
                <a:gd name="T16" fmla="*/ 300571 w 256"/>
                <a:gd name="T17" fmla="*/ 84843 h 180"/>
                <a:gd name="T18" fmla="*/ 97482 w 256"/>
                <a:gd name="T19" fmla="*/ 287162 h 180"/>
                <a:gd name="T20" fmla="*/ 84485 w 256"/>
                <a:gd name="T21" fmla="*/ 293688 h 180"/>
                <a:gd name="T22" fmla="*/ 58489 w 256"/>
                <a:gd name="T23" fmla="*/ 293688 h 180"/>
                <a:gd name="T24" fmla="*/ 19496 w 256"/>
                <a:gd name="T25" fmla="*/ 293688 h 180"/>
                <a:gd name="T26" fmla="*/ 0 w 256"/>
                <a:gd name="T27" fmla="*/ 274109 h 180"/>
                <a:gd name="T28" fmla="*/ 19496 w 256"/>
                <a:gd name="T29" fmla="*/ 254530 h 180"/>
                <a:gd name="T30" fmla="*/ 58489 w 256"/>
                <a:gd name="T31" fmla="*/ 254530 h 180"/>
                <a:gd name="T32" fmla="*/ 76361 w 256"/>
                <a:gd name="T33" fmla="*/ 254530 h 180"/>
                <a:gd name="T34" fmla="*/ 279450 w 256"/>
                <a:gd name="T35" fmla="*/ 52211 h 180"/>
                <a:gd name="T36" fmla="*/ 292447 w 256"/>
                <a:gd name="T37" fmla="*/ 45685 h 180"/>
                <a:gd name="T38" fmla="*/ 324941 w 256"/>
                <a:gd name="T39" fmla="*/ 45685 h 180"/>
                <a:gd name="T40" fmla="*/ 349312 w 256"/>
                <a:gd name="T41" fmla="*/ 45685 h 180"/>
                <a:gd name="T42" fmla="*/ 337939 w 256"/>
                <a:gd name="T43" fmla="*/ 34264 h 180"/>
                <a:gd name="T44" fmla="*/ 331440 w 256"/>
                <a:gd name="T45" fmla="*/ 19579 h 180"/>
                <a:gd name="T46" fmla="*/ 350937 w 256"/>
                <a:gd name="T47" fmla="*/ 0 h 180"/>
                <a:gd name="T48" fmla="*/ 365559 w 256"/>
                <a:gd name="T49" fmla="*/ 6526 h 180"/>
                <a:gd name="T50" fmla="*/ 411051 w 256"/>
                <a:gd name="T51" fmla="*/ 52211 h 180"/>
                <a:gd name="T52" fmla="*/ 415925 w 256"/>
                <a:gd name="T53" fmla="*/ 65264 h 180"/>
                <a:gd name="T54" fmla="*/ 411051 w 256"/>
                <a:gd name="T55" fmla="*/ 79948 h 180"/>
                <a:gd name="T56" fmla="*/ 365559 w 256"/>
                <a:gd name="T57" fmla="*/ 125633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6" h="180">
                  <a:moveTo>
                    <a:pt x="225" y="77"/>
                  </a:moveTo>
                  <a:cubicBezTo>
                    <a:pt x="222" y="79"/>
                    <a:pt x="219" y="80"/>
                    <a:pt x="216" y="80"/>
                  </a:cubicBezTo>
                  <a:cubicBezTo>
                    <a:pt x="209" y="80"/>
                    <a:pt x="204" y="75"/>
                    <a:pt x="204" y="68"/>
                  </a:cubicBezTo>
                  <a:cubicBezTo>
                    <a:pt x="204" y="65"/>
                    <a:pt x="205" y="62"/>
                    <a:pt x="208" y="60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8" y="179"/>
                    <a:pt x="55" y="180"/>
                    <a:pt x="5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5" y="180"/>
                    <a:pt x="0" y="175"/>
                    <a:pt x="0" y="168"/>
                  </a:cubicBezTo>
                  <a:cubicBezTo>
                    <a:pt x="0" y="161"/>
                    <a:pt x="5" y="156"/>
                    <a:pt x="12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29"/>
                    <a:pt x="177" y="28"/>
                    <a:pt x="180" y="2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5" y="18"/>
                    <a:pt x="204" y="15"/>
                    <a:pt x="204" y="12"/>
                  </a:cubicBezTo>
                  <a:cubicBezTo>
                    <a:pt x="204" y="5"/>
                    <a:pt x="209" y="0"/>
                    <a:pt x="216" y="0"/>
                  </a:cubicBezTo>
                  <a:cubicBezTo>
                    <a:pt x="219" y="0"/>
                    <a:pt x="222" y="1"/>
                    <a:pt x="225" y="4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5" y="34"/>
                    <a:pt x="256" y="37"/>
                    <a:pt x="256" y="40"/>
                  </a:cubicBezTo>
                  <a:cubicBezTo>
                    <a:pt x="256" y="43"/>
                    <a:pt x="255" y="46"/>
                    <a:pt x="253" y="49"/>
                  </a:cubicBezTo>
                  <a:lnTo>
                    <a:pt x="225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208713" y="3132138"/>
              <a:ext cx="415925" cy="292100"/>
            </a:xfrm>
            <a:custGeom>
              <a:avLst/>
              <a:gdLst>
                <a:gd name="T0" fmla="*/ 363934 w 256"/>
                <a:gd name="T1" fmla="*/ 168769 h 180"/>
                <a:gd name="T2" fmla="*/ 350937 w 256"/>
                <a:gd name="T3" fmla="*/ 162278 h 180"/>
                <a:gd name="T4" fmla="*/ 331440 w 256"/>
                <a:gd name="T5" fmla="*/ 181751 h 180"/>
                <a:gd name="T6" fmla="*/ 337939 w 256"/>
                <a:gd name="T7" fmla="*/ 194733 h 180"/>
                <a:gd name="T8" fmla="*/ 349312 w 256"/>
                <a:gd name="T9" fmla="*/ 207716 h 180"/>
                <a:gd name="T10" fmla="*/ 337939 w 256"/>
                <a:gd name="T11" fmla="*/ 207716 h 180"/>
                <a:gd name="T12" fmla="*/ 337939 w 256"/>
                <a:gd name="T13" fmla="*/ 207716 h 180"/>
                <a:gd name="T14" fmla="*/ 318443 w 256"/>
                <a:gd name="T15" fmla="*/ 207716 h 180"/>
                <a:gd name="T16" fmla="*/ 300571 w 256"/>
                <a:gd name="T17" fmla="*/ 207716 h 180"/>
                <a:gd name="T18" fmla="*/ 97482 w 256"/>
                <a:gd name="T19" fmla="*/ 6491 h 180"/>
                <a:gd name="T20" fmla="*/ 84485 w 256"/>
                <a:gd name="T21" fmla="*/ 0 h 180"/>
                <a:gd name="T22" fmla="*/ 58489 w 256"/>
                <a:gd name="T23" fmla="*/ 0 h 180"/>
                <a:gd name="T24" fmla="*/ 19496 w 256"/>
                <a:gd name="T25" fmla="*/ 0 h 180"/>
                <a:gd name="T26" fmla="*/ 0 w 256"/>
                <a:gd name="T27" fmla="*/ 19473 h 180"/>
                <a:gd name="T28" fmla="*/ 19496 w 256"/>
                <a:gd name="T29" fmla="*/ 38947 h 180"/>
                <a:gd name="T30" fmla="*/ 58489 w 256"/>
                <a:gd name="T31" fmla="*/ 38947 h 180"/>
                <a:gd name="T32" fmla="*/ 76361 w 256"/>
                <a:gd name="T33" fmla="*/ 38947 h 180"/>
                <a:gd name="T34" fmla="*/ 277825 w 256"/>
                <a:gd name="T35" fmla="*/ 241794 h 180"/>
                <a:gd name="T36" fmla="*/ 292447 w 256"/>
                <a:gd name="T37" fmla="*/ 246662 h 180"/>
                <a:gd name="T38" fmla="*/ 324941 w 256"/>
                <a:gd name="T39" fmla="*/ 246662 h 180"/>
                <a:gd name="T40" fmla="*/ 349312 w 256"/>
                <a:gd name="T41" fmla="*/ 246662 h 180"/>
                <a:gd name="T42" fmla="*/ 337939 w 256"/>
                <a:gd name="T43" fmla="*/ 259644 h 180"/>
                <a:gd name="T44" fmla="*/ 331440 w 256"/>
                <a:gd name="T45" fmla="*/ 272627 h 180"/>
                <a:gd name="T46" fmla="*/ 350937 w 256"/>
                <a:gd name="T47" fmla="*/ 292100 h 180"/>
                <a:gd name="T48" fmla="*/ 363934 w 256"/>
                <a:gd name="T49" fmla="*/ 285609 h 180"/>
                <a:gd name="T50" fmla="*/ 409426 w 256"/>
                <a:gd name="T51" fmla="*/ 240171 h 180"/>
                <a:gd name="T52" fmla="*/ 415925 w 256"/>
                <a:gd name="T53" fmla="*/ 227189 h 180"/>
                <a:gd name="T54" fmla="*/ 409426 w 256"/>
                <a:gd name="T55" fmla="*/ 214207 h 180"/>
                <a:gd name="T56" fmla="*/ 363934 w 256"/>
                <a:gd name="T57" fmla="*/ 168769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6" h="180">
                  <a:moveTo>
                    <a:pt x="224" y="104"/>
                  </a:moveTo>
                  <a:cubicBezTo>
                    <a:pt x="222" y="101"/>
                    <a:pt x="219" y="100"/>
                    <a:pt x="216" y="100"/>
                  </a:cubicBezTo>
                  <a:cubicBezTo>
                    <a:pt x="209" y="100"/>
                    <a:pt x="204" y="105"/>
                    <a:pt x="204" y="112"/>
                  </a:cubicBezTo>
                  <a:cubicBezTo>
                    <a:pt x="204" y="115"/>
                    <a:pt x="205" y="118"/>
                    <a:pt x="208" y="120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4" y="151"/>
                    <a:pt x="177" y="152"/>
                    <a:pt x="180" y="152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5" y="162"/>
                    <a:pt x="204" y="165"/>
                    <a:pt x="204" y="168"/>
                  </a:cubicBezTo>
                  <a:cubicBezTo>
                    <a:pt x="204" y="175"/>
                    <a:pt x="209" y="180"/>
                    <a:pt x="216" y="180"/>
                  </a:cubicBezTo>
                  <a:cubicBezTo>
                    <a:pt x="219" y="180"/>
                    <a:pt x="222" y="179"/>
                    <a:pt x="224" y="176"/>
                  </a:cubicBezTo>
                  <a:cubicBezTo>
                    <a:pt x="252" y="148"/>
                    <a:pt x="252" y="148"/>
                    <a:pt x="252" y="148"/>
                  </a:cubicBezTo>
                  <a:cubicBezTo>
                    <a:pt x="255" y="146"/>
                    <a:pt x="256" y="143"/>
                    <a:pt x="256" y="140"/>
                  </a:cubicBezTo>
                  <a:cubicBezTo>
                    <a:pt x="256" y="137"/>
                    <a:pt x="255" y="134"/>
                    <a:pt x="252" y="132"/>
                  </a:cubicBezTo>
                  <a:lnTo>
                    <a:pt x="224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5480050" y="3086100"/>
              <a:ext cx="415925" cy="338138"/>
            </a:xfrm>
            <a:custGeom>
              <a:avLst/>
              <a:gdLst>
                <a:gd name="T0" fmla="*/ 365559 w 256"/>
                <a:gd name="T1" fmla="*/ 125176 h 208"/>
                <a:gd name="T2" fmla="*/ 350937 w 256"/>
                <a:gd name="T3" fmla="*/ 130053 h 208"/>
                <a:gd name="T4" fmla="*/ 331440 w 256"/>
                <a:gd name="T5" fmla="*/ 110545 h 208"/>
                <a:gd name="T6" fmla="*/ 337939 w 256"/>
                <a:gd name="T7" fmla="*/ 97540 h 208"/>
                <a:gd name="T8" fmla="*/ 349312 w 256"/>
                <a:gd name="T9" fmla="*/ 84535 h 208"/>
                <a:gd name="T10" fmla="*/ 337939 w 256"/>
                <a:gd name="T11" fmla="*/ 84535 h 208"/>
                <a:gd name="T12" fmla="*/ 337939 w 256"/>
                <a:gd name="T13" fmla="*/ 84535 h 208"/>
                <a:gd name="T14" fmla="*/ 318443 w 256"/>
                <a:gd name="T15" fmla="*/ 84535 h 208"/>
                <a:gd name="T16" fmla="*/ 300571 w 256"/>
                <a:gd name="T17" fmla="*/ 84535 h 208"/>
                <a:gd name="T18" fmla="*/ 97482 w 256"/>
                <a:gd name="T19" fmla="*/ 286117 h 208"/>
                <a:gd name="T20" fmla="*/ 84485 w 256"/>
                <a:gd name="T21" fmla="*/ 292619 h 208"/>
                <a:gd name="T22" fmla="*/ 58489 w 256"/>
                <a:gd name="T23" fmla="*/ 292619 h 208"/>
                <a:gd name="T24" fmla="*/ 19496 w 256"/>
                <a:gd name="T25" fmla="*/ 292619 h 208"/>
                <a:gd name="T26" fmla="*/ 0 w 256"/>
                <a:gd name="T27" fmla="*/ 273111 h 208"/>
                <a:gd name="T28" fmla="*/ 19496 w 256"/>
                <a:gd name="T29" fmla="*/ 253603 h 208"/>
                <a:gd name="T30" fmla="*/ 58489 w 256"/>
                <a:gd name="T31" fmla="*/ 253603 h 208"/>
                <a:gd name="T32" fmla="*/ 76361 w 256"/>
                <a:gd name="T33" fmla="*/ 253603 h 208"/>
                <a:gd name="T34" fmla="*/ 279450 w 256"/>
                <a:gd name="T35" fmla="*/ 52021 h 208"/>
                <a:gd name="T36" fmla="*/ 292447 w 256"/>
                <a:gd name="T37" fmla="*/ 45519 h 208"/>
                <a:gd name="T38" fmla="*/ 324941 w 256"/>
                <a:gd name="T39" fmla="*/ 45519 h 208"/>
                <a:gd name="T40" fmla="*/ 349312 w 256"/>
                <a:gd name="T41" fmla="*/ 45519 h 208"/>
                <a:gd name="T42" fmla="*/ 337939 w 256"/>
                <a:gd name="T43" fmla="*/ 34139 h 208"/>
                <a:gd name="T44" fmla="*/ 331440 w 256"/>
                <a:gd name="T45" fmla="*/ 19508 h 208"/>
                <a:gd name="T46" fmla="*/ 350937 w 256"/>
                <a:gd name="T47" fmla="*/ 0 h 208"/>
                <a:gd name="T48" fmla="*/ 365559 w 256"/>
                <a:gd name="T49" fmla="*/ 6503 h 208"/>
                <a:gd name="T50" fmla="*/ 411051 w 256"/>
                <a:gd name="T51" fmla="*/ 52021 h 208"/>
                <a:gd name="T52" fmla="*/ 415925 w 256"/>
                <a:gd name="T53" fmla="*/ 65027 h 208"/>
                <a:gd name="T54" fmla="*/ 411051 w 256"/>
                <a:gd name="T55" fmla="*/ 79658 h 208"/>
                <a:gd name="T56" fmla="*/ 365559 w 256"/>
                <a:gd name="T57" fmla="*/ 125176 h 208"/>
                <a:gd name="T58" fmla="*/ 147848 w 256"/>
                <a:gd name="T59" fmla="*/ 156064 h 208"/>
                <a:gd name="T60" fmla="*/ 76361 w 256"/>
                <a:gd name="T61" fmla="*/ 84535 h 208"/>
                <a:gd name="T62" fmla="*/ 58489 w 256"/>
                <a:gd name="T63" fmla="*/ 84535 h 208"/>
                <a:gd name="T64" fmla="*/ 19496 w 256"/>
                <a:gd name="T65" fmla="*/ 84535 h 208"/>
                <a:gd name="T66" fmla="*/ 0 w 256"/>
                <a:gd name="T67" fmla="*/ 65027 h 208"/>
                <a:gd name="T68" fmla="*/ 19496 w 256"/>
                <a:gd name="T69" fmla="*/ 45519 h 208"/>
                <a:gd name="T70" fmla="*/ 51991 w 256"/>
                <a:gd name="T71" fmla="*/ 45519 h 208"/>
                <a:gd name="T72" fmla="*/ 84485 w 256"/>
                <a:gd name="T73" fmla="*/ 45519 h 208"/>
                <a:gd name="T74" fmla="*/ 97482 w 256"/>
                <a:gd name="T75" fmla="*/ 52021 h 208"/>
                <a:gd name="T76" fmla="*/ 175468 w 256"/>
                <a:gd name="T77" fmla="*/ 128427 h 208"/>
                <a:gd name="T78" fmla="*/ 147848 w 256"/>
                <a:gd name="T79" fmla="*/ 156064 h 208"/>
                <a:gd name="T80" fmla="*/ 300571 w 256"/>
                <a:gd name="T81" fmla="*/ 253603 h 208"/>
                <a:gd name="T82" fmla="*/ 318443 w 256"/>
                <a:gd name="T83" fmla="*/ 253603 h 208"/>
                <a:gd name="T84" fmla="*/ 337939 w 256"/>
                <a:gd name="T85" fmla="*/ 253603 h 208"/>
                <a:gd name="T86" fmla="*/ 337939 w 256"/>
                <a:gd name="T87" fmla="*/ 253603 h 208"/>
                <a:gd name="T88" fmla="*/ 349312 w 256"/>
                <a:gd name="T89" fmla="*/ 253603 h 208"/>
                <a:gd name="T90" fmla="*/ 337939 w 256"/>
                <a:gd name="T91" fmla="*/ 240598 h 208"/>
                <a:gd name="T92" fmla="*/ 331440 w 256"/>
                <a:gd name="T93" fmla="*/ 227593 h 208"/>
                <a:gd name="T94" fmla="*/ 350937 w 256"/>
                <a:gd name="T95" fmla="*/ 208085 h 208"/>
                <a:gd name="T96" fmla="*/ 365559 w 256"/>
                <a:gd name="T97" fmla="*/ 212962 h 208"/>
                <a:gd name="T98" fmla="*/ 411051 w 256"/>
                <a:gd name="T99" fmla="*/ 258480 h 208"/>
                <a:gd name="T100" fmla="*/ 415925 w 256"/>
                <a:gd name="T101" fmla="*/ 273111 h 208"/>
                <a:gd name="T102" fmla="*/ 411051 w 256"/>
                <a:gd name="T103" fmla="*/ 286117 h 208"/>
                <a:gd name="T104" fmla="*/ 365559 w 256"/>
                <a:gd name="T105" fmla="*/ 331635 h 208"/>
                <a:gd name="T106" fmla="*/ 350937 w 256"/>
                <a:gd name="T107" fmla="*/ 338138 h 208"/>
                <a:gd name="T108" fmla="*/ 331440 w 256"/>
                <a:gd name="T109" fmla="*/ 318630 h 208"/>
                <a:gd name="T110" fmla="*/ 337939 w 256"/>
                <a:gd name="T111" fmla="*/ 303999 h 208"/>
                <a:gd name="T112" fmla="*/ 349312 w 256"/>
                <a:gd name="T113" fmla="*/ 292619 h 208"/>
                <a:gd name="T114" fmla="*/ 318443 w 256"/>
                <a:gd name="T115" fmla="*/ 292619 h 208"/>
                <a:gd name="T116" fmla="*/ 292447 w 256"/>
                <a:gd name="T117" fmla="*/ 292619 h 208"/>
                <a:gd name="T118" fmla="*/ 279450 w 256"/>
                <a:gd name="T119" fmla="*/ 286117 h 208"/>
                <a:gd name="T120" fmla="*/ 201464 w 256"/>
                <a:gd name="T121" fmla="*/ 209711 h 208"/>
                <a:gd name="T122" fmla="*/ 229084 w 256"/>
                <a:gd name="T123" fmla="*/ 182074 h 208"/>
                <a:gd name="T124" fmla="*/ 300571 w 256"/>
                <a:gd name="T125" fmla="*/ 253603 h 2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6" h="208">
                  <a:moveTo>
                    <a:pt x="225" y="77"/>
                  </a:moveTo>
                  <a:cubicBezTo>
                    <a:pt x="222" y="79"/>
                    <a:pt x="219" y="80"/>
                    <a:pt x="216" y="80"/>
                  </a:cubicBezTo>
                  <a:cubicBezTo>
                    <a:pt x="209" y="80"/>
                    <a:pt x="204" y="75"/>
                    <a:pt x="204" y="68"/>
                  </a:cubicBezTo>
                  <a:cubicBezTo>
                    <a:pt x="204" y="65"/>
                    <a:pt x="205" y="62"/>
                    <a:pt x="208" y="60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8" y="179"/>
                    <a:pt x="55" y="180"/>
                    <a:pt x="5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5" y="180"/>
                    <a:pt x="0" y="175"/>
                    <a:pt x="0" y="168"/>
                  </a:cubicBezTo>
                  <a:cubicBezTo>
                    <a:pt x="0" y="161"/>
                    <a:pt x="5" y="156"/>
                    <a:pt x="12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29"/>
                    <a:pt x="177" y="28"/>
                    <a:pt x="180" y="2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5" y="18"/>
                    <a:pt x="204" y="15"/>
                    <a:pt x="204" y="12"/>
                  </a:cubicBezTo>
                  <a:cubicBezTo>
                    <a:pt x="204" y="5"/>
                    <a:pt x="209" y="0"/>
                    <a:pt x="216" y="0"/>
                  </a:cubicBezTo>
                  <a:cubicBezTo>
                    <a:pt x="219" y="0"/>
                    <a:pt x="222" y="1"/>
                    <a:pt x="225" y="4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5" y="34"/>
                    <a:pt x="256" y="37"/>
                    <a:pt x="256" y="40"/>
                  </a:cubicBezTo>
                  <a:cubicBezTo>
                    <a:pt x="256" y="43"/>
                    <a:pt x="255" y="46"/>
                    <a:pt x="253" y="49"/>
                  </a:cubicBezTo>
                  <a:lnTo>
                    <a:pt x="225" y="77"/>
                  </a:lnTo>
                  <a:close/>
                  <a:moveTo>
                    <a:pt x="91" y="96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47"/>
                    <a:pt x="0" y="40"/>
                  </a:cubicBezTo>
                  <a:cubicBezTo>
                    <a:pt x="0" y="33"/>
                    <a:pt x="5" y="28"/>
                    <a:pt x="1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5" y="28"/>
                    <a:pt x="58" y="29"/>
                    <a:pt x="60" y="32"/>
                  </a:cubicBezTo>
                  <a:cubicBezTo>
                    <a:pt x="108" y="79"/>
                    <a:pt x="108" y="79"/>
                    <a:pt x="108" y="79"/>
                  </a:cubicBezTo>
                  <a:lnTo>
                    <a:pt x="91" y="96"/>
                  </a:lnTo>
                  <a:close/>
                  <a:moveTo>
                    <a:pt x="185" y="156"/>
                  </a:moveTo>
                  <a:cubicBezTo>
                    <a:pt x="196" y="156"/>
                    <a:pt x="196" y="156"/>
                    <a:pt x="196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5" y="146"/>
                    <a:pt x="204" y="143"/>
                    <a:pt x="204" y="140"/>
                  </a:cubicBezTo>
                  <a:cubicBezTo>
                    <a:pt x="204" y="133"/>
                    <a:pt x="209" y="128"/>
                    <a:pt x="216" y="128"/>
                  </a:cubicBezTo>
                  <a:cubicBezTo>
                    <a:pt x="219" y="128"/>
                    <a:pt x="222" y="129"/>
                    <a:pt x="225" y="131"/>
                  </a:cubicBezTo>
                  <a:cubicBezTo>
                    <a:pt x="253" y="159"/>
                    <a:pt x="253" y="159"/>
                    <a:pt x="253" y="159"/>
                  </a:cubicBezTo>
                  <a:cubicBezTo>
                    <a:pt x="255" y="162"/>
                    <a:pt x="256" y="165"/>
                    <a:pt x="256" y="168"/>
                  </a:cubicBezTo>
                  <a:cubicBezTo>
                    <a:pt x="256" y="171"/>
                    <a:pt x="255" y="174"/>
                    <a:pt x="253" y="176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22" y="207"/>
                    <a:pt x="219" y="208"/>
                    <a:pt x="216" y="208"/>
                  </a:cubicBezTo>
                  <a:cubicBezTo>
                    <a:pt x="209" y="208"/>
                    <a:pt x="204" y="203"/>
                    <a:pt x="204" y="196"/>
                  </a:cubicBezTo>
                  <a:cubicBezTo>
                    <a:pt x="204" y="193"/>
                    <a:pt x="205" y="190"/>
                    <a:pt x="208" y="187"/>
                  </a:cubicBezTo>
                  <a:cubicBezTo>
                    <a:pt x="215" y="180"/>
                    <a:pt x="215" y="180"/>
                    <a:pt x="215" y="180"/>
                  </a:cubicBezTo>
                  <a:cubicBezTo>
                    <a:pt x="196" y="180"/>
                    <a:pt x="196" y="180"/>
                    <a:pt x="196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77" y="180"/>
                    <a:pt x="174" y="179"/>
                    <a:pt x="172" y="176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41" y="112"/>
                    <a:pt x="141" y="112"/>
                    <a:pt x="141" y="112"/>
                  </a:cubicBezTo>
                  <a:lnTo>
                    <a:pt x="185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4772025" y="3067050"/>
              <a:ext cx="376238" cy="377825"/>
            </a:xfrm>
            <a:custGeom>
              <a:avLst/>
              <a:gdLst>
                <a:gd name="T0" fmla="*/ 274070 w 232"/>
                <a:gd name="T1" fmla="*/ 130284 h 232"/>
                <a:gd name="T2" fmla="*/ 324343 w 232"/>
                <a:gd name="T3" fmla="*/ 149827 h 232"/>
                <a:gd name="T4" fmla="*/ 227040 w 232"/>
                <a:gd name="T5" fmla="*/ 169370 h 232"/>
                <a:gd name="T6" fmla="*/ 207580 w 232"/>
                <a:gd name="T7" fmla="*/ 71656 h 232"/>
                <a:gd name="T8" fmla="*/ 246501 w 232"/>
                <a:gd name="T9" fmla="*/ 71656 h 232"/>
                <a:gd name="T10" fmla="*/ 343804 w 232"/>
                <a:gd name="T11" fmla="*/ 4886 h 232"/>
                <a:gd name="T12" fmla="*/ 356777 w 232"/>
                <a:gd name="T13" fmla="*/ 0 h 232"/>
                <a:gd name="T14" fmla="*/ 371373 w 232"/>
                <a:gd name="T15" fmla="*/ 32571 h 232"/>
                <a:gd name="T16" fmla="*/ 304883 w 232"/>
                <a:gd name="T17" fmla="*/ 208455 h 232"/>
                <a:gd name="T18" fmla="*/ 304883 w 232"/>
                <a:gd name="T19" fmla="*/ 247541 h 232"/>
                <a:gd name="T20" fmla="*/ 371373 w 232"/>
                <a:gd name="T21" fmla="*/ 345254 h 232"/>
                <a:gd name="T22" fmla="*/ 376238 w 232"/>
                <a:gd name="T23" fmla="*/ 358282 h 232"/>
                <a:gd name="T24" fmla="*/ 343804 w 232"/>
                <a:gd name="T25" fmla="*/ 372939 h 232"/>
                <a:gd name="T26" fmla="*/ 246501 w 232"/>
                <a:gd name="T27" fmla="*/ 275226 h 232"/>
                <a:gd name="T28" fmla="*/ 227040 w 232"/>
                <a:gd name="T29" fmla="*/ 325711 h 232"/>
                <a:gd name="T30" fmla="*/ 207580 w 232"/>
                <a:gd name="T31" fmla="*/ 227998 h 232"/>
                <a:gd name="T32" fmla="*/ 149198 w 232"/>
                <a:gd name="T33" fmla="*/ 325711 h 232"/>
                <a:gd name="T34" fmla="*/ 129737 w 232"/>
                <a:gd name="T35" fmla="*/ 275226 h 232"/>
                <a:gd name="T36" fmla="*/ 32434 w 232"/>
                <a:gd name="T37" fmla="*/ 372939 h 232"/>
                <a:gd name="T38" fmla="*/ 0 w 232"/>
                <a:gd name="T39" fmla="*/ 358282 h 232"/>
                <a:gd name="T40" fmla="*/ 4865 w 232"/>
                <a:gd name="T41" fmla="*/ 345254 h 232"/>
                <a:gd name="T42" fmla="*/ 71355 w 232"/>
                <a:gd name="T43" fmla="*/ 247541 h 232"/>
                <a:gd name="T44" fmla="*/ 71355 w 232"/>
                <a:gd name="T45" fmla="*/ 208455 h 232"/>
                <a:gd name="T46" fmla="*/ 168658 w 232"/>
                <a:gd name="T47" fmla="*/ 227998 h 232"/>
                <a:gd name="T48" fmla="*/ 149198 w 232"/>
                <a:gd name="T49" fmla="*/ 325711 h 232"/>
                <a:gd name="T50" fmla="*/ 71355 w 232"/>
                <a:gd name="T51" fmla="*/ 169370 h 232"/>
                <a:gd name="T52" fmla="*/ 71355 w 232"/>
                <a:gd name="T53" fmla="*/ 130284 h 232"/>
                <a:gd name="T54" fmla="*/ 4865 w 232"/>
                <a:gd name="T55" fmla="*/ 32571 h 232"/>
                <a:gd name="T56" fmla="*/ 0 w 232"/>
                <a:gd name="T57" fmla="*/ 19543 h 232"/>
                <a:gd name="T58" fmla="*/ 32434 w 232"/>
                <a:gd name="T59" fmla="*/ 4886 h 232"/>
                <a:gd name="T60" fmla="*/ 129737 w 232"/>
                <a:gd name="T61" fmla="*/ 102599 h 232"/>
                <a:gd name="T62" fmla="*/ 149198 w 232"/>
                <a:gd name="T63" fmla="*/ 52114 h 232"/>
                <a:gd name="T64" fmla="*/ 168658 w 232"/>
                <a:gd name="T65" fmla="*/ 149827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2" h="232">
                  <a:moveTo>
                    <a:pt x="229" y="20"/>
                  </a:moveTo>
                  <a:cubicBezTo>
                    <a:pt x="169" y="80"/>
                    <a:pt x="169" y="80"/>
                    <a:pt x="16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95" y="80"/>
                    <a:pt x="200" y="85"/>
                    <a:pt x="200" y="92"/>
                  </a:cubicBezTo>
                  <a:cubicBezTo>
                    <a:pt x="200" y="99"/>
                    <a:pt x="195" y="104"/>
                    <a:pt x="188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37"/>
                    <a:pt x="133" y="32"/>
                    <a:pt x="140" y="32"/>
                  </a:cubicBezTo>
                  <a:cubicBezTo>
                    <a:pt x="147" y="32"/>
                    <a:pt x="152" y="37"/>
                    <a:pt x="152" y="44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4" y="1"/>
                    <a:pt x="217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5"/>
                    <a:pt x="231" y="18"/>
                    <a:pt x="229" y="20"/>
                  </a:cubicBezTo>
                  <a:close/>
                  <a:moveTo>
                    <a:pt x="140" y="128"/>
                  </a:moveTo>
                  <a:cubicBezTo>
                    <a:pt x="188" y="128"/>
                    <a:pt x="188" y="128"/>
                    <a:pt x="188" y="128"/>
                  </a:cubicBezTo>
                  <a:cubicBezTo>
                    <a:pt x="195" y="128"/>
                    <a:pt x="200" y="133"/>
                    <a:pt x="200" y="140"/>
                  </a:cubicBezTo>
                  <a:cubicBezTo>
                    <a:pt x="200" y="147"/>
                    <a:pt x="195" y="152"/>
                    <a:pt x="188" y="152"/>
                  </a:cubicBezTo>
                  <a:cubicBezTo>
                    <a:pt x="169" y="152"/>
                    <a:pt x="169" y="152"/>
                    <a:pt x="169" y="15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31" y="214"/>
                    <a:pt x="232" y="217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cubicBezTo>
                    <a:pt x="217" y="232"/>
                    <a:pt x="214" y="231"/>
                    <a:pt x="212" y="229"/>
                  </a:cubicBezTo>
                  <a:cubicBezTo>
                    <a:pt x="212" y="229"/>
                    <a:pt x="212" y="229"/>
                    <a:pt x="212" y="229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95"/>
                    <a:pt x="147" y="200"/>
                    <a:pt x="140" y="200"/>
                  </a:cubicBezTo>
                  <a:cubicBezTo>
                    <a:pt x="133" y="200"/>
                    <a:pt x="128" y="195"/>
                    <a:pt x="128" y="188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8" y="133"/>
                    <a:pt x="133" y="128"/>
                    <a:pt x="140" y="128"/>
                  </a:cubicBezTo>
                  <a:moveTo>
                    <a:pt x="92" y="200"/>
                  </a:moveTo>
                  <a:cubicBezTo>
                    <a:pt x="85" y="200"/>
                    <a:pt x="80" y="195"/>
                    <a:pt x="80" y="188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18" y="231"/>
                    <a:pt x="15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217"/>
                    <a:pt x="1" y="214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37" y="152"/>
                    <a:pt x="32" y="147"/>
                    <a:pt x="32" y="140"/>
                  </a:cubicBezTo>
                  <a:cubicBezTo>
                    <a:pt x="32" y="133"/>
                    <a:pt x="37" y="128"/>
                    <a:pt x="44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04" y="195"/>
                    <a:pt x="99" y="200"/>
                    <a:pt x="92" y="200"/>
                  </a:cubicBezTo>
                  <a:moveTo>
                    <a:pt x="92" y="104"/>
                  </a:moveTo>
                  <a:cubicBezTo>
                    <a:pt x="44" y="104"/>
                    <a:pt x="44" y="104"/>
                    <a:pt x="44" y="104"/>
                  </a:cubicBezTo>
                  <a:cubicBezTo>
                    <a:pt x="37" y="104"/>
                    <a:pt x="32" y="99"/>
                    <a:pt x="32" y="92"/>
                  </a:cubicBezTo>
                  <a:cubicBezTo>
                    <a:pt x="32" y="85"/>
                    <a:pt x="37" y="80"/>
                    <a:pt x="44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37"/>
                    <a:pt x="85" y="32"/>
                    <a:pt x="92" y="32"/>
                  </a:cubicBezTo>
                  <a:cubicBezTo>
                    <a:pt x="99" y="32"/>
                    <a:pt x="104" y="37"/>
                    <a:pt x="104" y="44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9"/>
                    <a:pt x="99" y="104"/>
                    <a:pt x="92" y="10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043363" y="3067050"/>
              <a:ext cx="376237" cy="377825"/>
            </a:xfrm>
            <a:custGeom>
              <a:avLst/>
              <a:gdLst>
                <a:gd name="T0" fmla="*/ 278934 w 232"/>
                <a:gd name="T1" fmla="*/ 377825 h 232"/>
                <a:gd name="T2" fmla="*/ 278934 w 232"/>
                <a:gd name="T3" fmla="*/ 338740 h 232"/>
                <a:gd name="T4" fmla="*/ 212444 w 232"/>
                <a:gd name="T5" fmla="*/ 241026 h 232"/>
                <a:gd name="T6" fmla="*/ 207579 w 232"/>
                <a:gd name="T7" fmla="*/ 227998 h 232"/>
                <a:gd name="T8" fmla="*/ 240013 w 232"/>
                <a:gd name="T9" fmla="*/ 213341 h 232"/>
                <a:gd name="T10" fmla="*/ 337316 w 232"/>
                <a:gd name="T11" fmla="*/ 311054 h 232"/>
                <a:gd name="T12" fmla="*/ 356776 w 232"/>
                <a:gd name="T13" fmla="*/ 260569 h 232"/>
                <a:gd name="T14" fmla="*/ 376237 w 232"/>
                <a:gd name="T15" fmla="*/ 358282 h 232"/>
                <a:gd name="T16" fmla="*/ 356776 w 232"/>
                <a:gd name="T17" fmla="*/ 117256 h 232"/>
                <a:gd name="T18" fmla="*/ 337316 w 232"/>
                <a:gd name="T19" fmla="*/ 66771 h 232"/>
                <a:gd name="T20" fmla="*/ 240013 w 232"/>
                <a:gd name="T21" fmla="*/ 164484 h 232"/>
                <a:gd name="T22" fmla="*/ 207579 w 232"/>
                <a:gd name="T23" fmla="*/ 149827 h 232"/>
                <a:gd name="T24" fmla="*/ 212444 w 232"/>
                <a:gd name="T25" fmla="*/ 136799 h 232"/>
                <a:gd name="T26" fmla="*/ 278934 w 232"/>
                <a:gd name="T27" fmla="*/ 39085 h 232"/>
                <a:gd name="T28" fmla="*/ 278934 w 232"/>
                <a:gd name="T29" fmla="*/ 0 h 232"/>
                <a:gd name="T30" fmla="*/ 376237 w 232"/>
                <a:gd name="T31" fmla="*/ 19543 h 232"/>
                <a:gd name="T32" fmla="*/ 356776 w 232"/>
                <a:gd name="T33" fmla="*/ 117256 h 232"/>
                <a:gd name="T34" fmla="*/ 66490 w 232"/>
                <a:gd name="T35" fmla="*/ 338740 h 232"/>
                <a:gd name="T36" fmla="*/ 116763 w 232"/>
                <a:gd name="T37" fmla="*/ 358282 h 232"/>
                <a:gd name="T38" fmla="*/ 19461 w 232"/>
                <a:gd name="T39" fmla="*/ 377825 h 232"/>
                <a:gd name="T40" fmla="*/ 0 w 232"/>
                <a:gd name="T41" fmla="*/ 280112 h 232"/>
                <a:gd name="T42" fmla="*/ 38921 w 232"/>
                <a:gd name="T43" fmla="*/ 280112 h 232"/>
                <a:gd name="T44" fmla="*/ 136224 w 232"/>
                <a:gd name="T45" fmla="*/ 213341 h 232"/>
                <a:gd name="T46" fmla="*/ 149197 w 232"/>
                <a:gd name="T47" fmla="*/ 208455 h 232"/>
                <a:gd name="T48" fmla="*/ 163793 w 232"/>
                <a:gd name="T49" fmla="*/ 241026 h 232"/>
                <a:gd name="T50" fmla="*/ 136224 w 232"/>
                <a:gd name="T51" fmla="*/ 164484 h 232"/>
                <a:gd name="T52" fmla="*/ 38921 w 232"/>
                <a:gd name="T53" fmla="*/ 66771 h 232"/>
                <a:gd name="T54" fmla="*/ 19461 w 232"/>
                <a:gd name="T55" fmla="*/ 117256 h 232"/>
                <a:gd name="T56" fmla="*/ 0 w 232"/>
                <a:gd name="T57" fmla="*/ 19543 h 232"/>
                <a:gd name="T58" fmla="*/ 97303 w 232"/>
                <a:gd name="T59" fmla="*/ 0 h 232"/>
                <a:gd name="T60" fmla="*/ 97303 w 232"/>
                <a:gd name="T61" fmla="*/ 39085 h 232"/>
                <a:gd name="T62" fmla="*/ 163793 w 232"/>
                <a:gd name="T63" fmla="*/ 136799 h 232"/>
                <a:gd name="T64" fmla="*/ 168658 w 232"/>
                <a:gd name="T65" fmla="*/ 149827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2" h="232">
                  <a:moveTo>
                    <a:pt x="220" y="232"/>
                  </a:moveTo>
                  <a:cubicBezTo>
                    <a:pt x="172" y="232"/>
                    <a:pt x="172" y="232"/>
                    <a:pt x="172" y="232"/>
                  </a:cubicBezTo>
                  <a:cubicBezTo>
                    <a:pt x="165" y="232"/>
                    <a:pt x="160" y="227"/>
                    <a:pt x="160" y="220"/>
                  </a:cubicBezTo>
                  <a:cubicBezTo>
                    <a:pt x="160" y="213"/>
                    <a:pt x="165" y="208"/>
                    <a:pt x="172" y="208"/>
                  </a:cubicBezTo>
                  <a:cubicBezTo>
                    <a:pt x="191" y="208"/>
                    <a:pt x="191" y="208"/>
                    <a:pt x="191" y="20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9" y="146"/>
                    <a:pt x="128" y="143"/>
                    <a:pt x="128" y="140"/>
                  </a:cubicBezTo>
                  <a:cubicBezTo>
                    <a:pt x="128" y="133"/>
                    <a:pt x="133" y="128"/>
                    <a:pt x="140" y="128"/>
                  </a:cubicBezTo>
                  <a:cubicBezTo>
                    <a:pt x="143" y="128"/>
                    <a:pt x="146" y="129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8" y="165"/>
                    <a:pt x="213" y="160"/>
                    <a:pt x="220" y="160"/>
                  </a:cubicBezTo>
                  <a:cubicBezTo>
                    <a:pt x="227" y="160"/>
                    <a:pt x="232" y="165"/>
                    <a:pt x="232" y="172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moveTo>
                    <a:pt x="220" y="72"/>
                  </a:moveTo>
                  <a:cubicBezTo>
                    <a:pt x="213" y="72"/>
                    <a:pt x="208" y="67"/>
                    <a:pt x="208" y="60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6" y="103"/>
                    <a:pt x="143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89"/>
                    <a:pt x="129" y="86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65" y="24"/>
                    <a:pt x="160" y="19"/>
                    <a:pt x="160" y="12"/>
                  </a:cubicBezTo>
                  <a:cubicBezTo>
                    <a:pt x="160" y="5"/>
                    <a:pt x="165" y="0"/>
                    <a:pt x="17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2" y="67"/>
                    <a:pt x="227" y="72"/>
                    <a:pt x="220" y="72"/>
                  </a:cubicBezTo>
                  <a:moveTo>
                    <a:pt x="101" y="148"/>
                  </a:moveTo>
                  <a:cubicBezTo>
                    <a:pt x="41" y="208"/>
                    <a:pt x="41" y="208"/>
                    <a:pt x="41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67" y="208"/>
                    <a:pt x="72" y="213"/>
                    <a:pt x="72" y="220"/>
                  </a:cubicBezTo>
                  <a:cubicBezTo>
                    <a:pt x="72" y="227"/>
                    <a:pt x="67" y="232"/>
                    <a:pt x="60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5"/>
                    <a:pt x="5" y="160"/>
                    <a:pt x="12" y="160"/>
                  </a:cubicBezTo>
                  <a:cubicBezTo>
                    <a:pt x="19" y="160"/>
                    <a:pt x="24" y="165"/>
                    <a:pt x="24" y="172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6" y="129"/>
                    <a:pt x="89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143"/>
                    <a:pt x="103" y="146"/>
                    <a:pt x="101" y="148"/>
                  </a:cubicBezTo>
                  <a:close/>
                  <a:moveTo>
                    <a:pt x="92" y="104"/>
                  </a:moveTo>
                  <a:cubicBezTo>
                    <a:pt x="89" y="104"/>
                    <a:pt x="86" y="103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7"/>
                    <a:pt x="19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3" y="86"/>
                    <a:pt x="104" y="89"/>
                    <a:pt x="104" y="92"/>
                  </a:cubicBezTo>
                  <a:cubicBezTo>
                    <a:pt x="104" y="99"/>
                    <a:pt x="99" y="104"/>
                    <a:pt x="92" y="10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295650" y="3046413"/>
              <a:ext cx="415925" cy="417512"/>
            </a:xfrm>
            <a:custGeom>
              <a:avLst/>
              <a:gdLst>
                <a:gd name="T0" fmla="*/ 415925 w 256"/>
                <a:gd name="T1" fmla="*/ 208756 h 256"/>
                <a:gd name="T2" fmla="*/ 409426 w 256"/>
                <a:gd name="T3" fmla="*/ 223434 h 256"/>
                <a:gd name="T4" fmla="*/ 344438 w 256"/>
                <a:gd name="T5" fmla="*/ 282147 h 256"/>
                <a:gd name="T6" fmla="*/ 331440 w 256"/>
                <a:gd name="T7" fmla="*/ 287040 h 256"/>
                <a:gd name="T8" fmla="*/ 311944 w 256"/>
                <a:gd name="T9" fmla="*/ 267469 h 256"/>
                <a:gd name="T10" fmla="*/ 318443 w 256"/>
                <a:gd name="T11" fmla="*/ 252790 h 256"/>
                <a:gd name="T12" fmla="*/ 346063 w 256"/>
                <a:gd name="T13" fmla="*/ 228327 h 256"/>
                <a:gd name="T14" fmla="*/ 227459 w 256"/>
                <a:gd name="T15" fmla="*/ 228327 h 256"/>
                <a:gd name="T16" fmla="*/ 227459 w 256"/>
                <a:gd name="T17" fmla="*/ 347383 h 256"/>
                <a:gd name="T18" fmla="*/ 251830 w 256"/>
                <a:gd name="T19" fmla="*/ 319658 h 256"/>
                <a:gd name="T20" fmla="*/ 266452 w 256"/>
                <a:gd name="T21" fmla="*/ 313134 h 256"/>
                <a:gd name="T22" fmla="*/ 285948 w 256"/>
                <a:gd name="T23" fmla="*/ 332705 h 256"/>
                <a:gd name="T24" fmla="*/ 281074 w 256"/>
                <a:gd name="T25" fmla="*/ 345752 h 256"/>
                <a:gd name="T26" fmla="*/ 222585 w 256"/>
                <a:gd name="T27" fmla="*/ 410988 h 256"/>
                <a:gd name="T28" fmla="*/ 207963 w 256"/>
                <a:gd name="T29" fmla="*/ 417512 h 256"/>
                <a:gd name="T30" fmla="*/ 193340 w 256"/>
                <a:gd name="T31" fmla="*/ 410988 h 256"/>
                <a:gd name="T32" fmla="*/ 134851 w 256"/>
                <a:gd name="T33" fmla="*/ 345752 h 256"/>
                <a:gd name="T34" fmla="*/ 129977 w 256"/>
                <a:gd name="T35" fmla="*/ 332705 h 256"/>
                <a:gd name="T36" fmla="*/ 149473 w 256"/>
                <a:gd name="T37" fmla="*/ 313134 h 256"/>
                <a:gd name="T38" fmla="*/ 164095 w 256"/>
                <a:gd name="T39" fmla="*/ 319658 h 256"/>
                <a:gd name="T40" fmla="*/ 188466 w 256"/>
                <a:gd name="T41" fmla="*/ 347383 h 256"/>
                <a:gd name="T42" fmla="*/ 188466 w 256"/>
                <a:gd name="T43" fmla="*/ 228327 h 256"/>
                <a:gd name="T44" fmla="*/ 69862 w 256"/>
                <a:gd name="T45" fmla="*/ 228327 h 256"/>
                <a:gd name="T46" fmla="*/ 97482 w 256"/>
                <a:gd name="T47" fmla="*/ 252790 h 256"/>
                <a:gd name="T48" fmla="*/ 103981 w 256"/>
                <a:gd name="T49" fmla="*/ 267469 h 256"/>
                <a:gd name="T50" fmla="*/ 84485 w 256"/>
                <a:gd name="T51" fmla="*/ 287040 h 256"/>
                <a:gd name="T52" fmla="*/ 71487 w 256"/>
                <a:gd name="T53" fmla="*/ 282147 h 256"/>
                <a:gd name="T54" fmla="*/ 6499 w 256"/>
                <a:gd name="T55" fmla="*/ 223434 h 256"/>
                <a:gd name="T56" fmla="*/ 0 w 256"/>
                <a:gd name="T57" fmla="*/ 208756 h 256"/>
                <a:gd name="T58" fmla="*/ 6499 w 256"/>
                <a:gd name="T59" fmla="*/ 194078 h 256"/>
                <a:gd name="T60" fmla="*/ 71487 w 256"/>
                <a:gd name="T61" fmla="*/ 135365 h 256"/>
                <a:gd name="T62" fmla="*/ 84485 w 256"/>
                <a:gd name="T63" fmla="*/ 130473 h 256"/>
                <a:gd name="T64" fmla="*/ 103981 w 256"/>
                <a:gd name="T65" fmla="*/ 150043 h 256"/>
                <a:gd name="T66" fmla="*/ 97482 w 256"/>
                <a:gd name="T67" fmla="*/ 164722 h 256"/>
                <a:gd name="T68" fmla="*/ 69862 w 256"/>
                <a:gd name="T69" fmla="*/ 189185 h 256"/>
                <a:gd name="T70" fmla="*/ 188466 w 256"/>
                <a:gd name="T71" fmla="*/ 189185 h 256"/>
                <a:gd name="T72" fmla="*/ 188466 w 256"/>
                <a:gd name="T73" fmla="*/ 70129 h 256"/>
                <a:gd name="T74" fmla="*/ 164095 w 256"/>
                <a:gd name="T75" fmla="*/ 97854 h 256"/>
                <a:gd name="T76" fmla="*/ 149473 w 256"/>
                <a:gd name="T77" fmla="*/ 104378 h 256"/>
                <a:gd name="T78" fmla="*/ 129977 w 256"/>
                <a:gd name="T79" fmla="*/ 84807 h 256"/>
                <a:gd name="T80" fmla="*/ 134851 w 256"/>
                <a:gd name="T81" fmla="*/ 71760 h 256"/>
                <a:gd name="T82" fmla="*/ 193340 w 256"/>
                <a:gd name="T83" fmla="*/ 6524 h 256"/>
                <a:gd name="T84" fmla="*/ 207963 w 256"/>
                <a:gd name="T85" fmla="*/ 0 h 256"/>
                <a:gd name="T86" fmla="*/ 222585 w 256"/>
                <a:gd name="T87" fmla="*/ 6524 h 256"/>
                <a:gd name="T88" fmla="*/ 281074 w 256"/>
                <a:gd name="T89" fmla="*/ 71760 h 256"/>
                <a:gd name="T90" fmla="*/ 285948 w 256"/>
                <a:gd name="T91" fmla="*/ 84807 h 256"/>
                <a:gd name="T92" fmla="*/ 266452 w 256"/>
                <a:gd name="T93" fmla="*/ 104378 h 256"/>
                <a:gd name="T94" fmla="*/ 251830 w 256"/>
                <a:gd name="T95" fmla="*/ 97854 h 256"/>
                <a:gd name="T96" fmla="*/ 227459 w 256"/>
                <a:gd name="T97" fmla="*/ 70129 h 256"/>
                <a:gd name="T98" fmla="*/ 227459 w 256"/>
                <a:gd name="T99" fmla="*/ 189185 h 256"/>
                <a:gd name="T100" fmla="*/ 346063 w 256"/>
                <a:gd name="T101" fmla="*/ 189185 h 256"/>
                <a:gd name="T102" fmla="*/ 318443 w 256"/>
                <a:gd name="T103" fmla="*/ 164722 h 256"/>
                <a:gd name="T104" fmla="*/ 311944 w 256"/>
                <a:gd name="T105" fmla="*/ 150043 h 256"/>
                <a:gd name="T106" fmla="*/ 331440 w 256"/>
                <a:gd name="T107" fmla="*/ 130473 h 256"/>
                <a:gd name="T108" fmla="*/ 344438 w 256"/>
                <a:gd name="T109" fmla="*/ 135365 h 256"/>
                <a:gd name="T110" fmla="*/ 409426 w 256"/>
                <a:gd name="T111" fmla="*/ 194078 h 256"/>
                <a:gd name="T112" fmla="*/ 415925 w 256"/>
                <a:gd name="T113" fmla="*/ 208756 h 2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6" h="256">
                  <a:moveTo>
                    <a:pt x="256" y="128"/>
                  </a:moveTo>
                  <a:cubicBezTo>
                    <a:pt x="256" y="132"/>
                    <a:pt x="254" y="135"/>
                    <a:pt x="252" y="137"/>
                  </a:cubicBezTo>
                  <a:cubicBezTo>
                    <a:pt x="212" y="173"/>
                    <a:pt x="212" y="173"/>
                    <a:pt x="212" y="173"/>
                  </a:cubicBezTo>
                  <a:cubicBezTo>
                    <a:pt x="210" y="175"/>
                    <a:pt x="207" y="176"/>
                    <a:pt x="204" y="176"/>
                  </a:cubicBezTo>
                  <a:cubicBezTo>
                    <a:pt x="197" y="176"/>
                    <a:pt x="192" y="171"/>
                    <a:pt x="192" y="164"/>
                  </a:cubicBezTo>
                  <a:cubicBezTo>
                    <a:pt x="192" y="160"/>
                    <a:pt x="194" y="157"/>
                    <a:pt x="196" y="155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213"/>
                    <a:pt x="140" y="213"/>
                    <a:pt x="140" y="213"/>
                  </a:cubicBezTo>
                  <a:cubicBezTo>
                    <a:pt x="155" y="196"/>
                    <a:pt x="155" y="196"/>
                    <a:pt x="155" y="196"/>
                  </a:cubicBezTo>
                  <a:cubicBezTo>
                    <a:pt x="157" y="194"/>
                    <a:pt x="160" y="192"/>
                    <a:pt x="164" y="192"/>
                  </a:cubicBezTo>
                  <a:cubicBezTo>
                    <a:pt x="171" y="192"/>
                    <a:pt x="176" y="197"/>
                    <a:pt x="176" y="204"/>
                  </a:cubicBezTo>
                  <a:cubicBezTo>
                    <a:pt x="176" y="207"/>
                    <a:pt x="175" y="210"/>
                    <a:pt x="173" y="212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5" y="254"/>
                    <a:pt x="132" y="256"/>
                    <a:pt x="128" y="256"/>
                  </a:cubicBezTo>
                  <a:cubicBezTo>
                    <a:pt x="124" y="256"/>
                    <a:pt x="121" y="254"/>
                    <a:pt x="119" y="252"/>
                  </a:cubicBezTo>
                  <a:cubicBezTo>
                    <a:pt x="83" y="212"/>
                    <a:pt x="83" y="212"/>
                    <a:pt x="83" y="212"/>
                  </a:cubicBezTo>
                  <a:cubicBezTo>
                    <a:pt x="81" y="210"/>
                    <a:pt x="80" y="207"/>
                    <a:pt x="80" y="204"/>
                  </a:cubicBezTo>
                  <a:cubicBezTo>
                    <a:pt x="80" y="197"/>
                    <a:pt x="85" y="192"/>
                    <a:pt x="92" y="192"/>
                  </a:cubicBezTo>
                  <a:cubicBezTo>
                    <a:pt x="96" y="192"/>
                    <a:pt x="99" y="194"/>
                    <a:pt x="101" y="196"/>
                  </a:cubicBezTo>
                  <a:cubicBezTo>
                    <a:pt x="116" y="213"/>
                    <a:pt x="116" y="213"/>
                    <a:pt x="116" y="213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2" y="157"/>
                    <a:pt x="64" y="160"/>
                    <a:pt x="64" y="164"/>
                  </a:cubicBezTo>
                  <a:cubicBezTo>
                    <a:pt x="64" y="171"/>
                    <a:pt x="59" y="176"/>
                    <a:pt x="52" y="176"/>
                  </a:cubicBezTo>
                  <a:cubicBezTo>
                    <a:pt x="49" y="176"/>
                    <a:pt x="46" y="175"/>
                    <a:pt x="44" y="173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5"/>
                    <a:pt x="0" y="132"/>
                    <a:pt x="0" y="128"/>
                  </a:cubicBezTo>
                  <a:cubicBezTo>
                    <a:pt x="0" y="124"/>
                    <a:pt x="2" y="121"/>
                    <a:pt x="4" y="119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6" y="81"/>
                    <a:pt x="49" y="80"/>
                    <a:pt x="52" y="80"/>
                  </a:cubicBezTo>
                  <a:cubicBezTo>
                    <a:pt x="59" y="80"/>
                    <a:pt x="64" y="85"/>
                    <a:pt x="64" y="92"/>
                  </a:cubicBezTo>
                  <a:cubicBezTo>
                    <a:pt x="64" y="96"/>
                    <a:pt x="62" y="99"/>
                    <a:pt x="60" y="101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99" y="62"/>
                    <a:pt x="96" y="64"/>
                    <a:pt x="92" y="64"/>
                  </a:cubicBezTo>
                  <a:cubicBezTo>
                    <a:pt x="85" y="64"/>
                    <a:pt x="80" y="59"/>
                    <a:pt x="80" y="52"/>
                  </a:cubicBezTo>
                  <a:cubicBezTo>
                    <a:pt x="80" y="49"/>
                    <a:pt x="81" y="46"/>
                    <a:pt x="83" y="4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1" y="2"/>
                    <a:pt x="124" y="0"/>
                    <a:pt x="128" y="0"/>
                  </a:cubicBezTo>
                  <a:cubicBezTo>
                    <a:pt x="132" y="0"/>
                    <a:pt x="135" y="2"/>
                    <a:pt x="137" y="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5" y="46"/>
                    <a:pt x="176" y="49"/>
                    <a:pt x="176" y="52"/>
                  </a:cubicBezTo>
                  <a:cubicBezTo>
                    <a:pt x="176" y="59"/>
                    <a:pt x="171" y="64"/>
                    <a:pt x="164" y="64"/>
                  </a:cubicBezTo>
                  <a:cubicBezTo>
                    <a:pt x="160" y="64"/>
                    <a:pt x="157" y="62"/>
                    <a:pt x="155" y="60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196" y="101"/>
                    <a:pt x="196" y="101"/>
                    <a:pt x="196" y="101"/>
                  </a:cubicBezTo>
                  <a:cubicBezTo>
                    <a:pt x="194" y="99"/>
                    <a:pt x="192" y="96"/>
                    <a:pt x="192" y="92"/>
                  </a:cubicBezTo>
                  <a:cubicBezTo>
                    <a:pt x="192" y="85"/>
                    <a:pt x="197" y="80"/>
                    <a:pt x="204" y="80"/>
                  </a:cubicBezTo>
                  <a:cubicBezTo>
                    <a:pt x="207" y="80"/>
                    <a:pt x="210" y="81"/>
                    <a:pt x="212" y="83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4" y="121"/>
                    <a:pt x="256" y="124"/>
                    <a:pt x="256" y="12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566988" y="3176588"/>
              <a:ext cx="415925" cy="157162"/>
            </a:xfrm>
            <a:custGeom>
              <a:avLst/>
              <a:gdLst>
                <a:gd name="T0" fmla="*/ 415925 w 256"/>
                <a:gd name="T1" fmla="*/ 78581 h 96"/>
                <a:gd name="T2" fmla="*/ 409426 w 256"/>
                <a:gd name="T3" fmla="*/ 93315 h 96"/>
                <a:gd name="T4" fmla="*/ 344438 w 256"/>
                <a:gd name="T5" fmla="*/ 152251 h 96"/>
                <a:gd name="T6" fmla="*/ 331440 w 256"/>
                <a:gd name="T7" fmla="*/ 157162 h 96"/>
                <a:gd name="T8" fmla="*/ 311944 w 256"/>
                <a:gd name="T9" fmla="*/ 137517 h 96"/>
                <a:gd name="T10" fmla="*/ 318443 w 256"/>
                <a:gd name="T11" fmla="*/ 122783 h 96"/>
                <a:gd name="T12" fmla="*/ 346063 w 256"/>
                <a:gd name="T13" fmla="*/ 98226 h 96"/>
                <a:gd name="T14" fmla="*/ 227459 w 256"/>
                <a:gd name="T15" fmla="*/ 98226 h 96"/>
                <a:gd name="T16" fmla="*/ 188466 w 256"/>
                <a:gd name="T17" fmla="*/ 98226 h 96"/>
                <a:gd name="T18" fmla="*/ 69862 w 256"/>
                <a:gd name="T19" fmla="*/ 98226 h 96"/>
                <a:gd name="T20" fmla="*/ 97482 w 256"/>
                <a:gd name="T21" fmla="*/ 122783 h 96"/>
                <a:gd name="T22" fmla="*/ 103981 w 256"/>
                <a:gd name="T23" fmla="*/ 137517 h 96"/>
                <a:gd name="T24" fmla="*/ 84485 w 256"/>
                <a:gd name="T25" fmla="*/ 157162 h 96"/>
                <a:gd name="T26" fmla="*/ 71487 w 256"/>
                <a:gd name="T27" fmla="*/ 152251 h 96"/>
                <a:gd name="T28" fmla="*/ 6499 w 256"/>
                <a:gd name="T29" fmla="*/ 93315 h 96"/>
                <a:gd name="T30" fmla="*/ 0 w 256"/>
                <a:gd name="T31" fmla="*/ 78581 h 96"/>
                <a:gd name="T32" fmla="*/ 6499 w 256"/>
                <a:gd name="T33" fmla="*/ 63847 h 96"/>
                <a:gd name="T34" fmla="*/ 71487 w 256"/>
                <a:gd name="T35" fmla="*/ 4911 h 96"/>
                <a:gd name="T36" fmla="*/ 84485 w 256"/>
                <a:gd name="T37" fmla="*/ 0 h 96"/>
                <a:gd name="T38" fmla="*/ 103981 w 256"/>
                <a:gd name="T39" fmla="*/ 19645 h 96"/>
                <a:gd name="T40" fmla="*/ 97482 w 256"/>
                <a:gd name="T41" fmla="*/ 34379 h 96"/>
                <a:gd name="T42" fmla="*/ 69862 w 256"/>
                <a:gd name="T43" fmla="*/ 58936 h 96"/>
                <a:gd name="T44" fmla="*/ 188466 w 256"/>
                <a:gd name="T45" fmla="*/ 58936 h 96"/>
                <a:gd name="T46" fmla="*/ 227459 w 256"/>
                <a:gd name="T47" fmla="*/ 58936 h 96"/>
                <a:gd name="T48" fmla="*/ 346063 w 256"/>
                <a:gd name="T49" fmla="*/ 58936 h 96"/>
                <a:gd name="T50" fmla="*/ 318443 w 256"/>
                <a:gd name="T51" fmla="*/ 34379 h 96"/>
                <a:gd name="T52" fmla="*/ 311944 w 256"/>
                <a:gd name="T53" fmla="*/ 19645 h 96"/>
                <a:gd name="T54" fmla="*/ 331440 w 256"/>
                <a:gd name="T55" fmla="*/ 0 h 96"/>
                <a:gd name="T56" fmla="*/ 344438 w 256"/>
                <a:gd name="T57" fmla="*/ 4911 h 96"/>
                <a:gd name="T58" fmla="*/ 409426 w 256"/>
                <a:gd name="T59" fmla="*/ 63847 h 96"/>
                <a:gd name="T60" fmla="*/ 415925 w 256"/>
                <a:gd name="T61" fmla="*/ 7858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6" h="96">
                  <a:moveTo>
                    <a:pt x="256" y="48"/>
                  </a:moveTo>
                  <a:cubicBezTo>
                    <a:pt x="256" y="52"/>
                    <a:pt x="254" y="55"/>
                    <a:pt x="252" y="57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0" y="95"/>
                    <a:pt x="207" y="96"/>
                    <a:pt x="204" y="96"/>
                  </a:cubicBezTo>
                  <a:cubicBezTo>
                    <a:pt x="197" y="96"/>
                    <a:pt x="192" y="91"/>
                    <a:pt x="192" y="84"/>
                  </a:cubicBezTo>
                  <a:cubicBezTo>
                    <a:pt x="192" y="80"/>
                    <a:pt x="194" y="77"/>
                    <a:pt x="196" y="75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7"/>
                    <a:pt x="64" y="80"/>
                    <a:pt x="64" y="84"/>
                  </a:cubicBezTo>
                  <a:cubicBezTo>
                    <a:pt x="64" y="91"/>
                    <a:pt x="59" y="96"/>
                    <a:pt x="52" y="96"/>
                  </a:cubicBezTo>
                  <a:cubicBezTo>
                    <a:pt x="49" y="96"/>
                    <a:pt x="46" y="95"/>
                    <a:pt x="44" y="9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5"/>
                    <a:pt x="0" y="52"/>
                    <a:pt x="0" y="48"/>
                  </a:cubicBezTo>
                  <a:cubicBezTo>
                    <a:pt x="0" y="44"/>
                    <a:pt x="2" y="41"/>
                    <a:pt x="4" y="39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6" y="1"/>
                    <a:pt x="49" y="0"/>
                    <a:pt x="52" y="0"/>
                  </a:cubicBezTo>
                  <a:cubicBezTo>
                    <a:pt x="59" y="0"/>
                    <a:pt x="64" y="5"/>
                    <a:pt x="64" y="12"/>
                  </a:cubicBezTo>
                  <a:cubicBezTo>
                    <a:pt x="64" y="16"/>
                    <a:pt x="62" y="19"/>
                    <a:pt x="60" y="21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4" y="19"/>
                    <a:pt x="192" y="16"/>
                    <a:pt x="192" y="12"/>
                  </a:cubicBezTo>
                  <a:cubicBezTo>
                    <a:pt x="192" y="5"/>
                    <a:pt x="197" y="0"/>
                    <a:pt x="204" y="0"/>
                  </a:cubicBezTo>
                  <a:cubicBezTo>
                    <a:pt x="207" y="0"/>
                    <a:pt x="210" y="1"/>
                    <a:pt x="212" y="3"/>
                  </a:cubicBezTo>
                  <a:cubicBezTo>
                    <a:pt x="252" y="39"/>
                    <a:pt x="252" y="39"/>
                    <a:pt x="252" y="39"/>
                  </a:cubicBezTo>
                  <a:cubicBezTo>
                    <a:pt x="254" y="41"/>
                    <a:pt x="256" y="44"/>
                    <a:pt x="256" y="4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1968500" y="3046413"/>
              <a:ext cx="155575" cy="417512"/>
            </a:xfrm>
            <a:custGeom>
              <a:avLst/>
              <a:gdLst>
                <a:gd name="T0" fmla="*/ 136128 w 96"/>
                <a:gd name="T1" fmla="*/ 104378 h 256"/>
                <a:gd name="T2" fmla="*/ 121543 w 96"/>
                <a:gd name="T3" fmla="*/ 97854 h 256"/>
                <a:gd name="T4" fmla="*/ 97234 w 96"/>
                <a:gd name="T5" fmla="*/ 70129 h 256"/>
                <a:gd name="T6" fmla="*/ 97234 w 96"/>
                <a:gd name="T7" fmla="*/ 189185 h 256"/>
                <a:gd name="T8" fmla="*/ 97234 w 96"/>
                <a:gd name="T9" fmla="*/ 228327 h 256"/>
                <a:gd name="T10" fmla="*/ 97234 w 96"/>
                <a:gd name="T11" fmla="*/ 347383 h 256"/>
                <a:gd name="T12" fmla="*/ 121543 w 96"/>
                <a:gd name="T13" fmla="*/ 319658 h 256"/>
                <a:gd name="T14" fmla="*/ 136128 w 96"/>
                <a:gd name="T15" fmla="*/ 313134 h 256"/>
                <a:gd name="T16" fmla="*/ 155575 w 96"/>
                <a:gd name="T17" fmla="*/ 332705 h 256"/>
                <a:gd name="T18" fmla="*/ 150713 w 96"/>
                <a:gd name="T19" fmla="*/ 345752 h 256"/>
                <a:gd name="T20" fmla="*/ 92373 w 96"/>
                <a:gd name="T21" fmla="*/ 410988 h 256"/>
                <a:gd name="T22" fmla="*/ 77788 w 96"/>
                <a:gd name="T23" fmla="*/ 417512 h 256"/>
                <a:gd name="T24" fmla="*/ 63202 w 96"/>
                <a:gd name="T25" fmla="*/ 410988 h 256"/>
                <a:gd name="T26" fmla="*/ 4862 w 96"/>
                <a:gd name="T27" fmla="*/ 345752 h 256"/>
                <a:gd name="T28" fmla="*/ 0 w 96"/>
                <a:gd name="T29" fmla="*/ 332705 h 256"/>
                <a:gd name="T30" fmla="*/ 19447 w 96"/>
                <a:gd name="T31" fmla="*/ 313134 h 256"/>
                <a:gd name="T32" fmla="*/ 34032 w 96"/>
                <a:gd name="T33" fmla="*/ 319658 h 256"/>
                <a:gd name="T34" fmla="*/ 58341 w 96"/>
                <a:gd name="T35" fmla="*/ 347383 h 256"/>
                <a:gd name="T36" fmla="*/ 58341 w 96"/>
                <a:gd name="T37" fmla="*/ 228327 h 256"/>
                <a:gd name="T38" fmla="*/ 58341 w 96"/>
                <a:gd name="T39" fmla="*/ 189185 h 256"/>
                <a:gd name="T40" fmla="*/ 58341 w 96"/>
                <a:gd name="T41" fmla="*/ 70129 h 256"/>
                <a:gd name="T42" fmla="*/ 34032 w 96"/>
                <a:gd name="T43" fmla="*/ 97854 h 256"/>
                <a:gd name="T44" fmla="*/ 19447 w 96"/>
                <a:gd name="T45" fmla="*/ 104378 h 256"/>
                <a:gd name="T46" fmla="*/ 0 w 96"/>
                <a:gd name="T47" fmla="*/ 84807 h 256"/>
                <a:gd name="T48" fmla="*/ 4862 w 96"/>
                <a:gd name="T49" fmla="*/ 71760 h 256"/>
                <a:gd name="T50" fmla="*/ 63202 w 96"/>
                <a:gd name="T51" fmla="*/ 6524 h 256"/>
                <a:gd name="T52" fmla="*/ 63202 w 96"/>
                <a:gd name="T53" fmla="*/ 6524 h 256"/>
                <a:gd name="T54" fmla="*/ 77788 w 96"/>
                <a:gd name="T55" fmla="*/ 0 h 256"/>
                <a:gd name="T56" fmla="*/ 92373 w 96"/>
                <a:gd name="T57" fmla="*/ 6524 h 256"/>
                <a:gd name="T58" fmla="*/ 92373 w 96"/>
                <a:gd name="T59" fmla="*/ 6524 h 256"/>
                <a:gd name="T60" fmla="*/ 150713 w 96"/>
                <a:gd name="T61" fmla="*/ 71760 h 256"/>
                <a:gd name="T62" fmla="*/ 155575 w 96"/>
                <a:gd name="T63" fmla="*/ 84807 h 256"/>
                <a:gd name="T64" fmla="*/ 136128 w 96"/>
                <a:gd name="T65" fmla="*/ 104378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" h="256">
                  <a:moveTo>
                    <a:pt x="84" y="64"/>
                  </a:moveTo>
                  <a:cubicBezTo>
                    <a:pt x="80" y="64"/>
                    <a:pt x="77" y="62"/>
                    <a:pt x="75" y="60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77" y="194"/>
                    <a:pt x="80" y="192"/>
                    <a:pt x="84" y="192"/>
                  </a:cubicBezTo>
                  <a:cubicBezTo>
                    <a:pt x="91" y="192"/>
                    <a:pt x="96" y="197"/>
                    <a:pt x="96" y="204"/>
                  </a:cubicBezTo>
                  <a:cubicBezTo>
                    <a:pt x="96" y="207"/>
                    <a:pt x="95" y="210"/>
                    <a:pt x="93" y="212"/>
                  </a:cubicBezTo>
                  <a:cubicBezTo>
                    <a:pt x="57" y="252"/>
                    <a:pt x="57" y="252"/>
                    <a:pt x="57" y="252"/>
                  </a:cubicBezTo>
                  <a:cubicBezTo>
                    <a:pt x="55" y="254"/>
                    <a:pt x="52" y="256"/>
                    <a:pt x="48" y="256"/>
                  </a:cubicBezTo>
                  <a:cubicBezTo>
                    <a:pt x="44" y="256"/>
                    <a:pt x="41" y="254"/>
                    <a:pt x="39" y="25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0"/>
                    <a:pt x="0" y="207"/>
                    <a:pt x="0" y="204"/>
                  </a:cubicBezTo>
                  <a:cubicBezTo>
                    <a:pt x="0" y="197"/>
                    <a:pt x="5" y="192"/>
                    <a:pt x="12" y="192"/>
                  </a:cubicBezTo>
                  <a:cubicBezTo>
                    <a:pt x="16" y="192"/>
                    <a:pt x="19" y="194"/>
                    <a:pt x="21" y="196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19" y="62"/>
                    <a:pt x="16" y="64"/>
                    <a:pt x="12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9"/>
                    <a:pt x="1" y="46"/>
                    <a:pt x="3" y="4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1" y="2"/>
                    <a:pt x="44" y="0"/>
                    <a:pt x="48" y="0"/>
                  </a:cubicBezTo>
                  <a:cubicBezTo>
                    <a:pt x="52" y="0"/>
                    <a:pt x="55" y="2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5" y="46"/>
                    <a:pt x="96" y="49"/>
                    <a:pt x="96" y="52"/>
                  </a:cubicBezTo>
                  <a:cubicBezTo>
                    <a:pt x="96" y="59"/>
                    <a:pt x="91" y="64"/>
                    <a:pt x="84" y="6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1155700" y="3046413"/>
              <a:ext cx="323850" cy="417512"/>
            </a:xfrm>
            <a:custGeom>
              <a:avLst/>
              <a:gdLst>
                <a:gd name="T0" fmla="*/ 318992 w 200"/>
                <a:gd name="T1" fmla="*/ 345752 h 256"/>
                <a:gd name="T2" fmla="*/ 318992 w 200"/>
                <a:gd name="T3" fmla="*/ 345752 h 256"/>
                <a:gd name="T4" fmla="*/ 260699 w 200"/>
                <a:gd name="T5" fmla="*/ 410988 h 256"/>
                <a:gd name="T6" fmla="*/ 260699 w 200"/>
                <a:gd name="T7" fmla="*/ 410988 h 256"/>
                <a:gd name="T8" fmla="*/ 246126 w 200"/>
                <a:gd name="T9" fmla="*/ 417512 h 256"/>
                <a:gd name="T10" fmla="*/ 231553 w 200"/>
                <a:gd name="T11" fmla="*/ 410988 h 256"/>
                <a:gd name="T12" fmla="*/ 231553 w 200"/>
                <a:gd name="T13" fmla="*/ 410988 h 256"/>
                <a:gd name="T14" fmla="*/ 173260 w 200"/>
                <a:gd name="T15" fmla="*/ 345752 h 256"/>
                <a:gd name="T16" fmla="*/ 173260 w 200"/>
                <a:gd name="T17" fmla="*/ 345752 h 256"/>
                <a:gd name="T18" fmla="*/ 168402 w 200"/>
                <a:gd name="T19" fmla="*/ 332705 h 256"/>
                <a:gd name="T20" fmla="*/ 187833 w 200"/>
                <a:gd name="T21" fmla="*/ 313134 h 256"/>
                <a:gd name="T22" fmla="*/ 202406 w 200"/>
                <a:gd name="T23" fmla="*/ 319658 h 256"/>
                <a:gd name="T24" fmla="*/ 202406 w 200"/>
                <a:gd name="T25" fmla="*/ 319658 h 256"/>
                <a:gd name="T26" fmla="*/ 226695 w 200"/>
                <a:gd name="T27" fmla="*/ 347383 h 256"/>
                <a:gd name="T28" fmla="*/ 226695 w 200"/>
                <a:gd name="T29" fmla="*/ 254421 h 256"/>
                <a:gd name="T30" fmla="*/ 226695 w 200"/>
                <a:gd name="T31" fmla="*/ 169614 h 256"/>
                <a:gd name="T32" fmla="*/ 226695 w 200"/>
                <a:gd name="T33" fmla="*/ 70129 h 256"/>
                <a:gd name="T34" fmla="*/ 226695 w 200"/>
                <a:gd name="T35" fmla="*/ 19571 h 256"/>
                <a:gd name="T36" fmla="*/ 246126 w 200"/>
                <a:gd name="T37" fmla="*/ 0 h 256"/>
                <a:gd name="T38" fmla="*/ 265557 w 200"/>
                <a:gd name="T39" fmla="*/ 19571 h 256"/>
                <a:gd name="T40" fmla="*/ 265557 w 200"/>
                <a:gd name="T41" fmla="*/ 143520 h 256"/>
                <a:gd name="T42" fmla="*/ 265557 w 200"/>
                <a:gd name="T43" fmla="*/ 189185 h 256"/>
                <a:gd name="T44" fmla="*/ 265557 w 200"/>
                <a:gd name="T45" fmla="*/ 228327 h 256"/>
                <a:gd name="T46" fmla="*/ 265557 w 200"/>
                <a:gd name="T47" fmla="*/ 347383 h 256"/>
                <a:gd name="T48" fmla="*/ 289846 w 200"/>
                <a:gd name="T49" fmla="*/ 319658 h 256"/>
                <a:gd name="T50" fmla="*/ 289846 w 200"/>
                <a:gd name="T51" fmla="*/ 319658 h 256"/>
                <a:gd name="T52" fmla="*/ 304419 w 200"/>
                <a:gd name="T53" fmla="*/ 313134 h 256"/>
                <a:gd name="T54" fmla="*/ 323850 w 200"/>
                <a:gd name="T55" fmla="*/ 332705 h 256"/>
                <a:gd name="T56" fmla="*/ 318992 w 200"/>
                <a:gd name="T57" fmla="*/ 345752 h 256"/>
                <a:gd name="T58" fmla="*/ 136017 w 200"/>
                <a:gd name="T59" fmla="*/ 104378 h 256"/>
                <a:gd name="T60" fmla="*/ 121444 w 200"/>
                <a:gd name="T61" fmla="*/ 97854 h 256"/>
                <a:gd name="T62" fmla="*/ 121444 w 200"/>
                <a:gd name="T63" fmla="*/ 97854 h 256"/>
                <a:gd name="T64" fmla="*/ 97155 w 200"/>
                <a:gd name="T65" fmla="*/ 70129 h 256"/>
                <a:gd name="T66" fmla="*/ 97155 w 200"/>
                <a:gd name="T67" fmla="*/ 189185 h 256"/>
                <a:gd name="T68" fmla="*/ 97155 w 200"/>
                <a:gd name="T69" fmla="*/ 228327 h 256"/>
                <a:gd name="T70" fmla="*/ 97155 w 200"/>
                <a:gd name="T71" fmla="*/ 273992 h 256"/>
                <a:gd name="T72" fmla="*/ 97155 w 200"/>
                <a:gd name="T73" fmla="*/ 397941 h 256"/>
                <a:gd name="T74" fmla="*/ 77724 w 200"/>
                <a:gd name="T75" fmla="*/ 417512 h 256"/>
                <a:gd name="T76" fmla="*/ 58293 w 200"/>
                <a:gd name="T77" fmla="*/ 397941 h 256"/>
                <a:gd name="T78" fmla="*/ 58293 w 200"/>
                <a:gd name="T79" fmla="*/ 347383 h 256"/>
                <a:gd name="T80" fmla="*/ 58293 w 200"/>
                <a:gd name="T81" fmla="*/ 247898 h 256"/>
                <a:gd name="T82" fmla="*/ 58293 w 200"/>
                <a:gd name="T83" fmla="*/ 163091 h 256"/>
                <a:gd name="T84" fmla="*/ 58293 w 200"/>
                <a:gd name="T85" fmla="*/ 70129 h 256"/>
                <a:gd name="T86" fmla="*/ 34004 w 200"/>
                <a:gd name="T87" fmla="*/ 97854 h 256"/>
                <a:gd name="T88" fmla="*/ 34004 w 200"/>
                <a:gd name="T89" fmla="*/ 97854 h 256"/>
                <a:gd name="T90" fmla="*/ 19431 w 200"/>
                <a:gd name="T91" fmla="*/ 104378 h 256"/>
                <a:gd name="T92" fmla="*/ 0 w 200"/>
                <a:gd name="T93" fmla="*/ 84807 h 256"/>
                <a:gd name="T94" fmla="*/ 4858 w 200"/>
                <a:gd name="T95" fmla="*/ 71760 h 256"/>
                <a:gd name="T96" fmla="*/ 4858 w 200"/>
                <a:gd name="T97" fmla="*/ 71760 h 256"/>
                <a:gd name="T98" fmla="*/ 63151 w 200"/>
                <a:gd name="T99" fmla="*/ 6524 h 256"/>
                <a:gd name="T100" fmla="*/ 63151 w 200"/>
                <a:gd name="T101" fmla="*/ 6524 h 256"/>
                <a:gd name="T102" fmla="*/ 77724 w 200"/>
                <a:gd name="T103" fmla="*/ 0 h 256"/>
                <a:gd name="T104" fmla="*/ 92297 w 200"/>
                <a:gd name="T105" fmla="*/ 6524 h 256"/>
                <a:gd name="T106" fmla="*/ 92297 w 200"/>
                <a:gd name="T107" fmla="*/ 6524 h 256"/>
                <a:gd name="T108" fmla="*/ 150590 w 200"/>
                <a:gd name="T109" fmla="*/ 71760 h 256"/>
                <a:gd name="T110" fmla="*/ 150590 w 200"/>
                <a:gd name="T111" fmla="*/ 71760 h 256"/>
                <a:gd name="T112" fmla="*/ 155448 w 200"/>
                <a:gd name="T113" fmla="*/ 84807 h 256"/>
                <a:gd name="T114" fmla="*/ 136017 w 200"/>
                <a:gd name="T115" fmla="*/ 104378 h 2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" h="256">
                  <a:moveTo>
                    <a:pt x="197" y="212"/>
                  </a:moveTo>
                  <a:cubicBezTo>
                    <a:pt x="197" y="212"/>
                    <a:pt x="197" y="212"/>
                    <a:pt x="197" y="212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59" y="254"/>
                    <a:pt x="156" y="256"/>
                    <a:pt x="152" y="256"/>
                  </a:cubicBezTo>
                  <a:cubicBezTo>
                    <a:pt x="148" y="256"/>
                    <a:pt x="145" y="254"/>
                    <a:pt x="143" y="252"/>
                  </a:cubicBezTo>
                  <a:cubicBezTo>
                    <a:pt x="143" y="252"/>
                    <a:pt x="143" y="252"/>
                    <a:pt x="143" y="252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5" y="210"/>
                    <a:pt x="104" y="207"/>
                    <a:pt x="104" y="204"/>
                  </a:cubicBezTo>
                  <a:cubicBezTo>
                    <a:pt x="104" y="197"/>
                    <a:pt x="109" y="192"/>
                    <a:pt x="116" y="192"/>
                  </a:cubicBezTo>
                  <a:cubicBezTo>
                    <a:pt x="120" y="192"/>
                    <a:pt x="123" y="194"/>
                    <a:pt x="125" y="196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40" y="213"/>
                    <a:pt x="140" y="213"/>
                    <a:pt x="140" y="21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9" y="0"/>
                    <a:pt x="164" y="5"/>
                    <a:pt x="164" y="12"/>
                  </a:cubicBezTo>
                  <a:cubicBezTo>
                    <a:pt x="164" y="88"/>
                    <a:pt x="164" y="88"/>
                    <a:pt x="164" y="88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213"/>
                    <a:pt x="164" y="213"/>
                    <a:pt x="164" y="213"/>
                  </a:cubicBezTo>
                  <a:cubicBezTo>
                    <a:pt x="179" y="196"/>
                    <a:pt x="179" y="196"/>
                    <a:pt x="179" y="196"/>
                  </a:cubicBezTo>
                  <a:cubicBezTo>
                    <a:pt x="179" y="196"/>
                    <a:pt x="179" y="196"/>
                    <a:pt x="179" y="196"/>
                  </a:cubicBezTo>
                  <a:cubicBezTo>
                    <a:pt x="181" y="194"/>
                    <a:pt x="184" y="192"/>
                    <a:pt x="188" y="192"/>
                  </a:cubicBezTo>
                  <a:cubicBezTo>
                    <a:pt x="195" y="192"/>
                    <a:pt x="200" y="197"/>
                    <a:pt x="200" y="204"/>
                  </a:cubicBezTo>
                  <a:cubicBezTo>
                    <a:pt x="200" y="207"/>
                    <a:pt x="199" y="210"/>
                    <a:pt x="197" y="212"/>
                  </a:cubicBezTo>
                  <a:moveTo>
                    <a:pt x="84" y="64"/>
                  </a:moveTo>
                  <a:cubicBezTo>
                    <a:pt x="80" y="64"/>
                    <a:pt x="77" y="62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60" y="251"/>
                    <a:pt x="55" y="256"/>
                    <a:pt x="48" y="256"/>
                  </a:cubicBezTo>
                  <a:cubicBezTo>
                    <a:pt x="41" y="256"/>
                    <a:pt x="36" y="251"/>
                    <a:pt x="36" y="244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19" y="62"/>
                    <a:pt x="16" y="64"/>
                    <a:pt x="12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9"/>
                    <a:pt x="1" y="46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1" y="2"/>
                    <a:pt x="44" y="0"/>
                    <a:pt x="48" y="0"/>
                  </a:cubicBezTo>
                  <a:cubicBezTo>
                    <a:pt x="52" y="0"/>
                    <a:pt x="55" y="2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5" y="46"/>
                    <a:pt x="96" y="49"/>
                    <a:pt x="96" y="52"/>
                  </a:cubicBezTo>
                  <a:cubicBezTo>
                    <a:pt x="96" y="59"/>
                    <a:pt x="91" y="64"/>
                    <a:pt x="84" y="6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381000" y="3092450"/>
              <a:ext cx="415925" cy="325438"/>
            </a:xfrm>
            <a:custGeom>
              <a:avLst/>
              <a:gdLst>
                <a:gd name="T0" fmla="*/ 409426 w 256"/>
                <a:gd name="T1" fmla="*/ 92750 h 200"/>
                <a:gd name="T2" fmla="*/ 409426 w 256"/>
                <a:gd name="T3" fmla="*/ 92750 h 200"/>
                <a:gd name="T4" fmla="*/ 344438 w 256"/>
                <a:gd name="T5" fmla="*/ 151329 h 200"/>
                <a:gd name="T6" fmla="*/ 344438 w 256"/>
                <a:gd name="T7" fmla="*/ 151329 h 200"/>
                <a:gd name="T8" fmla="*/ 331440 w 256"/>
                <a:gd name="T9" fmla="*/ 156210 h 200"/>
                <a:gd name="T10" fmla="*/ 311944 w 256"/>
                <a:gd name="T11" fmla="*/ 136684 h 200"/>
                <a:gd name="T12" fmla="*/ 318443 w 256"/>
                <a:gd name="T13" fmla="*/ 122039 h 200"/>
                <a:gd name="T14" fmla="*/ 318443 w 256"/>
                <a:gd name="T15" fmla="*/ 122039 h 200"/>
                <a:gd name="T16" fmla="*/ 346063 w 256"/>
                <a:gd name="T17" fmla="*/ 97631 h 200"/>
                <a:gd name="T18" fmla="*/ 227459 w 256"/>
                <a:gd name="T19" fmla="*/ 97631 h 200"/>
                <a:gd name="T20" fmla="*/ 188466 w 256"/>
                <a:gd name="T21" fmla="*/ 97631 h 200"/>
                <a:gd name="T22" fmla="*/ 142974 w 256"/>
                <a:gd name="T23" fmla="*/ 97631 h 200"/>
                <a:gd name="T24" fmla="*/ 19496 w 256"/>
                <a:gd name="T25" fmla="*/ 97631 h 200"/>
                <a:gd name="T26" fmla="*/ 0 w 256"/>
                <a:gd name="T27" fmla="*/ 78105 h 200"/>
                <a:gd name="T28" fmla="*/ 19496 w 256"/>
                <a:gd name="T29" fmla="*/ 58579 h 200"/>
                <a:gd name="T30" fmla="*/ 69862 w 256"/>
                <a:gd name="T31" fmla="*/ 58579 h 200"/>
                <a:gd name="T32" fmla="*/ 69862 w 256"/>
                <a:gd name="T33" fmla="*/ 58579 h 200"/>
                <a:gd name="T34" fmla="*/ 168970 w 256"/>
                <a:gd name="T35" fmla="*/ 58579 h 200"/>
                <a:gd name="T36" fmla="*/ 253454 w 256"/>
                <a:gd name="T37" fmla="*/ 58579 h 200"/>
                <a:gd name="T38" fmla="*/ 346063 w 256"/>
                <a:gd name="T39" fmla="*/ 58579 h 200"/>
                <a:gd name="T40" fmla="*/ 318443 w 256"/>
                <a:gd name="T41" fmla="*/ 34171 h 200"/>
                <a:gd name="T42" fmla="*/ 318443 w 256"/>
                <a:gd name="T43" fmla="*/ 34171 h 200"/>
                <a:gd name="T44" fmla="*/ 311944 w 256"/>
                <a:gd name="T45" fmla="*/ 19526 h 200"/>
                <a:gd name="T46" fmla="*/ 331440 w 256"/>
                <a:gd name="T47" fmla="*/ 0 h 200"/>
                <a:gd name="T48" fmla="*/ 344438 w 256"/>
                <a:gd name="T49" fmla="*/ 4882 h 200"/>
                <a:gd name="T50" fmla="*/ 344438 w 256"/>
                <a:gd name="T51" fmla="*/ 4882 h 200"/>
                <a:gd name="T52" fmla="*/ 409426 w 256"/>
                <a:gd name="T53" fmla="*/ 63460 h 200"/>
                <a:gd name="T54" fmla="*/ 409426 w 256"/>
                <a:gd name="T55" fmla="*/ 63460 h 200"/>
                <a:gd name="T56" fmla="*/ 415925 w 256"/>
                <a:gd name="T57" fmla="*/ 78105 h 200"/>
                <a:gd name="T58" fmla="*/ 409426 w 256"/>
                <a:gd name="T59" fmla="*/ 92750 h 200"/>
                <a:gd name="T60" fmla="*/ 6499 w 256"/>
                <a:gd name="T61" fmla="*/ 232688 h 200"/>
                <a:gd name="T62" fmla="*/ 6499 w 256"/>
                <a:gd name="T63" fmla="*/ 232688 h 200"/>
                <a:gd name="T64" fmla="*/ 71487 w 256"/>
                <a:gd name="T65" fmla="*/ 174109 h 200"/>
                <a:gd name="T66" fmla="*/ 71487 w 256"/>
                <a:gd name="T67" fmla="*/ 174109 h 200"/>
                <a:gd name="T68" fmla="*/ 84485 w 256"/>
                <a:gd name="T69" fmla="*/ 169228 h 200"/>
                <a:gd name="T70" fmla="*/ 103981 w 256"/>
                <a:gd name="T71" fmla="*/ 188754 h 200"/>
                <a:gd name="T72" fmla="*/ 97482 w 256"/>
                <a:gd name="T73" fmla="*/ 203399 h 200"/>
                <a:gd name="T74" fmla="*/ 97482 w 256"/>
                <a:gd name="T75" fmla="*/ 203399 h 200"/>
                <a:gd name="T76" fmla="*/ 69862 w 256"/>
                <a:gd name="T77" fmla="*/ 227807 h 200"/>
                <a:gd name="T78" fmla="*/ 162471 w 256"/>
                <a:gd name="T79" fmla="*/ 227807 h 200"/>
                <a:gd name="T80" fmla="*/ 246955 w 256"/>
                <a:gd name="T81" fmla="*/ 227807 h 200"/>
                <a:gd name="T82" fmla="*/ 346063 w 256"/>
                <a:gd name="T83" fmla="*/ 227807 h 200"/>
                <a:gd name="T84" fmla="*/ 396429 w 256"/>
                <a:gd name="T85" fmla="*/ 227807 h 200"/>
                <a:gd name="T86" fmla="*/ 415925 w 256"/>
                <a:gd name="T87" fmla="*/ 247333 h 200"/>
                <a:gd name="T88" fmla="*/ 396429 w 256"/>
                <a:gd name="T89" fmla="*/ 266859 h 200"/>
                <a:gd name="T90" fmla="*/ 272951 w 256"/>
                <a:gd name="T91" fmla="*/ 266859 h 200"/>
                <a:gd name="T92" fmla="*/ 227459 w 256"/>
                <a:gd name="T93" fmla="*/ 266859 h 200"/>
                <a:gd name="T94" fmla="*/ 188466 w 256"/>
                <a:gd name="T95" fmla="*/ 266859 h 200"/>
                <a:gd name="T96" fmla="*/ 69862 w 256"/>
                <a:gd name="T97" fmla="*/ 266859 h 200"/>
                <a:gd name="T98" fmla="*/ 97482 w 256"/>
                <a:gd name="T99" fmla="*/ 291267 h 200"/>
                <a:gd name="T100" fmla="*/ 97482 w 256"/>
                <a:gd name="T101" fmla="*/ 291267 h 200"/>
                <a:gd name="T102" fmla="*/ 103981 w 256"/>
                <a:gd name="T103" fmla="*/ 305912 h 200"/>
                <a:gd name="T104" fmla="*/ 84485 w 256"/>
                <a:gd name="T105" fmla="*/ 325438 h 200"/>
                <a:gd name="T106" fmla="*/ 71487 w 256"/>
                <a:gd name="T107" fmla="*/ 320556 h 200"/>
                <a:gd name="T108" fmla="*/ 71487 w 256"/>
                <a:gd name="T109" fmla="*/ 320556 h 200"/>
                <a:gd name="T110" fmla="*/ 6499 w 256"/>
                <a:gd name="T111" fmla="*/ 261978 h 200"/>
                <a:gd name="T112" fmla="*/ 6499 w 256"/>
                <a:gd name="T113" fmla="*/ 261978 h 200"/>
                <a:gd name="T114" fmla="*/ 0 w 256"/>
                <a:gd name="T115" fmla="*/ 247333 h 200"/>
                <a:gd name="T116" fmla="*/ 6499 w 256"/>
                <a:gd name="T117" fmla="*/ 232688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6" h="200">
                  <a:moveTo>
                    <a:pt x="252" y="57"/>
                  </a:moveTo>
                  <a:cubicBezTo>
                    <a:pt x="252" y="57"/>
                    <a:pt x="252" y="57"/>
                    <a:pt x="252" y="57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0" y="95"/>
                    <a:pt x="207" y="96"/>
                    <a:pt x="204" y="96"/>
                  </a:cubicBezTo>
                  <a:cubicBezTo>
                    <a:pt x="197" y="96"/>
                    <a:pt x="192" y="91"/>
                    <a:pt x="192" y="84"/>
                  </a:cubicBezTo>
                  <a:cubicBezTo>
                    <a:pt x="192" y="80"/>
                    <a:pt x="194" y="77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60"/>
                    <a:pt x="0" y="55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4" y="19"/>
                    <a:pt x="192" y="16"/>
                    <a:pt x="192" y="12"/>
                  </a:cubicBezTo>
                  <a:cubicBezTo>
                    <a:pt x="192" y="5"/>
                    <a:pt x="197" y="0"/>
                    <a:pt x="204" y="0"/>
                  </a:cubicBezTo>
                  <a:cubicBezTo>
                    <a:pt x="207" y="0"/>
                    <a:pt x="210" y="1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52" y="39"/>
                    <a:pt x="252" y="39"/>
                    <a:pt x="252" y="39"/>
                  </a:cubicBezTo>
                  <a:cubicBezTo>
                    <a:pt x="252" y="39"/>
                    <a:pt x="252" y="39"/>
                    <a:pt x="252" y="39"/>
                  </a:cubicBezTo>
                  <a:cubicBezTo>
                    <a:pt x="254" y="41"/>
                    <a:pt x="256" y="44"/>
                    <a:pt x="256" y="48"/>
                  </a:cubicBezTo>
                  <a:cubicBezTo>
                    <a:pt x="256" y="52"/>
                    <a:pt x="254" y="55"/>
                    <a:pt x="252" y="57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6" y="105"/>
                    <a:pt x="49" y="104"/>
                    <a:pt x="52" y="104"/>
                  </a:cubicBezTo>
                  <a:cubicBezTo>
                    <a:pt x="59" y="104"/>
                    <a:pt x="64" y="109"/>
                    <a:pt x="64" y="116"/>
                  </a:cubicBezTo>
                  <a:cubicBezTo>
                    <a:pt x="64" y="120"/>
                    <a:pt x="62" y="123"/>
                    <a:pt x="60" y="12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44" y="140"/>
                    <a:pt x="244" y="140"/>
                    <a:pt x="244" y="140"/>
                  </a:cubicBezTo>
                  <a:cubicBezTo>
                    <a:pt x="251" y="140"/>
                    <a:pt x="256" y="145"/>
                    <a:pt x="256" y="152"/>
                  </a:cubicBezTo>
                  <a:cubicBezTo>
                    <a:pt x="256" y="159"/>
                    <a:pt x="251" y="164"/>
                    <a:pt x="244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60" y="179"/>
                    <a:pt x="60" y="179"/>
                    <a:pt x="60" y="179"/>
                  </a:cubicBezTo>
                  <a:cubicBezTo>
                    <a:pt x="60" y="179"/>
                    <a:pt x="60" y="179"/>
                    <a:pt x="60" y="179"/>
                  </a:cubicBezTo>
                  <a:cubicBezTo>
                    <a:pt x="62" y="181"/>
                    <a:pt x="64" y="184"/>
                    <a:pt x="64" y="188"/>
                  </a:cubicBezTo>
                  <a:cubicBezTo>
                    <a:pt x="64" y="195"/>
                    <a:pt x="59" y="200"/>
                    <a:pt x="52" y="200"/>
                  </a:cubicBezTo>
                  <a:cubicBezTo>
                    <a:pt x="49" y="200"/>
                    <a:pt x="46" y="199"/>
                    <a:pt x="44" y="197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2" y="159"/>
                    <a:pt x="0" y="156"/>
                    <a:pt x="0" y="152"/>
                  </a:cubicBezTo>
                  <a:cubicBezTo>
                    <a:pt x="0" y="148"/>
                    <a:pt x="2" y="145"/>
                    <a:pt x="4" y="14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8459788" y="2317750"/>
              <a:ext cx="285750" cy="417513"/>
            </a:xfrm>
            <a:custGeom>
              <a:avLst/>
              <a:gdLst>
                <a:gd name="T0" fmla="*/ 266267 w 176"/>
                <a:gd name="T1" fmla="*/ 417513 h 256"/>
                <a:gd name="T2" fmla="*/ 19483 w 176"/>
                <a:gd name="T3" fmla="*/ 417513 h 256"/>
                <a:gd name="T4" fmla="*/ 0 w 176"/>
                <a:gd name="T5" fmla="*/ 397942 h 256"/>
                <a:gd name="T6" fmla="*/ 0 w 176"/>
                <a:gd name="T7" fmla="*/ 150044 h 256"/>
                <a:gd name="T8" fmla="*/ 19483 w 176"/>
                <a:gd name="T9" fmla="*/ 130473 h 256"/>
                <a:gd name="T10" fmla="*/ 97415 w 176"/>
                <a:gd name="T11" fmla="*/ 130473 h 256"/>
                <a:gd name="T12" fmla="*/ 97415 w 176"/>
                <a:gd name="T13" fmla="*/ 169615 h 256"/>
                <a:gd name="T14" fmla="*/ 38966 w 176"/>
                <a:gd name="T15" fmla="*/ 169615 h 256"/>
                <a:gd name="T16" fmla="*/ 38966 w 176"/>
                <a:gd name="T17" fmla="*/ 378371 h 256"/>
                <a:gd name="T18" fmla="*/ 246784 w 176"/>
                <a:gd name="T19" fmla="*/ 378371 h 256"/>
                <a:gd name="T20" fmla="*/ 246784 w 176"/>
                <a:gd name="T21" fmla="*/ 169615 h 256"/>
                <a:gd name="T22" fmla="*/ 181841 w 176"/>
                <a:gd name="T23" fmla="*/ 169615 h 256"/>
                <a:gd name="T24" fmla="*/ 181841 w 176"/>
                <a:gd name="T25" fmla="*/ 130473 h 256"/>
                <a:gd name="T26" fmla="*/ 266267 w 176"/>
                <a:gd name="T27" fmla="*/ 130473 h 256"/>
                <a:gd name="T28" fmla="*/ 285750 w 176"/>
                <a:gd name="T29" fmla="*/ 150044 h 256"/>
                <a:gd name="T30" fmla="*/ 285750 w 176"/>
                <a:gd name="T31" fmla="*/ 397942 h 256"/>
                <a:gd name="T32" fmla="*/ 266267 w 176"/>
                <a:gd name="T33" fmla="*/ 417513 h 256"/>
                <a:gd name="T34" fmla="*/ 201324 w 176"/>
                <a:gd name="T35" fmla="*/ 104378 h 256"/>
                <a:gd name="T36" fmla="*/ 186712 w 176"/>
                <a:gd name="T37" fmla="*/ 97855 h 256"/>
                <a:gd name="T38" fmla="*/ 186712 w 176"/>
                <a:gd name="T39" fmla="*/ 97855 h 256"/>
                <a:gd name="T40" fmla="*/ 162358 w 176"/>
                <a:gd name="T41" fmla="*/ 70129 h 256"/>
                <a:gd name="T42" fmla="*/ 162358 w 176"/>
                <a:gd name="T43" fmla="*/ 189186 h 256"/>
                <a:gd name="T44" fmla="*/ 142875 w 176"/>
                <a:gd name="T45" fmla="*/ 208757 h 256"/>
                <a:gd name="T46" fmla="*/ 123392 w 176"/>
                <a:gd name="T47" fmla="*/ 189186 h 256"/>
                <a:gd name="T48" fmla="*/ 123392 w 176"/>
                <a:gd name="T49" fmla="*/ 70129 h 256"/>
                <a:gd name="T50" fmla="*/ 99038 w 176"/>
                <a:gd name="T51" fmla="*/ 97855 h 256"/>
                <a:gd name="T52" fmla="*/ 99038 w 176"/>
                <a:gd name="T53" fmla="*/ 97855 h 256"/>
                <a:gd name="T54" fmla="*/ 84426 w 176"/>
                <a:gd name="T55" fmla="*/ 104378 h 256"/>
                <a:gd name="T56" fmla="*/ 64943 w 176"/>
                <a:gd name="T57" fmla="*/ 84807 h 256"/>
                <a:gd name="T58" fmla="*/ 69814 w 176"/>
                <a:gd name="T59" fmla="*/ 71760 h 256"/>
                <a:gd name="T60" fmla="*/ 69814 w 176"/>
                <a:gd name="T61" fmla="*/ 71760 h 256"/>
                <a:gd name="T62" fmla="*/ 128263 w 176"/>
                <a:gd name="T63" fmla="*/ 6524 h 256"/>
                <a:gd name="T64" fmla="*/ 128263 w 176"/>
                <a:gd name="T65" fmla="*/ 6524 h 256"/>
                <a:gd name="T66" fmla="*/ 142875 w 176"/>
                <a:gd name="T67" fmla="*/ 0 h 256"/>
                <a:gd name="T68" fmla="*/ 157487 w 176"/>
                <a:gd name="T69" fmla="*/ 6524 h 256"/>
                <a:gd name="T70" fmla="*/ 157487 w 176"/>
                <a:gd name="T71" fmla="*/ 6524 h 256"/>
                <a:gd name="T72" fmla="*/ 215936 w 176"/>
                <a:gd name="T73" fmla="*/ 71760 h 256"/>
                <a:gd name="T74" fmla="*/ 215936 w 176"/>
                <a:gd name="T75" fmla="*/ 71760 h 256"/>
                <a:gd name="T76" fmla="*/ 220807 w 176"/>
                <a:gd name="T77" fmla="*/ 84807 h 256"/>
                <a:gd name="T78" fmla="*/ 201324 w 176"/>
                <a:gd name="T79" fmla="*/ 104378 h 2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6" h="256">
                  <a:moveTo>
                    <a:pt x="16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152" y="232"/>
                    <a:pt x="152" y="232"/>
                    <a:pt x="152" y="232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71" y="80"/>
                    <a:pt x="176" y="85"/>
                    <a:pt x="176" y="92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51"/>
                    <a:pt x="171" y="256"/>
                    <a:pt x="164" y="256"/>
                  </a:cubicBezTo>
                  <a:moveTo>
                    <a:pt x="124" y="64"/>
                  </a:moveTo>
                  <a:cubicBezTo>
                    <a:pt x="120" y="64"/>
                    <a:pt x="117" y="62"/>
                    <a:pt x="115" y="60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23"/>
                    <a:pt x="95" y="128"/>
                    <a:pt x="88" y="128"/>
                  </a:cubicBezTo>
                  <a:cubicBezTo>
                    <a:pt x="81" y="128"/>
                    <a:pt x="76" y="123"/>
                    <a:pt x="76" y="1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59" y="62"/>
                    <a:pt x="56" y="64"/>
                    <a:pt x="52" y="64"/>
                  </a:cubicBezTo>
                  <a:cubicBezTo>
                    <a:pt x="45" y="64"/>
                    <a:pt x="40" y="59"/>
                    <a:pt x="40" y="52"/>
                  </a:cubicBezTo>
                  <a:cubicBezTo>
                    <a:pt x="40" y="49"/>
                    <a:pt x="41" y="46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1" y="2"/>
                    <a:pt x="84" y="0"/>
                    <a:pt x="88" y="0"/>
                  </a:cubicBezTo>
                  <a:cubicBezTo>
                    <a:pt x="92" y="0"/>
                    <a:pt x="95" y="2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5" y="46"/>
                    <a:pt x="136" y="49"/>
                    <a:pt x="136" y="52"/>
                  </a:cubicBezTo>
                  <a:cubicBezTo>
                    <a:pt x="136" y="59"/>
                    <a:pt x="131" y="64"/>
                    <a:pt x="124" y="6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7704138" y="2357438"/>
              <a:ext cx="339725" cy="338137"/>
            </a:xfrm>
            <a:custGeom>
              <a:avLst/>
              <a:gdLst>
                <a:gd name="T0" fmla="*/ 320125 w 208"/>
                <a:gd name="T1" fmla="*/ 117047 h 208"/>
                <a:gd name="T2" fmla="*/ 320125 w 208"/>
                <a:gd name="T3" fmla="*/ 117047 h 208"/>
                <a:gd name="T4" fmla="*/ 300526 w 208"/>
                <a:gd name="T5" fmla="*/ 97540 h 208"/>
                <a:gd name="T6" fmla="*/ 300526 w 208"/>
                <a:gd name="T7" fmla="*/ 66652 h 208"/>
                <a:gd name="T8" fmla="*/ 202528 w 208"/>
                <a:gd name="T9" fmla="*/ 164192 h 208"/>
                <a:gd name="T10" fmla="*/ 202528 w 208"/>
                <a:gd name="T11" fmla="*/ 164192 h 208"/>
                <a:gd name="T12" fmla="*/ 189462 w 208"/>
                <a:gd name="T13" fmla="*/ 169069 h 208"/>
                <a:gd name="T14" fmla="*/ 169863 w 208"/>
                <a:gd name="T15" fmla="*/ 149561 h 208"/>
                <a:gd name="T16" fmla="*/ 174762 w 208"/>
                <a:gd name="T17" fmla="*/ 136555 h 208"/>
                <a:gd name="T18" fmla="*/ 174762 w 208"/>
                <a:gd name="T19" fmla="*/ 136555 h 208"/>
                <a:gd name="T20" fmla="*/ 272760 w 208"/>
                <a:gd name="T21" fmla="*/ 39016 h 208"/>
                <a:gd name="T22" fmla="*/ 241727 w 208"/>
                <a:gd name="T23" fmla="*/ 39016 h 208"/>
                <a:gd name="T24" fmla="*/ 222128 w 208"/>
                <a:gd name="T25" fmla="*/ 19508 h 208"/>
                <a:gd name="T26" fmla="*/ 241727 w 208"/>
                <a:gd name="T27" fmla="*/ 0 h 208"/>
                <a:gd name="T28" fmla="*/ 320125 w 208"/>
                <a:gd name="T29" fmla="*/ 0 h 208"/>
                <a:gd name="T30" fmla="*/ 339725 w 208"/>
                <a:gd name="T31" fmla="*/ 19508 h 208"/>
                <a:gd name="T32" fmla="*/ 339725 w 208"/>
                <a:gd name="T33" fmla="*/ 97540 h 208"/>
                <a:gd name="T34" fmla="*/ 320125 w 208"/>
                <a:gd name="T35" fmla="*/ 117047 h 208"/>
                <a:gd name="T36" fmla="*/ 163329 w 208"/>
                <a:gd name="T37" fmla="*/ 39016 h 208"/>
                <a:gd name="T38" fmla="*/ 163329 w 208"/>
                <a:gd name="T39" fmla="*/ 39016 h 208"/>
                <a:gd name="T40" fmla="*/ 39199 w 208"/>
                <a:gd name="T41" fmla="*/ 39016 h 208"/>
                <a:gd name="T42" fmla="*/ 39199 w 208"/>
                <a:gd name="T43" fmla="*/ 299121 h 208"/>
                <a:gd name="T44" fmla="*/ 300526 w 208"/>
                <a:gd name="T45" fmla="*/ 299121 h 208"/>
                <a:gd name="T46" fmla="*/ 300526 w 208"/>
                <a:gd name="T47" fmla="*/ 279613 h 208"/>
                <a:gd name="T48" fmla="*/ 300526 w 208"/>
                <a:gd name="T49" fmla="*/ 175571 h 208"/>
                <a:gd name="T50" fmla="*/ 300526 w 208"/>
                <a:gd name="T51" fmla="*/ 131678 h 208"/>
                <a:gd name="T52" fmla="*/ 320125 w 208"/>
                <a:gd name="T53" fmla="*/ 136555 h 208"/>
                <a:gd name="T54" fmla="*/ 339725 w 208"/>
                <a:gd name="T55" fmla="*/ 131678 h 208"/>
                <a:gd name="T56" fmla="*/ 339725 w 208"/>
                <a:gd name="T57" fmla="*/ 188576 h 208"/>
                <a:gd name="T58" fmla="*/ 339725 w 208"/>
                <a:gd name="T59" fmla="*/ 318629 h 208"/>
                <a:gd name="T60" fmla="*/ 320125 w 208"/>
                <a:gd name="T61" fmla="*/ 338137 h 208"/>
                <a:gd name="T62" fmla="*/ 19600 w 208"/>
                <a:gd name="T63" fmla="*/ 338137 h 208"/>
                <a:gd name="T64" fmla="*/ 0 w 208"/>
                <a:gd name="T65" fmla="*/ 318629 h 208"/>
                <a:gd name="T66" fmla="*/ 0 w 208"/>
                <a:gd name="T67" fmla="*/ 19508 h 208"/>
                <a:gd name="T68" fmla="*/ 19600 w 208"/>
                <a:gd name="T69" fmla="*/ 0 h 208"/>
                <a:gd name="T70" fmla="*/ 163329 w 208"/>
                <a:gd name="T71" fmla="*/ 0 h 208"/>
                <a:gd name="T72" fmla="*/ 207428 w 208"/>
                <a:gd name="T73" fmla="*/ 0 h 208"/>
                <a:gd name="T74" fmla="*/ 202528 w 208"/>
                <a:gd name="T75" fmla="*/ 19508 h 208"/>
                <a:gd name="T76" fmla="*/ 207428 w 208"/>
                <a:gd name="T77" fmla="*/ 39016 h 208"/>
                <a:gd name="T78" fmla="*/ 163329 w 208"/>
                <a:gd name="T79" fmla="*/ 39016 h 2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08" h="208">
                  <a:moveTo>
                    <a:pt x="196" y="72"/>
                  </a:moveTo>
                  <a:cubicBezTo>
                    <a:pt x="196" y="72"/>
                    <a:pt x="196" y="72"/>
                    <a:pt x="196" y="72"/>
                  </a:cubicBezTo>
                  <a:cubicBezTo>
                    <a:pt x="189" y="72"/>
                    <a:pt x="184" y="67"/>
                    <a:pt x="184" y="60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2" y="103"/>
                    <a:pt x="119" y="104"/>
                    <a:pt x="116" y="104"/>
                  </a:cubicBezTo>
                  <a:cubicBezTo>
                    <a:pt x="109" y="104"/>
                    <a:pt x="104" y="99"/>
                    <a:pt x="104" y="92"/>
                  </a:cubicBezTo>
                  <a:cubicBezTo>
                    <a:pt x="104" y="89"/>
                    <a:pt x="105" y="86"/>
                    <a:pt x="107" y="84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1" y="24"/>
                    <a:pt x="136" y="19"/>
                    <a:pt x="136" y="12"/>
                  </a:cubicBezTo>
                  <a:cubicBezTo>
                    <a:pt x="136" y="5"/>
                    <a:pt x="141" y="0"/>
                    <a:pt x="14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3" y="0"/>
                    <a:pt x="208" y="5"/>
                    <a:pt x="208" y="12"/>
                  </a:cubicBezTo>
                  <a:cubicBezTo>
                    <a:pt x="208" y="60"/>
                    <a:pt x="208" y="60"/>
                    <a:pt x="208" y="60"/>
                  </a:cubicBezTo>
                  <a:cubicBezTo>
                    <a:pt x="208" y="67"/>
                    <a:pt x="203" y="72"/>
                    <a:pt x="196" y="72"/>
                  </a:cubicBezTo>
                  <a:moveTo>
                    <a:pt x="100" y="24"/>
                  </a:moveTo>
                  <a:cubicBezTo>
                    <a:pt x="100" y="24"/>
                    <a:pt x="100" y="24"/>
                    <a:pt x="10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8" y="83"/>
                    <a:pt x="192" y="84"/>
                    <a:pt x="196" y="84"/>
                  </a:cubicBezTo>
                  <a:cubicBezTo>
                    <a:pt x="200" y="84"/>
                    <a:pt x="204" y="83"/>
                    <a:pt x="208" y="81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8" y="203"/>
                    <a:pt x="203" y="208"/>
                    <a:pt x="196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4"/>
                    <a:pt x="124" y="8"/>
                    <a:pt x="124" y="12"/>
                  </a:cubicBezTo>
                  <a:cubicBezTo>
                    <a:pt x="124" y="16"/>
                    <a:pt x="125" y="20"/>
                    <a:pt x="127" y="24"/>
                  </a:cubicBezTo>
                  <a:lnTo>
                    <a:pt x="10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6937375" y="2317750"/>
              <a:ext cx="415925" cy="417513"/>
            </a:xfrm>
            <a:custGeom>
              <a:avLst/>
              <a:gdLst>
                <a:gd name="T0" fmla="*/ 396429 w 256"/>
                <a:gd name="T1" fmla="*/ 417513 h 256"/>
                <a:gd name="T2" fmla="*/ 318443 w 256"/>
                <a:gd name="T3" fmla="*/ 417513 h 256"/>
                <a:gd name="T4" fmla="*/ 298946 w 256"/>
                <a:gd name="T5" fmla="*/ 397942 h 256"/>
                <a:gd name="T6" fmla="*/ 318443 w 256"/>
                <a:gd name="T7" fmla="*/ 378371 h 256"/>
                <a:gd name="T8" fmla="*/ 376932 w 256"/>
                <a:gd name="T9" fmla="*/ 378371 h 256"/>
                <a:gd name="T10" fmla="*/ 376932 w 256"/>
                <a:gd name="T11" fmla="*/ 319658 h 256"/>
                <a:gd name="T12" fmla="*/ 396429 w 256"/>
                <a:gd name="T13" fmla="*/ 300087 h 256"/>
                <a:gd name="T14" fmla="*/ 415925 w 256"/>
                <a:gd name="T15" fmla="*/ 319658 h 256"/>
                <a:gd name="T16" fmla="*/ 415925 w 256"/>
                <a:gd name="T17" fmla="*/ 397942 h 256"/>
                <a:gd name="T18" fmla="*/ 396429 w 256"/>
                <a:gd name="T19" fmla="*/ 417513 h 256"/>
                <a:gd name="T20" fmla="*/ 396429 w 256"/>
                <a:gd name="T21" fmla="*/ 117426 h 256"/>
                <a:gd name="T22" fmla="*/ 376932 w 256"/>
                <a:gd name="T23" fmla="*/ 97855 h 256"/>
                <a:gd name="T24" fmla="*/ 376932 w 256"/>
                <a:gd name="T25" fmla="*/ 97855 h 256"/>
                <a:gd name="T26" fmla="*/ 376932 w 256"/>
                <a:gd name="T27" fmla="*/ 39142 h 256"/>
                <a:gd name="T28" fmla="*/ 318443 w 256"/>
                <a:gd name="T29" fmla="*/ 39142 h 256"/>
                <a:gd name="T30" fmla="*/ 298946 w 256"/>
                <a:gd name="T31" fmla="*/ 19571 h 256"/>
                <a:gd name="T32" fmla="*/ 318443 w 256"/>
                <a:gd name="T33" fmla="*/ 0 h 256"/>
                <a:gd name="T34" fmla="*/ 396429 w 256"/>
                <a:gd name="T35" fmla="*/ 0 h 256"/>
                <a:gd name="T36" fmla="*/ 415925 w 256"/>
                <a:gd name="T37" fmla="*/ 19571 h 256"/>
                <a:gd name="T38" fmla="*/ 415925 w 256"/>
                <a:gd name="T39" fmla="*/ 97855 h 256"/>
                <a:gd name="T40" fmla="*/ 396429 w 256"/>
                <a:gd name="T41" fmla="*/ 117426 h 256"/>
                <a:gd name="T42" fmla="*/ 97482 w 256"/>
                <a:gd name="T43" fmla="*/ 39142 h 256"/>
                <a:gd name="T44" fmla="*/ 97482 w 256"/>
                <a:gd name="T45" fmla="*/ 39142 h 256"/>
                <a:gd name="T46" fmla="*/ 38993 w 256"/>
                <a:gd name="T47" fmla="*/ 39142 h 256"/>
                <a:gd name="T48" fmla="*/ 38993 w 256"/>
                <a:gd name="T49" fmla="*/ 97855 h 256"/>
                <a:gd name="T50" fmla="*/ 19496 w 256"/>
                <a:gd name="T51" fmla="*/ 117426 h 256"/>
                <a:gd name="T52" fmla="*/ 0 w 256"/>
                <a:gd name="T53" fmla="*/ 97855 h 256"/>
                <a:gd name="T54" fmla="*/ 0 w 256"/>
                <a:gd name="T55" fmla="*/ 97855 h 256"/>
                <a:gd name="T56" fmla="*/ 0 w 256"/>
                <a:gd name="T57" fmla="*/ 19571 h 256"/>
                <a:gd name="T58" fmla="*/ 19496 w 256"/>
                <a:gd name="T59" fmla="*/ 0 h 256"/>
                <a:gd name="T60" fmla="*/ 97482 w 256"/>
                <a:gd name="T61" fmla="*/ 0 h 256"/>
                <a:gd name="T62" fmla="*/ 116979 w 256"/>
                <a:gd name="T63" fmla="*/ 19571 h 256"/>
                <a:gd name="T64" fmla="*/ 97482 w 256"/>
                <a:gd name="T65" fmla="*/ 39142 h 256"/>
                <a:gd name="T66" fmla="*/ 58489 w 256"/>
                <a:gd name="T67" fmla="*/ 58713 h 256"/>
                <a:gd name="T68" fmla="*/ 357436 w 256"/>
                <a:gd name="T69" fmla="*/ 58713 h 256"/>
                <a:gd name="T70" fmla="*/ 357436 w 256"/>
                <a:gd name="T71" fmla="*/ 358800 h 256"/>
                <a:gd name="T72" fmla="*/ 58489 w 256"/>
                <a:gd name="T73" fmla="*/ 358800 h 256"/>
                <a:gd name="T74" fmla="*/ 58489 w 256"/>
                <a:gd name="T75" fmla="*/ 58713 h 256"/>
                <a:gd name="T76" fmla="*/ 97482 w 256"/>
                <a:gd name="T77" fmla="*/ 319658 h 256"/>
                <a:gd name="T78" fmla="*/ 318443 w 256"/>
                <a:gd name="T79" fmla="*/ 319658 h 256"/>
                <a:gd name="T80" fmla="*/ 318443 w 256"/>
                <a:gd name="T81" fmla="*/ 97855 h 256"/>
                <a:gd name="T82" fmla="*/ 97482 w 256"/>
                <a:gd name="T83" fmla="*/ 97855 h 256"/>
                <a:gd name="T84" fmla="*/ 97482 w 256"/>
                <a:gd name="T85" fmla="*/ 319658 h 256"/>
                <a:gd name="T86" fmla="*/ 19496 w 256"/>
                <a:gd name="T87" fmla="*/ 300087 h 256"/>
                <a:gd name="T88" fmla="*/ 38993 w 256"/>
                <a:gd name="T89" fmla="*/ 319658 h 256"/>
                <a:gd name="T90" fmla="*/ 38993 w 256"/>
                <a:gd name="T91" fmla="*/ 378371 h 256"/>
                <a:gd name="T92" fmla="*/ 97482 w 256"/>
                <a:gd name="T93" fmla="*/ 378371 h 256"/>
                <a:gd name="T94" fmla="*/ 116979 w 256"/>
                <a:gd name="T95" fmla="*/ 397942 h 256"/>
                <a:gd name="T96" fmla="*/ 97482 w 256"/>
                <a:gd name="T97" fmla="*/ 417513 h 256"/>
                <a:gd name="T98" fmla="*/ 19496 w 256"/>
                <a:gd name="T99" fmla="*/ 417513 h 256"/>
                <a:gd name="T100" fmla="*/ 0 w 256"/>
                <a:gd name="T101" fmla="*/ 397942 h 256"/>
                <a:gd name="T102" fmla="*/ 0 w 256"/>
                <a:gd name="T103" fmla="*/ 319658 h 256"/>
                <a:gd name="T104" fmla="*/ 19496 w 256"/>
                <a:gd name="T105" fmla="*/ 300087 h 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96" y="256"/>
                    <a:pt x="196" y="256"/>
                    <a:pt x="196" y="256"/>
                  </a:cubicBezTo>
                  <a:cubicBezTo>
                    <a:pt x="189" y="256"/>
                    <a:pt x="184" y="251"/>
                    <a:pt x="184" y="244"/>
                  </a:cubicBezTo>
                  <a:cubicBezTo>
                    <a:pt x="184" y="237"/>
                    <a:pt x="189" y="232"/>
                    <a:pt x="196" y="232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89"/>
                    <a:pt x="237" y="184"/>
                    <a:pt x="244" y="184"/>
                  </a:cubicBezTo>
                  <a:cubicBezTo>
                    <a:pt x="251" y="184"/>
                    <a:pt x="256" y="189"/>
                    <a:pt x="256" y="196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7"/>
                    <a:pt x="19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  <a:moveTo>
                    <a:pt x="36" y="36"/>
                  </a:moveTo>
                  <a:cubicBezTo>
                    <a:pt x="220" y="36"/>
                    <a:pt x="220" y="36"/>
                    <a:pt x="220" y="36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36" y="220"/>
                    <a:pt x="36" y="220"/>
                    <a:pt x="36" y="220"/>
                  </a:cubicBezTo>
                  <a:lnTo>
                    <a:pt x="36" y="36"/>
                  </a:lnTo>
                  <a:close/>
                  <a:moveTo>
                    <a:pt x="60" y="196"/>
                  </a:moveTo>
                  <a:cubicBezTo>
                    <a:pt x="196" y="196"/>
                    <a:pt x="196" y="196"/>
                    <a:pt x="196" y="196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60" y="196"/>
                  </a:lnTo>
                  <a:close/>
                  <a:moveTo>
                    <a:pt x="12" y="184"/>
                  </a:moveTo>
                  <a:cubicBezTo>
                    <a:pt x="19" y="184"/>
                    <a:pt x="24" y="189"/>
                    <a:pt x="24" y="196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60" y="232"/>
                    <a:pt x="60" y="232"/>
                    <a:pt x="60" y="232"/>
                  </a:cubicBezTo>
                  <a:cubicBezTo>
                    <a:pt x="67" y="232"/>
                    <a:pt x="72" y="237"/>
                    <a:pt x="72" y="244"/>
                  </a:cubicBezTo>
                  <a:cubicBezTo>
                    <a:pt x="72" y="251"/>
                    <a:pt x="67" y="256"/>
                    <a:pt x="60" y="256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89"/>
                    <a:pt x="5" y="184"/>
                    <a:pt x="12" y="18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6208713" y="2317750"/>
              <a:ext cx="415925" cy="417513"/>
            </a:xfrm>
            <a:custGeom>
              <a:avLst/>
              <a:gdLst>
                <a:gd name="T0" fmla="*/ 396429 w 256"/>
                <a:gd name="T1" fmla="*/ 417513 h 256"/>
                <a:gd name="T2" fmla="*/ 318443 w 256"/>
                <a:gd name="T3" fmla="*/ 417513 h 256"/>
                <a:gd name="T4" fmla="*/ 298946 w 256"/>
                <a:gd name="T5" fmla="*/ 397942 h 256"/>
                <a:gd name="T6" fmla="*/ 318443 w 256"/>
                <a:gd name="T7" fmla="*/ 378371 h 256"/>
                <a:gd name="T8" fmla="*/ 376932 w 256"/>
                <a:gd name="T9" fmla="*/ 378371 h 256"/>
                <a:gd name="T10" fmla="*/ 376932 w 256"/>
                <a:gd name="T11" fmla="*/ 319658 h 256"/>
                <a:gd name="T12" fmla="*/ 376932 w 256"/>
                <a:gd name="T13" fmla="*/ 319658 h 256"/>
                <a:gd name="T14" fmla="*/ 396429 w 256"/>
                <a:gd name="T15" fmla="*/ 300087 h 256"/>
                <a:gd name="T16" fmla="*/ 415925 w 256"/>
                <a:gd name="T17" fmla="*/ 319658 h 256"/>
                <a:gd name="T18" fmla="*/ 415925 w 256"/>
                <a:gd name="T19" fmla="*/ 397942 h 256"/>
                <a:gd name="T20" fmla="*/ 396429 w 256"/>
                <a:gd name="T21" fmla="*/ 417513 h 256"/>
                <a:gd name="T22" fmla="*/ 58489 w 256"/>
                <a:gd name="T23" fmla="*/ 58713 h 256"/>
                <a:gd name="T24" fmla="*/ 357436 w 256"/>
                <a:gd name="T25" fmla="*/ 58713 h 256"/>
                <a:gd name="T26" fmla="*/ 357436 w 256"/>
                <a:gd name="T27" fmla="*/ 358800 h 256"/>
                <a:gd name="T28" fmla="*/ 58489 w 256"/>
                <a:gd name="T29" fmla="*/ 358800 h 256"/>
                <a:gd name="T30" fmla="*/ 58489 w 256"/>
                <a:gd name="T31" fmla="*/ 58713 h 256"/>
                <a:gd name="T32" fmla="*/ 97482 w 256"/>
                <a:gd name="T33" fmla="*/ 319658 h 256"/>
                <a:gd name="T34" fmla="*/ 318443 w 256"/>
                <a:gd name="T35" fmla="*/ 319658 h 256"/>
                <a:gd name="T36" fmla="*/ 318443 w 256"/>
                <a:gd name="T37" fmla="*/ 97855 h 256"/>
                <a:gd name="T38" fmla="*/ 97482 w 256"/>
                <a:gd name="T39" fmla="*/ 97855 h 256"/>
                <a:gd name="T40" fmla="*/ 97482 w 256"/>
                <a:gd name="T41" fmla="*/ 319658 h 256"/>
                <a:gd name="T42" fmla="*/ 97482 w 256"/>
                <a:gd name="T43" fmla="*/ 39142 h 256"/>
                <a:gd name="T44" fmla="*/ 97482 w 256"/>
                <a:gd name="T45" fmla="*/ 39142 h 256"/>
                <a:gd name="T46" fmla="*/ 38993 w 256"/>
                <a:gd name="T47" fmla="*/ 39142 h 256"/>
                <a:gd name="T48" fmla="*/ 38993 w 256"/>
                <a:gd name="T49" fmla="*/ 97855 h 256"/>
                <a:gd name="T50" fmla="*/ 19496 w 256"/>
                <a:gd name="T51" fmla="*/ 117426 h 256"/>
                <a:gd name="T52" fmla="*/ 0 w 256"/>
                <a:gd name="T53" fmla="*/ 97855 h 256"/>
                <a:gd name="T54" fmla="*/ 0 w 256"/>
                <a:gd name="T55" fmla="*/ 97855 h 256"/>
                <a:gd name="T56" fmla="*/ 0 w 256"/>
                <a:gd name="T57" fmla="*/ 19571 h 256"/>
                <a:gd name="T58" fmla="*/ 19496 w 256"/>
                <a:gd name="T59" fmla="*/ 0 h 256"/>
                <a:gd name="T60" fmla="*/ 97482 w 256"/>
                <a:gd name="T61" fmla="*/ 0 h 256"/>
                <a:gd name="T62" fmla="*/ 116979 w 256"/>
                <a:gd name="T63" fmla="*/ 19571 h 256"/>
                <a:gd name="T64" fmla="*/ 97482 w 256"/>
                <a:gd name="T65" fmla="*/ 39142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96" y="256"/>
                    <a:pt x="196" y="256"/>
                    <a:pt x="196" y="256"/>
                  </a:cubicBezTo>
                  <a:cubicBezTo>
                    <a:pt x="189" y="256"/>
                    <a:pt x="184" y="251"/>
                    <a:pt x="184" y="244"/>
                  </a:cubicBezTo>
                  <a:cubicBezTo>
                    <a:pt x="184" y="237"/>
                    <a:pt x="189" y="232"/>
                    <a:pt x="196" y="232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89"/>
                    <a:pt x="237" y="184"/>
                    <a:pt x="244" y="184"/>
                  </a:cubicBezTo>
                  <a:cubicBezTo>
                    <a:pt x="251" y="184"/>
                    <a:pt x="256" y="189"/>
                    <a:pt x="256" y="196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36" y="36"/>
                  </a:moveTo>
                  <a:cubicBezTo>
                    <a:pt x="220" y="36"/>
                    <a:pt x="220" y="36"/>
                    <a:pt x="220" y="36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36" y="220"/>
                    <a:pt x="36" y="220"/>
                    <a:pt x="36" y="220"/>
                  </a:cubicBezTo>
                  <a:lnTo>
                    <a:pt x="36" y="36"/>
                  </a:lnTo>
                  <a:close/>
                  <a:moveTo>
                    <a:pt x="60" y="196"/>
                  </a:moveTo>
                  <a:cubicBezTo>
                    <a:pt x="196" y="196"/>
                    <a:pt x="196" y="196"/>
                    <a:pt x="196" y="196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60" y="196"/>
                  </a:ln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7"/>
                    <a:pt x="19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5480050" y="2317750"/>
              <a:ext cx="415925" cy="417513"/>
            </a:xfrm>
            <a:custGeom>
              <a:avLst/>
              <a:gdLst>
                <a:gd name="T0" fmla="*/ 396429 w 256"/>
                <a:gd name="T1" fmla="*/ 117426 h 256"/>
                <a:gd name="T2" fmla="*/ 376932 w 256"/>
                <a:gd name="T3" fmla="*/ 97855 h 256"/>
                <a:gd name="T4" fmla="*/ 376932 w 256"/>
                <a:gd name="T5" fmla="*/ 39142 h 256"/>
                <a:gd name="T6" fmla="*/ 318443 w 256"/>
                <a:gd name="T7" fmla="*/ 39142 h 256"/>
                <a:gd name="T8" fmla="*/ 298946 w 256"/>
                <a:gd name="T9" fmla="*/ 19571 h 256"/>
                <a:gd name="T10" fmla="*/ 318443 w 256"/>
                <a:gd name="T11" fmla="*/ 0 h 256"/>
                <a:gd name="T12" fmla="*/ 396429 w 256"/>
                <a:gd name="T13" fmla="*/ 0 h 256"/>
                <a:gd name="T14" fmla="*/ 415925 w 256"/>
                <a:gd name="T15" fmla="*/ 19571 h 256"/>
                <a:gd name="T16" fmla="*/ 415925 w 256"/>
                <a:gd name="T17" fmla="*/ 97855 h 256"/>
                <a:gd name="T18" fmla="*/ 396429 w 256"/>
                <a:gd name="T19" fmla="*/ 117426 h 256"/>
                <a:gd name="T20" fmla="*/ 357436 w 256"/>
                <a:gd name="T21" fmla="*/ 358800 h 256"/>
                <a:gd name="T22" fmla="*/ 58489 w 256"/>
                <a:gd name="T23" fmla="*/ 358800 h 256"/>
                <a:gd name="T24" fmla="*/ 58489 w 256"/>
                <a:gd name="T25" fmla="*/ 58713 h 256"/>
                <a:gd name="T26" fmla="*/ 357436 w 256"/>
                <a:gd name="T27" fmla="*/ 58713 h 256"/>
                <a:gd name="T28" fmla="*/ 357436 w 256"/>
                <a:gd name="T29" fmla="*/ 358800 h 256"/>
                <a:gd name="T30" fmla="*/ 318443 w 256"/>
                <a:gd name="T31" fmla="*/ 97855 h 256"/>
                <a:gd name="T32" fmla="*/ 97482 w 256"/>
                <a:gd name="T33" fmla="*/ 97855 h 256"/>
                <a:gd name="T34" fmla="*/ 97482 w 256"/>
                <a:gd name="T35" fmla="*/ 319658 h 256"/>
                <a:gd name="T36" fmla="*/ 318443 w 256"/>
                <a:gd name="T37" fmla="*/ 319658 h 256"/>
                <a:gd name="T38" fmla="*/ 318443 w 256"/>
                <a:gd name="T39" fmla="*/ 97855 h 256"/>
                <a:gd name="T40" fmla="*/ 97482 w 256"/>
                <a:gd name="T41" fmla="*/ 378371 h 256"/>
                <a:gd name="T42" fmla="*/ 116979 w 256"/>
                <a:gd name="T43" fmla="*/ 397942 h 256"/>
                <a:gd name="T44" fmla="*/ 97482 w 256"/>
                <a:gd name="T45" fmla="*/ 417513 h 256"/>
                <a:gd name="T46" fmla="*/ 19496 w 256"/>
                <a:gd name="T47" fmla="*/ 417513 h 256"/>
                <a:gd name="T48" fmla="*/ 0 w 256"/>
                <a:gd name="T49" fmla="*/ 397942 h 256"/>
                <a:gd name="T50" fmla="*/ 0 w 256"/>
                <a:gd name="T51" fmla="*/ 319658 h 256"/>
                <a:gd name="T52" fmla="*/ 19496 w 256"/>
                <a:gd name="T53" fmla="*/ 300087 h 256"/>
                <a:gd name="T54" fmla="*/ 38993 w 256"/>
                <a:gd name="T55" fmla="*/ 319658 h 256"/>
                <a:gd name="T56" fmla="*/ 38993 w 256"/>
                <a:gd name="T57" fmla="*/ 378371 h 256"/>
                <a:gd name="T58" fmla="*/ 97482 w 256"/>
                <a:gd name="T59" fmla="*/ 378371 h 2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6" h="256"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  <a:moveTo>
                    <a:pt x="220" y="220"/>
                  </a:moveTo>
                  <a:cubicBezTo>
                    <a:pt x="36" y="220"/>
                    <a:pt x="36" y="220"/>
                    <a:pt x="36" y="2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20" y="36"/>
                    <a:pt x="220" y="36"/>
                    <a:pt x="220" y="36"/>
                  </a:cubicBezTo>
                  <a:lnTo>
                    <a:pt x="220" y="220"/>
                  </a:lnTo>
                  <a:close/>
                  <a:moveTo>
                    <a:pt x="196" y="6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196" y="196"/>
                    <a:pt x="196" y="196"/>
                    <a:pt x="196" y="196"/>
                  </a:cubicBezTo>
                  <a:lnTo>
                    <a:pt x="196" y="60"/>
                  </a:lnTo>
                  <a:close/>
                  <a:moveTo>
                    <a:pt x="60" y="232"/>
                  </a:moveTo>
                  <a:cubicBezTo>
                    <a:pt x="67" y="232"/>
                    <a:pt x="72" y="237"/>
                    <a:pt x="72" y="244"/>
                  </a:cubicBezTo>
                  <a:cubicBezTo>
                    <a:pt x="72" y="251"/>
                    <a:pt x="67" y="256"/>
                    <a:pt x="60" y="256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89"/>
                    <a:pt x="5" y="184"/>
                    <a:pt x="12" y="184"/>
                  </a:cubicBezTo>
                  <a:cubicBezTo>
                    <a:pt x="19" y="184"/>
                    <a:pt x="24" y="189"/>
                    <a:pt x="24" y="196"/>
                  </a:cubicBezTo>
                  <a:cubicBezTo>
                    <a:pt x="24" y="232"/>
                    <a:pt x="24" y="232"/>
                    <a:pt x="24" y="232"/>
                  </a:cubicBezTo>
                  <a:lnTo>
                    <a:pt x="60" y="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4751388" y="2317750"/>
              <a:ext cx="417512" cy="417513"/>
            </a:xfrm>
            <a:custGeom>
              <a:avLst/>
              <a:gdLst>
                <a:gd name="T0" fmla="*/ 397941 w 256"/>
                <a:gd name="T1" fmla="*/ 417513 h 256"/>
                <a:gd name="T2" fmla="*/ 19571 w 256"/>
                <a:gd name="T3" fmla="*/ 417513 h 256"/>
                <a:gd name="T4" fmla="*/ 0 w 256"/>
                <a:gd name="T5" fmla="*/ 397942 h 256"/>
                <a:gd name="T6" fmla="*/ 0 w 256"/>
                <a:gd name="T7" fmla="*/ 19571 h 256"/>
                <a:gd name="T8" fmla="*/ 19571 w 256"/>
                <a:gd name="T9" fmla="*/ 0 h 256"/>
                <a:gd name="T10" fmla="*/ 397941 w 256"/>
                <a:gd name="T11" fmla="*/ 0 h 256"/>
                <a:gd name="T12" fmla="*/ 417512 w 256"/>
                <a:gd name="T13" fmla="*/ 19571 h 256"/>
                <a:gd name="T14" fmla="*/ 417512 w 256"/>
                <a:gd name="T15" fmla="*/ 397942 h 256"/>
                <a:gd name="T16" fmla="*/ 397941 w 256"/>
                <a:gd name="T17" fmla="*/ 417513 h 256"/>
                <a:gd name="T18" fmla="*/ 378370 w 256"/>
                <a:gd name="T19" fmla="*/ 39142 h 256"/>
                <a:gd name="T20" fmla="*/ 39142 w 256"/>
                <a:gd name="T21" fmla="*/ 39142 h 256"/>
                <a:gd name="T22" fmla="*/ 39142 w 256"/>
                <a:gd name="T23" fmla="*/ 378371 h 256"/>
                <a:gd name="T24" fmla="*/ 378370 w 256"/>
                <a:gd name="T25" fmla="*/ 378371 h 256"/>
                <a:gd name="T26" fmla="*/ 378370 w 256"/>
                <a:gd name="T27" fmla="*/ 39142 h 256"/>
                <a:gd name="T28" fmla="*/ 84807 w 256"/>
                <a:gd name="T29" fmla="*/ 58713 h 256"/>
                <a:gd name="T30" fmla="*/ 156567 w 256"/>
                <a:gd name="T31" fmla="*/ 58713 h 256"/>
                <a:gd name="T32" fmla="*/ 176138 w 256"/>
                <a:gd name="T33" fmla="*/ 78284 h 256"/>
                <a:gd name="T34" fmla="*/ 156567 w 256"/>
                <a:gd name="T35" fmla="*/ 97855 h 256"/>
                <a:gd name="T36" fmla="*/ 97854 w 256"/>
                <a:gd name="T37" fmla="*/ 97855 h 256"/>
                <a:gd name="T38" fmla="*/ 97854 w 256"/>
                <a:gd name="T39" fmla="*/ 156567 h 256"/>
                <a:gd name="T40" fmla="*/ 78284 w 256"/>
                <a:gd name="T41" fmla="*/ 176138 h 256"/>
                <a:gd name="T42" fmla="*/ 58713 w 256"/>
                <a:gd name="T43" fmla="*/ 156567 h 256"/>
                <a:gd name="T44" fmla="*/ 58713 w 256"/>
                <a:gd name="T45" fmla="*/ 156567 h 256"/>
                <a:gd name="T46" fmla="*/ 58713 w 256"/>
                <a:gd name="T47" fmla="*/ 84807 h 256"/>
                <a:gd name="T48" fmla="*/ 58713 w 256"/>
                <a:gd name="T49" fmla="*/ 58713 h 256"/>
                <a:gd name="T50" fmla="*/ 84807 w 256"/>
                <a:gd name="T51" fmla="*/ 58713 h 256"/>
                <a:gd name="T52" fmla="*/ 58713 w 256"/>
                <a:gd name="T53" fmla="*/ 260946 h 256"/>
                <a:gd name="T54" fmla="*/ 58713 w 256"/>
                <a:gd name="T55" fmla="*/ 260946 h 256"/>
                <a:gd name="T56" fmla="*/ 78284 w 256"/>
                <a:gd name="T57" fmla="*/ 241375 h 256"/>
                <a:gd name="T58" fmla="*/ 97854 w 256"/>
                <a:gd name="T59" fmla="*/ 260946 h 256"/>
                <a:gd name="T60" fmla="*/ 97854 w 256"/>
                <a:gd name="T61" fmla="*/ 319658 h 256"/>
                <a:gd name="T62" fmla="*/ 156567 w 256"/>
                <a:gd name="T63" fmla="*/ 319658 h 256"/>
                <a:gd name="T64" fmla="*/ 176138 w 256"/>
                <a:gd name="T65" fmla="*/ 339229 h 256"/>
                <a:gd name="T66" fmla="*/ 156567 w 256"/>
                <a:gd name="T67" fmla="*/ 358800 h 256"/>
                <a:gd name="T68" fmla="*/ 84807 w 256"/>
                <a:gd name="T69" fmla="*/ 358800 h 256"/>
                <a:gd name="T70" fmla="*/ 58713 w 256"/>
                <a:gd name="T71" fmla="*/ 358800 h 256"/>
                <a:gd name="T72" fmla="*/ 58713 w 256"/>
                <a:gd name="T73" fmla="*/ 332706 h 256"/>
                <a:gd name="T74" fmla="*/ 58713 w 256"/>
                <a:gd name="T75" fmla="*/ 260946 h 256"/>
                <a:gd name="T76" fmla="*/ 260945 w 256"/>
                <a:gd name="T77" fmla="*/ 58713 h 256"/>
                <a:gd name="T78" fmla="*/ 260945 w 256"/>
                <a:gd name="T79" fmla="*/ 58713 h 256"/>
                <a:gd name="T80" fmla="*/ 332705 w 256"/>
                <a:gd name="T81" fmla="*/ 58713 h 256"/>
                <a:gd name="T82" fmla="*/ 358799 w 256"/>
                <a:gd name="T83" fmla="*/ 58713 h 256"/>
                <a:gd name="T84" fmla="*/ 358799 w 256"/>
                <a:gd name="T85" fmla="*/ 84807 h 256"/>
                <a:gd name="T86" fmla="*/ 358799 w 256"/>
                <a:gd name="T87" fmla="*/ 156567 h 256"/>
                <a:gd name="T88" fmla="*/ 339229 w 256"/>
                <a:gd name="T89" fmla="*/ 176138 h 256"/>
                <a:gd name="T90" fmla="*/ 319658 w 256"/>
                <a:gd name="T91" fmla="*/ 156567 h 256"/>
                <a:gd name="T92" fmla="*/ 319658 w 256"/>
                <a:gd name="T93" fmla="*/ 97855 h 256"/>
                <a:gd name="T94" fmla="*/ 260945 w 256"/>
                <a:gd name="T95" fmla="*/ 97855 h 256"/>
                <a:gd name="T96" fmla="*/ 241374 w 256"/>
                <a:gd name="T97" fmla="*/ 78284 h 256"/>
                <a:gd name="T98" fmla="*/ 260945 w 256"/>
                <a:gd name="T99" fmla="*/ 58713 h 256"/>
                <a:gd name="T100" fmla="*/ 260945 w 256"/>
                <a:gd name="T101" fmla="*/ 319658 h 256"/>
                <a:gd name="T102" fmla="*/ 260945 w 256"/>
                <a:gd name="T103" fmla="*/ 319658 h 256"/>
                <a:gd name="T104" fmla="*/ 319658 w 256"/>
                <a:gd name="T105" fmla="*/ 319658 h 256"/>
                <a:gd name="T106" fmla="*/ 319658 w 256"/>
                <a:gd name="T107" fmla="*/ 260946 h 256"/>
                <a:gd name="T108" fmla="*/ 339229 w 256"/>
                <a:gd name="T109" fmla="*/ 241375 h 256"/>
                <a:gd name="T110" fmla="*/ 358799 w 256"/>
                <a:gd name="T111" fmla="*/ 260946 h 256"/>
                <a:gd name="T112" fmla="*/ 358799 w 256"/>
                <a:gd name="T113" fmla="*/ 260946 h 256"/>
                <a:gd name="T114" fmla="*/ 358799 w 256"/>
                <a:gd name="T115" fmla="*/ 332706 h 256"/>
                <a:gd name="T116" fmla="*/ 358799 w 256"/>
                <a:gd name="T117" fmla="*/ 358800 h 256"/>
                <a:gd name="T118" fmla="*/ 332705 w 256"/>
                <a:gd name="T119" fmla="*/ 358800 h 256"/>
                <a:gd name="T120" fmla="*/ 260945 w 256"/>
                <a:gd name="T121" fmla="*/ 358800 h 256"/>
                <a:gd name="T122" fmla="*/ 241374 w 256"/>
                <a:gd name="T123" fmla="*/ 339229 h 256"/>
                <a:gd name="T124" fmla="*/ 260945 w 256"/>
                <a:gd name="T125" fmla="*/ 319658 h 2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52" y="36"/>
                  </a:moveTo>
                  <a:cubicBezTo>
                    <a:pt x="96" y="36"/>
                    <a:pt x="96" y="36"/>
                    <a:pt x="96" y="36"/>
                  </a:cubicBezTo>
                  <a:cubicBezTo>
                    <a:pt x="103" y="36"/>
                    <a:pt x="108" y="41"/>
                    <a:pt x="108" y="48"/>
                  </a:cubicBezTo>
                  <a:cubicBezTo>
                    <a:pt x="108" y="55"/>
                    <a:pt x="103" y="60"/>
                    <a:pt x="96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103"/>
                    <a:pt x="55" y="108"/>
                    <a:pt x="48" y="108"/>
                  </a:cubicBezTo>
                  <a:cubicBezTo>
                    <a:pt x="41" y="108"/>
                    <a:pt x="36" y="103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52" y="36"/>
                  </a:lnTo>
                  <a:close/>
                  <a:moveTo>
                    <a:pt x="36" y="160"/>
                  </a:moveTo>
                  <a:cubicBezTo>
                    <a:pt x="36" y="160"/>
                    <a:pt x="36" y="160"/>
                    <a:pt x="36" y="160"/>
                  </a:cubicBezTo>
                  <a:cubicBezTo>
                    <a:pt x="36" y="153"/>
                    <a:pt x="41" y="148"/>
                    <a:pt x="48" y="148"/>
                  </a:cubicBezTo>
                  <a:cubicBezTo>
                    <a:pt x="55" y="148"/>
                    <a:pt x="60" y="153"/>
                    <a:pt x="60" y="160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103" y="196"/>
                    <a:pt x="108" y="201"/>
                    <a:pt x="108" y="208"/>
                  </a:cubicBezTo>
                  <a:cubicBezTo>
                    <a:pt x="108" y="215"/>
                    <a:pt x="103" y="220"/>
                    <a:pt x="96" y="220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36" y="204"/>
                    <a:pt x="36" y="204"/>
                    <a:pt x="36" y="204"/>
                  </a:cubicBezTo>
                  <a:lnTo>
                    <a:pt x="36" y="160"/>
                  </a:lnTo>
                  <a:close/>
                  <a:moveTo>
                    <a:pt x="160" y="36"/>
                  </a:moveTo>
                  <a:cubicBezTo>
                    <a:pt x="160" y="36"/>
                    <a:pt x="160" y="36"/>
                    <a:pt x="160" y="36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0" y="103"/>
                    <a:pt x="215" y="108"/>
                    <a:pt x="208" y="108"/>
                  </a:cubicBezTo>
                  <a:cubicBezTo>
                    <a:pt x="201" y="108"/>
                    <a:pt x="196" y="103"/>
                    <a:pt x="196" y="96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3" y="60"/>
                    <a:pt x="148" y="55"/>
                    <a:pt x="148" y="48"/>
                  </a:cubicBezTo>
                  <a:cubicBezTo>
                    <a:pt x="148" y="41"/>
                    <a:pt x="153" y="36"/>
                    <a:pt x="160" y="36"/>
                  </a:cubicBezTo>
                  <a:moveTo>
                    <a:pt x="160" y="196"/>
                  </a:moveTo>
                  <a:cubicBezTo>
                    <a:pt x="160" y="196"/>
                    <a:pt x="160" y="196"/>
                    <a:pt x="160" y="196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6" y="153"/>
                    <a:pt x="201" y="148"/>
                    <a:pt x="208" y="148"/>
                  </a:cubicBezTo>
                  <a:cubicBezTo>
                    <a:pt x="215" y="148"/>
                    <a:pt x="220" y="153"/>
                    <a:pt x="220" y="160"/>
                  </a:cubicBezTo>
                  <a:cubicBezTo>
                    <a:pt x="220" y="160"/>
                    <a:pt x="220" y="160"/>
                    <a:pt x="220" y="160"/>
                  </a:cubicBezTo>
                  <a:cubicBezTo>
                    <a:pt x="220" y="204"/>
                    <a:pt x="220" y="204"/>
                    <a:pt x="220" y="204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204" y="220"/>
                    <a:pt x="204" y="220"/>
                    <a:pt x="204" y="220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53" y="220"/>
                    <a:pt x="148" y="215"/>
                    <a:pt x="148" y="208"/>
                  </a:cubicBezTo>
                  <a:cubicBezTo>
                    <a:pt x="148" y="201"/>
                    <a:pt x="153" y="196"/>
                    <a:pt x="160" y="19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4022725" y="2317750"/>
              <a:ext cx="417513" cy="417513"/>
            </a:xfrm>
            <a:custGeom>
              <a:avLst/>
              <a:gdLst>
                <a:gd name="T0" fmla="*/ 397942 w 256"/>
                <a:gd name="T1" fmla="*/ 417513 h 256"/>
                <a:gd name="T2" fmla="*/ 19571 w 256"/>
                <a:gd name="T3" fmla="*/ 417513 h 256"/>
                <a:gd name="T4" fmla="*/ 0 w 256"/>
                <a:gd name="T5" fmla="*/ 397942 h 256"/>
                <a:gd name="T6" fmla="*/ 0 w 256"/>
                <a:gd name="T7" fmla="*/ 19571 h 256"/>
                <a:gd name="T8" fmla="*/ 19571 w 256"/>
                <a:gd name="T9" fmla="*/ 0 h 256"/>
                <a:gd name="T10" fmla="*/ 397942 w 256"/>
                <a:gd name="T11" fmla="*/ 0 h 256"/>
                <a:gd name="T12" fmla="*/ 417513 w 256"/>
                <a:gd name="T13" fmla="*/ 19571 h 256"/>
                <a:gd name="T14" fmla="*/ 417513 w 256"/>
                <a:gd name="T15" fmla="*/ 397942 h 256"/>
                <a:gd name="T16" fmla="*/ 397942 w 256"/>
                <a:gd name="T17" fmla="*/ 417513 h 256"/>
                <a:gd name="T18" fmla="*/ 378371 w 256"/>
                <a:gd name="T19" fmla="*/ 39142 h 256"/>
                <a:gd name="T20" fmla="*/ 39142 w 256"/>
                <a:gd name="T21" fmla="*/ 39142 h 256"/>
                <a:gd name="T22" fmla="*/ 39142 w 256"/>
                <a:gd name="T23" fmla="*/ 378371 h 256"/>
                <a:gd name="T24" fmla="*/ 378371 w 256"/>
                <a:gd name="T25" fmla="*/ 378371 h 256"/>
                <a:gd name="T26" fmla="*/ 378371 w 256"/>
                <a:gd name="T27" fmla="*/ 39142 h 256"/>
                <a:gd name="T28" fmla="*/ 117426 w 256"/>
                <a:gd name="T29" fmla="*/ 136996 h 256"/>
                <a:gd name="T30" fmla="*/ 136996 w 256"/>
                <a:gd name="T31" fmla="*/ 117426 h 256"/>
                <a:gd name="T32" fmla="*/ 150044 w 256"/>
                <a:gd name="T33" fmla="*/ 123949 h 256"/>
                <a:gd name="T34" fmla="*/ 208757 w 256"/>
                <a:gd name="T35" fmla="*/ 181031 h 256"/>
                <a:gd name="T36" fmla="*/ 267469 w 256"/>
                <a:gd name="T37" fmla="*/ 123949 h 256"/>
                <a:gd name="T38" fmla="*/ 280517 w 256"/>
                <a:gd name="T39" fmla="*/ 117426 h 256"/>
                <a:gd name="T40" fmla="*/ 300087 w 256"/>
                <a:gd name="T41" fmla="*/ 136996 h 256"/>
                <a:gd name="T42" fmla="*/ 293564 w 256"/>
                <a:gd name="T43" fmla="*/ 150044 h 256"/>
                <a:gd name="T44" fmla="*/ 236482 w 256"/>
                <a:gd name="T45" fmla="*/ 208757 h 256"/>
                <a:gd name="T46" fmla="*/ 293564 w 256"/>
                <a:gd name="T47" fmla="*/ 267469 h 256"/>
                <a:gd name="T48" fmla="*/ 300087 w 256"/>
                <a:gd name="T49" fmla="*/ 280517 h 256"/>
                <a:gd name="T50" fmla="*/ 280517 w 256"/>
                <a:gd name="T51" fmla="*/ 300087 h 256"/>
                <a:gd name="T52" fmla="*/ 267469 w 256"/>
                <a:gd name="T53" fmla="*/ 293564 h 256"/>
                <a:gd name="T54" fmla="*/ 208757 w 256"/>
                <a:gd name="T55" fmla="*/ 236482 h 256"/>
                <a:gd name="T56" fmla="*/ 150044 w 256"/>
                <a:gd name="T57" fmla="*/ 293564 h 256"/>
                <a:gd name="T58" fmla="*/ 136996 w 256"/>
                <a:gd name="T59" fmla="*/ 300087 h 256"/>
                <a:gd name="T60" fmla="*/ 117426 w 256"/>
                <a:gd name="T61" fmla="*/ 280517 h 256"/>
                <a:gd name="T62" fmla="*/ 123949 w 256"/>
                <a:gd name="T63" fmla="*/ 267469 h 256"/>
                <a:gd name="T64" fmla="*/ 181031 w 256"/>
                <a:gd name="T65" fmla="*/ 208757 h 256"/>
                <a:gd name="T66" fmla="*/ 123949 w 256"/>
                <a:gd name="T67" fmla="*/ 150044 h 256"/>
                <a:gd name="T68" fmla="*/ 117426 w 256"/>
                <a:gd name="T69" fmla="*/ 136996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72" y="84"/>
                  </a:moveTo>
                  <a:cubicBezTo>
                    <a:pt x="72" y="77"/>
                    <a:pt x="77" y="72"/>
                    <a:pt x="84" y="72"/>
                  </a:cubicBezTo>
                  <a:cubicBezTo>
                    <a:pt x="87" y="72"/>
                    <a:pt x="90" y="73"/>
                    <a:pt x="92" y="76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6" y="73"/>
                    <a:pt x="169" y="72"/>
                    <a:pt x="172" y="72"/>
                  </a:cubicBezTo>
                  <a:cubicBezTo>
                    <a:pt x="179" y="72"/>
                    <a:pt x="184" y="77"/>
                    <a:pt x="184" y="84"/>
                  </a:cubicBezTo>
                  <a:cubicBezTo>
                    <a:pt x="184" y="87"/>
                    <a:pt x="183" y="90"/>
                    <a:pt x="180" y="92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3" y="166"/>
                    <a:pt x="184" y="169"/>
                    <a:pt x="184" y="172"/>
                  </a:cubicBezTo>
                  <a:cubicBezTo>
                    <a:pt x="184" y="179"/>
                    <a:pt x="179" y="184"/>
                    <a:pt x="172" y="184"/>
                  </a:cubicBezTo>
                  <a:cubicBezTo>
                    <a:pt x="169" y="184"/>
                    <a:pt x="166" y="183"/>
                    <a:pt x="164" y="180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0" y="183"/>
                    <a:pt x="87" y="184"/>
                    <a:pt x="84" y="184"/>
                  </a:cubicBezTo>
                  <a:cubicBezTo>
                    <a:pt x="77" y="184"/>
                    <a:pt x="72" y="179"/>
                    <a:pt x="72" y="172"/>
                  </a:cubicBezTo>
                  <a:cubicBezTo>
                    <a:pt x="72" y="169"/>
                    <a:pt x="73" y="166"/>
                    <a:pt x="76" y="164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3" y="90"/>
                    <a:pt x="72" y="87"/>
                    <a:pt x="72" y="8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" name="Freeform 48"/>
            <p:cNvSpPr>
              <a:spLocks noEditPoints="1"/>
            </p:cNvSpPr>
            <p:nvPr/>
          </p:nvSpPr>
          <p:spPr bwMode="auto">
            <a:xfrm>
              <a:off x="3295650" y="2317750"/>
              <a:ext cx="415925" cy="417513"/>
            </a:xfrm>
            <a:custGeom>
              <a:avLst/>
              <a:gdLst>
                <a:gd name="T0" fmla="*/ 396429 w 256"/>
                <a:gd name="T1" fmla="*/ 417513 h 256"/>
                <a:gd name="T2" fmla="*/ 19496 w 256"/>
                <a:gd name="T3" fmla="*/ 417513 h 256"/>
                <a:gd name="T4" fmla="*/ 0 w 256"/>
                <a:gd name="T5" fmla="*/ 397942 h 256"/>
                <a:gd name="T6" fmla="*/ 0 w 256"/>
                <a:gd name="T7" fmla="*/ 19571 h 256"/>
                <a:gd name="T8" fmla="*/ 19496 w 256"/>
                <a:gd name="T9" fmla="*/ 0 h 256"/>
                <a:gd name="T10" fmla="*/ 396429 w 256"/>
                <a:gd name="T11" fmla="*/ 0 h 256"/>
                <a:gd name="T12" fmla="*/ 415925 w 256"/>
                <a:gd name="T13" fmla="*/ 19571 h 256"/>
                <a:gd name="T14" fmla="*/ 415925 w 256"/>
                <a:gd name="T15" fmla="*/ 397942 h 256"/>
                <a:gd name="T16" fmla="*/ 396429 w 256"/>
                <a:gd name="T17" fmla="*/ 417513 h 256"/>
                <a:gd name="T18" fmla="*/ 376932 w 256"/>
                <a:gd name="T19" fmla="*/ 39142 h 256"/>
                <a:gd name="T20" fmla="*/ 38993 w 256"/>
                <a:gd name="T21" fmla="*/ 39142 h 256"/>
                <a:gd name="T22" fmla="*/ 38993 w 256"/>
                <a:gd name="T23" fmla="*/ 378371 h 256"/>
                <a:gd name="T24" fmla="*/ 376932 w 256"/>
                <a:gd name="T25" fmla="*/ 378371 h 256"/>
                <a:gd name="T26" fmla="*/ 376932 w 256"/>
                <a:gd name="T27" fmla="*/ 39142 h 256"/>
                <a:gd name="T28" fmla="*/ 123478 w 256"/>
                <a:gd name="T29" fmla="*/ 182662 h 256"/>
                <a:gd name="T30" fmla="*/ 136475 w 256"/>
                <a:gd name="T31" fmla="*/ 189186 h 256"/>
                <a:gd name="T32" fmla="*/ 181967 w 256"/>
                <a:gd name="T33" fmla="*/ 233220 h 256"/>
                <a:gd name="T34" fmla="*/ 272951 w 256"/>
                <a:gd name="T35" fmla="*/ 143520 h 256"/>
                <a:gd name="T36" fmla="*/ 285948 w 256"/>
                <a:gd name="T37" fmla="*/ 136996 h 256"/>
                <a:gd name="T38" fmla="*/ 305445 w 256"/>
                <a:gd name="T39" fmla="*/ 156567 h 256"/>
                <a:gd name="T40" fmla="*/ 298946 w 256"/>
                <a:gd name="T41" fmla="*/ 169615 h 256"/>
                <a:gd name="T42" fmla="*/ 194965 w 256"/>
                <a:gd name="T43" fmla="*/ 273993 h 256"/>
                <a:gd name="T44" fmla="*/ 181967 w 256"/>
                <a:gd name="T45" fmla="*/ 280517 h 256"/>
                <a:gd name="T46" fmla="*/ 168970 w 256"/>
                <a:gd name="T47" fmla="*/ 273993 h 256"/>
                <a:gd name="T48" fmla="*/ 110480 w 256"/>
                <a:gd name="T49" fmla="*/ 215280 h 256"/>
                <a:gd name="T50" fmla="*/ 103981 w 256"/>
                <a:gd name="T51" fmla="*/ 202233 h 256"/>
                <a:gd name="T52" fmla="*/ 123478 w 256"/>
                <a:gd name="T53" fmla="*/ 182662 h 256"/>
                <a:gd name="T54" fmla="*/ 298946 w 256"/>
                <a:gd name="T55" fmla="*/ 280517 h 256"/>
                <a:gd name="T56" fmla="*/ 298946 w 256"/>
                <a:gd name="T57" fmla="*/ 280517 h 256"/>
                <a:gd name="T58" fmla="*/ 298946 w 256"/>
                <a:gd name="T59" fmla="*/ 280517 h 256"/>
                <a:gd name="T60" fmla="*/ 298946 w 256"/>
                <a:gd name="T61" fmla="*/ 280517 h 256"/>
                <a:gd name="T62" fmla="*/ 298946 w 256"/>
                <a:gd name="T63" fmla="*/ 136996 h 256"/>
                <a:gd name="T64" fmla="*/ 298946 w 256"/>
                <a:gd name="T65" fmla="*/ 136996 h 256"/>
                <a:gd name="T66" fmla="*/ 298946 w 256"/>
                <a:gd name="T67" fmla="*/ 136996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76" y="112"/>
                  </a:moveTo>
                  <a:cubicBezTo>
                    <a:pt x="79" y="112"/>
                    <a:pt x="82" y="113"/>
                    <a:pt x="84" y="116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70" y="85"/>
                    <a:pt x="173" y="84"/>
                    <a:pt x="176" y="84"/>
                  </a:cubicBezTo>
                  <a:cubicBezTo>
                    <a:pt x="183" y="84"/>
                    <a:pt x="188" y="89"/>
                    <a:pt x="188" y="96"/>
                  </a:cubicBezTo>
                  <a:cubicBezTo>
                    <a:pt x="188" y="99"/>
                    <a:pt x="187" y="102"/>
                    <a:pt x="184" y="104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18" y="171"/>
                    <a:pt x="115" y="172"/>
                    <a:pt x="112" y="172"/>
                  </a:cubicBezTo>
                  <a:cubicBezTo>
                    <a:pt x="109" y="172"/>
                    <a:pt x="106" y="171"/>
                    <a:pt x="104" y="168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5" y="130"/>
                    <a:pt x="64" y="127"/>
                    <a:pt x="64" y="124"/>
                  </a:cubicBezTo>
                  <a:cubicBezTo>
                    <a:pt x="64" y="117"/>
                    <a:pt x="69" y="112"/>
                    <a:pt x="76" y="112"/>
                  </a:cubicBezTo>
                  <a:moveTo>
                    <a:pt x="184" y="172"/>
                  </a:moveTo>
                  <a:cubicBezTo>
                    <a:pt x="184" y="172"/>
                    <a:pt x="184" y="172"/>
                    <a:pt x="184" y="17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4" y="172"/>
                    <a:pt x="184" y="172"/>
                    <a:pt x="184" y="172"/>
                  </a:cubicBezTo>
                  <a:moveTo>
                    <a:pt x="184" y="84"/>
                  </a:move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2566988" y="2317750"/>
              <a:ext cx="415925" cy="417513"/>
            </a:xfrm>
            <a:custGeom>
              <a:avLst/>
              <a:gdLst>
                <a:gd name="T0" fmla="*/ 396429 w 256"/>
                <a:gd name="T1" fmla="*/ 417513 h 256"/>
                <a:gd name="T2" fmla="*/ 19496 w 256"/>
                <a:gd name="T3" fmla="*/ 417513 h 256"/>
                <a:gd name="T4" fmla="*/ 0 w 256"/>
                <a:gd name="T5" fmla="*/ 397942 h 256"/>
                <a:gd name="T6" fmla="*/ 0 w 256"/>
                <a:gd name="T7" fmla="*/ 19571 h 256"/>
                <a:gd name="T8" fmla="*/ 19496 w 256"/>
                <a:gd name="T9" fmla="*/ 0 h 256"/>
                <a:gd name="T10" fmla="*/ 396429 w 256"/>
                <a:gd name="T11" fmla="*/ 0 h 256"/>
                <a:gd name="T12" fmla="*/ 415925 w 256"/>
                <a:gd name="T13" fmla="*/ 19571 h 256"/>
                <a:gd name="T14" fmla="*/ 415925 w 256"/>
                <a:gd name="T15" fmla="*/ 397942 h 256"/>
                <a:gd name="T16" fmla="*/ 396429 w 256"/>
                <a:gd name="T17" fmla="*/ 417513 h 256"/>
                <a:gd name="T18" fmla="*/ 376932 w 256"/>
                <a:gd name="T19" fmla="*/ 39142 h 256"/>
                <a:gd name="T20" fmla="*/ 38993 w 256"/>
                <a:gd name="T21" fmla="*/ 39142 h 256"/>
                <a:gd name="T22" fmla="*/ 38993 w 256"/>
                <a:gd name="T23" fmla="*/ 378371 h 256"/>
                <a:gd name="T24" fmla="*/ 376932 w 256"/>
                <a:gd name="T25" fmla="*/ 378371 h 256"/>
                <a:gd name="T26" fmla="*/ 376932 w 256"/>
                <a:gd name="T27" fmla="*/ 39142 h 256"/>
                <a:gd name="T28" fmla="*/ 123478 w 256"/>
                <a:gd name="T29" fmla="*/ 189186 h 256"/>
                <a:gd name="T30" fmla="*/ 168970 w 256"/>
                <a:gd name="T31" fmla="*/ 189186 h 256"/>
                <a:gd name="T32" fmla="*/ 188466 w 256"/>
                <a:gd name="T33" fmla="*/ 189186 h 256"/>
                <a:gd name="T34" fmla="*/ 227459 w 256"/>
                <a:gd name="T35" fmla="*/ 189186 h 256"/>
                <a:gd name="T36" fmla="*/ 253454 w 256"/>
                <a:gd name="T37" fmla="*/ 189186 h 256"/>
                <a:gd name="T38" fmla="*/ 292447 w 256"/>
                <a:gd name="T39" fmla="*/ 189186 h 256"/>
                <a:gd name="T40" fmla="*/ 311944 w 256"/>
                <a:gd name="T41" fmla="*/ 208757 h 256"/>
                <a:gd name="T42" fmla="*/ 292447 w 256"/>
                <a:gd name="T43" fmla="*/ 228327 h 256"/>
                <a:gd name="T44" fmla="*/ 253454 w 256"/>
                <a:gd name="T45" fmla="*/ 228327 h 256"/>
                <a:gd name="T46" fmla="*/ 227459 w 256"/>
                <a:gd name="T47" fmla="*/ 228327 h 256"/>
                <a:gd name="T48" fmla="*/ 188466 w 256"/>
                <a:gd name="T49" fmla="*/ 228327 h 256"/>
                <a:gd name="T50" fmla="*/ 162471 w 256"/>
                <a:gd name="T51" fmla="*/ 228327 h 256"/>
                <a:gd name="T52" fmla="*/ 123478 w 256"/>
                <a:gd name="T53" fmla="*/ 228327 h 256"/>
                <a:gd name="T54" fmla="*/ 103981 w 256"/>
                <a:gd name="T55" fmla="*/ 208757 h 256"/>
                <a:gd name="T56" fmla="*/ 123478 w 256"/>
                <a:gd name="T57" fmla="*/ 189186 h 2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76" y="116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69" y="140"/>
                    <a:pt x="64" y="135"/>
                    <a:pt x="64" y="128"/>
                  </a:cubicBezTo>
                  <a:cubicBezTo>
                    <a:pt x="64" y="121"/>
                    <a:pt x="69" y="116"/>
                    <a:pt x="76" y="1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1838325" y="2317750"/>
              <a:ext cx="415925" cy="417513"/>
            </a:xfrm>
            <a:custGeom>
              <a:avLst/>
              <a:gdLst>
                <a:gd name="T0" fmla="*/ 396429 w 256"/>
                <a:gd name="T1" fmla="*/ 417513 h 256"/>
                <a:gd name="T2" fmla="*/ 19496 w 256"/>
                <a:gd name="T3" fmla="*/ 417513 h 256"/>
                <a:gd name="T4" fmla="*/ 0 w 256"/>
                <a:gd name="T5" fmla="*/ 397942 h 256"/>
                <a:gd name="T6" fmla="*/ 0 w 256"/>
                <a:gd name="T7" fmla="*/ 19571 h 256"/>
                <a:gd name="T8" fmla="*/ 19496 w 256"/>
                <a:gd name="T9" fmla="*/ 0 h 256"/>
                <a:gd name="T10" fmla="*/ 396429 w 256"/>
                <a:gd name="T11" fmla="*/ 0 h 256"/>
                <a:gd name="T12" fmla="*/ 415925 w 256"/>
                <a:gd name="T13" fmla="*/ 19571 h 256"/>
                <a:gd name="T14" fmla="*/ 415925 w 256"/>
                <a:gd name="T15" fmla="*/ 397942 h 256"/>
                <a:gd name="T16" fmla="*/ 396429 w 256"/>
                <a:gd name="T17" fmla="*/ 417513 h 256"/>
                <a:gd name="T18" fmla="*/ 376932 w 256"/>
                <a:gd name="T19" fmla="*/ 39142 h 256"/>
                <a:gd name="T20" fmla="*/ 38993 w 256"/>
                <a:gd name="T21" fmla="*/ 39142 h 256"/>
                <a:gd name="T22" fmla="*/ 38993 w 256"/>
                <a:gd name="T23" fmla="*/ 378371 h 256"/>
                <a:gd name="T24" fmla="*/ 376932 w 256"/>
                <a:gd name="T25" fmla="*/ 378371 h 256"/>
                <a:gd name="T26" fmla="*/ 376932 w 256"/>
                <a:gd name="T27" fmla="*/ 39142 h 256"/>
                <a:gd name="T28" fmla="*/ 123478 w 256"/>
                <a:gd name="T29" fmla="*/ 189186 h 256"/>
                <a:gd name="T30" fmla="*/ 188466 w 256"/>
                <a:gd name="T31" fmla="*/ 189186 h 256"/>
                <a:gd name="T32" fmla="*/ 188466 w 256"/>
                <a:gd name="T33" fmla="*/ 123949 h 256"/>
                <a:gd name="T34" fmla="*/ 207963 w 256"/>
                <a:gd name="T35" fmla="*/ 104378 h 256"/>
                <a:gd name="T36" fmla="*/ 227459 w 256"/>
                <a:gd name="T37" fmla="*/ 123949 h 256"/>
                <a:gd name="T38" fmla="*/ 227459 w 256"/>
                <a:gd name="T39" fmla="*/ 189186 h 256"/>
                <a:gd name="T40" fmla="*/ 292447 w 256"/>
                <a:gd name="T41" fmla="*/ 189186 h 256"/>
                <a:gd name="T42" fmla="*/ 311944 w 256"/>
                <a:gd name="T43" fmla="*/ 208757 h 256"/>
                <a:gd name="T44" fmla="*/ 292447 w 256"/>
                <a:gd name="T45" fmla="*/ 228327 h 256"/>
                <a:gd name="T46" fmla="*/ 227459 w 256"/>
                <a:gd name="T47" fmla="*/ 228327 h 256"/>
                <a:gd name="T48" fmla="*/ 227459 w 256"/>
                <a:gd name="T49" fmla="*/ 293564 h 256"/>
                <a:gd name="T50" fmla="*/ 207963 w 256"/>
                <a:gd name="T51" fmla="*/ 313135 h 256"/>
                <a:gd name="T52" fmla="*/ 188466 w 256"/>
                <a:gd name="T53" fmla="*/ 293564 h 256"/>
                <a:gd name="T54" fmla="*/ 188466 w 256"/>
                <a:gd name="T55" fmla="*/ 228327 h 256"/>
                <a:gd name="T56" fmla="*/ 123478 w 256"/>
                <a:gd name="T57" fmla="*/ 228327 h 256"/>
                <a:gd name="T58" fmla="*/ 103981 w 256"/>
                <a:gd name="T59" fmla="*/ 208757 h 256"/>
                <a:gd name="T60" fmla="*/ 123478 w 256"/>
                <a:gd name="T61" fmla="*/ 189186 h 2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76" y="116"/>
                  </a:moveTo>
                  <a:cubicBezTo>
                    <a:pt x="116" y="116"/>
                    <a:pt x="116" y="116"/>
                    <a:pt x="116" y="11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69"/>
                    <a:pt x="121" y="64"/>
                    <a:pt x="128" y="64"/>
                  </a:cubicBezTo>
                  <a:cubicBezTo>
                    <a:pt x="135" y="64"/>
                    <a:pt x="140" y="69"/>
                    <a:pt x="140" y="7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80"/>
                    <a:pt x="140" y="180"/>
                    <a:pt x="140" y="180"/>
                  </a:cubicBezTo>
                  <a:cubicBezTo>
                    <a:pt x="140" y="187"/>
                    <a:pt x="135" y="192"/>
                    <a:pt x="128" y="192"/>
                  </a:cubicBezTo>
                  <a:cubicBezTo>
                    <a:pt x="121" y="192"/>
                    <a:pt x="116" y="187"/>
                    <a:pt x="116" y="18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69" y="140"/>
                    <a:pt x="64" y="135"/>
                    <a:pt x="64" y="128"/>
                  </a:cubicBezTo>
                  <a:cubicBezTo>
                    <a:pt x="64" y="121"/>
                    <a:pt x="69" y="116"/>
                    <a:pt x="76" y="1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" name="Freeform 51"/>
            <p:cNvSpPr>
              <a:spLocks noEditPoints="1"/>
            </p:cNvSpPr>
            <p:nvPr/>
          </p:nvSpPr>
          <p:spPr bwMode="auto">
            <a:xfrm>
              <a:off x="1128713" y="2338388"/>
              <a:ext cx="377825" cy="376237"/>
            </a:xfrm>
            <a:custGeom>
              <a:avLst/>
              <a:gdLst>
                <a:gd name="T0" fmla="*/ 358282 w 232"/>
                <a:gd name="T1" fmla="*/ 376237 h 232"/>
                <a:gd name="T2" fmla="*/ 227998 w 232"/>
                <a:gd name="T3" fmla="*/ 376237 h 232"/>
                <a:gd name="T4" fmla="*/ 208455 w 232"/>
                <a:gd name="T5" fmla="*/ 356776 h 232"/>
                <a:gd name="T6" fmla="*/ 208455 w 232"/>
                <a:gd name="T7" fmla="*/ 227040 h 232"/>
                <a:gd name="T8" fmla="*/ 227998 w 232"/>
                <a:gd name="T9" fmla="*/ 207579 h 232"/>
                <a:gd name="T10" fmla="*/ 358282 w 232"/>
                <a:gd name="T11" fmla="*/ 207579 h 232"/>
                <a:gd name="T12" fmla="*/ 377825 w 232"/>
                <a:gd name="T13" fmla="*/ 227040 h 232"/>
                <a:gd name="T14" fmla="*/ 377825 w 232"/>
                <a:gd name="T15" fmla="*/ 356776 h 232"/>
                <a:gd name="T16" fmla="*/ 358282 w 232"/>
                <a:gd name="T17" fmla="*/ 376237 h 232"/>
                <a:gd name="T18" fmla="*/ 358282 w 232"/>
                <a:gd name="T19" fmla="*/ 168658 h 232"/>
                <a:gd name="T20" fmla="*/ 227998 w 232"/>
                <a:gd name="T21" fmla="*/ 168658 h 232"/>
                <a:gd name="T22" fmla="*/ 208455 w 232"/>
                <a:gd name="T23" fmla="*/ 149197 h 232"/>
                <a:gd name="T24" fmla="*/ 208455 w 232"/>
                <a:gd name="T25" fmla="*/ 19461 h 232"/>
                <a:gd name="T26" fmla="*/ 227998 w 232"/>
                <a:gd name="T27" fmla="*/ 0 h 232"/>
                <a:gd name="T28" fmla="*/ 358282 w 232"/>
                <a:gd name="T29" fmla="*/ 0 h 232"/>
                <a:gd name="T30" fmla="*/ 377825 w 232"/>
                <a:gd name="T31" fmla="*/ 19461 h 232"/>
                <a:gd name="T32" fmla="*/ 377825 w 232"/>
                <a:gd name="T33" fmla="*/ 149197 h 232"/>
                <a:gd name="T34" fmla="*/ 358282 w 232"/>
                <a:gd name="T35" fmla="*/ 168658 h 232"/>
                <a:gd name="T36" fmla="*/ 149827 w 232"/>
                <a:gd name="T37" fmla="*/ 376237 h 232"/>
                <a:gd name="T38" fmla="*/ 19543 w 232"/>
                <a:gd name="T39" fmla="*/ 376237 h 232"/>
                <a:gd name="T40" fmla="*/ 0 w 232"/>
                <a:gd name="T41" fmla="*/ 356776 h 232"/>
                <a:gd name="T42" fmla="*/ 0 w 232"/>
                <a:gd name="T43" fmla="*/ 227040 h 232"/>
                <a:gd name="T44" fmla="*/ 19543 w 232"/>
                <a:gd name="T45" fmla="*/ 207579 h 232"/>
                <a:gd name="T46" fmla="*/ 149827 w 232"/>
                <a:gd name="T47" fmla="*/ 207579 h 232"/>
                <a:gd name="T48" fmla="*/ 169370 w 232"/>
                <a:gd name="T49" fmla="*/ 227040 h 232"/>
                <a:gd name="T50" fmla="*/ 169370 w 232"/>
                <a:gd name="T51" fmla="*/ 356776 h 232"/>
                <a:gd name="T52" fmla="*/ 149827 w 232"/>
                <a:gd name="T53" fmla="*/ 376237 h 232"/>
                <a:gd name="T54" fmla="*/ 149827 w 232"/>
                <a:gd name="T55" fmla="*/ 168658 h 232"/>
                <a:gd name="T56" fmla="*/ 19543 w 232"/>
                <a:gd name="T57" fmla="*/ 168658 h 232"/>
                <a:gd name="T58" fmla="*/ 0 w 232"/>
                <a:gd name="T59" fmla="*/ 149197 h 232"/>
                <a:gd name="T60" fmla="*/ 0 w 232"/>
                <a:gd name="T61" fmla="*/ 19461 h 232"/>
                <a:gd name="T62" fmla="*/ 19543 w 232"/>
                <a:gd name="T63" fmla="*/ 0 h 232"/>
                <a:gd name="T64" fmla="*/ 149827 w 232"/>
                <a:gd name="T65" fmla="*/ 0 h 232"/>
                <a:gd name="T66" fmla="*/ 169370 w 232"/>
                <a:gd name="T67" fmla="*/ 19461 h 232"/>
                <a:gd name="T68" fmla="*/ 169370 w 232"/>
                <a:gd name="T69" fmla="*/ 149197 h 232"/>
                <a:gd name="T70" fmla="*/ 149827 w 232"/>
                <a:gd name="T71" fmla="*/ 16865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2" h="232">
                  <a:moveTo>
                    <a:pt x="220" y="232"/>
                  </a:moveTo>
                  <a:cubicBezTo>
                    <a:pt x="140" y="232"/>
                    <a:pt x="140" y="232"/>
                    <a:pt x="140" y="232"/>
                  </a:cubicBezTo>
                  <a:cubicBezTo>
                    <a:pt x="133" y="232"/>
                    <a:pt x="128" y="227"/>
                    <a:pt x="128" y="22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8" y="133"/>
                    <a:pt x="133" y="128"/>
                    <a:pt x="140" y="128"/>
                  </a:cubicBezTo>
                  <a:cubicBezTo>
                    <a:pt x="220" y="128"/>
                    <a:pt x="220" y="128"/>
                    <a:pt x="220" y="128"/>
                  </a:cubicBezTo>
                  <a:cubicBezTo>
                    <a:pt x="227" y="128"/>
                    <a:pt x="232" y="133"/>
                    <a:pt x="232" y="140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moveTo>
                    <a:pt x="220" y="104"/>
                  </a:moveTo>
                  <a:cubicBezTo>
                    <a:pt x="140" y="104"/>
                    <a:pt x="140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33" y="0"/>
                    <a:pt x="14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2" y="99"/>
                    <a:pt x="227" y="104"/>
                    <a:pt x="220" y="104"/>
                  </a:cubicBezTo>
                  <a:moveTo>
                    <a:pt x="92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7"/>
                    <a:pt x="99" y="232"/>
                    <a:pt x="92" y="232"/>
                  </a:cubicBezTo>
                  <a:moveTo>
                    <a:pt x="92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0"/>
                    <a:pt x="104" y="5"/>
                    <a:pt x="104" y="1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9"/>
                    <a:pt x="99" y="104"/>
                    <a:pt x="92" y="10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400050" y="2338388"/>
              <a:ext cx="377825" cy="376237"/>
            </a:xfrm>
            <a:custGeom>
              <a:avLst/>
              <a:gdLst>
                <a:gd name="T0" fmla="*/ 358282 w 232"/>
                <a:gd name="T1" fmla="*/ 376237 h 232"/>
                <a:gd name="T2" fmla="*/ 227998 w 232"/>
                <a:gd name="T3" fmla="*/ 376237 h 232"/>
                <a:gd name="T4" fmla="*/ 208455 w 232"/>
                <a:gd name="T5" fmla="*/ 356776 h 232"/>
                <a:gd name="T6" fmla="*/ 208455 w 232"/>
                <a:gd name="T7" fmla="*/ 227040 h 232"/>
                <a:gd name="T8" fmla="*/ 227998 w 232"/>
                <a:gd name="T9" fmla="*/ 207579 h 232"/>
                <a:gd name="T10" fmla="*/ 358282 w 232"/>
                <a:gd name="T11" fmla="*/ 207579 h 232"/>
                <a:gd name="T12" fmla="*/ 377825 w 232"/>
                <a:gd name="T13" fmla="*/ 227040 h 232"/>
                <a:gd name="T14" fmla="*/ 377825 w 232"/>
                <a:gd name="T15" fmla="*/ 356776 h 232"/>
                <a:gd name="T16" fmla="*/ 358282 w 232"/>
                <a:gd name="T17" fmla="*/ 376237 h 232"/>
                <a:gd name="T18" fmla="*/ 338740 w 232"/>
                <a:gd name="T19" fmla="*/ 246500 h 232"/>
                <a:gd name="T20" fmla="*/ 247541 w 232"/>
                <a:gd name="T21" fmla="*/ 246500 h 232"/>
                <a:gd name="T22" fmla="*/ 247541 w 232"/>
                <a:gd name="T23" fmla="*/ 337316 h 232"/>
                <a:gd name="T24" fmla="*/ 338740 w 232"/>
                <a:gd name="T25" fmla="*/ 337316 h 232"/>
                <a:gd name="T26" fmla="*/ 338740 w 232"/>
                <a:gd name="T27" fmla="*/ 246500 h 232"/>
                <a:gd name="T28" fmla="*/ 358282 w 232"/>
                <a:gd name="T29" fmla="*/ 168658 h 232"/>
                <a:gd name="T30" fmla="*/ 227998 w 232"/>
                <a:gd name="T31" fmla="*/ 168658 h 232"/>
                <a:gd name="T32" fmla="*/ 208455 w 232"/>
                <a:gd name="T33" fmla="*/ 149197 h 232"/>
                <a:gd name="T34" fmla="*/ 208455 w 232"/>
                <a:gd name="T35" fmla="*/ 19461 h 232"/>
                <a:gd name="T36" fmla="*/ 227998 w 232"/>
                <a:gd name="T37" fmla="*/ 0 h 232"/>
                <a:gd name="T38" fmla="*/ 358282 w 232"/>
                <a:gd name="T39" fmla="*/ 0 h 232"/>
                <a:gd name="T40" fmla="*/ 377825 w 232"/>
                <a:gd name="T41" fmla="*/ 19461 h 232"/>
                <a:gd name="T42" fmla="*/ 377825 w 232"/>
                <a:gd name="T43" fmla="*/ 149197 h 232"/>
                <a:gd name="T44" fmla="*/ 358282 w 232"/>
                <a:gd name="T45" fmla="*/ 168658 h 232"/>
                <a:gd name="T46" fmla="*/ 338740 w 232"/>
                <a:gd name="T47" fmla="*/ 38921 h 232"/>
                <a:gd name="T48" fmla="*/ 247541 w 232"/>
                <a:gd name="T49" fmla="*/ 38921 h 232"/>
                <a:gd name="T50" fmla="*/ 247541 w 232"/>
                <a:gd name="T51" fmla="*/ 129737 h 232"/>
                <a:gd name="T52" fmla="*/ 338740 w 232"/>
                <a:gd name="T53" fmla="*/ 129737 h 232"/>
                <a:gd name="T54" fmla="*/ 338740 w 232"/>
                <a:gd name="T55" fmla="*/ 38921 h 232"/>
                <a:gd name="T56" fmla="*/ 149827 w 232"/>
                <a:gd name="T57" fmla="*/ 376237 h 232"/>
                <a:gd name="T58" fmla="*/ 19543 w 232"/>
                <a:gd name="T59" fmla="*/ 376237 h 232"/>
                <a:gd name="T60" fmla="*/ 0 w 232"/>
                <a:gd name="T61" fmla="*/ 356776 h 232"/>
                <a:gd name="T62" fmla="*/ 0 w 232"/>
                <a:gd name="T63" fmla="*/ 227040 h 232"/>
                <a:gd name="T64" fmla="*/ 19543 w 232"/>
                <a:gd name="T65" fmla="*/ 207579 h 232"/>
                <a:gd name="T66" fmla="*/ 149827 w 232"/>
                <a:gd name="T67" fmla="*/ 207579 h 232"/>
                <a:gd name="T68" fmla="*/ 169370 w 232"/>
                <a:gd name="T69" fmla="*/ 227040 h 232"/>
                <a:gd name="T70" fmla="*/ 169370 w 232"/>
                <a:gd name="T71" fmla="*/ 356776 h 232"/>
                <a:gd name="T72" fmla="*/ 149827 w 232"/>
                <a:gd name="T73" fmla="*/ 376237 h 232"/>
                <a:gd name="T74" fmla="*/ 130284 w 232"/>
                <a:gd name="T75" fmla="*/ 246500 h 232"/>
                <a:gd name="T76" fmla="*/ 39085 w 232"/>
                <a:gd name="T77" fmla="*/ 246500 h 232"/>
                <a:gd name="T78" fmla="*/ 39085 w 232"/>
                <a:gd name="T79" fmla="*/ 337316 h 232"/>
                <a:gd name="T80" fmla="*/ 130284 w 232"/>
                <a:gd name="T81" fmla="*/ 337316 h 232"/>
                <a:gd name="T82" fmla="*/ 130284 w 232"/>
                <a:gd name="T83" fmla="*/ 246500 h 232"/>
                <a:gd name="T84" fmla="*/ 149827 w 232"/>
                <a:gd name="T85" fmla="*/ 168658 h 232"/>
                <a:gd name="T86" fmla="*/ 19543 w 232"/>
                <a:gd name="T87" fmla="*/ 168658 h 232"/>
                <a:gd name="T88" fmla="*/ 0 w 232"/>
                <a:gd name="T89" fmla="*/ 149197 h 232"/>
                <a:gd name="T90" fmla="*/ 0 w 232"/>
                <a:gd name="T91" fmla="*/ 19461 h 232"/>
                <a:gd name="T92" fmla="*/ 19543 w 232"/>
                <a:gd name="T93" fmla="*/ 0 h 232"/>
                <a:gd name="T94" fmla="*/ 149827 w 232"/>
                <a:gd name="T95" fmla="*/ 0 h 232"/>
                <a:gd name="T96" fmla="*/ 169370 w 232"/>
                <a:gd name="T97" fmla="*/ 19461 h 232"/>
                <a:gd name="T98" fmla="*/ 169370 w 232"/>
                <a:gd name="T99" fmla="*/ 149197 h 232"/>
                <a:gd name="T100" fmla="*/ 149827 w 232"/>
                <a:gd name="T101" fmla="*/ 168658 h 232"/>
                <a:gd name="T102" fmla="*/ 130284 w 232"/>
                <a:gd name="T103" fmla="*/ 38921 h 232"/>
                <a:gd name="T104" fmla="*/ 39085 w 232"/>
                <a:gd name="T105" fmla="*/ 38921 h 232"/>
                <a:gd name="T106" fmla="*/ 39085 w 232"/>
                <a:gd name="T107" fmla="*/ 129737 h 232"/>
                <a:gd name="T108" fmla="*/ 130284 w 232"/>
                <a:gd name="T109" fmla="*/ 129737 h 232"/>
                <a:gd name="T110" fmla="*/ 130284 w 232"/>
                <a:gd name="T111" fmla="*/ 3892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2" h="232">
                  <a:moveTo>
                    <a:pt x="220" y="232"/>
                  </a:moveTo>
                  <a:cubicBezTo>
                    <a:pt x="140" y="232"/>
                    <a:pt x="140" y="232"/>
                    <a:pt x="140" y="232"/>
                  </a:cubicBezTo>
                  <a:cubicBezTo>
                    <a:pt x="133" y="232"/>
                    <a:pt x="128" y="227"/>
                    <a:pt x="128" y="22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8" y="133"/>
                    <a:pt x="133" y="128"/>
                    <a:pt x="140" y="128"/>
                  </a:cubicBezTo>
                  <a:cubicBezTo>
                    <a:pt x="220" y="128"/>
                    <a:pt x="220" y="128"/>
                    <a:pt x="220" y="128"/>
                  </a:cubicBezTo>
                  <a:cubicBezTo>
                    <a:pt x="227" y="128"/>
                    <a:pt x="232" y="133"/>
                    <a:pt x="232" y="140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moveTo>
                    <a:pt x="208" y="152"/>
                  </a:moveTo>
                  <a:cubicBezTo>
                    <a:pt x="152" y="152"/>
                    <a:pt x="152" y="152"/>
                    <a:pt x="152" y="152"/>
                  </a:cubicBezTo>
                  <a:cubicBezTo>
                    <a:pt x="152" y="208"/>
                    <a:pt x="152" y="208"/>
                    <a:pt x="152" y="208"/>
                  </a:cubicBezTo>
                  <a:cubicBezTo>
                    <a:pt x="208" y="208"/>
                    <a:pt x="208" y="208"/>
                    <a:pt x="208" y="208"/>
                  </a:cubicBezTo>
                  <a:lnTo>
                    <a:pt x="208" y="152"/>
                  </a:lnTo>
                  <a:close/>
                  <a:moveTo>
                    <a:pt x="220" y="104"/>
                  </a:moveTo>
                  <a:cubicBezTo>
                    <a:pt x="140" y="104"/>
                    <a:pt x="140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33" y="0"/>
                    <a:pt x="14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2" y="99"/>
                    <a:pt x="227" y="104"/>
                    <a:pt x="220" y="104"/>
                  </a:cubicBezTo>
                  <a:moveTo>
                    <a:pt x="208" y="24"/>
                  </a:moveTo>
                  <a:cubicBezTo>
                    <a:pt x="152" y="24"/>
                    <a:pt x="152" y="24"/>
                    <a:pt x="152" y="24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208" y="80"/>
                    <a:pt x="208" y="80"/>
                    <a:pt x="208" y="80"/>
                  </a:cubicBezTo>
                  <a:lnTo>
                    <a:pt x="208" y="24"/>
                  </a:lnTo>
                  <a:close/>
                  <a:moveTo>
                    <a:pt x="92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7"/>
                    <a:pt x="99" y="232"/>
                    <a:pt x="92" y="232"/>
                  </a:cubicBezTo>
                  <a:moveTo>
                    <a:pt x="80" y="152"/>
                  </a:moveTo>
                  <a:cubicBezTo>
                    <a:pt x="24" y="152"/>
                    <a:pt x="24" y="152"/>
                    <a:pt x="24" y="152"/>
                  </a:cubicBezTo>
                  <a:cubicBezTo>
                    <a:pt x="24" y="208"/>
                    <a:pt x="24" y="208"/>
                    <a:pt x="24" y="208"/>
                  </a:cubicBezTo>
                  <a:cubicBezTo>
                    <a:pt x="80" y="208"/>
                    <a:pt x="80" y="208"/>
                    <a:pt x="80" y="208"/>
                  </a:cubicBezTo>
                  <a:lnTo>
                    <a:pt x="80" y="152"/>
                  </a:lnTo>
                  <a:close/>
                  <a:moveTo>
                    <a:pt x="92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0"/>
                    <a:pt x="104" y="5"/>
                    <a:pt x="104" y="1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9"/>
                    <a:pt x="99" y="104"/>
                    <a:pt x="92" y="104"/>
                  </a:cubicBezTo>
                  <a:moveTo>
                    <a:pt x="80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8432800" y="1589088"/>
              <a:ext cx="338138" cy="417512"/>
            </a:xfrm>
            <a:custGeom>
              <a:avLst/>
              <a:gdLst>
                <a:gd name="T0" fmla="*/ 318630 w 208"/>
                <a:gd name="T1" fmla="*/ 417512 h 256"/>
                <a:gd name="T2" fmla="*/ 19508 w 208"/>
                <a:gd name="T3" fmla="*/ 417512 h 256"/>
                <a:gd name="T4" fmla="*/ 0 w 208"/>
                <a:gd name="T5" fmla="*/ 397941 h 256"/>
                <a:gd name="T6" fmla="*/ 0 w 208"/>
                <a:gd name="T7" fmla="*/ 228327 h 256"/>
                <a:gd name="T8" fmla="*/ 19508 w 208"/>
                <a:gd name="T9" fmla="*/ 208756 h 256"/>
                <a:gd name="T10" fmla="*/ 52021 w 208"/>
                <a:gd name="T11" fmla="*/ 208756 h 256"/>
                <a:gd name="T12" fmla="*/ 52021 w 208"/>
                <a:gd name="T13" fmla="*/ 117425 h 256"/>
                <a:gd name="T14" fmla="*/ 169069 w 208"/>
                <a:gd name="T15" fmla="*/ 0 h 256"/>
                <a:gd name="T16" fmla="*/ 286117 w 208"/>
                <a:gd name="T17" fmla="*/ 117425 h 256"/>
                <a:gd name="T18" fmla="*/ 266609 w 208"/>
                <a:gd name="T19" fmla="*/ 136996 h 256"/>
                <a:gd name="T20" fmla="*/ 247101 w 208"/>
                <a:gd name="T21" fmla="*/ 117425 h 256"/>
                <a:gd name="T22" fmla="*/ 169069 w 208"/>
                <a:gd name="T23" fmla="*/ 39142 h 256"/>
                <a:gd name="T24" fmla="*/ 91037 w 208"/>
                <a:gd name="T25" fmla="*/ 117425 h 256"/>
                <a:gd name="T26" fmla="*/ 91037 w 208"/>
                <a:gd name="T27" fmla="*/ 208756 h 256"/>
                <a:gd name="T28" fmla="*/ 247101 w 208"/>
                <a:gd name="T29" fmla="*/ 208756 h 256"/>
                <a:gd name="T30" fmla="*/ 286117 w 208"/>
                <a:gd name="T31" fmla="*/ 208756 h 256"/>
                <a:gd name="T32" fmla="*/ 318630 w 208"/>
                <a:gd name="T33" fmla="*/ 208756 h 256"/>
                <a:gd name="T34" fmla="*/ 338138 w 208"/>
                <a:gd name="T35" fmla="*/ 228327 h 256"/>
                <a:gd name="T36" fmla="*/ 338138 w 208"/>
                <a:gd name="T37" fmla="*/ 397941 h 256"/>
                <a:gd name="T38" fmla="*/ 318630 w 208"/>
                <a:gd name="T39" fmla="*/ 417512 h 256"/>
                <a:gd name="T40" fmla="*/ 169069 w 208"/>
                <a:gd name="T41" fmla="*/ 247898 h 256"/>
                <a:gd name="T42" fmla="*/ 130053 w 208"/>
                <a:gd name="T43" fmla="*/ 287040 h 256"/>
                <a:gd name="T44" fmla="*/ 149561 w 208"/>
                <a:gd name="T45" fmla="*/ 321289 h 256"/>
                <a:gd name="T46" fmla="*/ 149561 w 208"/>
                <a:gd name="T47" fmla="*/ 358799 h 256"/>
                <a:gd name="T48" fmla="*/ 169069 w 208"/>
                <a:gd name="T49" fmla="*/ 378370 h 256"/>
                <a:gd name="T50" fmla="*/ 188577 w 208"/>
                <a:gd name="T51" fmla="*/ 358799 h 256"/>
                <a:gd name="T52" fmla="*/ 188577 w 208"/>
                <a:gd name="T53" fmla="*/ 321289 h 256"/>
                <a:gd name="T54" fmla="*/ 208085 w 208"/>
                <a:gd name="T55" fmla="*/ 287040 h 256"/>
                <a:gd name="T56" fmla="*/ 169069 w 208"/>
                <a:gd name="T57" fmla="*/ 247898 h 2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79"/>
                    <a:pt x="171" y="84"/>
                    <a:pt x="164" y="84"/>
                  </a:cubicBezTo>
                  <a:cubicBezTo>
                    <a:pt x="157" y="84"/>
                    <a:pt x="152" y="79"/>
                    <a:pt x="152" y="72"/>
                  </a:cubicBez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104" y="152"/>
                  </a:move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7712075" y="1589088"/>
              <a:ext cx="338138" cy="417512"/>
            </a:xfrm>
            <a:custGeom>
              <a:avLst/>
              <a:gdLst>
                <a:gd name="T0" fmla="*/ 318630 w 208"/>
                <a:gd name="T1" fmla="*/ 417512 h 256"/>
                <a:gd name="T2" fmla="*/ 19508 w 208"/>
                <a:gd name="T3" fmla="*/ 417512 h 256"/>
                <a:gd name="T4" fmla="*/ 0 w 208"/>
                <a:gd name="T5" fmla="*/ 397941 h 256"/>
                <a:gd name="T6" fmla="*/ 0 w 208"/>
                <a:gd name="T7" fmla="*/ 228327 h 256"/>
                <a:gd name="T8" fmla="*/ 19508 w 208"/>
                <a:gd name="T9" fmla="*/ 208756 h 256"/>
                <a:gd name="T10" fmla="*/ 52021 w 208"/>
                <a:gd name="T11" fmla="*/ 208756 h 256"/>
                <a:gd name="T12" fmla="*/ 52021 w 208"/>
                <a:gd name="T13" fmla="*/ 117425 h 256"/>
                <a:gd name="T14" fmla="*/ 169069 w 208"/>
                <a:gd name="T15" fmla="*/ 0 h 256"/>
                <a:gd name="T16" fmla="*/ 286117 w 208"/>
                <a:gd name="T17" fmla="*/ 117425 h 256"/>
                <a:gd name="T18" fmla="*/ 286117 w 208"/>
                <a:gd name="T19" fmla="*/ 208756 h 256"/>
                <a:gd name="T20" fmla="*/ 318630 w 208"/>
                <a:gd name="T21" fmla="*/ 208756 h 256"/>
                <a:gd name="T22" fmla="*/ 338138 w 208"/>
                <a:gd name="T23" fmla="*/ 228327 h 256"/>
                <a:gd name="T24" fmla="*/ 338138 w 208"/>
                <a:gd name="T25" fmla="*/ 397941 h 256"/>
                <a:gd name="T26" fmla="*/ 318630 w 208"/>
                <a:gd name="T27" fmla="*/ 417512 h 256"/>
                <a:gd name="T28" fmla="*/ 149561 w 208"/>
                <a:gd name="T29" fmla="*/ 321289 h 256"/>
                <a:gd name="T30" fmla="*/ 149561 w 208"/>
                <a:gd name="T31" fmla="*/ 358799 h 256"/>
                <a:gd name="T32" fmla="*/ 169069 w 208"/>
                <a:gd name="T33" fmla="*/ 378370 h 256"/>
                <a:gd name="T34" fmla="*/ 188577 w 208"/>
                <a:gd name="T35" fmla="*/ 358799 h 256"/>
                <a:gd name="T36" fmla="*/ 188577 w 208"/>
                <a:gd name="T37" fmla="*/ 321289 h 256"/>
                <a:gd name="T38" fmla="*/ 208085 w 208"/>
                <a:gd name="T39" fmla="*/ 287040 h 256"/>
                <a:gd name="T40" fmla="*/ 169069 w 208"/>
                <a:gd name="T41" fmla="*/ 247898 h 256"/>
                <a:gd name="T42" fmla="*/ 130053 w 208"/>
                <a:gd name="T43" fmla="*/ 287040 h 256"/>
                <a:gd name="T44" fmla="*/ 149561 w 208"/>
                <a:gd name="T45" fmla="*/ 321289 h 256"/>
                <a:gd name="T46" fmla="*/ 247101 w 208"/>
                <a:gd name="T47" fmla="*/ 117425 h 256"/>
                <a:gd name="T48" fmla="*/ 169069 w 208"/>
                <a:gd name="T49" fmla="*/ 39142 h 256"/>
                <a:gd name="T50" fmla="*/ 91037 w 208"/>
                <a:gd name="T51" fmla="*/ 117425 h 256"/>
                <a:gd name="T52" fmla="*/ 91037 w 208"/>
                <a:gd name="T53" fmla="*/ 208756 h 256"/>
                <a:gd name="T54" fmla="*/ 247101 w 208"/>
                <a:gd name="T55" fmla="*/ 208756 h 256"/>
                <a:gd name="T56" fmla="*/ 247101 w 208"/>
                <a:gd name="T57" fmla="*/ 117425 h 2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6937375" y="1589088"/>
              <a:ext cx="415925" cy="358775"/>
            </a:xfrm>
            <a:custGeom>
              <a:avLst/>
              <a:gdLst>
                <a:gd name="T0" fmla="*/ 396429 w 256"/>
                <a:gd name="T1" fmla="*/ 358775 h 220"/>
                <a:gd name="T2" fmla="*/ 19496 w 256"/>
                <a:gd name="T3" fmla="*/ 358775 h 220"/>
                <a:gd name="T4" fmla="*/ 0 w 256"/>
                <a:gd name="T5" fmla="*/ 339205 h 220"/>
                <a:gd name="T6" fmla="*/ 0 w 256"/>
                <a:gd name="T7" fmla="*/ 215265 h 220"/>
                <a:gd name="T8" fmla="*/ 0 w 256"/>
                <a:gd name="T9" fmla="*/ 215265 h 220"/>
                <a:gd name="T10" fmla="*/ 1625 w 256"/>
                <a:gd name="T11" fmla="*/ 208742 h 220"/>
                <a:gd name="T12" fmla="*/ 53615 w 256"/>
                <a:gd name="T13" fmla="*/ 71755 h 220"/>
                <a:gd name="T14" fmla="*/ 71487 w 256"/>
                <a:gd name="T15" fmla="*/ 58709 h 220"/>
                <a:gd name="T16" fmla="*/ 103981 w 256"/>
                <a:gd name="T17" fmla="*/ 58709 h 220"/>
                <a:gd name="T18" fmla="*/ 123478 w 256"/>
                <a:gd name="T19" fmla="*/ 58709 h 220"/>
                <a:gd name="T20" fmla="*/ 123478 w 256"/>
                <a:gd name="T21" fmla="*/ 65232 h 220"/>
                <a:gd name="T22" fmla="*/ 141350 w 256"/>
                <a:gd name="T23" fmla="*/ 97848 h 220"/>
                <a:gd name="T24" fmla="*/ 103981 w 256"/>
                <a:gd name="T25" fmla="*/ 97848 h 220"/>
                <a:gd name="T26" fmla="*/ 84485 w 256"/>
                <a:gd name="T27" fmla="*/ 97848 h 220"/>
                <a:gd name="T28" fmla="*/ 47117 w 256"/>
                <a:gd name="T29" fmla="*/ 195695 h 220"/>
                <a:gd name="T30" fmla="*/ 97482 w 256"/>
                <a:gd name="T31" fmla="*/ 195695 h 220"/>
                <a:gd name="T32" fmla="*/ 110480 w 256"/>
                <a:gd name="T33" fmla="*/ 195695 h 220"/>
                <a:gd name="T34" fmla="*/ 129977 w 256"/>
                <a:gd name="T35" fmla="*/ 215265 h 220"/>
                <a:gd name="T36" fmla="*/ 129977 w 256"/>
                <a:gd name="T37" fmla="*/ 234835 h 220"/>
                <a:gd name="T38" fmla="*/ 285948 w 256"/>
                <a:gd name="T39" fmla="*/ 234835 h 220"/>
                <a:gd name="T40" fmla="*/ 285948 w 256"/>
                <a:gd name="T41" fmla="*/ 215265 h 220"/>
                <a:gd name="T42" fmla="*/ 305445 w 256"/>
                <a:gd name="T43" fmla="*/ 195695 h 220"/>
                <a:gd name="T44" fmla="*/ 324941 w 256"/>
                <a:gd name="T45" fmla="*/ 195695 h 220"/>
                <a:gd name="T46" fmla="*/ 368808 w 256"/>
                <a:gd name="T47" fmla="*/ 195695 h 220"/>
                <a:gd name="T48" fmla="*/ 331440 w 256"/>
                <a:gd name="T49" fmla="*/ 97848 h 220"/>
                <a:gd name="T50" fmla="*/ 311944 w 256"/>
                <a:gd name="T51" fmla="*/ 97848 h 220"/>
                <a:gd name="T52" fmla="*/ 274575 w 256"/>
                <a:gd name="T53" fmla="*/ 97848 h 220"/>
                <a:gd name="T54" fmla="*/ 292447 w 256"/>
                <a:gd name="T55" fmla="*/ 65232 h 220"/>
                <a:gd name="T56" fmla="*/ 292447 w 256"/>
                <a:gd name="T57" fmla="*/ 58709 h 220"/>
                <a:gd name="T58" fmla="*/ 311944 w 256"/>
                <a:gd name="T59" fmla="*/ 58709 h 220"/>
                <a:gd name="T60" fmla="*/ 344438 w 256"/>
                <a:gd name="T61" fmla="*/ 58709 h 220"/>
                <a:gd name="T62" fmla="*/ 362310 w 256"/>
                <a:gd name="T63" fmla="*/ 71755 h 220"/>
                <a:gd name="T64" fmla="*/ 414300 w 256"/>
                <a:gd name="T65" fmla="*/ 208742 h 220"/>
                <a:gd name="T66" fmla="*/ 415925 w 256"/>
                <a:gd name="T67" fmla="*/ 215265 h 220"/>
                <a:gd name="T68" fmla="*/ 415925 w 256"/>
                <a:gd name="T69" fmla="*/ 339205 h 220"/>
                <a:gd name="T70" fmla="*/ 396429 w 256"/>
                <a:gd name="T71" fmla="*/ 358775 h 220"/>
                <a:gd name="T72" fmla="*/ 253454 w 256"/>
                <a:gd name="T73" fmla="*/ 84801 h 220"/>
                <a:gd name="T74" fmla="*/ 240457 w 256"/>
                <a:gd name="T75" fmla="*/ 78278 h 220"/>
                <a:gd name="T76" fmla="*/ 227459 w 256"/>
                <a:gd name="T77" fmla="*/ 66863 h 220"/>
                <a:gd name="T78" fmla="*/ 227459 w 256"/>
                <a:gd name="T79" fmla="*/ 143510 h 220"/>
                <a:gd name="T80" fmla="*/ 227459 w 256"/>
                <a:gd name="T81" fmla="*/ 189172 h 220"/>
                <a:gd name="T82" fmla="*/ 207963 w 256"/>
                <a:gd name="T83" fmla="*/ 208742 h 220"/>
                <a:gd name="T84" fmla="*/ 188466 w 256"/>
                <a:gd name="T85" fmla="*/ 189172 h 220"/>
                <a:gd name="T86" fmla="*/ 188466 w 256"/>
                <a:gd name="T87" fmla="*/ 156556 h 220"/>
                <a:gd name="T88" fmla="*/ 188466 w 256"/>
                <a:gd name="T89" fmla="*/ 66863 h 220"/>
                <a:gd name="T90" fmla="*/ 175468 w 256"/>
                <a:gd name="T91" fmla="*/ 78278 h 220"/>
                <a:gd name="T92" fmla="*/ 162471 w 256"/>
                <a:gd name="T93" fmla="*/ 84801 h 220"/>
                <a:gd name="T94" fmla="*/ 142974 w 256"/>
                <a:gd name="T95" fmla="*/ 65232 h 220"/>
                <a:gd name="T96" fmla="*/ 149473 w 256"/>
                <a:gd name="T97" fmla="*/ 52185 h 220"/>
                <a:gd name="T98" fmla="*/ 194965 w 256"/>
                <a:gd name="T99" fmla="*/ 6523 h 220"/>
                <a:gd name="T100" fmla="*/ 207963 w 256"/>
                <a:gd name="T101" fmla="*/ 0 h 220"/>
                <a:gd name="T102" fmla="*/ 220960 w 256"/>
                <a:gd name="T103" fmla="*/ 6523 h 220"/>
                <a:gd name="T104" fmla="*/ 266452 w 256"/>
                <a:gd name="T105" fmla="*/ 52185 h 220"/>
                <a:gd name="T106" fmla="*/ 272951 w 256"/>
                <a:gd name="T107" fmla="*/ 65232 h 220"/>
                <a:gd name="T108" fmla="*/ 253454 w 256"/>
                <a:gd name="T109" fmla="*/ 84801 h 2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56" h="220">
                  <a:moveTo>
                    <a:pt x="244" y="220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5" y="220"/>
                    <a:pt x="0" y="215"/>
                    <a:pt x="0" y="20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0"/>
                    <a:pt x="0" y="129"/>
                    <a:pt x="1" y="128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39"/>
                    <a:pt x="39" y="36"/>
                    <a:pt x="4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7"/>
                    <a:pt x="76" y="39"/>
                    <a:pt x="76" y="40"/>
                  </a:cubicBezTo>
                  <a:cubicBezTo>
                    <a:pt x="76" y="48"/>
                    <a:pt x="80" y="56"/>
                    <a:pt x="87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5" y="120"/>
                    <a:pt x="80" y="125"/>
                    <a:pt x="80" y="132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6" y="132"/>
                    <a:pt x="176" y="132"/>
                    <a:pt x="176" y="132"/>
                  </a:cubicBezTo>
                  <a:cubicBezTo>
                    <a:pt x="176" y="125"/>
                    <a:pt x="181" y="120"/>
                    <a:pt x="188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27" y="120"/>
                    <a:pt x="227" y="120"/>
                    <a:pt x="227" y="12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76" y="56"/>
                    <a:pt x="180" y="48"/>
                    <a:pt x="180" y="40"/>
                  </a:cubicBezTo>
                  <a:cubicBezTo>
                    <a:pt x="180" y="39"/>
                    <a:pt x="180" y="37"/>
                    <a:pt x="180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6"/>
                    <a:pt x="222" y="39"/>
                    <a:pt x="223" y="44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6" y="129"/>
                    <a:pt x="256" y="130"/>
                    <a:pt x="256" y="132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215"/>
                    <a:pt x="251" y="220"/>
                    <a:pt x="244" y="220"/>
                  </a:cubicBezTo>
                  <a:moveTo>
                    <a:pt x="156" y="52"/>
                  </a:moveTo>
                  <a:cubicBezTo>
                    <a:pt x="153" y="52"/>
                    <a:pt x="150" y="51"/>
                    <a:pt x="148" y="4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23"/>
                    <a:pt x="135" y="128"/>
                    <a:pt x="128" y="128"/>
                  </a:cubicBezTo>
                  <a:cubicBezTo>
                    <a:pt x="121" y="128"/>
                    <a:pt x="116" y="123"/>
                    <a:pt x="116" y="11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6" y="51"/>
                    <a:pt x="103" y="52"/>
                    <a:pt x="100" y="52"/>
                  </a:cubicBezTo>
                  <a:cubicBezTo>
                    <a:pt x="93" y="52"/>
                    <a:pt x="88" y="47"/>
                    <a:pt x="88" y="40"/>
                  </a:cubicBezTo>
                  <a:cubicBezTo>
                    <a:pt x="88" y="37"/>
                    <a:pt x="89" y="34"/>
                    <a:pt x="92" y="32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31" y="0"/>
                    <a:pt x="134" y="1"/>
                    <a:pt x="136" y="4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7" y="34"/>
                    <a:pt x="168" y="37"/>
                    <a:pt x="168" y="40"/>
                  </a:cubicBezTo>
                  <a:cubicBezTo>
                    <a:pt x="168" y="47"/>
                    <a:pt x="163" y="52"/>
                    <a:pt x="156" y="5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6208713" y="1589088"/>
              <a:ext cx="415925" cy="358775"/>
            </a:xfrm>
            <a:custGeom>
              <a:avLst/>
              <a:gdLst>
                <a:gd name="T0" fmla="*/ 396429 w 256"/>
                <a:gd name="T1" fmla="*/ 358775 h 220"/>
                <a:gd name="T2" fmla="*/ 19496 w 256"/>
                <a:gd name="T3" fmla="*/ 358775 h 220"/>
                <a:gd name="T4" fmla="*/ 0 w 256"/>
                <a:gd name="T5" fmla="*/ 339205 h 220"/>
                <a:gd name="T6" fmla="*/ 0 w 256"/>
                <a:gd name="T7" fmla="*/ 215265 h 220"/>
                <a:gd name="T8" fmla="*/ 0 w 256"/>
                <a:gd name="T9" fmla="*/ 215265 h 220"/>
                <a:gd name="T10" fmla="*/ 1625 w 256"/>
                <a:gd name="T11" fmla="*/ 208742 h 220"/>
                <a:gd name="T12" fmla="*/ 53615 w 256"/>
                <a:gd name="T13" fmla="*/ 71755 h 220"/>
                <a:gd name="T14" fmla="*/ 71487 w 256"/>
                <a:gd name="T15" fmla="*/ 58709 h 220"/>
                <a:gd name="T16" fmla="*/ 103981 w 256"/>
                <a:gd name="T17" fmla="*/ 58709 h 220"/>
                <a:gd name="T18" fmla="*/ 168970 w 256"/>
                <a:gd name="T19" fmla="*/ 58709 h 220"/>
                <a:gd name="T20" fmla="*/ 168970 w 256"/>
                <a:gd name="T21" fmla="*/ 71755 h 220"/>
                <a:gd name="T22" fmla="*/ 168970 w 256"/>
                <a:gd name="T23" fmla="*/ 97848 h 220"/>
                <a:gd name="T24" fmla="*/ 103981 w 256"/>
                <a:gd name="T25" fmla="*/ 97848 h 220"/>
                <a:gd name="T26" fmla="*/ 84485 w 256"/>
                <a:gd name="T27" fmla="*/ 97848 h 220"/>
                <a:gd name="T28" fmla="*/ 47117 w 256"/>
                <a:gd name="T29" fmla="*/ 195695 h 220"/>
                <a:gd name="T30" fmla="*/ 90984 w 256"/>
                <a:gd name="T31" fmla="*/ 195695 h 220"/>
                <a:gd name="T32" fmla="*/ 110480 w 256"/>
                <a:gd name="T33" fmla="*/ 195695 h 220"/>
                <a:gd name="T34" fmla="*/ 129977 w 256"/>
                <a:gd name="T35" fmla="*/ 215265 h 220"/>
                <a:gd name="T36" fmla="*/ 129977 w 256"/>
                <a:gd name="T37" fmla="*/ 234835 h 220"/>
                <a:gd name="T38" fmla="*/ 285948 w 256"/>
                <a:gd name="T39" fmla="*/ 234835 h 220"/>
                <a:gd name="T40" fmla="*/ 285948 w 256"/>
                <a:gd name="T41" fmla="*/ 215265 h 220"/>
                <a:gd name="T42" fmla="*/ 305445 w 256"/>
                <a:gd name="T43" fmla="*/ 195695 h 220"/>
                <a:gd name="T44" fmla="*/ 324941 w 256"/>
                <a:gd name="T45" fmla="*/ 195695 h 220"/>
                <a:gd name="T46" fmla="*/ 368808 w 256"/>
                <a:gd name="T47" fmla="*/ 195695 h 220"/>
                <a:gd name="T48" fmla="*/ 331440 w 256"/>
                <a:gd name="T49" fmla="*/ 97848 h 220"/>
                <a:gd name="T50" fmla="*/ 311944 w 256"/>
                <a:gd name="T51" fmla="*/ 97848 h 220"/>
                <a:gd name="T52" fmla="*/ 246955 w 256"/>
                <a:gd name="T53" fmla="*/ 97848 h 220"/>
                <a:gd name="T54" fmla="*/ 246955 w 256"/>
                <a:gd name="T55" fmla="*/ 71755 h 220"/>
                <a:gd name="T56" fmla="*/ 246955 w 256"/>
                <a:gd name="T57" fmla="*/ 58709 h 220"/>
                <a:gd name="T58" fmla="*/ 311944 w 256"/>
                <a:gd name="T59" fmla="*/ 58709 h 220"/>
                <a:gd name="T60" fmla="*/ 344438 w 256"/>
                <a:gd name="T61" fmla="*/ 58709 h 220"/>
                <a:gd name="T62" fmla="*/ 362310 w 256"/>
                <a:gd name="T63" fmla="*/ 71755 h 220"/>
                <a:gd name="T64" fmla="*/ 414300 w 256"/>
                <a:gd name="T65" fmla="*/ 208742 h 220"/>
                <a:gd name="T66" fmla="*/ 415925 w 256"/>
                <a:gd name="T67" fmla="*/ 215265 h 220"/>
                <a:gd name="T68" fmla="*/ 415925 w 256"/>
                <a:gd name="T69" fmla="*/ 339205 h 220"/>
                <a:gd name="T70" fmla="*/ 396429 w 256"/>
                <a:gd name="T71" fmla="*/ 358775 h 220"/>
                <a:gd name="T72" fmla="*/ 272951 w 256"/>
                <a:gd name="T73" fmla="*/ 143510 h 220"/>
                <a:gd name="T74" fmla="*/ 266452 w 256"/>
                <a:gd name="T75" fmla="*/ 156556 h 220"/>
                <a:gd name="T76" fmla="*/ 220960 w 256"/>
                <a:gd name="T77" fmla="*/ 202219 h 220"/>
                <a:gd name="T78" fmla="*/ 207963 w 256"/>
                <a:gd name="T79" fmla="*/ 208742 h 220"/>
                <a:gd name="T80" fmla="*/ 194965 w 256"/>
                <a:gd name="T81" fmla="*/ 202219 h 220"/>
                <a:gd name="T82" fmla="*/ 149473 w 256"/>
                <a:gd name="T83" fmla="*/ 156556 h 220"/>
                <a:gd name="T84" fmla="*/ 142974 w 256"/>
                <a:gd name="T85" fmla="*/ 143510 h 220"/>
                <a:gd name="T86" fmla="*/ 162471 w 256"/>
                <a:gd name="T87" fmla="*/ 123940 h 220"/>
                <a:gd name="T88" fmla="*/ 175468 w 256"/>
                <a:gd name="T89" fmla="*/ 130464 h 220"/>
                <a:gd name="T90" fmla="*/ 188466 w 256"/>
                <a:gd name="T91" fmla="*/ 141879 h 220"/>
                <a:gd name="T92" fmla="*/ 188466 w 256"/>
                <a:gd name="T93" fmla="*/ 71755 h 220"/>
                <a:gd name="T94" fmla="*/ 188466 w 256"/>
                <a:gd name="T95" fmla="*/ 52185 h 220"/>
                <a:gd name="T96" fmla="*/ 188466 w 256"/>
                <a:gd name="T97" fmla="*/ 19570 h 220"/>
                <a:gd name="T98" fmla="*/ 207963 w 256"/>
                <a:gd name="T99" fmla="*/ 0 h 220"/>
                <a:gd name="T100" fmla="*/ 227459 w 256"/>
                <a:gd name="T101" fmla="*/ 19570 h 220"/>
                <a:gd name="T102" fmla="*/ 227459 w 256"/>
                <a:gd name="T103" fmla="*/ 58709 h 220"/>
                <a:gd name="T104" fmla="*/ 227459 w 256"/>
                <a:gd name="T105" fmla="*/ 65232 h 220"/>
                <a:gd name="T106" fmla="*/ 227459 w 256"/>
                <a:gd name="T107" fmla="*/ 141879 h 220"/>
                <a:gd name="T108" fmla="*/ 240457 w 256"/>
                <a:gd name="T109" fmla="*/ 130464 h 220"/>
                <a:gd name="T110" fmla="*/ 253454 w 256"/>
                <a:gd name="T111" fmla="*/ 123940 h 220"/>
                <a:gd name="T112" fmla="*/ 272951 w 256"/>
                <a:gd name="T113" fmla="*/ 143510 h 2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6" h="220">
                  <a:moveTo>
                    <a:pt x="244" y="220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5" y="220"/>
                    <a:pt x="0" y="215"/>
                    <a:pt x="0" y="20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0"/>
                    <a:pt x="0" y="129"/>
                    <a:pt x="1" y="128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39"/>
                    <a:pt x="39" y="36"/>
                    <a:pt x="4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5" y="120"/>
                    <a:pt x="80" y="125"/>
                    <a:pt x="80" y="132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6" y="132"/>
                    <a:pt x="176" y="132"/>
                    <a:pt x="176" y="132"/>
                  </a:cubicBezTo>
                  <a:cubicBezTo>
                    <a:pt x="176" y="125"/>
                    <a:pt x="181" y="120"/>
                    <a:pt x="188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27" y="120"/>
                    <a:pt x="227" y="120"/>
                    <a:pt x="227" y="12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6"/>
                    <a:pt x="222" y="39"/>
                    <a:pt x="223" y="44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6" y="129"/>
                    <a:pt x="256" y="130"/>
                    <a:pt x="256" y="132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215"/>
                    <a:pt x="251" y="220"/>
                    <a:pt x="244" y="220"/>
                  </a:cubicBezTo>
                  <a:moveTo>
                    <a:pt x="168" y="88"/>
                  </a:moveTo>
                  <a:cubicBezTo>
                    <a:pt x="168" y="91"/>
                    <a:pt x="167" y="94"/>
                    <a:pt x="164" y="96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4" y="127"/>
                    <a:pt x="131" y="128"/>
                    <a:pt x="128" y="128"/>
                  </a:cubicBezTo>
                  <a:cubicBezTo>
                    <a:pt x="125" y="128"/>
                    <a:pt x="122" y="127"/>
                    <a:pt x="120" y="124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89" y="94"/>
                    <a:pt x="88" y="91"/>
                    <a:pt x="88" y="88"/>
                  </a:cubicBezTo>
                  <a:cubicBezTo>
                    <a:pt x="88" y="81"/>
                    <a:pt x="93" y="76"/>
                    <a:pt x="100" y="76"/>
                  </a:cubicBezTo>
                  <a:cubicBezTo>
                    <a:pt x="103" y="76"/>
                    <a:pt x="106" y="77"/>
                    <a:pt x="108" y="80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21" y="0"/>
                    <a:pt x="128" y="0"/>
                  </a:cubicBezTo>
                  <a:cubicBezTo>
                    <a:pt x="135" y="0"/>
                    <a:pt x="140" y="5"/>
                    <a:pt x="140" y="12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50" y="77"/>
                    <a:pt x="153" y="76"/>
                    <a:pt x="156" y="76"/>
                  </a:cubicBezTo>
                  <a:cubicBezTo>
                    <a:pt x="163" y="76"/>
                    <a:pt x="168" y="81"/>
                    <a:pt x="168" y="8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5480050" y="1647825"/>
              <a:ext cx="415925" cy="300038"/>
            </a:xfrm>
            <a:custGeom>
              <a:avLst/>
              <a:gdLst>
                <a:gd name="T0" fmla="*/ 415925 w 256"/>
                <a:gd name="T1" fmla="*/ 280470 h 184"/>
                <a:gd name="T2" fmla="*/ 396429 w 256"/>
                <a:gd name="T3" fmla="*/ 300038 h 184"/>
                <a:gd name="T4" fmla="*/ 19496 w 256"/>
                <a:gd name="T5" fmla="*/ 300038 h 184"/>
                <a:gd name="T6" fmla="*/ 0 w 256"/>
                <a:gd name="T7" fmla="*/ 280470 h 184"/>
                <a:gd name="T8" fmla="*/ 0 w 256"/>
                <a:gd name="T9" fmla="*/ 156542 h 184"/>
                <a:gd name="T10" fmla="*/ 1625 w 256"/>
                <a:gd name="T11" fmla="*/ 150019 h 184"/>
                <a:gd name="T12" fmla="*/ 1625 w 256"/>
                <a:gd name="T13" fmla="*/ 150019 h 184"/>
                <a:gd name="T14" fmla="*/ 53615 w 256"/>
                <a:gd name="T15" fmla="*/ 13045 h 184"/>
                <a:gd name="T16" fmla="*/ 53615 w 256"/>
                <a:gd name="T17" fmla="*/ 13045 h 184"/>
                <a:gd name="T18" fmla="*/ 71487 w 256"/>
                <a:gd name="T19" fmla="*/ 0 h 184"/>
                <a:gd name="T20" fmla="*/ 344438 w 256"/>
                <a:gd name="T21" fmla="*/ 0 h 184"/>
                <a:gd name="T22" fmla="*/ 362310 w 256"/>
                <a:gd name="T23" fmla="*/ 13045 h 184"/>
                <a:gd name="T24" fmla="*/ 362310 w 256"/>
                <a:gd name="T25" fmla="*/ 13045 h 184"/>
                <a:gd name="T26" fmla="*/ 414300 w 256"/>
                <a:gd name="T27" fmla="*/ 150019 h 184"/>
                <a:gd name="T28" fmla="*/ 414300 w 256"/>
                <a:gd name="T29" fmla="*/ 150019 h 184"/>
                <a:gd name="T30" fmla="*/ 415925 w 256"/>
                <a:gd name="T31" fmla="*/ 156542 h 184"/>
                <a:gd name="T32" fmla="*/ 415925 w 256"/>
                <a:gd name="T33" fmla="*/ 280470 h 184"/>
                <a:gd name="T34" fmla="*/ 331440 w 256"/>
                <a:gd name="T35" fmla="*/ 39135 h 184"/>
                <a:gd name="T36" fmla="*/ 84485 w 256"/>
                <a:gd name="T37" fmla="*/ 39135 h 184"/>
                <a:gd name="T38" fmla="*/ 47117 w 256"/>
                <a:gd name="T39" fmla="*/ 136974 h 184"/>
                <a:gd name="T40" fmla="*/ 110480 w 256"/>
                <a:gd name="T41" fmla="*/ 136974 h 184"/>
                <a:gd name="T42" fmla="*/ 129977 w 256"/>
                <a:gd name="T43" fmla="*/ 156542 h 184"/>
                <a:gd name="T44" fmla="*/ 129977 w 256"/>
                <a:gd name="T45" fmla="*/ 176109 h 184"/>
                <a:gd name="T46" fmla="*/ 285948 w 256"/>
                <a:gd name="T47" fmla="*/ 176109 h 184"/>
                <a:gd name="T48" fmla="*/ 285948 w 256"/>
                <a:gd name="T49" fmla="*/ 156542 h 184"/>
                <a:gd name="T50" fmla="*/ 305445 w 256"/>
                <a:gd name="T51" fmla="*/ 136974 h 184"/>
                <a:gd name="T52" fmla="*/ 368808 w 256"/>
                <a:gd name="T53" fmla="*/ 136974 h 184"/>
                <a:gd name="T54" fmla="*/ 331440 w 256"/>
                <a:gd name="T55" fmla="*/ 39135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6" h="184">
                  <a:moveTo>
                    <a:pt x="256" y="172"/>
                  </a:moveTo>
                  <a:cubicBezTo>
                    <a:pt x="256" y="179"/>
                    <a:pt x="251" y="184"/>
                    <a:pt x="244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4"/>
                    <a:pt x="0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3"/>
                    <a:pt x="39" y="0"/>
                    <a:pt x="4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7" y="0"/>
                    <a:pt x="221" y="3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55" y="92"/>
                    <a:pt x="255" y="92"/>
                    <a:pt x="255" y="92"/>
                  </a:cubicBezTo>
                  <a:cubicBezTo>
                    <a:pt x="255" y="92"/>
                    <a:pt x="255" y="92"/>
                    <a:pt x="255" y="92"/>
                  </a:cubicBezTo>
                  <a:cubicBezTo>
                    <a:pt x="256" y="93"/>
                    <a:pt x="256" y="94"/>
                    <a:pt x="256" y="96"/>
                  </a:cubicBezTo>
                  <a:lnTo>
                    <a:pt x="256" y="172"/>
                  </a:lnTo>
                  <a:close/>
                  <a:moveTo>
                    <a:pt x="204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5" y="84"/>
                    <a:pt x="80" y="89"/>
                    <a:pt x="80" y="96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6" y="89"/>
                    <a:pt x="181" y="84"/>
                    <a:pt x="188" y="84"/>
                  </a:cubicBezTo>
                  <a:cubicBezTo>
                    <a:pt x="227" y="84"/>
                    <a:pt x="227" y="84"/>
                    <a:pt x="227" y="84"/>
                  </a:cubicBezTo>
                  <a:lnTo>
                    <a:pt x="20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4751388" y="1666875"/>
              <a:ext cx="417512" cy="260350"/>
            </a:xfrm>
            <a:custGeom>
              <a:avLst/>
              <a:gdLst>
                <a:gd name="T0" fmla="*/ 378370 w 256"/>
                <a:gd name="T1" fmla="*/ 240824 h 160"/>
                <a:gd name="T2" fmla="*/ 378370 w 256"/>
                <a:gd name="T3" fmla="*/ 162719 h 160"/>
                <a:gd name="T4" fmla="*/ 378370 w 256"/>
                <a:gd name="T5" fmla="*/ 110649 h 160"/>
                <a:gd name="T6" fmla="*/ 378370 w 256"/>
                <a:gd name="T7" fmla="*/ 32544 h 160"/>
                <a:gd name="T8" fmla="*/ 397941 w 256"/>
                <a:gd name="T9" fmla="*/ 0 h 160"/>
                <a:gd name="T10" fmla="*/ 417512 w 256"/>
                <a:gd name="T11" fmla="*/ 32544 h 160"/>
                <a:gd name="T12" fmla="*/ 417512 w 256"/>
                <a:gd name="T13" fmla="*/ 110649 h 160"/>
                <a:gd name="T14" fmla="*/ 417512 w 256"/>
                <a:gd name="T15" fmla="*/ 162719 h 160"/>
                <a:gd name="T16" fmla="*/ 417512 w 256"/>
                <a:gd name="T17" fmla="*/ 240824 h 160"/>
                <a:gd name="T18" fmla="*/ 339229 w 256"/>
                <a:gd name="T19" fmla="*/ 221298 h 160"/>
                <a:gd name="T20" fmla="*/ 319658 w 256"/>
                <a:gd name="T21" fmla="*/ 188754 h 160"/>
                <a:gd name="T22" fmla="*/ 319658 w 256"/>
                <a:gd name="T23" fmla="*/ 58579 h 160"/>
                <a:gd name="T24" fmla="*/ 358799 w 256"/>
                <a:gd name="T25" fmla="*/ 58579 h 160"/>
                <a:gd name="T26" fmla="*/ 358799 w 256"/>
                <a:gd name="T27" fmla="*/ 188754 h 160"/>
                <a:gd name="T28" fmla="*/ 339229 w 256"/>
                <a:gd name="T29" fmla="*/ 221298 h 160"/>
                <a:gd name="T30" fmla="*/ 136996 w 256"/>
                <a:gd name="T31" fmla="*/ 221298 h 160"/>
                <a:gd name="T32" fmla="*/ 117425 w 256"/>
                <a:gd name="T33" fmla="*/ 58579 h 160"/>
                <a:gd name="T34" fmla="*/ 280516 w 256"/>
                <a:gd name="T35" fmla="*/ 39053 h 160"/>
                <a:gd name="T36" fmla="*/ 300087 w 256"/>
                <a:gd name="T37" fmla="*/ 201771 h 160"/>
                <a:gd name="T38" fmla="*/ 260945 w 256"/>
                <a:gd name="T39" fmla="*/ 78105 h 160"/>
                <a:gd name="T40" fmla="*/ 156567 w 256"/>
                <a:gd name="T41" fmla="*/ 182245 h 160"/>
                <a:gd name="T42" fmla="*/ 260945 w 256"/>
                <a:gd name="T43" fmla="*/ 78105 h 160"/>
                <a:gd name="T44" fmla="*/ 58713 w 256"/>
                <a:gd name="T45" fmla="*/ 201771 h 160"/>
                <a:gd name="T46" fmla="*/ 58713 w 256"/>
                <a:gd name="T47" fmla="*/ 71596 h 160"/>
                <a:gd name="T48" fmla="*/ 78284 w 256"/>
                <a:gd name="T49" fmla="*/ 39053 h 160"/>
                <a:gd name="T50" fmla="*/ 97854 w 256"/>
                <a:gd name="T51" fmla="*/ 71596 h 160"/>
                <a:gd name="T52" fmla="*/ 97854 w 256"/>
                <a:gd name="T53" fmla="*/ 201771 h 160"/>
                <a:gd name="T54" fmla="*/ 19571 w 256"/>
                <a:gd name="T55" fmla="*/ 260350 h 160"/>
                <a:gd name="T56" fmla="*/ 0 w 256"/>
                <a:gd name="T57" fmla="*/ 227806 h 160"/>
                <a:gd name="T58" fmla="*/ 0 w 256"/>
                <a:gd name="T59" fmla="*/ 149701 h 160"/>
                <a:gd name="T60" fmla="*/ 0 w 256"/>
                <a:gd name="T61" fmla="*/ 97631 h 160"/>
                <a:gd name="T62" fmla="*/ 0 w 256"/>
                <a:gd name="T63" fmla="*/ 19526 h 160"/>
                <a:gd name="T64" fmla="*/ 39142 w 256"/>
                <a:gd name="T65" fmla="*/ 19526 h 160"/>
                <a:gd name="T66" fmla="*/ 39142 w 256"/>
                <a:gd name="T67" fmla="*/ 97631 h 160"/>
                <a:gd name="T68" fmla="*/ 39142 w 256"/>
                <a:gd name="T69" fmla="*/ 149701 h 160"/>
                <a:gd name="T70" fmla="*/ 39142 w 256"/>
                <a:gd name="T71" fmla="*/ 227806 h 160"/>
                <a:gd name="T72" fmla="*/ 19571 w 256"/>
                <a:gd name="T73" fmla="*/ 260350 h 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7" y="160"/>
                    <a:pt x="232" y="155"/>
                    <a:pt x="232" y="148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5"/>
                    <a:pt x="237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208" y="136"/>
                  </a:moveTo>
                  <a:cubicBezTo>
                    <a:pt x="201" y="136"/>
                    <a:pt x="196" y="131"/>
                    <a:pt x="196" y="124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6" y="29"/>
                    <a:pt x="201" y="24"/>
                    <a:pt x="208" y="24"/>
                  </a:cubicBezTo>
                  <a:cubicBezTo>
                    <a:pt x="215" y="24"/>
                    <a:pt x="220" y="29"/>
                    <a:pt x="220" y="36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0" y="131"/>
                    <a:pt x="215" y="136"/>
                    <a:pt x="208" y="136"/>
                  </a:cubicBezTo>
                  <a:moveTo>
                    <a:pt x="172" y="136"/>
                  </a:moveTo>
                  <a:cubicBezTo>
                    <a:pt x="84" y="136"/>
                    <a:pt x="84" y="136"/>
                    <a:pt x="84" y="136"/>
                  </a:cubicBezTo>
                  <a:cubicBezTo>
                    <a:pt x="77" y="136"/>
                    <a:pt x="72" y="131"/>
                    <a:pt x="72" y="12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9"/>
                    <a:pt x="77" y="24"/>
                    <a:pt x="84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9" y="24"/>
                    <a:pt x="184" y="29"/>
                    <a:pt x="184" y="36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31"/>
                    <a:pt x="179" y="136"/>
                    <a:pt x="172" y="136"/>
                  </a:cubicBezTo>
                  <a:moveTo>
                    <a:pt x="160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160" y="112"/>
                    <a:pt x="160" y="112"/>
                    <a:pt x="160" y="112"/>
                  </a:cubicBezTo>
                  <a:lnTo>
                    <a:pt x="160" y="48"/>
                  </a:lnTo>
                  <a:close/>
                  <a:moveTo>
                    <a:pt x="48" y="136"/>
                  </a:moveTo>
                  <a:cubicBezTo>
                    <a:pt x="41" y="136"/>
                    <a:pt x="36" y="131"/>
                    <a:pt x="36" y="124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29"/>
                    <a:pt x="41" y="24"/>
                    <a:pt x="48" y="24"/>
                  </a:cubicBezTo>
                  <a:cubicBezTo>
                    <a:pt x="55" y="24"/>
                    <a:pt x="60" y="29"/>
                    <a:pt x="60" y="3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31"/>
                    <a:pt x="55" y="136"/>
                    <a:pt x="48" y="136"/>
                  </a:cubicBezTo>
                  <a:moveTo>
                    <a:pt x="12" y="160"/>
                  </a:moveTo>
                  <a:cubicBezTo>
                    <a:pt x="5" y="160"/>
                    <a:pt x="0" y="155"/>
                    <a:pt x="0" y="14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55"/>
                    <a:pt x="19" y="160"/>
                    <a:pt x="12" y="16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4022725" y="1706563"/>
              <a:ext cx="417513" cy="182562"/>
            </a:xfrm>
            <a:custGeom>
              <a:avLst/>
              <a:gdLst>
                <a:gd name="T0" fmla="*/ 326182 w 256"/>
                <a:gd name="T1" fmla="*/ 182562 h 112"/>
                <a:gd name="T2" fmla="*/ 91331 w 256"/>
                <a:gd name="T3" fmla="*/ 182562 h 112"/>
                <a:gd name="T4" fmla="*/ 0 w 256"/>
                <a:gd name="T5" fmla="*/ 91281 h 112"/>
                <a:gd name="T6" fmla="*/ 91331 w 256"/>
                <a:gd name="T7" fmla="*/ 0 h 112"/>
                <a:gd name="T8" fmla="*/ 182662 w 256"/>
                <a:gd name="T9" fmla="*/ 91281 h 112"/>
                <a:gd name="T10" fmla="*/ 166353 w 256"/>
                <a:gd name="T11" fmla="*/ 143442 h 112"/>
                <a:gd name="T12" fmla="*/ 251160 w 256"/>
                <a:gd name="T13" fmla="*/ 143442 h 112"/>
                <a:gd name="T14" fmla="*/ 234851 w 256"/>
                <a:gd name="T15" fmla="*/ 91281 h 112"/>
                <a:gd name="T16" fmla="*/ 326182 w 256"/>
                <a:gd name="T17" fmla="*/ 0 h 112"/>
                <a:gd name="T18" fmla="*/ 417513 w 256"/>
                <a:gd name="T19" fmla="*/ 91281 h 112"/>
                <a:gd name="T20" fmla="*/ 326182 w 256"/>
                <a:gd name="T21" fmla="*/ 182562 h 112"/>
                <a:gd name="T22" fmla="*/ 143520 w 256"/>
                <a:gd name="T23" fmla="*/ 91281 h 112"/>
                <a:gd name="T24" fmla="*/ 91331 w 256"/>
                <a:gd name="T25" fmla="*/ 39120 h 112"/>
                <a:gd name="T26" fmla="*/ 39142 w 256"/>
                <a:gd name="T27" fmla="*/ 91281 h 112"/>
                <a:gd name="T28" fmla="*/ 91331 w 256"/>
                <a:gd name="T29" fmla="*/ 143442 h 112"/>
                <a:gd name="T30" fmla="*/ 143520 w 256"/>
                <a:gd name="T31" fmla="*/ 91281 h 112"/>
                <a:gd name="T32" fmla="*/ 326182 w 256"/>
                <a:gd name="T33" fmla="*/ 39120 h 112"/>
                <a:gd name="T34" fmla="*/ 273993 w 256"/>
                <a:gd name="T35" fmla="*/ 91281 h 112"/>
                <a:gd name="T36" fmla="*/ 326182 w 256"/>
                <a:gd name="T37" fmla="*/ 143442 h 112"/>
                <a:gd name="T38" fmla="*/ 378371 w 256"/>
                <a:gd name="T39" fmla="*/ 91281 h 112"/>
                <a:gd name="T40" fmla="*/ 326182 w 256"/>
                <a:gd name="T41" fmla="*/ 39120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6" h="112">
                  <a:moveTo>
                    <a:pt x="200" y="112"/>
                  </a:move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68"/>
                    <a:pt x="108" y="79"/>
                    <a:pt x="102" y="88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48" y="79"/>
                    <a:pt x="144" y="68"/>
                    <a:pt x="144" y="56"/>
                  </a:cubicBezTo>
                  <a:cubicBezTo>
                    <a:pt x="144" y="25"/>
                    <a:pt x="169" y="0"/>
                    <a:pt x="200" y="0"/>
                  </a:cubicBezTo>
                  <a:cubicBezTo>
                    <a:pt x="231" y="0"/>
                    <a:pt x="256" y="25"/>
                    <a:pt x="256" y="56"/>
                  </a:cubicBezTo>
                  <a:cubicBezTo>
                    <a:pt x="256" y="87"/>
                    <a:pt x="231" y="112"/>
                    <a:pt x="200" y="112"/>
                  </a:cubicBezTo>
                  <a:moveTo>
                    <a:pt x="88" y="56"/>
                  </a:moveTo>
                  <a:cubicBezTo>
                    <a:pt x="88" y="38"/>
                    <a:pt x="74" y="24"/>
                    <a:pt x="56" y="24"/>
                  </a:cubicBezTo>
                  <a:cubicBezTo>
                    <a:pt x="38" y="24"/>
                    <a:pt x="24" y="38"/>
                    <a:pt x="24" y="56"/>
                  </a:cubicBezTo>
                  <a:cubicBezTo>
                    <a:pt x="24" y="74"/>
                    <a:pt x="38" y="88"/>
                    <a:pt x="56" y="88"/>
                  </a:cubicBezTo>
                  <a:cubicBezTo>
                    <a:pt x="74" y="88"/>
                    <a:pt x="88" y="74"/>
                    <a:pt x="88" y="56"/>
                  </a:cubicBezTo>
                  <a:moveTo>
                    <a:pt x="200" y="24"/>
                  </a:moveTo>
                  <a:cubicBezTo>
                    <a:pt x="182" y="24"/>
                    <a:pt x="168" y="38"/>
                    <a:pt x="168" y="56"/>
                  </a:cubicBezTo>
                  <a:cubicBezTo>
                    <a:pt x="168" y="74"/>
                    <a:pt x="182" y="88"/>
                    <a:pt x="200" y="88"/>
                  </a:cubicBezTo>
                  <a:cubicBezTo>
                    <a:pt x="218" y="88"/>
                    <a:pt x="232" y="74"/>
                    <a:pt x="232" y="56"/>
                  </a:cubicBezTo>
                  <a:cubicBezTo>
                    <a:pt x="232" y="38"/>
                    <a:pt x="218" y="24"/>
                    <a:pt x="200" y="2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3295650" y="1654175"/>
              <a:ext cx="415925" cy="287338"/>
            </a:xfrm>
            <a:custGeom>
              <a:avLst/>
              <a:gdLst>
                <a:gd name="T0" fmla="*/ 396429 w 256"/>
                <a:gd name="T1" fmla="*/ 287338 h 176"/>
                <a:gd name="T2" fmla="*/ 19496 w 256"/>
                <a:gd name="T3" fmla="*/ 287338 h 176"/>
                <a:gd name="T4" fmla="*/ 0 w 256"/>
                <a:gd name="T5" fmla="*/ 267747 h 176"/>
                <a:gd name="T6" fmla="*/ 0 w 256"/>
                <a:gd name="T7" fmla="*/ 117547 h 176"/>
                <a:gd name="T8" fmla="*/ 415925 w 256"/>
                <a:gd name="T9" fmla="*/ 117547 h 176"/>
                <a:gd name="T10" fmla="*/ 415925 w 256"/>
                <a:gd name="T11" fmla="*/ 267747 h 176"/>
                <a:gd name="T12" fmla="*/ 396429 w 256"/>
                <a:gd name="T13" fmla="*/ 287338 h 176"/>
                <a:gd name="T14" fmla="*/ 38993 w 256"/>
                <a:gd name="T15" fmla="*/ 248156 h 176"/>
                <a:gd name="T16" fmla="*/ 116979 w 256"/>
                <a:gd name="T17" fmla="*/ 248156 h 176"/>
                <a:gd name="T18" fmla="*/ 116979 w 256"/>
                <a:gd name="T19" fmla="*/ 228564 h 176"/>
                <a:gd name="T20" fmla="*/ 38993 w 256"/>
                <a:gd name="T21" fmla="*/ 228564 h 176"/>
                <a:gd name="T22" fmla="*/ 38993 w 256"/>
                <a:gd name="T23" fmla="*/ 248156 h 176"/>
                <a:gd name="T24" fmla="*/ 233958 w 256"/>
                <a:gd name="T25" fmla="*/ 189382 h 176"/>
                <a:gd name="T26" fmla="*/ 38993 w 256"/>
                <a:gd name="T27" fmla="*/ 189382 h 176"/>
                <a:gd name="T28" fmla="*/ 38993 w 256"/>
                <a:gd name="T29" fmla="*/ 208973 h 176"/>
                <a:gd name="T30" fmla="*/ 233958 w 256"/>
                <a:gd name="T31" fmla="*/ 208973 h 176"/>
                <a:gd name="T32" fmla="*/ 233958 w 256"/>
                <a:gd name="T33" fmla="*/ 189382 h 176"/>
                <a:gd name="T34" fmla="*/ 0 w 256"/>
                <a:gd name="T35" fmla="*/ 19591 h 176"/>
                <a:gd name="T36" fmla="*/ 19496 w 256"/>
                <a:gd name="T37" fmla="*/ 0 h 176"/>
                <a:gd name="T38" fmla="*/ 396429 w 256"/>
                <a:gd name="T39" fmla="*/ 0 h 176"/>
                <a:gd name="T40" fmla="*/ 415925 w 256"/>
                <a:gd name="T41" fmla="*/ 19591 h 176"/>
                <a:gd name="T42" fmla="*/ 415925 w 256"/>
                <a:gd name="T43" fmla="*/ 78365 h 176"/>
                <a:gd name="T44" fmla="*/ 0 w 256"/>
                <a:gd name="T45" fmla="*/ 78365 h 176"/>
                <a:gd name="T46" fmla="*/ 0 w 256"/>
                <a:gd name="T47" fmla="*/ 19591 h 1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6" h="176">
                  <a:moveTo>
                    <a:pt x="244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5" y="176"/>
                    <a:pt x="0" y="171"/>
                    <a:pt x="0" y="16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71"/>
                    <a:pt x="251" y="176"/>
                    <a:pt x="244" y="176"/>
                  </a:cubicBezTo>
                  <a:moveTo>
                    <a:pt x="24" y="152"/>
                  </a:moveTo>
                  <a:cubicBezTo>
                    <a:pt x="72" y="152"/>
                    <a:pt x="72" y="152"/>
                    <a:pt x="72" y="152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24" y="140"/>
                    <a:pt x="24" y="140"/>
                    <a:pt x="24" y="140"/>
                  </a:cubicBezTo>
                  <a:lnTo>
                    <a:pt x="24" y="152"/>
                  </a:lnTo>
                  <a:close/>
                  <a:moveTo>
                    <a:pt x="144" y="116"/>
                  </a:moveTo>
                  <a:cubicBezTo>
                    <a:pt x="24" y="116"/>
                    <a:pt x="24" y="116"/>
                    <a:pt x="24" y="116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144" y="128"/>
                    <a:pt x="144" y="128"/>
                    <a:pt x="144" y="128"/>
                  </a:cubicBezTo>
                  <a:lnTo>
                    <a:pt x="144" y="116"/>
                  </a:lnTo>
                  <a:close/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2566988" y="1595438"/>
              <a:ext cx="415925" cy="396875"/>
            </a:xfrm>
            <a:custGeom>
              <a:avLst/>
              <a:gdLst>
                <a:gd name="T0" fmla="*/ 415925 w 256"/>
                <a:gd name="T1" fmla="*/ 208197 h 244"/>
                <a:gd name="T2" fmla="*/ 396429 w 256"/>
                <a:gd name="T3" fmla="*/ 227715 h 244"/>
                <a:gd name="T4" fmla="*/ 383431 w 256"/>
                <a:gd name="T5" fmla="*/ 222836 h 244"/>
                <a:gd name="T6" fmla="*/ 383431 w 256"/>
                <a:gd name="T7" fmla="*/ 222836 h 244"/>
                <a:gd name="T8" fmla="*/ 207963 w 256"/>
                <a:gd name="T9" fmla="*/ 47170 h 244"/>
                <a:gd name="T10" fmla="*/ 207963 w 256"/>
                <a:gd name="T11" fmla="*/ 47170 h 244"/>
                <a:gd name="T12" fmla="*/ 207963 w 256"/>
                <a:gd name="T13" fmla="*/ 47170 h 244"/>
                <a:gd name="T14" fmla="*/ 32494 w 256"/>
                <a:gd name="T15" fmla="*/ 222836 h 244"/>
                <a:gd name="T16" fmla="*/ 32494 w 256"/>
                <a:gd name="T17" fmla="*/ 222836 h 244"/>
                <a:gd name="T18" fmla="*/ 19496 w 256"/>
                <a:gd name="T19" fmla="*/ 227715 h 244"/>
                <a:gd name="T20" fmla="*/ 0 w 256"/>
                <a:gd name="T21" fmla="*/ 208197 h 244"/>
                <a:gd name="T22" fmla="*/ 6499 w 256"/>
                <a:gd name="T23" fmla="*/ 193558 h 244"/>
                <a:gd name="T24" fmla="*/ 193340 w 256"/>
                <a:gd name="T25" fmla="*/ 6506 h 244"/>
                <a:gd name="T26" fmla="*/ 207963 w 256"/>
                <a:gd name="T27" fmla="*/ 0 h 244"/>
                <a:gd name="T28" fmla="*/ 207963 w 256"/>
                <a:gd name="T29" fmla="*/ 0 h 244"/>
                <a:gd name="T30" fmla="*/ 209587 w 256"/>
                <a:gd name="T31" fmla="*/ 0 h 244"/>
                <a:gd name="T32" fmla="*/ 209587 w 256"/>
                <a:gd name="T33" fmla="*/ 0 h 244"/>
                <a:gd name="T34" fmla="*/ 209587 w 256"/>
                <a:gd name="T35" fmla="*/ 0 h 244"/>
                <a:gd name="T36" fmla="*/ 209587 w 256"/>
                <a:gd name="T37" fmla="*/ 0 h 244"/>
                <a:gd name="T38" fmla="*/ 222585 w 256"/>
                <a:gd name="T39" fmla="*/ 6506 h 244"/>
                <a:gd name="T40" fmla="*/ 222585 w 256"/>
                <a:gd name="T41" fmla="*/ 6506 h 244"/>
                <a:gd name="T42" fmla="*/ 298946 w 256"/>
                <a:gd name="T43" fmla="*/ 82953 h 244"/>
                <a:gd name="T44" fmla="*/ 298946 w 256"/>
                <a:gd name="T45" fmla="*/ 65061 h 244"/>
                <a:gd name="T46" fmla="*/ 318443 w 256"/>
                <a:gd name="T47" fmla="*/ 45543 h 244"/>
                <a:gd name="T48" fmla="*/ 337939 w 256"/>
                <a:gd name="T49" fmla="*/ 65061 h 244"/>
                <a:gd name="T50" fmla="*/ 337939 w 256"/>
                <a:gd name="T51" fmla="*/ 121990 h 244"/>
                <a:gd name="T52" fmla="*/ 411051 w 256"/>
                <a:gd name="T53" fmla="*/ 195184 h 244"/>
                <a:gd name="T54" fmla="*/ 411051 w 256"/>
                <a:gd name="T55" fmla="*/ 195184 h 244"/>
                <a:gd name="T56" fmla="*/ 415925 w 256"/>
                <a:gd name="T57" fmla="*/ 208197 h 244"/>
                <a:gd name="T58" fmla="*/ 376932 w 256"/>
                <a:gd name="T59" fmla="*/ 240727 h 244"/>
                <a:gd name="T60" fmla="*/ 376932 w 256"/>
                <a:gd name="T61" fmla="*/ 299283 h 244"/>
                <a:gd name="T62" fmla="*/ 376932 w 256"/>
                <a:gd name="T63" fmla="*/ 325307 h 244"/>
                <a:gd name="T64" fmla="*/ 376932 w 256"/>
                <a:gd name="T65" fmla="*/ 377357 h 244"/>
                <a:gd name="T66" fmla="*/ 357436 w 256"/>
                <a:gd name="T67" fmla="*/ 396875 h 244"/>
                <a:gd name="T68" fmla="*/ 318443 w 256"/>
                <a:gd name="T69" fmla="*/ 396875 h 244"/>
                <a:gd name="T70" fmla="*/ 318443 w 256"/>
                <a:gd name="T71" fmla="*/ 240727 h 244"/>
                <a:gd name="T72" fmla="*/ 240457 w 256"/>
                <a:gd name="T73" fmla="*/ 240727 h 244"/>
                <a:gd name="T74" fmla="*/ 240457 w 256"/>
                <a:gd name="T75" fmla="*/ 396875 h 244"/>
                <a:gd name="T76" fmla="*/ 58489 w 256"/>
                <a:gd name="T77" fmla="*/ 396875 h 244"/>
                <a:gd name="T78" fmla="*/ 38993 w 256"/>
                <a:gd name="T79" fmla="*/ 377357 h 244"/>
                <a:gd name="T80" fmla="*/ 38993 w 256"/>
                <a:gd name="T81" fmla="*/ 325307 h 244"/>
                <a:gd name="T82" fmla="*/ 38993 w 256"/>
                <a:gd name="T83" fmla="*/ 299283 h 244"/>
                <a:gd name="T84" fmla="*/ 38993 w 256"/>
                <a:gd name="T85" fmla="*/ 240727 h 244"/>
                <a:gd name="T86" fmla="*/ 207963 w 256"/>
                <a:gd name="T87" fmla="*/ 71568 h 244"/>
                <a:gd name="T88" fmla="*/ 376932 w 256"/>
                <a:gd name="T89" fmla="*/ 240727 h 244"/>
                <a:gd name="T90" fmla="*/ 175468 w 256"/>
                <a:gd name="T91" fmla="*/ 240727 h 244"/>
                <a:gd name="T92" fmla="*/ 97482 w 256"/>
                <a:gd name="T93" fmla="*/ 240727 h 244"/>
                <a:gd name="T94" fmla="*/ 97482 w 256"/>
                <a:gd name="T95" fmla="*/ 318801 h 244"/>
                <a:gd name="T96" fmla="*/ 175468 w 256"/>
                <a:gd name="T97" fmla="*/ 318801 h 244"/>
                <a:gd name="T98" fmla="*/ 175468 w 256"/>
                <a:gd name="T99" fmla="*/ 240727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6" h="244">
                  <a:moveTo>
                    <a:pt x="256" y="128"/>
                  </a:moveTo>
                  <a:cubicBezTo>
                    <a:pt x="256" y="135"/>
                    <a:pt x="251" y="140"/>
                    <a:pt x="244" y="140"/>
                  </a:cubicBezTo>
                  <a:cubicBezTo>
                    <a:pt x="241" y="140"/>
                    <a:pt x="238" y="139"/>
                    <a:pt x="236" y="137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8" y="139"/>
                    <a:pt x="15" y="140"/>
                    <a:pt x="12" y="140"/>
                  </a:cubicBezTo>
                  <a:cubicBezTo>
                    <a:pt x="5" y="140"/>
                    <a:pt x="0" y="135"/>
                    <a:pt x="0" y="128"/>
                  </a:cubicBezTo>
                  <a:cubicBezTo>
                    <a:pt x="0" y="125"/>
                    <a:pt x="1" y="122"/>
                    <a:pt x="4" y="11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5" y="2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4" y="33"/>
                    <a:pt x="189" y="28"/>
                    <a:pt x="196" y="28"/>
                  </a:cubicBezTo>
                  <a:cubicBezTo>
                    <a:pt x="203" y="28"/>
                    <a:pt x="208" y="33"/>
                    <a:pt x="208" y="40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53" y="120"/>
                    <a:pt x="253" y="120"/>
                    <a:pt x="253" y="120"/>
                  </a:cubicBezTo>
                  <a:cubicBezTo>
                    <a:pt x="253" y="120"/>
                    <a:pt x="253" y="120"/>
                    <a:pt x="253" y="120"/>
                  </a:cubicBezTo>
                  <a:cubicBezTo>
                    <a:pt x="255" y="122"/>
                    <a:pt x="256" y="125"/>
                    <a:pt x="256" y="128"/>
                  </a:cubicBezTo>
                  <a:moveTo>
                    <a:pt x="232" y="148"/>
                  </a:moveTo>
                  <a:cubicBezTo>
                    <a:pt x="232" y="184"/>
                    <a:pt x="232" y="184"/>
                    <a:pt x="232" y="184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239"/>
                    <a:pt x="227" y="244"/>
                    <a:pt x="220" y="244"/>
                  </a:cubicBezTo>
                  <a:cubicBezTo>
                    <a:pt x="196" y="244"/>
                    <a:pt x="196" y="244"/>
                    <a:pt x="196" y="244"/>
                  </a:cubicBezTo>
                  <a:cubicBezTo>
                    <a:pt x="196" y="148"/>
                    <a:pt x="196" y="148"/>
                    <a:pt x="196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244"/>
                    <a:pt x="148" y="244"/>
                    <a:pt x="148" y="244"/>
                  </a:cubicBezTo>
                  <a:cubicBezTo>
                    <a:pt x="36" y="244"/>
                    <a:pt x="36" y="244"/>
                    <a:pt x="36" y="244"/>
                  </a:cubicBezTo>
                  <a:cubicBezTo>
                    <a:pt x="29" y="244"/>
                    <a:pt x="24" y="239"/>
                    <a:pt x="24" y="232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232" y="148"/>
                  </a:lnTo>
                  <a:close/>
                  <a:moveTo>
                    <a:pt x="108" y="148"/>
                  </a:moveTo>
                  <a:cubicBezTo>
                    <a:pt x="60" y="148"/>
                    <a:pt x="60" y="148"/>
                    <a:pt x="60" y="148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108" y="196"/>
                    <a:pt x="108" y="196"/>
                    <a:pt x="108" y="196"/>
                  </a:cubicBezTo>
                  <a:lnTo>
                    <a:pt x="108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1838325" y="1609725"/>
              <a:ext cx="415925" cy="376238"/>
            </a:xfrm>
            <a:custGeom>
              <a:avLst/>
              <a:gdLst>
                <a:gd name="T0" fmla="*/ 396429 w 256"/>
                <a:gd name="T1" fmla="*/ 376238 h 232"/>
                <a:gd name="T2" fmla="*/ 363934 w 256"/>
                <a:gd name="T3" fmla="*/ 376238 h 232"/>
                <a:gd name="T4" fmla="*/ 363934 w 256"/>
                <a:gd name="T5" fmla="*/ 220553 h 232"/>
                <a:gd name="T6" fmla="*/ 363934 w 256"/>
                <a:gd name="T7" fmla="*/ 97303 h 232"/>
                <a:gd name="T8" fmla="*/ 396429 w 256"/>
                <a:gd name="T9" fmla="*/ 97303 h 232"/>
                <a:gd name="T10" fmla="*/ 415925 w 256"/>
                <a:gd name="T11" fmla="*/ 116764 h 232"/>
                <a:gd name="T12" fmla="*/ 415925 w 256"/>
                <a:gd name="T13" fmla="*/ 240014 h 232"/>
                <a:gd name="T14" fmla="*/ 415925 w 256"/>
                <a:gd name="T15" fmla="*/ 317856 h 232"/>
                <a:gd name="T16" fmla="*/ 415925 w 256"/>
                <a:gd name="T17" fmla="*/ 356777 h 232"/>
                <a:gd name="T18" fmla="*/ 396429 w 256"/>
                <a:gd name="T19" fmla="*/ 376238 h 232"/>
                <a:gd name="T20" fmla="*/ 71487 w 256"/>
                <a:gd name="T21" fmla="*/ 376238 h 232"/>
                <a:gd name="T22" fmla="*/ 71487 w 256"/>
                <a:gd name="T23" fmla="*/ 220553 h 232"/>
                <a:gd name="T24" fmla="*/ 71487 w 256"/>
                <a:gd name="T25" fmla="*/ 214066 h 232"/>
                <a:gd name="T26" fmla="*/ 71487 w 256"/>
                <a:gd name="T27" fmla="*/ 97303 h 232"/>
                <a:gd name="T28" fmla="*/ 110480 w 256"/>
                <a:gd name="T29" fmla="*/ 97303 h 232"/>
                <a:gd name="T30" fmla="*/ 207963 w 256"/>
                <a:gd name="T31" fmla="*/ 0 h 232"/>
                <a:gd name="T32" fmla="*/ 305445 w 256"/>
                <a:gd name="T33" fmla="*/ 97303 h 232"/>
                <a:gd name="T34" fmla="*/ 344438 w 256"/>
                <a:gd name="T35" fmla="*/ 97303 h 232"/>
                <a:gd name="T36" fmla="*/ 344438 w 256"/>
                <a:gd name="T37" fmla="*/ 220553 h 232"/>
                <a:gd name="T38" fmla="*/ 344438 w 256"/>
                <a:gd name="T39" fmla="*/ 376238 h 232"/>
                <a:gd name="T40" fmla="*/ 71487 w 256"/>
                <a:gd name="T41" fmla="*/ 376238 h 232"/>
                <a:gd name="T42" fmla="*/ 207963 w 256"/>
                <a:gd name="T43" fmla="*/ 38921 h 232"/>
                <a:gd name="T44" fmla="*/ 149473 w 256"/>
                <a:gd name="T45" fmla="*/ 97303 h 232"/>
                <a:gd name="T46" fmla="*/ 266452 w 256"/>
                <a:gd name="T47" fmla="*/ 97303 h 232"/>
                <a:gd name="T48" fmla="*/ 207963 w 256"/>
                <a:gd name="T49" fmla="*/ 38921 h 232"/>
                <a:gd name="T50" fmla="*/ 0 w 256"/>
                <a:gd name="T51" fmla="*/ 356777 h 232"/>
                <a:gd name="T52" fmla="*/ 0 w 256"/>
                <a:gd name="T53" fmla="*/ 317856 h 232"/>
                <a:gd name="T54" fmla="*/ 0 w 256"/>
                <a:gd name="T55" fmla="*/ 240014 h 232"/>
                <a:gd name="T56" fmla="*/ 0 w 256"/>
                <a:gd name="T57" fmla="*/ 116764 h 232"/>
                <a:gd name="T58" fmla="*/ 19496 w 256"/>
                <a:gd name="T59" fmla="*/ 97303 h 232"/>
                <a:gd name="T60" fmla="*/ 51991 w 256"/>
                <a:gd name="T61" fmla="*/ 97303 h 232"/>
                <a:gd name="T62" fmla="*/ 51991 w 256"/>
                <a:gd name="T63" fmla="*/ 214066 h 232"/>
                <a:gd name="T64" fmla="*/ 51991 w 256"/>
                <a:gd name="T65" fmla="*/ 220553 h 232"/>
                <a:gd name="T66" fmla="*/ 51991 w 256"/>
                <a:gd name="T67" fmla="*/ 376238 h 232"/>
                <a:gd name="T68" fmla="*/ 19496 w 256"/>
                <a:gd name="T69" fmla="*/ 376238 h 232"/>
                <a:gd name="T70" fmla="*/ 0 w 256"/>
                <a:gd name="T71" fmla="*/ 356777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6" h="232">
                  <a:moveTo>
                    <a:pt x="244" y="232"/>
                  </a:moveTo>
                  <a:cubicBezTo>
                    <a:pt x="224" y="232"/>
                    <a:pt x="224" y="232"/>
                    <a:pt x="224" y="232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7"/>
                    <a:pt x="251" y="232"/>
                    <a:pt x="244" y="232"/>
                  </a:cubicBezTo>
                  <a:moveTo>
                    <a:pt x="44" y="232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27"/>
                    <a:pt x="95" y="0"/>
                    <a:pt x="128" y="0"/>
                  </a:cubicBezTo>
                  <a:cubicBezTo>
                    <a:pt x="161" y="0"/>
                    <a:pt x="188" y="27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2" y="232"/>
                    <a:pt x="212" y="232"/>
                    <a:pt x="212" y="232"/>
                  </a:cubicBezTo>
                  <a:lnTo>
                    <a:pt x="44" y="232"/>
                  </a:lnTo>
                  <a:close/>
                  <a:moveTo>
                    <a:pt x="128" y="24"/>
                  </a:moveTo>
                  <a:cubicBezTo>
                    <a:pt x="108" y="24"/>
                    <a:pt x="92" y="40"/>
                    <a:pt x="92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40"/>
                    <a:pt x="148" y="24"/>
                    <a:pt x="128" y="24"/>
                  </a:cubicBezTo>
                  <a:moveTo>
                    <a:pt x="0" y="22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" name="Freeform 63"/>
            <p:cNvSpPr>
              <a:spLocks noEditPoints="1"/>
            </p:cNvSpPr>
            <p:nvPr/>
          </p:nvSpPr>
          <p:spPr bwMode="auto">
            <a:xfrm>
              <a:off x="1155700" y="1622425"/>
              <a:ext cx="323850" cy="350838"/>
            </a:xfrm>
            <a:custGeom>
              <a:avLst/>
              <a:gdLst>
                <a:gd name="T0" fmla="*/ 318992 w 200"/>
                <a:gd name="T1" fmla="*/ 168922 h 216"/>
                <a:gd name="T2" fmla="*/ 318992 w 200"/>
                <a:gd name="T3" fmla="*/ 168922 h 216"/>
                <a:gd name="T4" fmla="*/ 317373 w 200"/>
                <a:gd name="T5" fmla="*/ 170546 h 216"/>
                <a:gd name="T6" fmla="*/ 161925 w 200"/>
                <a:gd name="T7" fmla="*/ 19491 h 216"/>
                <a:gd name="T8" fmla="*/ 45339 w 200"/>
                <a:gd name="T9" fmla="*/ 19491 h 216"/>
                <a:gd name="T10" fmla="*/ 19431 w 200"/>
                <a:gd name="T11" fmla="*/ 19491 h 216"/>
                <a:gd name="T12" fmla="*/ 38862 w 200"/>
                <a:gd name="T13" fmla="*/ 0 h 216"/>
                <a:gd name="T14" fmla="*/ 38862 w 200"/>
                <a:gd name="T15" fmla="*/ 0 h 216"/>
                <a:gd name="T16" fmla="*/ 161925 w 200"/>
                <a:gd name="T17" fmla="*/ 0 h 216"/>
                <a:gd name="T18" fmla="*/ 161925 w 200"/>
                <a:gd name="T19" fmla="*/ 0 h 216"/>
                <a:gd name="T20" fmla="*/ 161925 w 200"/>
                <a:gd name="T21" fmla="*/ 0 h 216"/>
                <a:gd name="T22" fmla="*/ 176498 w 200"/>
                <a:gd name="T23" fmla="*/ 6497 h 216"/>
                <a:gd name="T24" fmla="*/ 284988 w 200"/>
                <a:gd name="T25" fmla="*/ 110449 h 216"/>
                <a:gd name="T26" fmla="*/ 284988 w 200"/>
                <a:gd name="T27" fmla="*/ 110449 h 216"/>
                <a:gd name="T28" fmla="*/ 317373 w 200"/>
                <a:gd name="T29" fmla="*/ 141310 h 216"/>
                <a:gd name="T30" fmla="*/ 323850 w 200"/>
                <a:gd name="T31" fmla="*/ 155928 h 216"/>
                <a:gd name="T32" fmla="*/ 318992 w 200"/>
                <a:gd name="T33" fmla="*/ 168922 h 216"/>
                <a:gd name="T34" fmla="*/ 142494 w 200"/>
                <a:gd name="T35" fmla="*/ 38982 h 216"/>
                <a:gd name="T36" fmla="*/ 142494 w 200"/>
                <a:gd name="T37" fmla="*/ 38982 h 216"/>
                <a:gd name="T38" fmla="*/ 142494 w 200"/>
                <a:gd name="T39" fmla="*/ 38982 h 216"/>
                <a:gd name="T40" fmla="*/ 157067 w 200"/>
                <a:gd name="T41" fmla="*/ 45479 h 216"/>
                <a:gd name="T42" fmla="*/ 304419 w 200"/>
                <a:gd name="T43" fmla="*/ 186789 h 216"/>
                <a:gd name="T44" fmla="*/ 310896 w 200"/>
                <a:gd name="T45" fmla="*/ 198159 h 216"/>
                <a:gd name="T46" fmla="*/ 310896 w 200"/>
                <a:gd name="T47" fmla="*/ 198159 h 216"/>
                <a:gd name="T48" fmla="*/ 310896 w 200"/>
                <a:gd name="T49" fmla="*/ 199783 h 216"/>
                <a:gd name="T50" fmla="*/ 310896 w 200"/>
                <a:gd name="T51" fmla="*/ 199783 h 216"/>
                <a:gd name="T52" fmla="*/ 310896 w 200"/>
                <a:gd name="T53" fmla="*/ 201407 h 216"/>
                <a:gd name="T54" fmla="*/ 310896 w 200"/>
                <a:gd name="T55" fmla="*/ 201407 h 216"/>
                <a:gd name="T56" fmla="*/ 306038 w 200"/>
                <a:gd name="T57" fmla="*/ 214401 h 216"/>
                <a:gd name="T58" fmla="*/ 306038 w 200"/>
                <a:gd name="T59" fmla="*/ 214401 h 216"/>
                <a:gd name="T60" fmla="*/ 195929 w 200"/>
                <a:gd name="T61" fmla="*/ 344341 h 216"/>
                <a:gd name="T62" fmla="*/ 195929 w 200"/>
                <a:gd name="T63" fmla="*/ 344341 h 216"/>
                <a:gd name="T64" fmla="*/ 181356 w 200"/>
                <a:gd name="T65" fmla="*/ 350838 h 216"/>
                <a:gd name="T66" fmla="*/ 179737 w 200"/>
                <a:gd name="T67" fmla="*/ 350838 h 216"/>
                <a:gd name="T68" fmla="*/ 178118 w 200"/>
                <a:gd name="T69" fmla="*/ 350838 h 216"/>
                <a:gd name="T70" fmla="*/ 178118 w 200"/>
                <a:gd name="T71" fmla="*/ 350838 h 216"/>
                <a:gd name="T72" fmla="*/ 168402 w 200"/>
                <a:gd name="T73" fmla="*/ 345965 h 216"/>
                <a:gd name="T74" fmla="*/ 168402 w 200"/>
                <a:gd name="T75" fmla="*/ 345965 h 216"/>
                <a:gd name="T76" fmla="*/ 6477 w 200"/>
                <a:gd name="T77" fmla="*/ 196534 h 216"/>
                <a:gd name="T78" fmla="*/ 6477 w 200"/>
                <a:gd name="T79" fmla="*/ 196534 h 216"/>
                <a:gd name="T80" fmla="*/ 0 w 200"/>
                <a:gd name="T81" fmla="*/ 181916 h 216"/>
                <a:gd name="T82" fmla="*/ 0 w 200"/>
                <a:gd name="T83" fmla="*/ 181916 h 216"/>
                <a:gd name="T84" fmla="*/ 0 w 200"/>
                <a:gd name="T85" fmla="*/ 77964 h 216"/>
                <a:gd name="T86" fmla="*/ 0 w 200"/>
                <a:gd name="T87" fmla="*/ 58473 h 216"/>
                <a:gd name="T88" fmla="*/ 0 w 200"/>
                <a:gd name="T89" fmla="*/ 58473 h 216"/>
                <a:gd name="T90" fmla="*/ 0 w 200"/>
                <a:gd name="T91" fmla="*/ 58473 h 216"/>
                <a:gd name="T92" fmla="*/ 19431 w 200"/>
                <a:gd name="T93" fmla="*/ 38982 h 216"/>
                <a:gd name="T94" fmla="*/ 19431 w 200"/>
                <a:gd name="T95" fmla="*/ 38982 h 216"/>
                <a:gd name="T96" fmla="*/ 142494 w 200"/>
                <a:gd name="T97" fmla="*/ 38982 h 216"/>
                <a:gd name="T98" fmla="*/ 51816 w 200"/>
                <a:gd name="T99" fmla="*/ 116946 h 216"/>
                <a:gd name="T100" fmla="*/ 77724 w 200"/>
                <a:gd name="T101" fmla="*/ 90958 h 216"/>
                <a:gd name="T102" fmla="*/ 51816 w 200"/>
                <a:gd name="T103" fmla="*/ 64970 h 216"/>
                <a:gd name="T104" fmla="*/ 25908 w 200"/>
                <a:gd name="T105" fmla="*/ 90958 h 216"/>
                <a:gd name="T106" fmla="*/ 51816 w 200"/>
                <a:gd name="T107" fmla="*/ 116946 h 2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0" h="216">
                  <a:moveTo>
                    <a:pt x="197" y="104"/>
                  </a:moveTo>
                  <a:cubicBezTo>
                    <a:pt x="197" y="104"/>
                    <a:pt x="197" y="104"/>
                    <a:pt x="197" y="104"/>
                  </a:cubicBezTo>
                  <a:cubicBezTo>
                    <a:pt x="196" y="105"/>
                    <a:pt x="196" y="105"/>
                    <a:pt x="196" y="105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5"/>
                    <a:pt x="1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6" y="1"/>
                    <a:pt x="109" y="4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9" y="90"/>
                    <a:pt x="200" y="93"/>
                    <a:pt x="200" y="96"/>
                  </a:cubicBezTo>
                  <a:cubicBezTo>
                    <a:pt x="200" y="99"/>
                    <a:pt x="199" y="102"/>
                    <a:pt x="197" y="104"/>
                  </a:cubicBezTo>
                  <a:moveTo>
                    <a:pt x="88" y="24"/>
                  </a:move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91" y="24"/>
                    <a:pt x="94" y="25"/>
                    <a:pt x="97" y="28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90" y="117"/>
                    <a:pt x="191" y="119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3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7"/>
                    <a:pt x="191" y="130"/>
                    <a:pt x="189" y="132"/>
                  </a:cubicBezTo>
                  <a:cubicBezTo>
                    <a:pt x="189" y="132"/>
                    <a:pt x="189" y="132"/>
                    <a:pt x="189" y="132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19" y="214"/>
                    <a:pt x="116" y="216"/>
                    <a:pt x="112" y="216"/>
                  </a:cubicBezTo>
                  <a:cubicBezTo>
                    <a:pt x="112" y="216"/>
                    <a:pt x="111" y="216"/>
                    <a:pt x="111" y="216"/>
                  </a:cubicBezTo>
                  <a:cubicBezTo>
                    <a:pt x="111" y="216"/>
                    <a:pt x="110" y="216"/>
                    <a:pt x="110" y="216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08" y="215"/>
                    <a:pt x="106" y="214"/>
                    <a:pt x="104" y="213"/>
                  </a:cubicBezTo>
                  <a:cubicBezTo>
                    <a:pt x="104" y="213"/>
                    <a:pt x="104" y="213"/>
                    <a:pt x="104" y="213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19"/>
                    <a:pt x="0" y="116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lnTo>
                    <a:pt x="88" y="24"/>
                  </a:lnTo>
                  <a:close/>
                  <a:moveTo>
                    <a:pt x="32" y="72"/>
                  </a:moveTo>
                  <a:cubicBezTo>
                    <a:pt x="41" y="72"/>
                    <a:pt x="48" y="65"/>
                    <a:pt x="48" y="56"/>
                  </a:cubicBezTo>
                  <a:cubicBezTo>
                    <a:pt x="48" y="47"/>
                    <a:pt x="41" y="40"/>
                    <a:pt x="32" y="40"/>
                  </a:cubicBezTo>
                  <a:cubicBezTo>
                    <a:pt x="23" y="40"/>
                    <a:pt x="16" y="47"/>
                    <a:pt x="16" y="56"/>
                  </a:cubicBezTo>
                  <a:cubicBezTo>
                    <a:pt x="16" y="65"/>
                    <a:pt x="23" y="72"/>
                    <a:pt x="32" y="7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" name="Freeform 64"/>
            <p:cNvSpPr>
              <a:spLocks noEditPoints="1"/>
            </p:cNvSpPr>
            <p:nvPr/>
          </p:nvSpPr>
          <p:spPr bwMode="auto">
            <a:xfrm>
              <a:off x="433388" y="1641475"/>
              <a:ext cx="312737" cy="312738"/>
            </a:xfrm>
            <a:custGeom>
              <a:avLst/>
              <a:gdLst>
                <a:gd name="T0" fmla="*/ 312737 w 192"/>
                <a:gd name="T1" fmla="*/ 159627 h 192"/>
                <a:gd name="T2" fmla="*/ 312737 w 192"/>
                <a:gd name="T3" fmla="*/ 159627 h 192"/>
                <a:gd name="T4" fmla="*/ 312737 w 192"/>
                <a:gd name="T5" fmla="*/ 161256 h 192"/>
                <a:gd name="T6" fmla="*/ 312737 w 192"/>
                <a:gd name="T7" fmla="*/ 161256 h 192"/>
                <a:gd name="T8" fmla="*/ 312737 w 192"/>
                <a:gd name="T9" fmla="*/ 162884 h 192"/>
                <a:gd name="T10" fmla="*/ 312737 w 192"/>
                <a:gd name="T11" fmla="*/ 162884 h 192"/>
                <a:gd name="T12" fmla="*/ 307850 w 192"/>
                <a:gd name="T13" fmla="*/ 175915 h 192"/>
                <a:gd name="T14" fmla="*/ 307850 w 192"/>
                <a:gd name="T15" fmla="*/ 175915 h 192"/>
                <a:gd name="T16" fmla="*/ 197089 w 192"/>
                <a:gd name="T17" fmla="*/ 306223 h 192"/>
                <a:gd name="T18" fmla="*/ 197089 w 192"/>
                <a:gd name="T19" fmla="*/ 306223 h 192"/>
                <a:gd name="T20" fmla="*/ 182430 w 192"/>
                <a:gd name="T21" fmla="*/ 312738 h 192"/>
                <a:gd name="T22" fmla="*/ 180801 w 192"/>
                <a:gd name="T23" fmla="*/ 312738 h 192"/>
                <a:gd name="T24" fmla="*/ 179172 w 192"/>
                <a:gd name="T25" fmla="*/ 312738 h 192"/>
                <a:gd name="T26" fmla="*/ 179172 w 192"/>
                <a:gd name="T27" fmla="*/ 312738 h 192"/>
                <a:gd name="T28" fmla="*/ 169399 w 192"/>
                <a:gd name="T29" fmla="*/ 307851 h 192"/>
                <a:gd name="T30" fmla="*/ 169399 w 192"/>
                <a:gd name="T31" fmla="*/ 307851 h 192"/>
                <a:gd name="T32" fmla="*/ 6515 w 192"/>
                <a:gd name="T33" fmla="*/ 157998 h 192"/>
                <a:gd name="T34" fmla="*/ 6515 w 192"/>
                <a:gd name="T35" fmla="*/ 157998 h 192"/>
                <a:gd name="T36" fmla="*/ 0 w 192"/>
                <a:gd name="T37" fmla="*/ 143338 h 192"/>
                <a:gd name="T38" fmla="*/ 0 w 192"/>
                <a:gd name="T39" fmla="*/ 143338 h 192"/>
                <a:gd name="T40" fmla="*/ 0 w 192"/>
                <a:gd name="T41" fmla="*/ 39092 h 192"/>
                <a:gd name="T42" fmla="*/ 0 w 192"/>
                <a:gd name="T43" fmla="*/ 19546 h 192"/>
                <a:gd name="T44" fmla="*/ 0 w 192"/>
                <a:gd name="T45" fmla="*/ 19546 h 192"/>
                <a:gd name="T46" fmla="*/ 0 w 192"/>
                <a:gd name="T47" fmla="*/ 19546 h 192"/>
                <a:gd name="T48" fmla="*/ 19546 w 192"/>
                <a:gd name="T49" fmla="*/ 0 h 192"/>
                <a:gd name="T50" fmla="*/ 19546 w 192"/>
                <a:gd name="T51" fmla="*/ 0 h 192"/>
                <a:gd name="T52" fmla="*/ 143338 w 192"/>
                <a:gd name="T53" fmla="*/ 0 h 192"/>
                <a:gd name="T54" fmla="*/ 143338 w 192"/>
                <a:gd name="T55" fmla="*/ 0 h 192"/>
                <a:gd name="T56" fmla="*/ 143338 w 192"/>
                <a:gd name="T57" fmla="*/ 0 h 192"/>
                <a:gd name="T58" fmla="*/ 157997 w 192"/>
                <a:gd name="T59" fmla="*/ 6515 h 192"/>
                <a:gd name="T60" fmla="*/ 306222 w 192"/>
                <a:gd name="T61" fmla="*/ 148225 h 192"/>
                <a:gd name="T62" fmla="*/ 312737 w 192"/>
                <a:gd name="T63" fmla="*/ 159627 h 192"/>
                <a:gd name="T64" fmla="*/ 52123 w 192"/>
                <a:gd name="T65" fmla="*/ 26062 h 192"/>
                <a:gd name="T66" fmla="*/ 26061 w 192"/>
                <a:gd name="T67" fmla="*/ 52123 h 192"/>
                <a:gd name="T68" fmla="*/ 52123 w 192"/>
                <a:gd name="T69" fmla="*/ 78185 h 192"/>
                <a:gd name="T70" fmla="*/ 78184 w 192"/>
                <a:gd name="T71" fmla="*/ 52123 h 192"/>
                <a:gd name="T72" fmla="*/ 52123 w 192"/>
                <a:gd name="T73" fmla="*/ 26062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2" h="192">
                  <a:moveTo>
                    <a:pt x="192" y="98"/>
                  </a:moveTo>
                  <a:cubicBezTo>
                    <a:pt x="192" y="98"/>
                    <a:pt x="192" y="98"/>
                    <a:pt x="192" y="98"/>
                  </a:cubicBezTo>
                  <a:cubicBezTo>
                    <a:pt x="192" y="98"/>
                    <a:pt x="192" y="98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3"/>
                    <a:pt x="191" y="106"/>
                    <a:pt x="189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19" y="190"/>
                    <a:pt x="116" y="192"/>
                    <a:pt x="112" y="192"/>
                  </a:cubicBezTo>
                  <a:cubicBezTo>
                    <a:pt x="112" y="192"/>
                    <a:pt x="111" y="192"/>
                    <a:pt x="111" y="192"/>
                  </a:cubicBezTo>
                  <a:cubicBezTo>
                    <a:pt x="111" y="192"/>
                    <a:pt x="110" y="192"/>
                    <a:pt x="110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08" y="191"/>
                    <a:pt x="106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2" y="95"/>
                    <a:pt x="0" y="92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4" y="1"/>
                    <a:pt x="97" y="4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90" y="93"/>
                    <a:pt x="191" y="95"/>
                    <a:pt x="192" y="98"/>
                  </a:cubicBezTo>
                  <a:moveTo>
                    <a:pt x="32" y="16"/>
                  </a:moveTo>
                  <a:cubicBezTo>
                    <a:pt x="23" y="16"/>
                    <a:pt x="16" y="23"/>
                    <a:pt x="16" y="32"/>
                  </a:cubicBezTo>
                  <a:cubicBezTo>
                    <a:pt x="16" y="41"/>
                    <a:pt x="23" y="48"/>
                    <a:pt x="32" y="48"/>
                  </a:cubicBezTo>
                  <a:cubicBezTo>
                    <a:pt x="41" y="48"/>
                    <a:pt x="48" y="41"/>
                    <a:pt x="48" y="32"/>
                  </a:cubicBezTo>
                  <a:cubicBezTo>
                    <a:pt x="48" y="23"/>
                    <a:pt x="41" y="16"/>
                    <a:pt x="32" y="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" name="Freeform 65"/>
            <p:cNvSpPr>
              <a:spLocks noEditPoints="1"/>
            </p:cNvSpPr>
            <p:nvPr/>
          </p:nvSpPr>
          <p:spPr bwMode="auto">
            <a:xfrm>
              <a:off x="8394700" y="893763"/>
              <a:ext cx="415925" cy="350837"/>
            </a:xfrm>
            <a:custGeom>
              <a:avLst/>
              <a:gdLst>
                <a:gd name="T0" fmla="*/ 246955 w 256"/>
                <a:gd name="T1" fmla="*/ 136437 h 216"/>
                <a:gd name="T2" fmla="*/ 415925 w 256"/>
                <a:gd name="T3" fmla="*/ 136437 h 216"/>
                <a:gd name="T4" fmla="*/ 370433 w 256"/>
                <a:gd name="T5" fmla="*/ 149431 h 216"/>
                <a:gd name="T6" fmla="*/ 370433 w 256"/>
                <a:gd name="T7" fmla="*/ 123443 h 216"/>
                <a:gd name="T8" fmla="*/ 357436 w 256"/>
                <a:gd name="T9" fmla="*/ 90958 h 216"/>
                <a:gd name="T10" fmla="*/ 331440 w 256"/>
                <a:gd name="T11" fmla="*/ 108824 h 216"/>
                <a:gd name="T12" fmla="*/ 305445 w 256"/>
                <a:gd name="T13" fmla="*/ 90958 h 216"/>
                <a:gd name="T14" fmla="*/ 292447 w 256"/>
                <a:gd name="T15" fmla="*/ 123443 h 216"/>
                <a:gd name="T16" fmla="*/ 292447 w 256"/>
                <a:gd name="T17" fmla="*/ 149431 h 216"/>
                <a:gd name="T18" fmla="*/ 305445 w 256"/>
                <a:gd name="T19" fmla="*/ 181915 h 216"/>
                <a:gd name="T20" fmla="*/ 331440 w 256"/>
                <a:gd name="T21" fmla="*/ 164049 h 216"/>
                <a:gd name="T22" fmla="*/ 357436 w 256"/>
                <a:gd name="T23" fmla="*/ 181915 h 216"/>
                <a:gd name="T24" fmla="*/ 370433 w 256"/>
                <a:gd name="T25" fmla="*/ 149431 h 216"/>
                <a:gd name="T26" fmla="*/ 230708 w 256"/>
                <a:gd name="T27" fmla="*/ 29236 h 216"/>
                <a:gd name="T28" fmla="*/ 227459 w 256"/>
                <a:gd name="T29" fmla="*/ 19491 h 216"/>
                <a:gd name="T30" fmla="*/ 264827 w 256"/>
                <a:gd name="T31" fmla="*/ 11370 h 216"/>
                <a:gd name="T32" fmla="*/ 282699 w 256"/>
                <a:gd name="T33" fmla="*/ 45479 h 216"/>
                <a:gd name="T34" fmla="*/ 185217 w 256"/>
                <a:gd name="T35" fmla="*/ 29236 h 216"/>
                <a:gd name="T36" fmla="*/ 99107 w 256"/>
                <a:gd name="T37" fmla="*/ 110449 h 216"/>
                <a:gd name="T38" fmla="*/ 151098 w 256"/>
                <a:gd name="T39" fmla="*/ 11370 h 216"/>
                <a:gd name="T40" fmla="*/ 188466 w 256"/>
                <a:gd name="T41" fmla="*/ 19491 h 216"/>
                <a:gd name="T42" fmla="*/ 159221 w 256"/>
                <a:gd name="T43" fmla="*/ 129940 h 216"/>
                <a:gd name="T44" fmla="*/ 227459 w 256"/>
                <a:gd name="T45" fmla="*/ 136437 h 216"/>
                <a:gd name="T46" fmla="*/ 266452 w 256"/>
                <a:gd name="T47" fmla="*/ 292364 h 216"/>
                <a:gd name="T48" fmla="*/ 305445 w 256"/>
                <a:gd name="T49" fmla="*/ 292364 h 216"/>
                <a:gd name="T50" fmla="*/ 331440 w 256"/>
                <a:gd name="T51" fmla="*/ 240388 h 216"/>
                <a:gd name="T52" fmla="*/ 337939 w 256"/>
                <a:gd name="T53" fmla="*/ 336219 h 216"/>
                <a:gd name="T54" fmla="*/ 318443 w 256"/>
                <a:gd name="T55" fmla="*/ 350837 h 216"/>
                <a:gd name="T56" fmla="*/ 310319 w 256"/>
                <a:gd name="T57" fmla="*/ 350837 h 216"/>
                <a:gd name="T58" fmla="*/ 97482 w 256"/>
                <a:gd name="T59" fmla="*/ 350837 h 216"/>
                <a:gd name="T60" fmla="*/ 77986 w 256"/>
                <a:gd name="T61" fmla="*/ 336219 h 216"/>
                <a:gd name="T62" fmla="*/ 37368 w 256"/>
                <a:gd name="T63" fmla="*/ 168922 h 216"/>
                <a:gd name="T64" fmla="*/ 0 w 256"/>
                <a:gd name="T65" fmla="*/ 149431 h 216"/>
                <a:gd name="T66" fmla="*/ 94233 w 256"/>
                <a:gd name="T67" fmla="*/ 129940 h 216"/>
                <a:gd name="T68" fmla="*/ 188466 w 256"/>
                <a:gd name="T69" fmla="*/ 292364 h 216"/>
                <a:gd name="T70" fmla="*/ 227459 w 256"/>
                <a:gd name="T71" fmla="*/ 292364 h 216"/>
                <a:gd name="T72" fmla="*/ 207963 w 256"/>
                <a:gd name="T73" fmla="*/ 168922 h 216"/>
                <a:gd name="T74" fmla="*/ 188466 w 256"/>
                <a:gd name="T75" fmla="*/ 292364 h 216"/>
                <a:gd name="T76" fmla="*/ 129977 w 256"/>
                <a:gd name="T77" fmla="*/ 168922 h 216"/>
                <a:gd name="T78" fmla="*/ 110480 w 256"/>
                <a:gd name="T79" fmla="*/ 292364 h 216"/>
                <a:gd name="T80" fmla="*/ 149473 w 256"/>
                <a:gd name="T81" fmla="*/ 292364 h 2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21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92"/>
                  </a:moveTo>
                  <a:cubicBezTo>
                    <a:pt x="221" y="84"/>
                    <a:pt x="221" y="84"/>
                    <a:pt x="221" y="84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31" y="74"/>
                    <a:pt x="232" y="71"/>
                    <a:pt x="232" y="68"/>
                  </a:cubicBezTo>
                  <a:cubicBezTo>
                    <a:pt x="232" y="61"/>
                    <a:pt x="227" y="56"/>
                    <a:pt x="220" y="56"/>
                  </a:cubicBezTo>
                  <a:cubicBezTo>
                    <a:pt x="217" y="56"/>
                    <a:pt x="214" y="57"/>
                    <a:pt x="212" y="60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4" y="57"/>
                    <a:pt x="191" y="56"/>
                    <a:pt x="188" y="56"/>
                  </a:cubicBezTo>
                  <a:cubicBezTo>
                    <a:pt x="181" y="56"/>
                    <a:pt x="176" y="61"/>
                    <a:pt x="176" y="68"/>
                  </a:cubicBezTo>
                  <a:cubicBezTo>
                    <a:pt x="176" y="71"/>
                    <a:pt x="177" y="74"/>
                    <a:pt x="180" y="76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77" y="94"/>
                    <a:pt x="176" y="97"/>
                    <a:pt x="176" y="100"/>
                  </a:cubicBezTo>
                  <a:cubicBezTo>
                    <a:pt x="176" y="107"/>
                    <a:pt x="181" y="112"/>
                    <a:pt x="188" y="112"/>
                  </a:cubicBezTo>
                  <a:cubicBezTo>
                    <a:pt x="191" y="112"/>
                    <a:pt x="194" y="111"/>
                    <a:pt x="196" y="108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4" y="111"/>
                    <a:pt x="217" y="112"/>
                    <a:pt x="220" y="112"/>
                  </a:cubicBezTo>
                  <a:cubicBezTo>
                    <a:pt x="227" y="112"/>
                    <a:pt x="232" y="107"/>
                    <a:pt x="232" y="100"/>
                  </a:cubicBezTo>
                  <a:cubicBezTo>
                    <a:pt x="232" y="97"/>
                    <a:pt x="231" y="94"/>
                    <a:pt x="228" y="92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" name="Freeform 66"/>
            <p:cNvSpPr>
              <a:spLocks noEditPoints="1"/>
            </p:cNvSpPr>
            <p:nvPr/>
          </p:nvSpPr>
          <p:spPr bwMode="auto">
            <a:xfrm>
              <a:off x="7666038" y="893763"/>
              <a:ext cx="415925" cy="350837"/>
            </a:xfrm>
            <a:custGeom>
              <a:avLst/>
              <a:gdLst>
                <a:gd name="T0" fmla="*/ 246955 w 256"/>
                <a:gd name="T1" fmla="*/ 136437 h 216"/>
                <a:gd name="T2" fmla="*/ 415925 w 256"/>
                <a:gd name="T3" fmla="*/ 136437 h 216"/>
                <a:gd name="T4" fmla="*/ 370433 w 256"/>
                <a:gd name="T5" fmla="*/ 97455 h 216"/>
                <a:gd name="T6" fmla="*/ 318443 w 256"/>
                <a:gd name="T7" fmla="*/ 141309 h 216"/>
                <a:gd name="T8" fmla="*/ 292447 w 256"/>
                <a:gd name="T9" fmla="*/ 123443 h 216"/>
                <a:gd name="T10" fmla="*/ 279450 w 256"/>
                <a:gd name="T11" fmla="*/ 155928 h 216"/>
                <a:gd name="T12" fmla="*/ 318443 w 256"/>
                <a:gd name="T13" fmla="*/ 188412 h 216"/>
                <a:gd name="T14" fmla="*/ 383431 w 256"/>
                <a:gd name="T15" fmla="*/ 129940 h 216"/>
                <a:gd name="T16" fmla="*/ 370433 w 256"/>
                <a:gd name="T17" fmla="*/ 97455 h 216"/>
                <a:gd name="T18" fmla="*/ 230708 w 256"/>
                <a:gd name="T19" fmla="*/ 29236 h 216"/>
                <a:gd name="T20" fmla="*/ 227459 w 256"/>
                <a:gd name="T21" fmla="*/ 19491 h 216"/>
                <a:gd name="T22" fmla="*/ 264827 w 256"/>
                <a:gd name="T23" fmla="*/ 11370 h 216"/>
                <a:gd name="T24" fmla="*/ 282699 w 256"/>
                <a:gd name="T25" fmla="*/ 45479 h 216"/>
                <a:gd name="T26" fmla="*/ 185217 w 256"/>
                <a:gd name="T27" fmla="*/ 29236 h 216"/>
                <a:gd name="T28" fmla="*/ 99107 w 256"/>
                <a:gd name="T29" fmla="*/ 110449 h 216"/>
                <a:gd name="T30" fmla="*/ 151098 w 256"/>
                <a:gd name="T31" fmla="*/ 11370 h 216"/>
                <a:gd name="T32" fmla="*/ 188466 w 256"/>
                <a:gd name="T33" fmla="*/ 19491 h 216"/>
                <a:gd name="T34" fmla="*/ 159221 w 256"/>
                <a:gd name="T35" fmla="*/ 129940 h 216"/>
                <a:gd name="T36" fmla="*/ 227459 w 256"/>
                <a:gd name="T37" fmla="*/ 136437 h 216"/>
                <a:gd name="T38" fmla="*/ 266452 w 256"/>
                <a:gd name="T39" fmla="*/ 292364 h 216"/>
                <a:gd name="T40" fmla="*/ 305445 w 256"/>
                <a:gd name="T41" fmla="*/ 292364 h 216"/>
                <a:gd name="T42" fmla="*/ 331440 w 256"/>
                <a:gd name="T43" fmla="*/ 240388 h 216"/>
                <a:gd name="T44" fmla="*/ 337939 w 256"/>
                <a:gd name="T45" fmla="*/ 336219 h 216"/>
                <a:gd name="T46" fmla="*/ 318443 w 256"/>
                <a:gd name="T47" fmla="*/ 350837 h 216"/>
                <a:gd name="T48" fmla="*/ 310319 w 256"/>
                <a:gd name="T49" fmla="*/ 350837 h 216"/>
                <a:gd name="T50" fmla="*/ 97482 w 256"/>
                <a:gd name="T51" fmla="*/ 350837 h 216"/>
                <a:gd name="T52" fmla="*/ 77986 w 256"/>
                <a:gd name="T53" fmla="*/ 336219 h 216"/>
                <a:gd name="T54" fmla="*/ 37368 w 256"/>
                <a:gd name="T55" fmla="*/ 168922 h 216"/>
                <a:gd name="T56" fmla="*/ 0 w 256"/>
                <a:gd name="T57" fmla="*/ 149431 h 216"/>
                <a:gd name="T58" fmla="*/ 94233 w 256"/>
                <a:gd name="T59" fmla="*/ 129940 h 216"/>
                <a:gd name="T60" fmla="*/ 188466 w 256"/>
                <a:gd name="T61" fmla="*/ 292364 h 216"/>
                <a:gd name="T62" fmla="*/ 227459 w 256"/>
                <a:gd name="T63" fmla="*/ 292364 h 216"/>
                <a:gd name="T64" fmla="*/ 207963 w 256"/>
                <a:gd name="T65" fmla="*/ 168922 h 216"/>
                <a:gd name="T66" fmla="*/ 188466 w 256"/>
                <a:gd name="T67" fmla="*/ 292364 h 216"/>
                <a:gd name="T68" fmla="*/ 129977 w 256"/>
                <a:gd name="T69" fmla="*/ 168922 h 216"/>
                <a:gd name="T70" fmla="*/ 110480 w 256"/>
                <a:gd name="T71" fmla="*/ 292364 h 216"/>
                <a:gd name="T72" fmla="*/ 149473 w 256"/>
                <a:gd name="T73" fmla="*/ 292364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6" h="21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60"/>
                  </a:moveTo>
                  <a:cubicBezTo>
                    <a:pt x="225" y="60"/>
                    <a:pt x="222" y="61"/>
                    <a:pt x="220" y="64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6" y="77"/>
                    <a:pt x="183" y="76"/>
                    <a:pt x="180" y="76"/>
                  </a:cubicBezTo>
                  <a:cubicBezTo>
                    <a:pt x="173" y="76"/>
                    <a:pt x="168" y="81"/>
                    <a:pt x="168" y="88"/>
                  </a:cubicBezTo>
                  <a:cubicBezTo>
                    <a:pt x="168" y="91"/>
                    <a:pt x="169" y="94"/>
                    <a:pt x="172" y="96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90" y="115"/>
                    <a:pt x="193" y="116"/>
                    <a:pt x="196" y="116"/>
                  </a:cubicBezTo>
                  <a:cubicBezTo>
                    <a:pt x="199" y="116"/>
                    <a:pt x="202" y="115"/>
                    <a:pt x="204" y="112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9" y="78"/>
                    <a:pt x="240" y="75"/>
                    <a:pt x="240" y="72"/>
                  </a:cubicBezTo>
                  <a:cubicBezTo>
                    <a:pt x="240" y="65"/>
                    <a:pt x="235" y="60"/>
                    <a:pt x="228" y="60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" name="Freeform 67"/>
            <p:cNvSpPr>
              <a:spLocks noEditPoints="1"/>
            </p:cNvSpPr>
            <p:nvPr/>
          </p:nvSpPr>
          <p:spPr bwMode="auto">
            <a:xfrm>
              <a:off x="6937375" y="893763"/>
              <a:ext cx="415925" cy="350837"/>
            </a:xfrm>
            <a:custGeom>
              <a:avLst/>
              <a:gdLst>
                <a:gd name="T0" fmla="*/ 246955 w 256"/>
                <a:gd name="T1" fmla="*/ 136437 h 216"/>
                <a:gd name="T2" fmla="*/ 415925 w 256"/>
                <a:gd name="T3" fmla="*/ 136437 h 216"/>
                <a:gd name="T4" fmla="*/ 370433 w 256"/>
                <a:gd name="T5" fmla="*/ 116946 h 216"/>
                <a:gd name="T6" fmla="*/ 272951 w 256"/>
                <a:gd name="T7" fmla="*/ 136437 h 216"/>
                <a:gd name="T8" fmla="*/ 370433 w 256"/>
                <a:gd name="T9" fmla="*/ 155928 h 216"/>
                <a:gd name="T10" fmla="*/ 370433 w 256"/>
                <a:gd name="T11" fmla="*/ 116946 h 216"/>
                <a:gd name="T12" fmla="*/ 230708 w 256"/>
                <a:gd name="T13" fmla="*/ 29236 h 216"/>
                <a:gd name="T14" fmla="*/ 227459 w 256"/>
                <a:gd name="T15" fmla="*/ 19491 h 216"/>
                <a:gd name="T16" fmla="*/ 264827 w 256"/>
                <a:gd name="T17" fmla="*/ 11370 h 216"/>
                <a:gd name="T18" fmla="*/ 282699 w 256"/>
                <a:gd name="T19" fmla="*/ 45479 h 216"/>
                <a:gd name="T20" fmla="*/ 185217 w 256"/>
                <a:gd name="T21" fmla="*/ 29236 h 216"/>
                <a:gd name="T22" fmla="*/ 99107 w 256"/>
                <a:gd name="T23" fmla="*/ 110449 h 216"/>
                <a:gd name="T24" fmla="*/ 151098 w 256"/>
                <a:gd name="T25" fmla="*/ 11370 h 216"/>
                <a:gd name="T26" fmla="*/ 188466 w 256"/>
                <a:gd name="T27" fmla="*/ 19491 h 216"/>
                <a:gd name="T28" fmla="*/ 159221 w 256"/>
                <a:gd name="T29" fmla="*/ 129940 h 216"/>
                <a:gd name="T30" fmla="*/ 227459 w 256"/>
                <a:gd name="T31" fmla="*/ 136437 h 216"/>
                <a:gd name="T32" fmla="*/ 266452 w 256"/>
                <a:gd name="T33" fmla="*/ 292364 h 216"/>
                <a:gd name="T34" fmla="*/ 305445 w 256"/>
                <a:gd name="T35" fmla="*/ 292364 h 216"/>
                <a:gd name="T36" fmla="*/ 331440 w 256"/>
                <a:gd name="T37" fmla="*/ 240388 h 216"/>
                <a:gd name="T38" fmla="*/ 337939 w 256"/>
                <a:gd name="T39" fmla="*/ 336219 h 216"/>
                <a:gd name="T40" fmla="*/ 318443 w 256"/>
                <a:gd name="T41" fmla="*/ 350837 h 216"/>
                <a:gd name="T42" fmla="*/ 310319 w 256"/>
                <a:gd name="T43" fmla="*/ 350837 h 216"/>
                <a:gd name="T44" fmla="*/ 97482 w 256"/>
                <a:gd name="T45" fmla="*/ 350837 h 216"/>
                <a:gd name="T46" fmla="*/ 77986 w 256"/>
                <a:gd name="T47" fmla="*/ 336219 h 216"/>
                <a:gd name="T48" fmla="*/ 37368 w 256"/>
                <a:gd name="T49" fmla="*/ 168922 h 216"/>
                <a:gd name="T50" fmla="*/ 0 w 256"/>
                <a:gd name="T51" fmla="*/ 149431 h 216"/>
                <a:gd name="T52" fmla="*/ 94233 w 256"/>
                <a:gd name="T53" fmla="*/ 129940 h 216"/>
                <a:gd name="T54" fmla="*/ 188466 w 256"/>
                <a:gd name="T55" fmla="*/ 292364 h 216"/>
                <a:gd name="T56" fmla="*/ 227459 w 256"/>
                <a:gd name="T57" fmla="*/ 292364 h 216"/>
                <a:gd name="T58" fmla="*/ 207963 w 256"/>
                <a:gd name="T59" fmla="*/ 168922 h 216"/>
                <a:gd name="T60" fmla="*/ 188466 w 256"/>
                <a:gd name="T61" fmla="*/ 292364 h 216"/>
                <a:gd name="T62" fmla="*/ 129977 w 256"/>
                <a:gd name="T63" fmla="*/ 168922 h 216"/>
                <a:gd name="T64" fmla="*/ 110480 w 256"/>
                <a:gd name="T65" fmla="*/ 292364 h 216"/>
                <a:gd name="T66" fmla="*/ 149473 w 256"/>
                <a:gd name="T67" fmla="*/ 292364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6" h="21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72"/>
                  </a:moveTo>
                  <a:cubicBezTo>
                    <a:pt x="180" y="72"/>
                    <a:pt x="180" y="72"/>
                    <a:pt x="180" y="72"/>
                  </a:cubicBezTo>
                  <a:cubicBezTo>
                    <a:pt x="173" y="72"/>
                    <a:pt x="168" y="77"/>
                    <a:pt x="168" y="84"/>
                  </a:cubicBezTo>
                  <a:cubicBezTo>
                    <a:pt x="168" y="91"/>
                    <a:pt x="173" y="96"/>
                    <a:pt x="180" y="9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35" y="96"/>
                    <a:pt x="240" y="91"/>
                    <a:pt x="240" y="84"/>
                  </a:cubicBezTo>
                  <a:cubicBezTo>
                    <a:pt x="240" y="77"/>
                    <a:pt x="235" y="72"/>
                    <a:pt x="228" y="72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" name="Freeform 68"/>
            <p:cNvSpPr>
              <a:spLocks noEditPoints="1"/>
            </p:cNvSpPr>
            <p:nvPr/>
          </p:nvSpPr>
          <p:spPr bwMode="auto">
            <a:xfrm>
              <a:off x="6208713" y="893763"/>
              <a:ext cx="415925" cy="350837"/>
            </a:xfrm>
            <a:custGeom>
              <a:avLst/>
              <a:gdLst>
                <a:gd name="T0" fmla="*/ 246955 w 256"/>
                <a:gd name="T1" fmla="*/ 136437 h 216"/>
                <a:gd name="T2" fmla="*/ 415925 w 256"/>
                <a:gd name="T3" fmla="*/ 136437 h 216"/>
                <a:gd name="T4" fmla="*/ 370433 w 256"/>
                <a:gd name="T5" fmla="*/ 116946 h 216"/>
                <a:gd name="T6" fmla="*/ 350937 w 256"/>
                <a:gd name="T7" fmla="*/ 97455 h 216"/>
                <a:gd name="T8" fmla="*/ 311944 w 256"/>
                <a:gd name="T9" fmla="*/ 97455 h 216"/>
                <a:gd name="T10" fmla="*/ 292447 w 256"/>
                <a:gd name="T11" fmla="*/ 116946 h 216"/>
                <a:gd name="T12" fmla="*/ 292447 w 256"/>
                <a:gd name="T13" fmla="*/ 155928 h 216"/>
                <a:gd name="T14" fmla="*/ 311944 w 256"/>
                <a:gd name="T15" fmla="*/ 175419 h 216"/>
                <a:gd name="T16" fmla="*/ 350937 w 256"/>
                <a:gd name="T17" fmla="*/ 175419 h 216"/>
                <a:gd name="T18" fmla="*/ 370433 w 256"/>
                <a:gd name="T19" fmla="*/ 155928 h 216"/>
                <a:gd name="T20" fmla="*/ 370433 w 256"/>
                <a:gd name="T21" fmla="*/ 116946 h 216"/>
                <a:gd name="T22" fmla="*/ 230708 w 256"/>
                <a:gd name="T23" fmla="*/ 29236 h 216"/>
                <a:gd name="T24" fmla="*/ 227459 w 256"/>
                <a:gd name="T25" fmla="*/ 19491 h 216"/>
                <a:gd name="T26" fmla="*/ 264827 w 256"/>
                <a:gd name="T27" fmla="*/ 11370 h 216"/>
                <a:gd name="T28" fmla="*/ 282699 w 256"/>
                <a:gd name="T29" fmla="*/ 45479 h 216"/>
                <a:gd name="T30" fmla="*/ 185217 w 256"/>
                <a:gd name="T31" fmla="*/ 29236 h 216"/>
                <a:gd name="T32" fmla="*/ 99107 w 256"/>
                <a:gd name="T33" fmla="*/ 110449 h 216"/>
                <a:gd name="T34" fmla="*/ 151098 w 256"/>
                <a:gd name="T35" fmla="*/ 11370 h 216"/>
                <a:gd name="T36" fmla="*/ 188466 w 256"/>
                <a:gd name="T37" fmla="*/ 19491 h 216"/>
                <a:gd name="T38" fmla="*/ 159221 w 256"/>
                <a:gd name="T39" fmla="*/ 129940 h 216"/>
                <a:gd name="T40" fmla="*/ 227459 w 256"/>
                <a:gd name="T41" fmla="*/ 136437 h 216"/>
                <a:gd name="T42" fmla="*/ 266452 w 256"/>
                <a:gd name="T43" fmla="*/ 292364 h 216"/>
                <a:gd name="T44" fmla="*/ 305445 w 256"/>
                <a:gd name="T45" fmla="*/ 292364 h 216"/>
                <a:gd name="T46" fmla="*/ 331440 w 256"/>
                <a:gd name="T47" fmla="*/ 240388 h 216"/>
                <a:gd name="T48" fmla="*/ 337939 w 256"/>
                <a:gd name="T49" fmla="*/ 336219 h 216"/>
                <a:gd name="T50" fmla="*/ 318443 w 256"/>
                <a:gd name="T51" fmla="*/ 350837 h 216"/>
                <a:gd name="T52" fmla="*/ 310319 w 256"/>
                <a:gd name="T53" fmla="*/ 350837 h 216"/>
                <a:gd name="T54" fmla="*/ 97482 w 256"/>
                <a:gd name="T55" fmla="*/ 350837 h 216"/>
                <a:gd name="T56" fmla="*/ 77986 w 256"/>
                <a:gd name="T57" fmla="*/ 336219 h 216"/>
                <a:gd name="T58" fmla="*/ 37368 w 256"/>
                <a:gd name="T59" fmla="*/ 168922 h 216"/>
                <a:gd name="T60" fmla="*/ 0 w 256"/>
                <a:gd name="T61" fmla="*/ 149431 h 216"/>
                <a:gd name="T62" fmla="*/ 94233 w 256"/>
                <a:gd name="T63" fmla="*/ 129940 h 216"/>
                <a:gd name="T64" fmla="*/ 188466 w 256"/>
                <a:gd name="T65" fmla="*/ 292364 h 216"/>
                <a:gd name="T66" fmla="*/ 227459 w 256"/>
                <a:gd name="T67" fmla="*/ 292364 h 216"/>
                <a:gd name="T68" fmla="*/ 207963 w 256"/>
                <a:gd name="T69" fmla="*/ 168922 h 216"/>
                <a:gd name="T70" fmla="*/ 188466 w 256"/>
                <a:gd name="T71" fmla="*/ 292364 h 216"/>
                <a:gd name="T72" fmla="*/ 129977 w 256"/>
                <a:gd name="T73" fmla="*/ 168922 h 216"/>
                <a:gd name="T74" fmla="*/ 110480 w 256"/>
                <a:gd name="T75" fmla="*/ 292364 h 216"/>
                <a:gd name="T76" fmla="*/ 149473 w 256"/>
                <a:gd name="T77" fmla="*/ 292364 h 2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56" h="21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72"/>
                  </a:moveTo>
                  <a:cubicBezTo>
                    <a:pt x="216" y="72"/>
                    <a:pt x="216" y="72"/>
                    <a:pt x="216" y="72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6" y="53"/>
                    <a:pt x="211" y="48"/>
                    <a:pt x="204" y="48"/>
                  </a:cubicBezTo>
                  <a:cubicBezTo>
                    <a:pt x="197" y="48"/>
                    <a:pt x="192" y="53"/>
                    <a:pt x="192" y="60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73" y="72"/>
                    <a:pt x="168" y="77"/>
                    <a:pt x="168" y="84"/>
                  </a:cubicBezTo>
                  <a:cubicBezTo>
                    <a:pt x="168" y="91"/>
                    <a:pt x="173" y="96"/>
                    <a:pt x="180" y="96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15"/>
                    <a:pt x="197" y="120"/>
                    <a:pt x="204" y="120"/>
                  </a:cubicBezTo>
                  <a:cubicBezTo>
                    <a:pt x="211" y="120"/>
                    <a:pt x="216" y="115"/>
                    <a:pt x="216" y="108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35" y="96"/>
                    <a:pt x="240" y="91"/>
                    <a:pt x="240" y="84"/>
                  </a:cubicBezTo>
                  <a:cubicBezTo>
                    <a:pt x="240" y="77"/>
                    <a:pt x="235" y="72"/>
                    <a:pt x="228" y="72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" name="Freeform 69"/>
            <p:cNvSpPr>
              <a:spLocks noEditPoints="1"/>
            </p:cNvSpPr>
            <p:nvPr/>
          </p:nvSpPr>
          <p:spPr bwMode="auto">
            <a:xfrm>
              <a:off x="5480050" y="893763"/>
              <a:ext cx="415925" cy="350837"/>
            </a:xfrm>
            <a:custGeom>
              <a:avLst/>
              <a:gdLst>
                <a:gd name="T0" fmla="*/ 415925 w 256"/>
                <a:gd name="T1" fmla="*/ 147806 h 216"/>
                <a:gd name="T2" fmla="*/ 415925 w 256"/>
                <a:gd name="T3" fmla="*/ 149431 h 216"/>
                <a:gd name="T4" fmla="*/ 415925 w 256"/>
                <a:gd name="T5" fmla="*/ 149431 h 216"/>
                <a:gd name="T6" fmla="*/ 378557 w 256"/>
                <a:gd name="T7" fmla="*/ 168922 h 216"/>
                <a:gd name="T8" fmla="*/ 337939 w 256"/>
                <a:gd name="T9" fmla="*/ 336219 h 216"/>
                <a:gd name="T10" fmla="*/ 315193 w 256"/>
                <a:gd name="T11" fmla="*/ 350837 h 216"/>
                <a:gd name="T12" fmla="*/ 97482 w 256"/>
                <a:gd name="T13" fmla="*/ 350837 h 216"/>
                <a:gd name="T14" fmla="*/ 97482 w 256"/>
                <a:gd name="T15" fmla="*/ 350837 h 216"/>
                <a:gd name="T16" fmla="*/ 77986 w 256"/>
                <a:gd name="T17" fmla="*/ 336219 h 216"/>
                <a:gd name="T18" fmla="*/ 19496 w 256"/>
                <a:gd name="T19" fmla="*/ 168922 h 216"/>
                <a:gd name="T20" fmla="*/ 19496 w 256"/>
                <a:gd name="T21" fmla="*/ 129940 h 216"/>
                <a:gd name="T22" fmla="*/ 159221 w 256"/>
                <a:gd name="T23" fmla="*/ 129940 h 216"/>
                <a:gd name="T24" fmla="*/ 240457 w 256"/>
                <a:gd name="T25" fmla="*/ 129940 h 216"/>
                <a:gd name="T26" fmla="*/ 289198 w 256"/>
                <a:gd name="T27" fmla="*/ 129940 h 216"/>
                <a:gd name="T28" fmla="*/ 318443 w 256"/>
                <a:gd name="T29" fmla="*/ 129940 h 216"/>
                <a:gd name="T30" fmla="*/ 396429 w 256"/>
                <a:gd name="T31" fmla="*/ 129940 h 216"/>
                <a:gd name="T32" fmla="*/ 398053 w 256"/>
                <a:gd name="T33" fmla="*/ 129940 h 216"/>
                <a:gd name="T34" fmla="*/ 415925 w 256"/>
                <a:gd name="T35" fmla="*/ 146182 h 216"/>
                <a:gd name="T36" fmla="*/ 129977 w 256"/>
                <a:gd name="T37" fmla="*/ 168922 h 216"/>
                <a:gd name="T38" fmla="*/ 110480 w 256"/>
                <a:gd name="T39" fmla="*/ 292364 h 216"/>
                <a:gd name="T40" fmla="*/ 149473 w 256"/>
                <a:gd name="T41" fmla="*/ 292364 h 216"/>
                <a:gd name="T42" fmla="*/ 227459 w 256"/>
                <a:gd name="T43" fmla="*/ 188412 h 216"/>
                <a:gd name="T44" fmla="*/ 188466 w 256"/>
                <a:gd name="T45" fmla="*/ 188412 h 216"/>
                <a:gd name="T46" fmla="*/ 207963 w 256"/>
                <a:gd name="T47" fmla="*/ 311855 h 216"/>
                <a:gd name="T48" fmla="*/ 227459 w 256"/>
                <a:gd name="T49" fmla="*/ 188412 h 216"/>
                <a:gd name="T50" fmla="*/ 285948 w 256"/>
                <a:gd name="T51" fmla="*/ 168922 h 216"/>
                <a:gd name="T52" fmla="*/ 266452 w 256"/>
                <a:gd name="T53" fmla="*/ 292364 h 216"/>
                <a:gd name="T54" fmla="*/ 305445 w 256"/>
                <a:gd name="T55" fmla="*/ 292364 h 216"/>
                <a:gd name="T56" fmla="*/ 230708 w 256"/>
                <a:gd name="T57" fmla="*/ 29236 h 216"/>
                <a:gd name="T58" fmla="*/ 227459 w 256"/>
                <a:gd name="T59" fmla="*/ 19491 h 216"/>
                <a:gd name="T60" fmla="*/ 264827 w 256"/>
                <a:gd name="T61" fmla="*/ 11370 h 216"/>
                <a:gd name="T62" fmla="*/ 316818 w 256"/>
                <a:gd name="T63" fmla="*/ 110449 h 216"/>
                <a:gd name="T64" fmla="*/ 230708 w 256"/>
                <a:gd name="T65" fmla="*/ 29236 h 216"/>
                <a:gd name="T66" fmla="*/ 142974 w 256"/>
                <a:gd name="T67" fmla="*/ 110449 h 216"/>
                <a:gd name="T68" fmla="*/ 151098 w 256"/>
                <a:gd name="T69" fmla="*/ 11370 h 216"/>
                <a:gd name="T70" fmla="*/ 168970 w 256"/>
                <a:gd name="T71" fmla="*/ 0 h 216"/>
                <a:gd name="T72" fmla="*/ 185217 w 256"/>
                <a:gd name="T73" fmla="*/ 29236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6" h="216">
                  <a:moveTo>
                    <a:pt x="256" y="90"/>
                  </a:moveTo>
                  <a:cubicBezTo>
                    <a:pt x="256" y="91"/>
                    <a:pt x="256" y="91"/>
                    <a:pt x="256" y="91"/>
                  </a:cubicBezTo>
                  <a:cubicBezTo>
                    <a:pt x="256" y="91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9"/>
                    <a:pt x="251" y="104"/>
                    <a:pt x="244" y="104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5" y="80"/>
                    <a:pt x="245" y="80"/>
                    <a:pt x="245" y="80"/>
                  </a:cubicBezTo>
                  <a:cubicBezTo>
                    <a:pt x="251" y="80"/>
                    <a:pt x="255" y="85"/>
                    <a:pt x="256" y="90"/>
                  </a:cubicBezTo>
                  <a:cubicBezTo>
                    <a:pt x="256" y="90"/>
                    <a:pt x="256" y="90"/>
                    <a:pt x="256" y="90"/>
                  </a:cubicBezTo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  <a:moveTo>
                    <a:pt x="140" y="116"/>
                  </a:move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lnTo>
                    <a:pt x="140" y="116"/>
                  </a:lnTo>
                  <a:close/>
                  <a:moveTo>
                    <a:pt x="188" y="116"/>
                  </a:moveTo>
                  <a:cubicBezTo>
                    <a:pt x="188" y="109"/>
                    <a:pt x="183" y="104"/>
                    <a:pt x="176" y="104"/>
                  </a:cubicBezTo>
                  <a:cubicBezTo>
                    <a:pt x="169" y="104"/>
                    <a:pt x="164" y="109"/>
                    <a:pt x="164" y="116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lnTo>
                    <a:pt x="188" y="116"/>
                  </a:lnTo>
                  <a:close/>
                  <a:moveTo>
                    <a:pt x="142" y="18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95" y="68"/>
                    <a:pt x="195" y="68"/>
                    <a:pt x="195" y="68"/>
                  </a:cubicBezTo>
                  <a:cubicBezTo>
                    <a:pt x="168" y="68"/>
                    <a:pt x="168" y="68"/>
                    <a:pt x="168" y="68"/>
                  </a:cubicBezTo>
                  <a:lnTo>
                    <a:pt x="142" y="18"/>
                  </a:lnTo>
                  <a:close/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" name="Freeform 70"/>
            <p:cNvSpPr>
              <a:spLocks noEditPoints="1"/>
            </p:cNvSpPr>
            <p:nvPr/>
          </p:nvSpPr>
          <p:spPr bwMode="auto">
            <a:xfrm>
              <a:off x="4791075" y="860425"/>
              <a:ext cx="338138" cy="415925"/>
            </a:xfrm>
            <a:custGeom>
              <a:avLst/>
              <a:gdLst>
                <a:gd name="T0" fmla="*/ 318630 w 208"/>
                <a:gd name="T1" fmla="*/ 415925 h 256"/>
                <a:gd name="T2" fmla="*/ 19508 w 208"/>
                <a:gd name="T3" fmla="*/ 415925 h 256"/>
                <a:gd name="T4" fmla="*/ 0 w 208"/>
                <a:gd name="T5" fmla="*/ 396429 h 256"/>
                <a:gd name="T6" fmla="*/ 0 w 208"/>
                <a:gd name="T7" fmla="*/ 376932 h 256"/>
                <a:gd name="T8" fmla="*/ 338138 w 208"/>
                <a:gd name="T9" fmla="*/ 376932 h 256"/>
                <a:gd name="T10" fmla="*/ 338138 w 208"/>
                <a:gd name="T11" fmla="*/ 396429 h 256"/>
                <a:gd name="T12" fmla="*/ 318630 w 208"/>
                <a:gd name="T13" fmla="*/ 415925 h 256"/>
                <a:gd name="T14" fmla="*/ 0 w 208"/>
                <a:gd name="T15" fmla="*/ 116979 h 256"/>
                <a:gd name="T16" fmla="*/ 19508 w 208"/>
                <a:gd name="T17" fmla="*/ 97482 h 256"/>
                <a:gd name="T18" fmla="*/ 71529 w 208"/>
                <a:gd name="T19" fmla="*/ 97482 h 256"/>
                <a:gd name="T20" fmla="*/ 169069 w 208"/>
                <a:gd name="T21" fmla="*/ 0 h 256"/>
                <a:gd name="T22" fmla="*/ 266609 w 208"/>
                <a:gd name="T23" fmla="*/ 97482 h 256"/>
                <a:gd name="T24" fmla="*/ 318630 w 208"/>
                <a:gd name="T25" fmla="*/ 97482 h 256"/>
                <a:gd name="T26" fmla="*/ 338138 w 208"/>
                <a:gd name="T27" fmla="*/ 116979 h 256"/>
                <a:gd name="T28" fmla="*/ 338138 w 208"/>
                <a:gd name="T29" fmla="*/ 357436 h 256"/>
                <a:gd name="T30" fmla="*/ 0 w 208"/>
                <a:gd name="T31" fmla="*/ 357436 h 256"/>
                <a:gd name="T32" fmla="*/ 0 w 208"/>
                <a:gd name="T33" fmla="*/ 116979 h 256"/>
                <a:gd name="T34" fmla="*/ 227593 w 208"/>
                <a:gd name="T35" fmla="*/ 97482 h 256"/>
                <a:gd name="T36" fmla="*/ 169069 w 208"/>
                <a:gd name="T37" fmla="*/ 38993 h 256"/>
                <a:gd name="T38" fmla="*/ 110545 w 208"/>
                <a:gd name="T39" fmla="*/ 97482 h 256"/>
                <a:gd name="T40" fmla="*/ 227593 w 208"/>
                <a:gd name="T41" fmla="*/ 97482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208" y="232"/>
                    <a:pt x="208" y="232"/>
                    <a:pt x="208" y="232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0" y="72"/>
                  </a:moveTo>
                  <a:cubicBezTo>
                    <a:pt x="0" y="65"/>
                    <a:pt x="5" y="60"/>
                    <a:pt x="12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27"/>
                    <a:pt x="71" y="0"/>
                    <a:pt x="104" y="0"/>
                  </a:cubicBezTo>
                  <a:cubicBezTo>
                    <a:pt x="137" y="0"/>
                    <a:pt x="164" y="27"/>
                    <a:pt x="164" y="6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203" y="60"/>
                    <a:pt x="208" y="65"/>
                    <a:pt x="208" y="72"/>
                  </a:cubicBezTo>
                  <a:cubicBezTo>
                    <a:pt x="208" y="220"/>
                    <a:pt x="208" y="220"/>
                    <a:pt x="208" y="220"/>
                  </a:cubicBezTo>
                  <a:cubicBezTo>
                    <a:pt x="0" y="220"/>
                    <a:pt x="0" y="220"/>
                    <a:pt x="0" y="220"/>
                  </a:cubicBezTo>
                  <a:lnTo>
                    <a:pt x="0" y="72"/>
                  </a:lnTo>
                  <a:close/>
                  <a:moveTo>
                    <a:pt x="140" y="60"/>
                  </a:moveTo>
                  <a:cubicBezTo>
                    <a:pt x="140" y="40"/>
                    <a:pt x="124" y="24"/>
                    <a:pt x="104" y="24"/>
                  </a:cubicBezTo>
                  <a:cubicBezTo>
                    <a:pt x="84" y="24"/>
                    <a:pt x="68" y="40"/>
                    <a:pt x="68" y="60"/>
                  </a:cubicBezTo>
                  <a:lnTo>
                    <a:pt x="14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" name="Freeform 71"/>
            <p:cNvSpPr>
              <a:spLocks noEditPoints="1"/>
            </p:cNvSpPr>
            <p:nvPr/>
          </p:nvSpPr>
          <p:spPr bwMode="auto">
            <a:xfrm>
              <a:off x="4022725" y="879475"/>
              <a:ext cx="417513" cy="377825"/>
            </a:xfrm>
            <a:custGeom>
              <a:avLst/>
              <a:gdLst>
                <a:gd name="T0" fmla="*/ 417513 w 256"/>
                <a:gd name="T1" fmla="*/ 156341 h 232"/>
                <a:gd name="T2" fmla="*/ 365324 w 256"/>
                <a:gd name="T3" fmla="*/ 208455 h 232"/>
                <a:gd name="T4" fmla="*/ 313135 w 256"/>
                <a:gd name="T5" fmla="*/ 156341 h 232"/>
                <a:gd name="T6" fmla="*/ 260946 w 256"/>
                <a:gd name="T7" fmla="*/ 208455 h 232"/>
                <a:gd name="T8" fmla="*/ 208757 w 256"/>
                <a:gd name="T9" fmla="*/ 156341 h 232"/>
                <a:gd name="T10" fmla="*/ 156567 w 256"/>
                <a:gd name="T11" fmla="*/ 208455 h 232"/>
                <a:gd name="T12" fmla="*/ 104378 w 256"/>
                <a:gd name="T13" fmla="*/ 156341 h 232"/>
                <a:gd name="T14" fmla="*/ 52189 w 256"/>
                <a:gd name="T15" fmla="*/ 208455 h 232"/>
                <a:gd name="T16" fmla="*/ 0 w 256"/>
                <a:gd name="T17" fmla="*/ 156341 h 232"/>
                <a:gd name="T18" fmla="*/ 37511 w 256"/>
                <a:gd name="T19" fmla="*/ 58628 h 232"/>
                <a:gd name="T20" fmla="*/ 381633 w 256"/>
                <a:gd name="T21" fmla="*/ 58628 h 232"/>
                <a:gd name="T22" fmla="*/ 417513 w 256"/>
                <a:gd name="T23" fmla="*/ 156341 h 232"/>
                <a:gd name="T24" fmla="*/ 352277 w 256"/>
                <a:gd name="T25" fmla="*/ 39085 h 232"/>
                <a:gd name="T26" fmla="*/ 65236 w 256"/>
                <a:gd name="T27" fmla="*/ 39085 h 232"/>
                <a:gd name="T28" fmla="*/ 45665 w 256"/>
                <a:gd name="T29" fmla="*/ 19543 h 232"/>
                <a:gd name="T30" fmla="*/ 65236 w 256"/>
                <a:gd name="T31" fmla="*/ 0 h 232"/>
                <a:gd name="T32" fmla="*/ 352277 w 256"/>
                <a:gd name="T33" fmla="*/ 0 h 232"/>
                <a:gd name="T34" fmla="*/ 371848 w 256"/>
                <a:gd name="T35" fmla="*/ 19543 h 232"/>
                <a:gd name="T36" fmla="*/ 352277 w 256"/>
                <a:gd name="T37" fmla="*/ 39085 h 232"/>
                <a:gd name="T38" fmla="*/ 58713 w 256"/>
                <a:gd name="T39" fmla="*/ 227998 h 232"/>
                <a:gd name="T40" fmla="*/ 58713 w 256"/>
                <a:gd name="T41" fmla="*/ 227998 h 232"/>
                <a:gd name="T42" fmla="*/ 63605 w 256"/>
                <a:gd name="T43" fmla="*/ 226369 h 232"/>
                <a:gd name="T44" fmla="*/ 65236 w 256"/>
                <a:gd name="T45" fmla="*/ 226369 h 232"/>
                <a:gd name="T46" fmla="*/ 68498 w 256"/>
                <a:gd name="T47" fmla="*/ 226369 h 232"/>
                <a:gd name="T48" fmla="*/ 78284 w 256"/>
                <a:gd name="T49" fmla="*/ 223112 h 232"/>
                <a:gd name="T50" fmla="*/ 78284 w 256"/>
                <a:gd name="T51" fmla="*/ 223112 h 232"/>
                <a:gd name="T52" fmla="*/ 78284 w 256"/>
                <a:gd name="T53" fmla="*/ 319197 h 232"/>
                <a:gd name="T54" fmla="*/ 339229 w 256"/>
                <a:gd name="T55" fmla="*/ 319197 h 232"/>
                <a:gd name="T56" fmla="*/ 339229 w 256"/>
                <a:gd name="T57" fmla="*/ 223112 h 232"/>
                <a:gd name="T58" fmla="*/ 339229 w 256"/>
                <a:gd name="T59" fmla="*/ 223112 h 232"/>
                <a:gd name="T60" fmla="*/ 349015 w 256"/>
                <a:gd name="T61" fmla="*/ 226369 h 232"/>
                <a:gd name="T62" fmla="*/ 352277 w 256"/>
                <a:gd name="T63" fmla="*/ 226369 h 232"/>
                <a:gd name="T64" fmla="*/ 353908 w 256"/>
                <a:gd name="T65" fmla="*/ 226369 h 232"/>
                <a:gd name="T66" fmla="*/ 358800 w 256"/>
                <a:gd name="T67" fmla="*/ 227998 h 232"/>
                <a:gd name="T68" fmla="*/ 358800 w 256"/>
                <a:gd name="T69" fmla="*/ 227998 h 232"/>
                <a:gd name="T70" fmla="*/ 365324 w 256"/>
                <a:gd name="T71" fmla="*/ 227998 h 232"/>
                <a:gd name="T72" fmla="*/ 378371 w 256"/>
                <a:gd name="T73" fmla="*/ 226369 h 232"/>
                <a:gd name="T74" fmla="*/ 378371 w 256"/>
                <a:gd name="T75" fmla="*/ 358282 h 232"/>
                <a:gd name="T76" fmla="*/ 358800 w 256"/>
                <a:gd name="T77" fmla="*/ 377825 h 232"/>
                <a:gd name="T78" fmla="*/ 58713 w 256"/>
                <a:gd name="T79" fmla="*/ 377825 h 232"/>
                <a:gd name="T80" fmla="*/ 39142 w 256"/>
                <a:gd name="T81" fmla="*/ 358282 h 232"/>
                <a:gd name="T82" fmla="*/ 39142 w 256"/>
                <a:gd name="T83" fmla="*/ 226369 h 232"/>
                <a:gd name="T84" fmla="*/ 52189 w 256"/>
                <a:gd name="T85" fmla="*/ 227998 h 232"/>
                <a:gd name="T86" fmla="*/ 58713 w 256"/>
                <a:gd name="T87" fmla="*/ 227998 h 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6" h="232">
                  <a:moveTo>
                    <a:pt x="256" y="96"/>
                  </a:moveTo>
                  <a:cubicBezTo>
                    <a:pt x="256" y="114"/>
                    <a:pt x="242" y="128"/>
                    <a:pt x="224" y="128"/>
                  </a:cubicBezTo>
                  <a:cubicBezTo>
                    <a:pt x="206" y="128"/>
                    <a:pt x="192" y="114"/>
                    <a:pt x="192" y="96"/>
                  </a:cubicBezTo>
                  <a:cubicBezTo>
                    <a:pt x="192" y="114"/>
                    <a:pt x="178" y="128"/>
                    <a:pt x="160" y="128"/>
                  </a:cubicBezTo>
                  <a:cubicBezTo>
                    <a:pt x="142" y="128"/>
                    <a:pt x="128" y="114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  <a:cubicBezTo>
                    <a:pt x="78" y="128"/>
                    <a:pt x="64" y="114"/>
                    <a:pt x="64" y="96"/>
                  </a:cubicBezTo>
                  <a:cubicBezTo>
                    <a:pt x="64" y="114"/>
                    <a:pt x="50" y="128"/>
                    <a:pt x="32" y="128"/>
                  </a:cubicBezTo>
                  <a:cubicBezTo>
                    <a:pt x="14" y="128"/>
                    <a:pt x="0" y="114"/>
                    <a:pt x="0" y="9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4" y="36"/>
                    <a:pt x="234" y="36"/>
                    <a:pt x="234" y="36"/>
                  </a:cubicBezTo>
                  <a:lnTo>
                    <a:pt x="256" y="96"/>
                  </a:lnTo>
                  <a:close/>
                  <a:moveTo>
                    <a:pt x="216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33" y="24"/>
                    <a:pt x="28" y="19"/>
                    <a:pt x="28" y="12"/>
                  </a:cubicBezTo>
                  <a:cubicBezTo>
                    <a:pt x="28" y="5"/>
                    <a:pt x="33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3" y="0"/>
                    <a:pt x="228" y="5"/>
                    <a:pt x="228" y="12"/>
                  </a:cubicBezTo>
                  <a:cubicBezTo>
                    <a:pt x="228" y="19"/>
                    <a:pt x="223" y="24"/>
                    <a:pt x="216" y="24"/>
                  </a:cubicBezTo>
                  <a:moveTo>
                    <a:pt x="36" y="140"/>
                  </a:moveTo>
                  <a:cubicBezTo>
                    <a:pt x="36" y="140"/>
                    <a:pt x="36" y="140"/>
                    <a:pt x="36" y="140"/>
                  </a:cubicBezTo>
                  <a:cubicBezTo>
                    <a:pt x="37" y="140"/>
                    <a:pt x="38" y="140"/>
                    <a:pt x="39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1" y="139"/>
                    <a:pt x="41" y="139"/>
                    <a:pt x="42" y="139"/>
                  </a:cubicBezTo>
                  <a:cubicBezTo>
                    <a:pt x="44" y="138"/>
                    <a:pt x="46" y="138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10" y="138"/>
                    <a:pt x="212" y="138"/>
                    <a:pt x="214" y="139"/>
                  </a:cubicBezTo>
                  <a:cubicBezTo>
                    <a:pt x="215" y="139"/>
                    <a:pt x="215" y="139"/>
                    <a:pt x="216" y="139"/>
                  </a:cubicBezTo>
                  <a:cubicBezTo>
                    <a:pt x="216" y="139"/>
                    <a:pt x="216" y="139"/>
                    <a:pt x="217" y="139"/>
                  </a:cubicBezTo>
                  <a:cubicBezTo>
                    <a:pt x="218" y="140"/>
                    <a:pt x="219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40"/>
                    <a:pt x="223" y="140"/>
                    <a:pt x="224" y="140"/>
                  </a:cubicBezTo>
                  <a:cubicBezTo>
                    <a:pt x="227" y="140"/>
                    <a:pt x="229" y="140"/>
                    <a:pt x="232" y="139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29" y="232"/>
                    <a:pt x="24" y="227"/>
                    <a:pt x="24" y="220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7" y="140"/>
                    <a:pt x="29" y="140"/>
                    <a:pt x="32" y="140"/>
                  </a:cubicBezTo>
                  <a:cubicBezTo>
                    <a:pt x="33" y="140"/>
                    <a:pt x="35" y="140"/>
                    <a:pt x="36" y="14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" name="Freeform 72"/>
            <p:cNvSpPr>
              <a:spLocks noEditPoints="1"/>
            </p:cNvSpPr>
            <p:nvPr/>
          </p:nvSpPr>
          <p:spPr bwMode="auto">
            <a:xfrm>
              <a:off x="3295650" y="866775"/>
              <a:ext cx="415925" cy="371475"/>
            </a:xfrm>
            <a:custGeom>
              <a:avLst/>
              <a:gdLst>
                <a:gd name="T0" fmla="*/ 331440 w 256"/>
                <a:gd name="T1" fmla="*/ 169445 h 228"/>
                <a:gd name="T2" fmla="*/ 246955 w 256"/>
                <a:gd name="T3" fmla="*/ 84722 h 228"/>
                <a:gd name="T4" fmla="*/ 331440 w 256"/>
                <a:gd name="T5" fmla="*/ 0 h 228"/>
                <a:gd name="T6" fmla="*/ 415925 w 256"/>
                <a:gd name="T7" fmla="*/ 84722 h 228"/>
                <a:gd name="T8" fmla="*/ 331440 w 256"/>
                <a:gd name="T9" fmla="*/ 169445 h 228"/>
                <a:gd name="T10" fmla="*/ 376932 w 256"/>
                <a:gd name="T11" fmla="*/ 58654 h 228"/>
                <a:gd name="T12" fmla="*/ 376932 w 256"/>
                <a:gd name="T13" fmla="*/ 58654 h 228"/>
                <a:gd name="T14" fmla="*/ 357436 w 256"/>
                <a:gd name="T15" fmla="*/ 39103 h 228"/>
                <a:gd name="T16" fmla="*/ 344438 w 256"/>
                <a:gd name="T17" fmla="*/ 45620 h 228"/>
                <a:gd name="T18" fmla="*/ 331440 w 256"/>
                <a:gd name="T19" fmla="*/ 57025 h 228"/>
                <a:gd name="T20" fmla="*/ 318443 w 256"/>
                <a:gd name="T21" fmla="*/ 45620 h 228"/>
                <a:gd name="T22" fmla="*/ 305445 w 256"/>
                <a:gd name="T23" fmla="*/ 39103 h 228"/>
                <a:gd name="T24" fmla="*/ 285948 w 256"/>
                <a:gd name="T25" fmla="*/ 58654 h 228"/>
                <a:gd name="T26" fmla="*/ 292447 w 256"/>
                <a:gd name="T27" fmla="*/ 71688 h 228"/>
                <a:gd name="T28" fmla="*/ 303820 w 256"/>
                <a:gd name="T29" fmla="*/ 84722 h 228"/>
                <a:gd name="T30" fmla="*/ 292447 w 256"/>
                <a:gd name="T31" fmla="*/ 97757 h 228"/>
                <a:gd name="T32" fmla="*/ 285948 w 256"/>
                <a:gd name="T33" fmla="*/ 110791 h 228"/>
                <a:gd name="T34" fmla="*/ 305445 w 256"/>
                <a:gd name="T35" fmla="*/ 130342 h 228"/>
                <a:gd name="T36" fmla="*/ 318443 w 256"/>
                <a:gd name="T37" fmla="*/ 123825 h 228"/>
                <a:gd name="T38" fmla="*/ 331440 w 256"/>
                <a:gd name="T39" fmla="*/ 112420 h 228"/>
                <a:gd name="T40" fmla="*/ 344438 w 256"/>
                <a:gd name="T41" fmla="*/ 123825 h 228"/>
                <a:gd name="T42" fmla="*/ 357436 w 256"/>
                <a:gd name="T43" fmla="*/ 130342 h 228"/>
                <a:gd name="T44" fmla="*/ 376932 w 256"/>
                <a:gd name="T45" fmla="*/ 110791 h 228"/>
                <a:gd name="T46" fmla="*/ 370433 w 256"/>
                <a:gd name="T47" fmla="*/ 97757 h 228"/>
                <a:gd name="T48" fmla="*/ 359060 w 256"/>
                <a:gd name="T49" fmla="*/ 84722 h 228"/>
                <a:gd name="T50" fmla="*/ 370433 w 256"/>
                <a:gd name="T51" fmla="*/ 71688 h 228"/>
                <a:gd name="T52" fmla="*/ 376932 w 256"/>
                <a:gd name="T53" fmla="*/ 58654 h 228"/>
                <a:gd name="T54" fmla="*/ 376932 w 256"/>
                <a:gd name="T55" fmla="*/ 58654 h 228"/>
                <a:gd name="T56" fmla="*/ 376932 w 256"/>
                <a:gd name="T57" fmla="*/ 117308 h 228"/>
                <a:gd name="T58" fmla="*/ 376932 w 256"/>
                <a:gd name="T59" fmla="*/ 117308 h 228"/>
                <a:gd name="T60" fmla="*/ 157597 w 256"/>
                <a:gd name="T61" fmla="*/ 226469 h 228"/>
                <a:gd name="T62" fmla="*/ 324941 w 256"/>
                <a:gd name="T63" fmla="*/ 216694 h 228"/>
                <a:gd name="T64" fmla="*/ 337939 w 256"/>
                <a:gd name="T65" fmla="*/ 188996 h 228"/>
                <a:gd name="T66" fmla="*/ 386680 w 256"/>
                <a:gd name="T67" fmla="*/ 172703 h 228"/>
                <a:gd name="T68" fmla="*/ 355811 w 256"/>
                <a:gd name="T69" fmla="*/ 242762 h 228"/>
                <a:gd name="T70" fmla="*/ 355811 w 256"/>
                <a:gd name="T71" fmla="*/ 242762 h 228"/>
                <a:gd name="T72" fmla="*/ 339564 w 256"/>
                <a:gd name="T73" fmla="*/ 254167 h 228"/>
                <a:gd name="T74" fmla="*/ 170594 w 256"/>
                <a:gd name="T75" fmla="*/ 265572 h 228"/>
                <a:gd name="T76" fmla="*/ 180342 w 256"/>
                <a:gd name="T77" fmla="*/ 293270 h 228"/>
                <a:gd name="T78" fmla="*/ 363934 w 256"/>
                <a:gd name="T79" fmla="*/ 293270 h 228"/>
                <a:gd name="T80" fmla="*/ 402927 w 256"/>
                <a:gd name="T81" fmla="*/ 332372 h 228"/>
                <a:gd name="T82" fmla="*/ 363934 w 256"/>
                <a:gd name="T83" fmla="*/ 371475 h 228"/>
                <a:gd name="T84" fmla="*/ 324941 w 256"/>
                <a:gd name="T85" fmla="*/ 332372 h 228"/>
                <a:gd name="T86" fmla="*/ 142974 w 256"/>
                <a:gd name="T87" fmla="*/ 332372 h 228"/>
                <a:gd name="T88" fmla="*/ 103981 w 256"/>
                <a:gd name="T89" fmla="*/ 371475 h 228"/>
                <a:gd name="T90" fmla="*/ 64988 w 256"/>
                <a:gd name="T91" fmla="*/ 332372 h 228"/>
                <a:gd name="T92" fmla="*/ 103981 w 256"/>
                <a:gd name="T93" fmla="*/ 293270 h 228"/>
                <a:gd name="T94" fmla="*/ 139725 w 256"/>
                <a:gd name="T95" fmla="*/ 293270 h 228"/>
                <a:gd name="T96" fmla="*/ 63364 w 256"/>
                <a:gd name="T97" fmla="*/ 78205 h 228"/>
                <a:gd name="T98" fmla="*/ 19496 w 256"/>
                <a:gd name="T99" fmla="*/ 78205 h 228"/>
                <a:gd name="T100" fmla="*/ 0 w 256"/>
                <a:gd name="T101" fmla="*/ 58654 h 228"/>
                <a:gd name="T102" fmla="*/ 19496 w 256"/>
                <a:gd name="T103" fmla="*/ 39103 h 228"/>
                <a:gd name="T104" fmla="*/ 77986 w 256"/>
                <a:gd name="T105" fmla="*/ 39103 h 228"/>
                <a:gd name="T106" fmla="*/ 95858 w 256"/>
                <a:gd name="T107" fmla="*/ 52137 h 228"/>
                <a:gd name="T108" fmla="*/ 95858 w 256"/>
                <a:gd name="T109" fmla="*/ 52137 h 228"/>
                <a:gd name="T110" fmla="*/ 107231 w 256"/>
                <a:gd name="T111" fmla="*/ 84722 h 228"/>
                <a:gd name="T112" fmla="*/ 227459 w 256"/>
                <a:gd name="T113" fmla="*/ 84722 h 228"/>
                <a:gd name="T114" fmla="*/ 235583 w 256"/>
                <a:gd name="T115" fmla="*/ 123825 h 228"/>
                <a:gd name="T116" fmla="*/ 121853 w 256"/>
                <a:gd name="T117" fmla="*/ 123825 h 228"/>
                <a:gd name="T118" fmla="*/ 157597 w 256"/>
                <a:gd name="T119" fmla="*/ 226469 h 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6" h="228">
                  <a:moveTo>
                    <a:pt x="204" y="104"/>
                  </a:moveTo>
                  <a:cubicBezTo>
                    <a:pt x="175" y="104"/>
                    <a:pt x="152" y="81"/>
                    <a:pt x="152" y="52"/>
                  </a:cubicBezTo>
                  <a:cubicBezTo>
                    <a:pt x="152" y="23"/>
                    <a:pt x="175" y="0"/>
                    <a:pt x="204" y="0"/>
                  </a:cubicBezTo>
                  <a:cubicBezTo>
                    <a:pt x="233" y="0"/>
                    <a:pt x="256" y="23"/>
                    <a:pt x="256" y="52"/>
                  </a:cubicBezTo>
                  <a:cubicBezTo>
                    <a:pt x="256" y="81"/>
                    <a:pt x="233" y="104"/>
                    <a:pt x="204" y="104"/>
                  </a:cubicBezTo>
                  <a:moveTo>
                    <a:pt x="232" y="36"/>
                  </a:moveTo>
                  <a:cubicBezTo>
                    <a:pt x="232" y="36"/>
                    <a:pt x="232" y="36"/>
                    <a:pt x="232" y="36"/>
                  </a:cubicBezTo>
                  <a:cubicBezTo>
                    <a:pt x="232" y="29"/>
                    <a:pt x="227" y="24"/>
                    <a:pt x="220" y="24"/>
                  </a:cubicBezTo>
                  <a:cubicBezTo>
                    <a:pt x="217" y="24"/>
                    <a:pt x="214" y="25"/>
                    <a:pt x="212" y="28"/>
                  </a:cubicBezTo>
                  <a:cubicBezTo>
                    <a:pt x="204" y="35"/>
                    <a:pt x="204" y="35"/>
                    <a:pt x="204" y="35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4" y="25"/>
                    <a:pt x="191" y="24"/>
                    <a:pt x="188" y="24"/>
                  </a:cubicBezTo>
                  <a:cubicBezTo>
                    <a:pt x="181" y="24"/>
                    <a:pt x="176" y="29"/>
                    <a:pt x="176" y="36"/>
                  </a:cubicBezTo>
                  <a:cubicBezTo>
                    <a:pt x="176" y="39"/>
                    <a:pt x="177" y="42"/>
                    <a:pt x="180" y="44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77" y="62"/>
                    <a:pt x="176" y="65"/>
                    <a:pt x="176" y="68"/>
                  </a:cubicBezTo>
                  <a:cubicBezTo>
                    <a:pt x="176" y="75"/>
                    <a:pt x="181" y="80"/>
                    <a:pt x="188" y="80"/>
                  </a:cubicBezTo>
                  <a:cubicBezTo>
                    <a:pt x="191" y="80"/>
                    <a:pt x="194" y="79"/>
                    <a:pt x="196" y="76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12" y="76"/>
                    <a:pt x="212" y="76"/>
                    <a:pt x="212" y="76"/>
                  </a:cubicBezTo>
                  <a:cubicBezTo>
                    <a:pt x="214" y="79"/>
                    <a:pt x="217" y="80"/>
                    <a:pt x="220" y="80"/>
                  </a:cubicBezTo>
                  <a:cubicBezTo>
                    <a:pt x="227" y="80"/>
                    <a:pt x="232" y="75"/>
                    <a:pt x="232" y="68"/>
                  </a:cubicBezTo>
                  <a:cubicBezTo>
                    <a:pt x="232" y="65"/>
                    <a:pt x="231" y="62"/>
                    <a:pt x="228" y="60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8" y="44"/>
                    <a:pt x="228" y="44"/>
                    <a:pt x="228" y="44"/>
                  </a:cubicBezTo>
                  <a:cubicBezTo>
                    <a:pt x="231" y="42"/>
                    <a:pt x="232" y="39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lose/>
                  <a:moveTo>
                    <a:pt x="232" y="72"/>
                  </a:moveTo>
                  <a:cubicBezTo>
                    <a:pt x="232" y="72"/>
                    <a:pt x="232" y="72"/>
                    <a:pt x="232" y="72"/>
                  </a:cubicBezTo>
                  <a:close/>
                  <a:moveTo>
                    <a:pt x="97" y="139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9" y="115"/>
                    <a:pt x="229" y="112"/>
                    <a:pt x="238" y="106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7" y="153"/>
                    <a:pt x="213" y="156"/>
                    <a:pt x="209" y="156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7" y="180"/>
                    <a:pt x="248" y="191"/>
                    <a:pt x="248" y="204"/>
                  </a:cubicBezTo>
                  <a:cubicBezTo>
                    <a:pt x="248" y="217"/>
                    <a:pt x="237" y="228"/>
                    <a:pt x="224" y="228"/>
                  </a:cubicBezTo>
                  <a:cubicBezTo>
                    <a:pt x="211" y="228"/>
                    <a:pt x="200" y="217"/>
                    <a:pt x="200" y="204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217"/>
                    <a:pt x="77" y="228"/>
                    <a:pt x="64" y="228"/>
                  </a:cubicBezTo>
                  <a:cubicBezTo>
                    <a:pt x="51" y="228"/>
                    <a:pt x="40" y="217"/>
                    <a:pt x="40" y="204"/>
                  </a:cubicBezTo>
                  <a:cubicBezTo>
                    <a:pt x="40" y="191"/>
                    <a:pt x="51" y="180"/>
                    <a:pt x="64" y="180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3" y="24"/>
                    <a:pt x="58" y="27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60"/>
                    <a:pt x="142" y="69"/>
                    <a:pt x="145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97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" name="Freeform 73"/>
            <p:cNvSpPr>
              <a:spLocks noEditPoints="1"/>
            </p:cNvSpPr>
            <p:nvPr/>
          </p:nvSpPr>
          <p:spPr bwMode="auto">
            <a:xfrm>
              <a:off x="2566988" y="866775"/>
              <a:ext cx="415925" cy="371475"/>
            </a:xfrm>
            <a:custGeom>
              <a:avLst/>
              <a:gdLst>
                <a:gd name="T0" fmla="*/ 331440 w 256"/>
                <a:gd name="T1" fmla="*/ 169445 h 228"/>
                <a:gd name="T2" fmla="*/ 246955 w 256"/>
                <a:gd name="T3" fmla="*/ 84722 h 228"/>
                <a:gd name="T4" fmla="*/ 331440 w 256"/>
                <a:gd name="T5" fmla="*/ 0 h 228"/>
                <a:gd name="T6" fmla="*/ 415925 w 256"/>
                <a:gd name="T7" fmla="*/ 84722 h 228"/>
                <a:gd name="T8" fmla="*/ 331440 w 256"/>
                <a:gd name="T9" fmla="*/ 169445 h 228"/>
                <a:gd name="T10" fmla="*/ 370433 w 256"/>
                <a:gd name="T11" fmla="*/ 45620 h 228"/>
                <a:gd name="T12" fmla="*/ 357436 w 256"/>
                <a:gd name="T13" fmla="*/ 52137 h 228"/>
                <a:gd name="T14" fmla="*/ 318443 w 256"/>
                <a:gd name="T15" fmla="*/ 89610 h 228"/>
                <a:gd name="T16" fmla="*/ 305445 w 256"/>
                <a:gd name="T17" fmla="*/ 78205 h 228"/>
                <a:gd name="T18" fmla="*/ 292447 w 256"/>
                <a:gd name="T19" fmla="*/ 71688 h 228"/>
                <a:gd name="T20" fmla="*/ 272951 w 256"/>
                <a:gd name="T21" fmla="*/ 91239 h 228"/>
                <a:gd name="T22" fmla="*/ 279450 w 256"/>
                <a:gd name="T23" fmla="*/ 104274 h 228"/>
                <a:gd name="T24" fmla="*/ 305445 w 256"/>
                <a:gd name="T25" fmla="*/ 130342 h 228"/>
                <a:gd name="T26" fmla="*/ 318443 w 256"/>
                <a:gd name="T27" fmla="*/ 136859 h 228"/>
                <a:gd name="T28" fmla="*/ 331440 w 256"/>
                <a:gd name="T29" fmla="*/ 130342 h 228"/>
                <a:gd name="T30" fmla="*/ 383431 w 256"/>
                <a:gd name="T31" fmla="*/ 78205 h 228"/>
                <a:gd name="T32" fmla="*/ 389930 w 256"/>
                <a:gd name="T33" fmla="*/ 65171 h 228"/>
                <a:gd name="T34" fmla="*/ 370433 w 256"/>
                <a:gd name="T35" fmla="*/ 45620 h 228"/>
                <a:gd name="T36" fmla="*/ 157597 w 256"/>
                <a:gd name="T37" fmla="*/ 226469 h 228"/>
                <a:gd name="T38" fmla="*/ 324941 w 256"/>
                <a:gd name="T39" fmla="*/ 216694 h 228"/>
                <a:gd name="T40" fmla="*/ 337939 w 256"/>
                <a:gd name="T41" fmla="*/ 188996 h 228"/>
                <a:gd name="T42" fmla="*/ 386680 w 256"/>
                <a:gd name="T43" fmla="*/ 172703 h 228"/>
                <a:gd name="T44" fmla="*/ 355811 w 256"/>
                <a:gd name="T45" fmla="*/ 242762 h 228"/>
                <a:gd name="T46" fmla="*/ 355811 w 256"/>
                <a:gd name="T47" fmla="*/ 242762 h 228"/>
                <a:gd name="T48" fmla="*/ 339564 w 256"/>
                <a:gd name="T49" fmla="*/ 254167 h 228"/>
                <a:gd name="T50" fmla="*/ 170594 w 256"/>
                <a:gd name="T51" fmla="*/ 265572 h 228"/>
                <a:gd name="T52" fmla="*/ 180342 w 256"/>
                <a:gd name="T53" fmla="*/ 293270 h 228"/>
                <a:gd name="T54" fmla="*/ 363934 w 256"/>
                <a:gd name="T55" fmla="*/ 293270 h 228"/>
                <a:gd name="T56" fmla="*/ 402927 w 256"/>
                <a:gd name="T57" fmla="*/ 332372 h 228"/>
                <a:gd name="T58" fmla="*/ 363934 w 256"/>
                <a:gd name="T59" fmla="*/ 371475 h 228"/>
                <a:gd name="T60" fmla="*/ 324941 w 256"/>
                <a:gd name="T61" fmla="*/ 332372 h 228"/>
                <a:gd name="T62" fmla="*/ 142974 w 256"/>
                <a:gd name="T63" fmla="*/ 332372 h 228"/>
                <a:gd name="T64" fmla="*/ 103981 w 256"/>
                <a:gd name="T65" fmla="*/ 371475 h 228"/>
                <a:gd name="T66" fmla="*/ 64988 w 256"/>
                <a:gd name="T67" fmla="*/ 332372 h 228"/>
                <a:gd name="T68" fmla="*/ 103981 w 256"/>
                <a:gd name="T69" fmla="*/ 293270 h 228"/>
                <a:gd name="T70" fmla="*/ 139725 w 256"/>
                <a:gd name="T71" fmla="*/ 293270 h 228"/>
                <a:gd name="T72" fmla="*/ 63364 w 256"/>
                <a:gd name="T73" fmla="*/ 78205 h 228"/>
                <a:gd name="T74" fmla="*/ 19496 w 256"/>
                <a:gd name="T75" fmla="*/ 78205 h 228"/>
                <a:gd name="T76" fmla="*/ 0 w 256"/>
                <a:gd name="T77" fmla="*/ 58654 h 228"/>
                <a:gd name="T78" fmla="*/ 19496 w 256"/>
                <a:gd name="T79" fmla="*/ 39103 h 228"/>
                <a:gd name="T80" fmla="*/ 77986 w 256"/>
                <a:gd name="T81" fmla="*/ 39103 h 228"/>
                <a:gd name="T82" fmla="*/ 95858 w 256"/>
                <a:gd name="T83" fmla="*/ 52137 h 228"/>
                <a:gd name="T84" fmla="*/ 95858 w 256"/>
                <a:gd name="T85" fmla="*/ 52137 h 228"/>
                <a:gd name="T86" fmla="*/ 107231 w 256"/>
                <a:gd name="T87" fmla="*/ 84722 h 228"/>
                <a:gd name="T88" fmla="*/ 227459 w 256"/>
                <a:gd name="T89" fmla="*/ 84722 h 228"/>
                <a:gd name="T90" fmla="*/ 235583 w 256"/>
                <a:gd name="T91" fmla="*/ 123825 h 228"/>
                <a:gd name="T92" fmla="*/ 121853 w 256"/>
                <a:gd name="T93" fmla="*/ 123825 h 228"/>
                <a:gd name="T94" fmla="*/ 157597 w 256"/>
                <a:gd name="T95" fmla="*/ 226469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6" h="228">
                  <a:moveTo>
                    <a:pt x="204" y="104"/>
                  </a:moveTo>
                  <a:cubicBezTo>
                    <a:pt x="175" y="104"/>
                    <a:pt x="152" y="81"/>
                    <a:pt x="152" y="52"/>
                  </a:cubicBezTo>
                  <a:cubicBezTo>
                    <a:pt x="152" y="23"/>
                    <a:pt x="175" y="0"/>
                    <a:pt x="204" y="0"/>
                  </a:cubicBezTo>
                  <a:cubicBezTo>
                    <a:pt x="233" y="0"/>
                    <a:pt x="256" y="23"/>
                    <a:pt x="256" y="52"/>
                  </a:cubicBezTo>
                  <a:cubicBezTo>
                    <a:pt x="256" y="81"/>
                    <a:pt x="233" y="104"/>
                    <a:pt x="204" y="104"/>
                  </a:cubicBezTo>
                  <a:moveTo>
                    <a:pt x="228" y="28"/>
                  </a:moveTo>
                  <a:cubicBezTo>
                    <a:pt x="225" y="28"/>
                    <a:pt x="222" y="29"/>
                    <a:pt x="220" y="32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6" y="45"/>
                    <a:pt x="183" y="44"/>
                    <a:pt x="180" y="44"/>
                  </a:cubicBezTo>
                  <a:cubicBezTo>
                    <a:pt x="173" y="44"/>
                    <a:pt x="168" y="49"/>
                    <a:pt x="168" y="56"/>
                  </a:cubicBezTo>
                  <a:cubicBezTo>
                    <a:pt x="168" y="59"/>
                    <a:pt x="169" y="62"/>
                    <a:pt x="172" y="64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90" y="83"/>
                    <a:pt x="193" y="84"/>
                    <a:pt x="196" y="84"/>
                  </a:cubicBezTo>
                  <a:cubicBezTo>
                    <a:pt x="199" y="84"/>
                    <a:pt x="202" y="83"/>
                    <a:pt x="204" y="80"/>
                  </a:cubicBezTo>
                  <a:cubicBezTo>
                    <a:pt x="236" y="48"/>
                    <a:pt x="236" y="48"/>
                    <a:pt x="236" y="48"/>
                  </a:cubicBezTo>
                  <a:cubicBezTo>
                    <a:pt x="239" y="46"/>
                    <a:pt x="240" y="43"/>
                    <a:pt x="240" y="40"/>
                  </a:cubicBezTo>
                  <a:cubicBezTo>
                    <a:pt x="240" y="33"/>
                    <a:pt x="235" y="28"/>
                    <a:pt x="228" y="28"/>
                  </a:cubicBezTo>
                  <a:moveTo>
                    <a:pt x="97" y="139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9" y="115"/>
                    <a:pt x="229" y="112"/>
                    <a:pt x="238" y="106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7" y="153"/>
                    <a:pt x="213" y="156"/>
                    <a:pt x="209" y="156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7" y="180"/>
                    <a:pt x="248" y="191"/>
                    <a:pt x="248" y="204"/>
                  </a:cubicBezTo>
                  <a:cubicBezTo>
                    <a:pt x="248" y="217"/>
                    <a:pt x="237" y="228"/>
                    <a:pt x="224" y="228"/>
                  </a:cubicBezTo>
                  <a:cubicBezTo>
                    <a:pt x="211" y="228"/>
                    <a:pt x="200" y="217"/>
                    <a:pt x="200" y="204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217"/>
                    <a:pt x="77" y="228"/>
                    <a:pt x="64" y="228"/>
                  </a:cubicBezTo>
                  <a:cubicBezTo>
                    <a:pt x="51" y="228"/>
                    <a:pt x="40" y="217"/>
                    <a:pt x="40" y="204"/>
                  </a:cubicBezTo>
                  <a:cubicBezTo>
                    <a:pt x="40" y="191"/>
                    <a:pt x="51" y="180"/>
                    <a:pt x="64" y="180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3" y="24"/>
                    <a:pt x="58" y="27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60"/>
                    <a:pt x="142" y="69"/>
                    <a:pt x="145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97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" name="Freeform 74"/>
            <p:cNvSpPr>
              <a:spLocks noEditPoints="1"/>
            </p:cNvSpPr>
            <p:nvPr/>
          </p:nvSpPr>
          <p:spPr bwMode="auto">
            <a:xfrm>
              <a:off x="1838325" y="866775"/>
              <a:ext cx="415925" cy="371475"/>
            </a:xfrm>
            <a:custGeom>
              <a:avLst/>
              <a:gdLst>
                <a:gd name="T0" fmla="*/ 331440 w 256"/>
                <a:gd name="T1" fmla="*/ 169445 h 228"/>
                <a:gd name="T2" fmla="*/ 246955 w 256"/>
                <a:gd name="T3" fmla="*/ 84722 h 228"/>
                <a:gd name="T4" fmla="*/ 331440 w 256"/>
                <a:gd name="T5" fmla="*/ 0 h 228"/>
                <a:gd name="T6" fmla="*/ 415925 w 256"/>
                <a:gd name="T7" fmla="*/ 84722 h 228"/>
                <a:gd name="T8" fmla="*/ 331440 w 256"/>
                <a:gd name="T9" fmla="*/ 169445 h 228"/>
                <a:gd name="T10" fmla="*/ 370433 w 256"/>
                <a:gd name="T11" fmla="*/ 65171 h 228"/>
                <a:gd name="T12" fmla="*/ 292447 w 256"/>
                <a:gd name="T13" fmla="*/ 65171 h 228"/>
                <a:gd name="T14" fmla="*/ 272951 w 256"/>
                <a:gd name="T15" fmla="*/ 84722 h 228"/>
                <a:gd name="T16" fmla="*/ 292447 w 256"/>
                <a:gd name="T17" fmla="*/ 104274 h 228"/>
                <a:gd name="T18" fmla="*/ 370433 w 256"/>
                <a:gd name="T19" fmla="*/ 104274 h 228"/>
                <a:gd name="T20" fmla="*/ 389930 w 256"/>
                <a:gd name="T21" fmla="*/ 84722 h 228"/>
                <a:gd name="T22" fmla="*/ 370433 w 256"/>
                <a:gd name="T23" fmla="*/ 65171 h 228"/>
                <a:gd name="T24" fmla="*/ 157597 w 256"/>
                <a:gd name="T25" fmla="*/ 226469 h 228"/>
                <a:gd name="T26" fmla="*/ 324941 w 256"/>
                <a:gd name="T27" fmla="*/ 216694 h 228"/>
                <a:gd name="T28" fmla="*/ 337939 w 256"/>
                <a:gd name="T29" fmla="*/ 188996 h 228"/>
                <a:gd name="T30" fmla="*/ 386680 w 256"/>
                <a:gd name="T31" fmla="*/ 172703 h 228"/>
                <a:gd name="T32" fmla="*/ 355811 w 256"/>
                <a:gd name="T33" fmla="*/ 242762 h 228"/>
                <a:gd name="T34" fmla="*/ 355811 w 256"/>
                <a:gd name="T35" fmla="*/ 242762 h 228"/>
                <a:gd name="T36" fmla="*/ 339564 w 256"/>
                <a:gd name="T37" fmla="*/ 254167 h 228"/>
                <a:gd name="T38" fmla="*/ 170594 w 256"/>
                <a:gd name="T39" fmla="*/ 265572 h 228"/>
                <a:gd name="T40" fmla="*/ 180342 w 256"/>
                <a:gd name="T41" fmla="*/ 293270 h 228"/>
                <a:gd name="T42" fmla="*/ 363934 w 256"/>
                <a:gd name="T43" fmla="*/ 293270 h 228"/>
                <a:gd name="T44" fmla="*/ 402927 w 256"/>
                <a:gd name="T45" fmla="*/ 332372 h 228"/>
                <a:gd name="T46" fmla="*/ 363934 w 256"/>
                <a:gd name="T47" fmla="*/ 371475 h 228"/>
                <a:gd name="T48" fmla="*/ 324941 w 256"/>
                <a:gd name="T49" fmla="*/ 332372 h 228"/>
                <a:gd name="T50" fmla="*/ 142974 w 256"/>
                <a:gd name="T51" fmla="*/ 332372 h 228"/>
                <a:gd name="T52" fmla="*/ 103981 w 256"/>
                <a:gd name="T53" fmla="*/ 371475 h 228"/>
                <a:gd name="T54" fmla="*/ 64988 w 256"/>
                <a:gd name="T55" fmla="*/ 332372 h 228"/>
                <a:gd name="T56" fmla="*/ 103981 w 256"/>
                <a:gd name="T57" fmla="*/ 293270 h 228"/>
                <a:gd name="T58" fmla="*/ 139725 w 256"/>
                <a:gd name="T59" fmla="*/ 293270 h 228"/>
                <a:gd name="T60" fmla="*/ 63364 w 256"/>
                <a:gd name="T61" fmla="*/ 78205 h 228"/>
                <a:gd name="T62" fmla="*/ 19496 w 256"/>
                <a:gd name="T63" fmla="*/ 78205 h 228"/>
                <a:gd name="T64" fmla="*/ 0 w 256"/>
                <a:gd name="T65" fmla="*/ 58654 h 228"/>
                <a:gd name="T66" fmla="*/ 19496 w 256"/>
                <a:gd name="T67" fmla="*/ 39103 h 228"/>
                <a:gd name="T68" fmla="*/ 77986 w 256"/>
                <a:gd name="T69" fmla="*/ 39103 h 228"/>
                <a:gd name="T70" fmla="*/ 95858 w 256"/>
                <a:gd name="T71" fmla="*/ 52137 h 228"/>
                <a:gd name="T72" fmla="*/ 95858 w 256"/>
                <a:gd name="T73" fmla="*/ 52137 h 228"/>
                <a:gd name="T74" fmla="*/ 107231 w 256"/>
                <a:gd name="T75" fmla="*/ 84722 h 228"/>
                <a:gd name="T76" fmla="*/ 227459 w 256"/>
                <a:gd name="T77" fmla="*/ 84722 h 228"/>
                <a:gd name="T78" fmla="*/ 235583 w 256"/>
                <a:gd name="T79" fmla="*/ 123825 h 228"/>
                <a:gd name="T80" fmla="*/ 121853 w 256"/>
                <a:gd name="T81" fmla="*/ 123825 h 228"/>
                <a:gd name="T82" fmla="*/ 157597 w 256"/>
                <a:gd name="T83" fmla="*/ 226469 h 2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28">
                  <a:moveTo>
                    <a:pt x="204" y="104"/>
                  </a:moveTo>
                  <a:cubicBezTo>
                    <a:pt x="175" y="104"/>
                    <a:pt x="152" y="81"/>
                    <a:pt x="152" y="52"/>
                  </a:cubicBezTo>
                  <a:cubicBezTo>
                    <a:pt x="152" y="23"/>
                    <a:pt x="175" y="0"/>
                    <a:pt x="204" y="0"/>
                  </a:cubicBezTo>
                  <a:cubicBezTo>
                    <a:pt x="233" y="0"/>
                    <a:pt x="256" y="23"/>
                    <a:pt x="256" y="52"/>
                  </a:cubicBezTo>
                  <a:cubicBezTo>
                    <a:pt x="256" y="81"/>
                    <a:pt x="233" y="104"/>
                    <a:pt x="204" y="104"/>
                  </a:cubicBezTo>
                  <a:moveTo>
                    <a:pt x="228" y="40"/>
                  </a:moveTo>
                  <a:cubicBezTo>
                    <a:pt x="180" y="40"/>
                    <a:pt x="180" y="40"/>
                    <a:pt x="180" y="40"/>
                  </a:cubicBezTo>
                  <a:cubicBezTo>
                    <a:pt x="173" y="40"/>
                    <a:pt x="168" y="45"/>
                    <a:pt x="168" y="52"/>
                  </a:cubicBezTo>
                  <a:cubicBezTo>
                    <a:pt x="168" y="59"/>
                    <a:pt x="173" y="64"/>
                    <a:pt x="180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35" y="64"/>
                    <a:pt x="240" y="59"/>
                    <a:pt x="240" y="52"/>
                  </a:cubicBezTo>
                  <a:cubicBezTo>
                    <a:pt x="240" y="45"/>
                    <a:pt x="235" y="40"/>
                    <a:pt x="228" y="40"/>
                  </a:cubicBezTo>
                  <a:moveTo>
                    <a:pt x="97" y="139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9" y="115"/>
                    <a:pt x="229" y="112"/>
                    <a:pt x="238" y="106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7" y="153"/>
                    <a:pt x="213" y="156"/>
                    <a:pt x="209" y="156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7" y="180"/>
                    <a:pt x="248" y="191"/>
                    <a:pt x="248" y="204"/>
                  </a:cubicBezTo>
                  <a:cubicBezTo>
                    <a:pt x="248" y="217"/>
                    <a:pt x="237" y="228"/>
                    <a:pt x="224" y="228"/>
                  </a:cubicBezTo>
                  <a:cubicBezTo>
                    <a:pt x="211" y="228"/>
                    <a:pt x="200" y="217"/>
                    <a:pt x="200" y="204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217"/>
                    <a:pt x="77" y="228"/>
                    <a:pt x="64" y="228"/>
                  </a:cubicBezTo>
                  <a:cubicBezTo>
                    <a:pt x="51" y="228"/>
                    <a:pt x="40" y="217"/>
                    <a:pt x="40" y="204"/>
                  </a:cubicBezTo>
                  <a:cubicBezTo>
                    <a:pt x="40" y="191"/>
                    <a:pt x="51" y="180"/>
                    <a:pt x="64" y="180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3" y="24"/>
                    <a:pt x="58" y="27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60"/>
                    <a:pt x="142" y="69"/>
                    <a:pt x="145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97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" name="Freeform 75"/>
            <p:cNvSpPr>
              <a:spLocks noEditPoints="1"/>
            </p:cNvSpPr>
            <p:nvPr/>
          </p:nvSpPr>
          <p:spPr bwMode="auto">
            <a:xfrm>
              <a:off x="1109663" y="866775"/>
              <a:ext cx="415925" cy="371475"/>
            </a:xfrm>
            <a:custGeom>
              <a:avLst/>
              <a:gdLst>
                <a:gd name="T0" fmla="*/ 331440 w 256"/>
                <a:gd name="T1" fmla="*/ 169445 h 228"/>
                <a:gd name="T2" fmla="*/ 246955 w 256"/>
                <a:gd name="T3" fmla="*/ 84722 h 228"/>
                <a:gd name="T4" fmla="*/ 331440 w 256"/>
                <a:gd name="T5" fmla="*/ 0 h 228"/>
                <a:gd name="T6" fmla="*/ 415925 w 256"/>
                <a:gd name="T7" fmla="*/ 84722 h 228"/>
                <a:gd name="T8" fmla="*/ 331440 w 256"/>
                <a:gd name="T9" fmla="*/ 169445 h 228"/>
                <a:gd name="T10" fmla="*/ 370433 w 256"/>
                <a:gd name="T11" fmla="*/ 65171 h 228"/>
                <a:gd name="T12" fmla="*/ 350937 w 256"/>
                <a:gd name="T13" fmla="*/ 65171 h 228"/>
                <a:gd name="T14" fmla="*/ 350937 w 256"/>
                <a:gd name="T15" fmla="*/ 45620 h 228"/>
                <a:gd name="T16" fmla="*/ 331440 w 256"/>
                <a:gd name="T17" fmla="*/ 26068 h 228"/>
                <a:gd name="T18" fmla="*/ 311944 w 256"/>
                <a:gd name="T19" fmla="*/ 45620 h 228"/>
                <a:gd name="T20" fmla="*/ 311944 w 256"/>
                <a:gd name="T21" fmla="*/ 65171 h 228"/>
                <a:gd name="T22" fmla="*/ 292447 w 256"/>
                <a:gd name="T23" fmla="*/ 65171 h 228"/>
                <a:gd name="T24" fmla="*/ 272951 w 256"/>
                <a:gd name="T25" fmla="*/ 84722 h 228"/>
                <a:gd name="T26" fmla="*/ 292447 w 256"/>
                <a:gd name="T27" fmla="*/ 104274 h 228"/>
                <a:gd name="T28" fmla="*/ 311944 w 256"/>
                <a:gd name="T29" fmla="*/ 104274 h 228"/>
                <a:gd name="T30" fmla="*/ 311944 w 256"/>
                <a:gd name="T31" fmla="*/ 123825 h 228"/>
                <a:gd name="T32" fmla="*/ 331440 w 256"/>
                <a:gd name="T33" fmla="*/ 143376 h 228"/>
                <a:gd name="T34" fmla="*/ 350937 w 256"/>
                <a:gd name="T35" fmla="*/ 123825 h 228"/>
                <a:gd name="T36" fmla="*/ 350937 w 256"/>
                <a:gd name="T37" fmla="*/ 104274 h 228"/>
                <a:gd name="T38" fmla="*/ 370433 w 256"/>
                <a:gd name="T39" fmla="*/ 104274 h 228"/>
                <a:gd name="T40" fmla="*/ 389930 w 256"/>
                <a:gd name="T41" fmla="*/ 84722 h 228"/>
                <a:gd name="T42" fmla="*/ 370433 w 256"/>
                <a:gd name="T43" fmla="*/ 65171 h 228"/>
                <a:gd name="T44" fmla="*/ 157597 w 256"/>
                <a:gd name="T45" fmla="*/ 226469 h 228"/>
                <a:gd name="T46" fmla="*/ 324941 w 256"/>
                <a:gd name="T47" fmla="*/ 216694 h 228"/>
                <a:gd name="T48" fmla="*/ 337939 w 256"/>
                <a:gd name="T49" fmla="*/ 188996 h 228"/>
                <a:gd name="T50" fmla="*/ 386680 w 256"/>
                <a:gd name="T51" fmla="*/ 172703 h 228"/>
                <a:gd name="T52" fmla="*/ 355811 w 256"/>
                <a:gd name="T53" fmla="*/ 242762 h 228"/>
                <a:gd name="T54" fmla="*/ 355811 w 256"/>
                <a:gd name="T55" fmla="*/ 242762 h 228"/>
                <a:gd name="T56" fmla="*/ 339564 w 256"/>
                <a:gd name="T57" fmla="*/ 254167 h 228"/>
                <a:gd name="T58" fmla="*/ 170594 w 256"/>
                <a:gd name="T59" fmla="*/ 265572 h 228"/>
                <a:gd name="T60" fmla="*/ 180342 w 256"/>
                <a:gd name="T61" fmla="*/ 293270 h 228"/>
                <a:gd name="T62" fmla="*/ 363934 w 256"/>
                <a:gd name="T63" fmla="*/ 293270 h 228"/>
                <a:gd name="T64" fmla="*/ 402927 w 256"/>
                <a:gd name="T65" fmla="*/ 332372 h 228"/>
                <a:gd name="T66" fmla="*/ 363934 w 256"/>
                <a:gd name="T67" fmla="*/ 371475 h 228"/>
                <a:gd name="T68" fmla="*/ 324941 w 256"/>
                <a:gd name="T69" fmla="*/ 332372 h 228"/>
                <a:gd name="T70" fmla="*/ 142974 w 256"/>
                <a:gd name="T71" fmla="*/ 332372 h 228"/>
                <a:gd name="T72" fmla="*/ 103981 w 256"/>
                <a:gd name="T73" fmla="*/ 371475 h 228"/>
                <a:gd name="T74" fmla="*/ 64988 w 256"/>
                <a:gd name="T75" fmla="*/ 332372 h 228"/>
                <a:gd name="T76" fmla="*/ 103981 w 256"/>
                <a:gd name="T77" fmla="*/ 293270 h 228"/>
                <a:gd name="T78" fmla="*/ 139725 w 256"/>
                <a:gd name="T79" fmla="*/ 293270 h 228"/>
                <a:gd name="T80" fmla="*/ 63364 w 256"/>
                <a:gd name="T81" fmla="*/ 78205 h 228"/>
                <a:gd name="T82" fmla="*/ 19496 w 256"/>
                <a:gd name="T83" fmla="*/ 78205 h 228"/>
                <a:gd name="T84" fmla="*/ 0 w 256"/>
                <a:gd name="T85" fmla="*/ 58654 h 228"/>
                <a:gd name="T86" fmla="*/ 19496 w 256"/>
                <a:gd name="T87" fmla="*/ 39103 h 228"/>
                <a:gd name="T88" fmla="*/ 77986 w 256"/>
                <a:gd name="T89" fmla="*/ 39103 h 228"/>
                <a:gd name="T90" fmla="*/ 95858 w 256"/>
                <a:gd name="T91" fmla="*/ 52137 h 228"/>
                <a:gd name="T92" fmla="*/ 95858 w 256"/>
                <a:gd name="T93" fmla="*/ 52137 h 228"/>
                <a:gd name="T94" fmla="*/ 107231 w 256"/>
                <a:gd name="T95" fmla="*/ 84722 h 228"/>
                <a:gd name="T96" fmla="*/ 227459 w 256"/>
                <a:gd name="T97" fmla="*/ 84722 h 228"/>
                <a:gd name="T98" fmla="*/ 235583 w 256"/>
                <a:gd name="T99" fmla="*/ 123825 h 228"/>
                <a:gd name="T100" fmla="*/ 121853 w 256"/>
                <a:gd name="T101" fmla="*/ 123825 h 228"/>
                <a:gd name="T102" fmla="*/ 157597 w 256"/>
                <a:gd name="T103" fmla="*/ 226469 h 2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6" h="228">
                  <a:moveTo>
                    <a:pt x="204" y="104"/>
                  </a:moveTo>
                  <a:cubicBezTo>
                    <a:pt x="175" y="104"/>
                    <a:pt x="152" y="81"/>
                    <a:pt x="152" y="52"/>
                  </a:cubicBezTo>
                  <a:cubicBezTo>
                    <a:pt x="152" y="23"/>
                    <a:pt x="175" y="0"/>
                    <a:pt x="204" y="0"/>
                  </a:cubicBezTo>
                  <a:cubicBezTo>
                    <a:pt x="233" y="0"/>
                    <a:pt x="256" y="23"/>
                    <a:pt x="256" y="52"/>
                  </a:cubicBezTo>
                  <a:cubicBezTo>
                    <a:pt x="256" y="81"/>
                    <a:pt x="233" y="104"/>
                    <a:pt x="204" y="104"/>
                  </a:cubicBezTo>
                  <a:moveTo>
                    <a:pt x="228" y="40"/>
                  </a:moveTo>
                  <a:cubicBezTo>
                    <a:pt x="216" y="40"/>
                    <a:pt x="216" y="40"/>
                    <a:pt x="216" y="40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1"/>
                    <a:pt x="211" y="16"/>
                    <a:pt x="204" y="16"/>
                  </a:cubicBezTo>
                  <a:cubicBezTo>
                    <a:pt x="197" y="16"/>
                    <a:pt x="192" y="21"/>
                    <a:pt x="192" y="28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3" y="40"/>
                    <a:pt x="168" y="45"/>
                    <a:pt x="168" y="52"/>
                  </a:cubicBezTo>
                  <a:cubicBezTo>
                    <a:pt x="168" y="59"/>
                    <a:pt x="173" y="64"/>
                    <a:pt x="180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83"/>
                    <a:pt x="197" y="88"/>
                    <a:pt x="204" y="88"/>
                  </a:cubicBezTo>
                  <a:cubicBezTo>
                    <a:pt x="211" y="88"/>
                    <a:pt x="216" y="83"/>
                    <a:pt x="216" y="76"/>
                  </a:cubicBezTo>
                  <a:cubicBezTo>
                    <a:pt x="216" y="64"/>
                    <a:pt x="216" y="64"/>
                    <a:pt x="216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35" y="64"/>
                    <a:pt x="240" y="59"/>
                    <a:pt x="240" y="52"/>
                  </a:cubicBezTo>
                  <a:cubicBezTo>
                    <a:pt x="240" y="45"/>
                    <a:pt x="235" y="40"/>
                    <a:pt x="228" y="40"/>
                  </a:cubicBezTo>
                  <a:moveTo>
                    <a:pt x="97" y="139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9" y="115"/>
                    <a:pt x="229" y="112"/>
                    <a:pt x="238" y="106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7" y="153"/>
                    <a:pt x="213" y="156"/>
                    <a:pt x="209" y="156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7" y="180"/>
                    <a:pt x="248" y="191"/>
                    <a:pt x="248" y="204"/>
                  </a:cubicBezTo>
                  <a:cubicBezTo>
                    <a:pt x="248" y="217"/>
                    <a:pt x="237" y="228"/>
                    <a:pt x="224" y="228"/>
                  </a:cubicBezTo>
                  <a:cubicBezTo>
                    <a:pt x="211" y="228"/>
                    <a:pt x="200" y="217"/>
                    <a:pt x="200" y="204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217"/>
                    <a:pt x="77" y="228"/>
                    <a:pt x="64" y="228"/>
                  </a:cubicBezTo>
                  <a:cubicBezTo>
                    <a:pt x="51" y="228"/>
                    <a:pt x="40" y="217"/>
                    <a:pt x="40" y="204"/>
                  </a:cubicBezTo>
                  <a:cubicBezTo>
                    <a:pt x="40" y="191"/>
                    <a:pt x="51" y="180"/>
                    <a:pt x="64" y="180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3" y="24"/>
                    <a:pt x="58" y="27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60"/>
                    <a:pt x="142" y="69"/>
                    <a:pt x="145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97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" name="Freeform 76"/>
            <p:cNvSpPr>
              <a:spLocks noEditPoints="1"/>
            </p:cNvSpPr>
            <p:nvPr/>
          </p:nvSpPr>
          <p:spPr bwMode="auto">
            <a:xfrm>
              <a:off x="381000" y="906463"/>
              <a:ext cx="415925" cy="331787"/>
            </a:xfrm>
            <a:custGeom>
              <a:avLst/>
              <a:gdLst>
                <a:gd name="T0" fmla="*/ 414300 w 256"/>
                <a:gd name="T1" fmla="*/ 73188 h 204"/>
                <a:gd name="T2" fmla="*/ 414300 w 256"/>
                <a:gd name="T3" fmla="*/ 73188 h 204"/>
                <a:gd name="T4" fmla="*/ 355811 w 256"/>
                <a:gd name="T5" fmla="*/ 203301 h 204"/>
                <a:gd name="T6" fmla="*/ 339564 w 256"/>
                <a:gd name="T7" fmla="*/ 214686 h 204"/>
                <a:gd name="T8" fmla="*/ 170594 w 256"/>
                <a:gd name="T9" fmla="*/ 226071 h 204"/>
                <a:gd name="T10" fmla="*/ 180342 w 256"/>
                <a:gd name="T11" fmla="*/ 253719 h 204"/>
                <a:gd name="T12" fmla="*/ 363934 w 256"/>
                <a:gd name="T13" fmla="*/ 253719 h 204"/>
                <a:gd name="T14" fmla="*/ 402927 w 256"/>
                <a:gd name="T15" fmla="*/ 292753 h 204"/>
                <a:gd name="T16" fmla="*/ 363934 w 256"/>
                <a:gd name="T17" fmla="*/ 331787 h 204"/>
                <a:gd name="T18" fmla="*/ 324941 w 256"/>
                <a:gd name="T19" fmla="*/ 292753 h 204"/>
                <a:gd name="T20" fmla="*/ 142974 w 256"/>
                <a:gd name="T21" fmla="*/ 292753 h 204"/>
                <a:gd name="T22" fmla="*/ 103981 w 256"/>
                <a:gd name="T23" fmla="*/ 331787 h 204"/>
                <a:gd name="T24" fmla="*/ 64988 w 256"/>
                <a:gd name="T25" fmla="*/ 292753 h 204"/>
                <a:gd name="T26" fmla="*/ 103981 w 256"/>
                <a:gd name="T27" fmla="*/ 253719 h 204"/>
                <a:gd name="T28" fmla="*/ 139725 w 256"/>
                <a:gd name="T29" fmla="*/ 253719 h 204"/>
                <a:gd name="T30" fmla="*/ 63364 w 256"/>
                <a:gd name="T31" fmla="*/ 39034 h 204"/>
                <a:gd name="T32" fmla="*/ 19496 w 256"/>
                <a:gd name="T33" fmla="*/ 39034 h 204"/>
                <a:gd name="T34" fmla="*/ 0 w 256"/>
                <a:gd name="T35" fmla="*/ 19517 h 204"/>
                <a:gd name="T36" fmla="*/ 19496 w 256"/>
                <a:gd name="T37" fmla="*/ 0 h 204"/>
                <a:gd name="T38" fmla="*/ 77986 w 256"/>
                <a:gd name="T39" fmla="*/ 0 h 204"/>
                <a:gd name="T40" fmla="*/ 95858 w 256"/>
                <a:gd name="T41" fmla="*/ 13011 h 204"/>
                <a:gd name="T42" fmla="*/ 95858 w 256"/>
                <a:gd name="T43" fmla="*/ 13011 h 204"/>
                <a:gd name="T44" fmla="*/ 107231 w 256"/>
                <a:gd name="T45" fmla="*/ 45539 h 204"/>
                <a:gd name="T46" fmla="*/ 396429 w 256"/>
                <a:gd name="T47" fmla="*/ 45539 h 204"/>
                <a:gd name="T48" fmla="*/ 415925 w 256"/>
                <a:gd name="T49" fmla="*/ 65056 h 204"/>
                <a:gd name="T50" fmla="*/ 414300 w 256"/>
                <a:gd name="T51" fmla="*/ 73188 h 204"/>
                <a:gd name="T52" fmla="*/ 121853 w 256"/>
                <a:gd name="T53" fmla="*/ 84573 h 204"/>
                <a:gd name="T54" fmla="*/ 157597 w 256"/>
                <a:gd name="T55" fmla="*/ 187037 h 204"/>
                <a:gd name="T56" fmla="*/ 324941 w 256"/>
                <a:gd name="T57" fmla="*/ 177278 h 204"/>
                <a:gd name="T58" fmla="*/ 365559 w 256"/>
                <a:gd name="T59" fmla="*/ 84573 h 204"/>
                <a:gd name="T60" fmla="*/ 121853 w 256"/>
                <a:gd name="T61" fmla="*/ 84573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6" h="204">
                  <a:moveTo>
                    <a:pt x="255" y="45"/>
                  </a:moveTo>
                  <a:cubicBezTo>
                    <a:pt x="255" y="45"/>
                    <a:pt x="255" y="45"/>
                    <a:pt x="255" y="45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7" y="129"/>
                    <a:pt x="213" y="132"/>
                    <a:pt x="209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37" y="156"/>
                    <a:pt x="248" y="167"/>
                    <a:pt x="248" y="180"/>
                  </a:cubicBezTo>
                  <a:cubicBezTo>
                    <a:pt x="248" y="193"/>
                    <a:pt x="237" y="204"/>
                    <a:pt x="224" y="204"/>
                  </a:cubicBezTo>
                  <a:cubicBezTo>
                    <a:pt x="211" y="204"/>
                    <a:pt x="200" y="193"/>
                    <a:pt x="200" y="180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88" y="193"/>
                    <a:pt x="77" y="204"/>
                    <a:pt x="64" y="204"/>
                  </a:cubicBezTo>
                  <a:cubicBezTo>
                    <a:pt x="51" y="204"/>
                    <a:pt x="40" y="193"/>
                    <a:pt x="40" y="180"/>
                  </a:cubicBezTo>
                  <a:cubicBezTo>
                    <a:pt x="40" y="167"/>
                    <a:pt x="51" y="156"/>
                    <a:pt x="64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3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51" y="28"/>
                    <a:pt x="256" y="33"/>
                    <a:pt x="256" y="40"/>
                  </a:cubicBezTo>
                  <a:cubicBezTo>
                    <a:pt x="256" y="42"/>
                    <a:pt x="256" y="43"/>
                    <a:pt x="255" y="45"/>
                  </a:cubicBezTo>
                  <a:moveTo>
                    <a:pt x="75" y="52"/>
                  </a:moveTo>
                  <a:cubicBezTo>
                    <a:pt x="97" y="115"/>
                    <a:pt x="97" y="115"/>
                    <a:pt x="97" y="115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25" y="52"/>
                    <a:pt x="225" y="52"/>
                    <a:pt x="225" y="52"/>
                  </a:cubicBezTo>
                  <a:lnTo>
                    <a:pt x="75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" name="Freeform 77"/>
            <p:cNvSpPr>
              <a:spLocks noEditPoints="1"/>
            </p:cNvSpPr>
            <p:nvPr/>
          </p:nvSpPr>
          <p:spPr bwMode="auto">
            <a:xfrm>
              <a:off x="8394700" y="171450"/>
              <a:ext cx="415925" cy="338138"/>
            </a:xfrm>
            <a:custGeom>
              <a:avLst/>
              <a:gdLst>
                <a:gd name="T0" fmla="*/ 396429 w 256"/>
                <a:gd name="T1" fmla="*/ 338138 h 208"/>
                <a:gd name="T2" fmla="*/ 19496 w 256"/>
                <a:gd name="T3" fmla="*/ 338138 h 208"/>
                <a:gd name="T4" fmla="*/ 0 w 256"/>
                <a:gd name="T5" fmla="*/ 318630 h 208"/>
                <a:gd name="T6" fmla="*/ 0 w 256"/>
                <a:gd name="T7" fmla="*/ 58524 h 208"/>
                <a:gd name="T8" fmla="*/ 19496 w 256"/>
                <a:gd name="T9" fmla="*/ 39016 h 208"/>
                <a:gd name="T10" fmla="*/ 102357 w 256"/>
                <a:gd name="T11" fmla="*/ 39016 h 208"/>
                <a:gd name="T12" fmla="*/ 133226 w 256"/>
                <a:gd name="T13" fmla="*/ 8128 h 208"/>
                <a:gd name="T14" fmla="*/ 149473 w 256"/>
                <a:gd name="T15" fmla="*/ 0 h 208"/>
                <a:gd name="T16" fmla="*/ 266452 w 256"/>
                <a:gd name="T17" fmla="*/ 0 h 208"/>
                <a:gd name="T18" fmla="*/ 281074 w 256"/>
                <a:gd name="T19" fmla="*/ 6503 h 208"/>
                <a:gd name="T20" fmla="*/ 281074 w 256"/>
                <a:gd name="T21" fmla="*/ 6503 h 208"/>
                <a:gd name="T22" fmla="*/ 313568 w 256"/>
                <a:gd name="T23" fmla="*/ 39016 h 208"/>
                <a:gd name="T24" fmla="*/ 396429 w 256"/>
                <a:gd name="T25" fmla="*/ 39016 h 208"/>
                <a:gd name="T26" fmla="*/ 415925 w 256"/>
                <a:gd name="T27" fmla="*/ 58524 h 208"/>
                <a:gd name="T28" fmla="*/ 415925 w 256"/>
                <a:gd name="T29" fmla="*/ 318630 h 208"/>
                <a:gd name="T30" fmla="*/ 396429 w 256"/>
                <a:gd name="T31" fmla="*/ 338138 h 208"/>
                <a:gd name="T32" fmla="*/ 207963 w 256"/>
                <a:gd name="T33" fmla="*/ 65027 h 208"/>
                <a:gd name="T34" fmla="*/ 90984 w 256"/>
                <a:gd name="T35" fmla="*/ 182074 h 208"/>
                <a:gd name="T36" fmla="*/ 207963 w 256"/>
                <a:gd name="T37" fmla="*/ 299122 h 208"/>
                <a:gd name="T38" fmla="*/ 324941 w 256"/>
                <a:gd name="T39" fmla="*/ 182074 h 208"/>
                <a:gd name="T40" fmla="*/ 207963 w 256"/>
                <a:gd name="T41" fmla="*/ 65027 h 208"/>
                <a:gd name="T42" fmla="*/ 207963 w 256"/>
                <a:gd name="T43" fmla="*/ 260106 h 208"/>
                <a:gd name="T44" fmla="*/ 129977 w 256"/>
                <a:gd name="T45" fmla="*/ 182074 h 208"/>
                <a:gd name="T46" fmla="*/ 207963 w 256"/>
                <a:gd name="T47" fmla="*/ 104042 h 208"/>
                <a:gd name="T48" fmla="*/ 285948 w 256"/>
                <a:gd name="T49" fmla="*/ 182074 h 208"/>
                <a:gd name="T50" fmla="*/ 207963 w 256"/>
                <a:gd name="T51" fmla="*/ 260106 h 2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6" h="208">
                  <a:moveTo>
                    <a:pt x="244" y="208"/>
                  </a:move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5" y="2"/>
                    <a:pt x="88" y="0"/>
                    <a:pt x="9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1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3"/>
                    <a:pt x="251" y="208"/>
                    <a:pt x="244" y="208"/>
                  </a:cubicBezTo>
                  <a:moveTo>
                    <a:pt x="128" y="40"/>
                  </a:moveTo>
                  <a:cubicBezTo>
                    <a:pt x="88" y="40"/>
                    <a:pt x="56" y="72"/>
                    <a:pt x="56" y="112"/>
                  </a:cubicBezTo>
                  <a:cubicBezTo>
                    <a:pt x="56" y="152"/>
                    <a:pt x="88" y="184"/>
                    <a:pt x="128" y="184"/>
                  </a:cubicBezTo>
                  <a:cubicBezTo>
                    <a:pt x="168" y="184"/>
                    <a:pt x="200" y="152"/>
                    <a:pt x="200" y="112"/>
                  </a:cubicBezTo>
                  <a:cubicBezTo>
                    <a:pt x="200" y="72"/>
                    <a:pt x="168" y="40"/>
                    <a:pt x="128" y="40"/>
                  </a:cubicBezTo>
                  <a:moveTo>
                    <a:pt x="128" y="160"/>
                  </a:moveTo>
                  <a:cubicBezTo>
                    <a:pt x="101" y="160"/>
                    <a:pt x="80" y="139"/>
                    <a:pt x="80" y="112"/>
                  </a:cubicBezTo>
                  <a:cubicBezTo>
                    <a:pt x="80" y="85"/>
                    <a:pt x="101" y="64"/>
                    <a:pt x="128" y="64"/>
                  </a:cubicBezTo>
                  <a:cubicBezTo>
                    <a:pt x="155" y="64"/>
                    <a:pt x="176" y="85"/>
                    <a:pt x="176" y="112"/>
                  </a:cubicBezTo>
                  <a:cubicBezTo>
                    <a:pt x="176" y="139"/>
                    <a:pt x="155" y="160"/>
                    <a:pt x="128" y="16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7666038" y="131763"/>
              <a:ext cx="403225" cy="415925"/>
            </a:xfrm>
            <a:custGeom>
              <a:avLst/>
              <a:gdLst>
                <a:gd name="T0" fmla="*/ 403225 w 248"/>
                <a:gd name="T1" fmla="*/ 318443 h 256"/>
                <a:gd name="T2" fmla="*/ 331685 w 248"/>
                <a:gd name="T3" fmla="*/ 357436 h 256"/>
                <a:gd name="T4" fmla="*/ 260145 w 248"/>
                <a:gd name="T5" fmla="*/ 318443 h 256"/>
                <a:gd name="T6" fmla="*/ 331685 w 248"/>
                <a:gd name="T7" fmla="*/ 279450 h 256"/>
                <a:gd name="T8" fmla="*/ 364203 w 248"/>
                <a:gd name="T9" fmla="*/ 284324 h 256"/>
                <a:gd name="T10" fmla="*/ 364203 w 248"/>
                <a:gd name="T11" fmla="*/ 246955 h 256"/>
                <a:gd name="T12" fmla="*/ 364203 w 248"/>
                <a:gd name="T13" fmla="*/ 121853 h 256"/>
                <a:gd name="T14" fmla="*/ 143080 w 248"/>
                <a:gd name="T15" fmla="*/ 168970 h 256"/>
                <a:gd name="T16" fmla="*/ 143080 w 248"/>
                <a:gd name="T17" fmla="*/ 376932 h 256"/>
                <a:gd name="T18" fmla="*/ 71540 w 248"/>
                <a:gd name="T19" fmla="*/ 415925 h 256"/>
                <a:gd name="T20" fmla="*/ 0 w 248"/>
                <a:gd name="T21" fmla="*/ 376932 h 256"/>
                <a:gd name="T22" fmla="*/ 71540 w 248"/>
                <a:gd name="T23" fmla="*/ 337939 h 256"/>
                <a:gd name="T24" fmla="*/ 104058 w 248"/>
                <a:gd name="T25" fmla="*/ 342813 h 256"/>
                <a:gd name="T26" fmla="*/ 104058 w 248"/>
                <a:gd name="T27" fmla="*/ 311944 h 256"/>
                <a:gd name="T28" fmla="*/ 104058 w 248"/>
                <a:gd name="T29" fmla="*/ 77986 h 256"/>
                <a:gd name="T30" fmla="*/ 123569 w 248"/>
                <a:gd name="T31" fmla="*/ 58489 h 256"/>
                <a:gd name="T32" fmla="*/ 383714 w 248"/>
                <a:gd name="T33" fmla="*/ 0 h 256"/>
                <a:gd name="T34" fmla="*/ 403225 w 248"/>
                <a:gd name="T35" fmla="*/ 19496 h 256"/>
                <a:gd name="T36" fmla="*/ 403225 w 248"/>
                <a:gd name="T37" fmla="*/ 298946 h 256"/>
                <a:gd name="T38" fmla="*/ 403225 w 248"/>
                <a:gd name="T39" fmla="*/ 311944 h 256"/>
                <a:gd name="T40" fmla="*/ 403225 w 248"/>
                <a:gd name="T41" fmla="*/ 318443 h 2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8" h="256">
                  <a:moveTo>
                    <a:pt x="248" y="196"/>
                  </a:moveTo>
                  <a:cubicBezTo>
                    <a:pt x="248" y="209"/>
                    <a:pt x="228" y="220"/>
                    <a:pt x="204" y="220"/>
                  </a:cubicBezTo>
                  <a:cubicBezTo>
                    <a:pt x="180" y="220"/>
                    <a:pt x="160" y="209"/>
                    <a:pt x="160" y="196"/>
                  </a:cubicBezTo>
                  <a:cubicBezTo>
                    <a:pt x="160" y="183"/>
                    <a:pt x="180" y="172"/>
                    <a:pt x="204" y="172"/>
                  </a:cubicBezTo>
                  <a:cubicBezTo>
                    <a:pt x="211" y="172"/>
                    <a:pt x="218" y="173"/>
                    <a:pt x="224" y="175"/>
                  </a:cubicBezTo>
                  <a:cubicBezTo>
                    <a:pt x="224" y="152"/>
                    <a:pt x="224" y="152"/>
                    <a:pt x="224" y="152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232"/>
                    <a:pt x="88" y="232"/>
                    <a:pt x="88" y="232"/>
                  </a:cubicBezTo>
                  <a:cubicBezTo>
                    <a:pt x="88" y="245"/>
                    <a:pt x="68" y="256"/>
                    <a:pt x="44" y="256"/>
                  </a:cubicBezTo>
                  <a:cubicBezTo>
                    <a:pt x="20" y="256"/>
                    <a:pt x="0" y="245"/>
                    <a:pt x="0" y="232"/>
                  </a:cubicBezTo>
                  <a:cubicBezTo>
                    <a:pt x="0" y="219"/>
                    <a:pt x="20" y="208"/>
                    <a:pt x="44" y="208"/>
                  </a:cubicBezTo>
                  <a:cubicBezTo>
                    <a:pt x="51" y="208"/>
                    <a:pt x="58" y="209"/>
                    <a:pt x="64" y="211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39"/>
                    <a:pt x="76" y="36"/>
                    <a:pt x="76" y="36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48" y="192"/>
                    <a:pt x="248" y="192"/>
                    <a:pt x="248" y="192"/>
                  </a:cubicBezTo>
                  <a:lnTo>
                    <a:pt x="248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" name="Freeform 79"/>
            <p:cNvSpPr>
              <a:spLocks noEditPoints="1"/>
            </p:cNvSpPr>
            <p:nvPr/>
          </p:nvSpPr>
          <p:spPr bwMode="auto">
            <a:xfrm>
              <a:off x="7008813" y="249238"/>
              <a:ext cx="273050" cy="247650"/>
            </a:xfrm>
            <a:custGeom>
              <a:avLst/>
              <a:gdLst>
                <a:gd name="T0" fmla="*/ 253546 w 168"/>
                <a:gd name="T1" fmla="*/ 247650 h 152"/>
                <a:gd name="T2" fmla="*/ 234043 w 168"/>
                <a:gd name="T3" fmla="*/ 228099 h 152"/>
                <a:gd name="T4" fmla="*/ 234043 w 168"/>
                <a:gd name="T5" fmla="*/ 19551 h 152"/>
                <a:gd name="T6" fmla="*/ 253546 w 168"/>
                <a:gd name="T7" fmla="*/ 0 h 152"/>
                <a:gd name="T8" fmla="*/ 273050 w 168"/>
                <a:gd name="T9" fmla="*/ 19551 h 152"/>
                <a:gd name="T10" fmla="*/ 273050 w 168"/>
                <a:gd name="T11" fmla="*/ 228099 h 152"/>
                <a:gd name="T12" fmla="*/ 253546 w 168"/>
                <a:gd name="T13" fmla="*/ 247650 h 152"/>
                <a:gd name="T14" fmla="*/ 175532 w 168"/>
                <a:gd name="T15" fmla="*/ 247650 h 152"/>
                <a:gd name="T16" fmla="*/ 156029 w 168"/>
                <a:gd name="T17" fmla="*/ 228099 h 152"/>
                <a:gd name="T18" fmla="*/ 156029 w 168"/>
                <a:gd name="T19" fmla="*/ 71688 h 152"/>
                <a:gd name="T20" fmla="*/ 175532 w 168"/>
                <a:gd name="T21" fmla="*/ 52137 h 152"/>
                <a:gd name="T22" fmla="*/ 195036 w 168"/>
                <a:gd name="T23" fmla="*/ 71688 h 152"/>
                <a:gd name="T24" fmla="*/ 195036 w 168"/>
                <a:gd name="T25" fmla="*/ 228099 h 152"/>
                <a:gd name="T26" fmla="*/ 175532 w 168"/>
                <a:gd name="T27" fmla="*/ 247650 h 152"/>
                <a:gd name="T28" fmla="*/ 97518 w 168"/>
                <a:gd name="T29" fmla="*/ 247650 h 152"/>
                <a:gd name="T30" fmla="*/ 78014 w 168"/>
                <a:gd name="T31" fmla="*/ 228099 h 152"/>
                <a:gd name="T32" fmla="*/ 78014 w 168"/>
                <a:gd name="T33" fmla="*/ 123825 h 152"/>
                <a:gd name="T34" fmla="*/ 97518 w 168"/>
                <a:gd name="T35" fmla="*/ 104274 h 152"/>
                <a:gd name="T36" fmla="*/ 117021 w 168"/>
                <a:gd name="T37" fmla="*/ 123825 h 152"/>
                <a:gd name="T38" fmla="*/ 117021 w 168"/>
                <a:gd name="T39" fmla="*/ 228099 h 152"/>
                <a:gd name="T40" fmla="*/ 97518 w 168"/>
                <a:gd name="T41" fmla="*/ 247650 h 152"/>
                <a:gd name="T42" fmla="*/ 19504 w 168"/>
                <a:gd name="T43" fmla="*/ 247650 h 152"/>
                <a:gd name="T44" fmla="*/ 0 w 168"/>
                <a:gd name="T45" fmla="*/ 228099 h 152"/>
                <a:gd name="T46" fmla="*/ 0 w 168"/>
                <a:gd name="T47" fmla="*/ 175962 h 152"/>
                <a:gd name="T48" fmla="*/ 19504 w 168"/>
                <a:gd name="T49" fmla="*/ 156411 h 152"/>
                <a:gd name="T50" fmla="*/ 39007 w 168"/>
                <a:gd name="T51" fmla="*/ 175962 h 152"/>
                <a:gd name="T52" fmla="*/ 39007 w 168"/>
                <a:gd name="T53" fmla="*/ 228099 h 152"/>
                <a:gd name="T54" fmla="*/ 19504 w 168"/>
                <a:gd name="T55" fmla="*/ 247650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8" h="152">
                  <a:moveTo>
                    <a:pt x="156" y="152"/>
                  </a:moveTo>
                  <a:cubicBezTo>
                    <a:pt x="149" y="152"/>
                    <a:pt x="144" y="147"/>
                    <a:pt x="144" y="140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49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8" y="147"/>
                    <a:pt x="163" y="152"/>
                    <a:pt x="156" y="152"/>
                  </a:cubicBezTo>
                  <a:moveTo>
                    <a:pt x="108" y="152"/>
                  </a:moveTo>
                  <a:cubicBezTo>
                    <a:pt x="101" y="152"/>
                    <a:pt x="96" y="147"/>
                    <a:pt x="96" y="1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7"/>
                    <a:pt x="101" y="32"/>
                    <a:pt x="108" y="32"/>
                  </a:cubicBezTo>
                  <a:cubicBezTo>
                    <a:pt x="115" y="32"/>
                    <a:pt x="120" y="37"/>
                    <a:pt x="120" y="44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7"/>
                    <a:pt x="115" y="152"/>
                    <a:pt x="108" y="152"/>
                  </a:cubicBezTo>
                  <a:moveTo>
                    <a:pt x="60" y="152"/>
                  </a:moveTo>
                  <a:cubicBezTo>
                    <a:pt x="53" y="152"/>
                    <a:pt x="48" y="147"/>
                    <a:pt x="48" y="14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69"/>
                    <a:pt x="53" y="64"/>
                    <a:pt x="60" y="64"/>
                  </a:cubicBezTo>
                  <a:cubicBezTo>
                    <a:pt x="67" y="64"/>
                    <a:pt x="72" y="69"/>
                    <a:pt x="72" y="76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2" y="147"/>
                    <a:pt x="67" y="152"/>
                    <a:pt x="60" y="152"/>
                  </a:cubicBezTo>
                  <a:moveTo>
                    <a:pt x="12" y="152"/>
                  </a:moveTo>
                  <a:cubicBezTo>
                    <a:pt x="5" y="152"/>
                    <a:pt x="0" y="147"/>
                    <a:pt x="0" y="14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1"/>
                    <a:pt x="5" y="96"/>
                    <a:pt x="12" y="96"/>
                  </a:cubicBezTo>
                  <a:cubicBezTo>
                    <a:pt x="19" y="96"/>
                    <a:pt x="24" y="101"/>
                    <a:pt x="24" y="108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7"/>
                    <a:pt x="19" y="152"/>
                    <a:pt x="12" y="15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" name="Freeform 80"/>
            <p:cNvSpPr>
              <a:spLocks noEditPoints="1"/>
            </p:cNvSpPr>
            <p:nvPr/>
          </p:nvSpPr>
          <p:spPr bwMode="auto">
            <a:xfrm>
              <a:off x="6208713" y="184150"/>
              <a:ext cx="415925" cy="312738"/>
            </a:xfrm>
            <a:custGeom>
              <a:avLst/>
              <a:gdLst>
                <a:gd name="T0" fmla="*/ 409426 w 256"/>
                <a:gd name="T1" fmla="*/ 171029 h 192"/>
                <a:gd name="T2" fmla="*/ 409426 w 256"/>
                <a:gd name="T3" fmla="*/ 171029 h 192"/>
                <a:gd name="T4" fmla="*/ 331440 w 256"/>
                <a:gd name="T5" fmla="*/ 249213 h 192"/>
                <a:gd name="T6" fmla="*/ 331440 w 256"/>
                <a:gd name="T7" fmla="*/ 249213 h 192"/>
                <a:gd name="T8" fmla="*/ 318443 w 256"/>
                <a:gd name="T9" fmla="*/ 254100 h 192"/>
                <a:gd name="T10" fmla="*/ 298946 w 256"/>
                <a:gd name="T11" fmla="*/ 234554 h 192"/>
                <a:gd name="T12" fmla="*/ 305445 w 256"/>
                <a:gd name="T13" fmla="*/ 221523 h 192"/>
                <a:gd name="T14" fmla="*/ 305445 w 256"/>
                <a:gd name="T15" fmla="*/ 221523 h 192"/>
                <a:gd name="T16" fmla="*/ 368808 w 256"/>
                <a:gd name="T17" fmla="*/ 156369 h 192"/>
                <a:gd name="T18" fmla="*/ 305445 w 256"/>
                <a:gd name="T19" fmla="*/ 92844 h 192"/>
                <a:gd name="T20" fmla="*/ 305445 w 256"/>
                <a:gd name="T21" fmla="*/ 92844 h 192"/>
                <a:gd name="T22" fmla="*/ 298946 w 256"/>
                <a:gd name="T23" fmla="*/ 78185 h 192"/>
                <a:gd name="T24" fmla="*/ 318443 w 256"/>
                <a:gd name="T25" fmla="*/ 58638 h 192"/>
                <a:gd name="T26" fmla="*/ 333065 w 256"/>
                <a:gd name="T27" fmla="*/ 65154 h 192"/>
                <a:gd name="T28" fmla="*/ 333065 w 256"/>
                <a:gd name="T29" fmla="*/ 65154 h 192"/>
                <a:gd name="T30" fmla="*/ 409426 w 256"/>
                <a:gd name="T31" fmla="*/ 141709 h 192"/>
                <a:gd name="T32" fmla="*/ 415925 w 256"/>
                <a:gd name="T33" fmla="*/ 156369 h 192"/>
                <a:gd name="T34" fmla="*/ 409426 w 256"/>
                <a:gd name="T35" fmla="*/ 171029 h 192"/>
                <a:gd name="T36" fmla="*/ 173844 w 256"/>
                <a:gd name="T37" fmla="*/ 299707 h 192"/>
                <a:gd name="T38" fmla="*/ 155972 w 256"/>
                <a:gd name="T39" fmla="*/ 312738 h 192"/>
                <a:gd name="T40" fmla="*/ 136475 w 256"/>
                <a:gd name="T41" fmla="*/ 293192 h 192"/>
                <a:gd name="T42" fmla="*/ 138100 w 256"/>
                <a:gd name="T43" fmla="*/ 286677 h 192"/>
                <a:gd name="T44" fmla="*/ 242081 w 256"/>
                <a:gd name="T45" fmla="*/ 13031 h 192"/>
                <a:gd name="T46" fmla="*/ 259953 w 256"/>
                <a:gd name="T47" fmla="*/ 0 h 192"/>
                <a:gd name="T48" fmla="*/ 279450 w 256"/>
                <a:gd name="T49" fmla="*/ 19546 h 192"/>
                <a:gd name="T50" fmla="*/ 277825 w 256"/>
                <a:gd name="T51" fmla="*/ 26062 h 192"/>
                <a:gd name="T52" fmla="*/ 173844 w 256"/>
                <a:gd name="T53" fmla="*/ 299707 h 192"/>
                <a:gd name="T54" fmla="*/ 110480 w 256"/>
                <a:gd name="T55" fmla="*/ 92844 h 192"/>
                <a:gd name="T56" fmla="*/ 47117 w 256"/>
                <a:gd name="T57" fmla="*/ 156369 h 192"/>
                <a:gd name="T58" fmla="*/ 112105 w 256"/>
                <a:gd name="T59" fmla="*/ 221523 h 192"/>
                <a:gd name="T60" fmla="*/ 112105 w 256"/>
                <a:gd name="T61" fmla="*/ 221523 h 192"/>
                <a:gd name="T62" fmla="*/ 116979 w 256"/>
                <a:gd name="T63" fmla="*/ 234554 h 192"/>
                <a:gd name="T64" fmla="*/ 97482 w 256"/>
                <a:gd name="T65" fmla="*/ 254100 h 192"/>
                <a:gd name="T66" fmla="*/ 84485 w 256"/>
                <a:gd name="T67" fmla="*/ 249213 h 192"/>
                <a:gd name="T68" fmla="*/ 84485 w 256"/>
                <a:gd name="T69" fmla="*/ 249213 h 192"/>
                <a:gd name="T70" fmla="*/ 6499 w 256"/>
                <a:gd name="T71" fmla="*/ 171029 h 192"/>
                <a:gd name="T72" fmla="*/ 6499 w 256"/>
                <a:gd name="T73" fmla="*/ 171029 h 192"/>
                <a:gd name="T74" fmla="*/ 0 w 256"/>
                <a:gd name="T75" fmla="*/ 156369 h 192"/>
                <a:gd name="T76" fmla="*/ 6499 w 256"/>
                <a:gd name="T77" fmla="*/ 141709 h 192"/>
                <a:gd name="T78" fmla="*/ 84485 w 256"/>
                <a:gd name="T79" fmla="*/ 65154 h 192"/>
                <a:gd name="T80" fmla="*/ 84485 w 256"/>
                <a:gd name="T81" fmla="*/ 65154 h 192"/>
                <a:gd name="T82" fmla="*/ 97482 w 256"/>
                <a:gd name="T83" fmla="*/ 58638 h 192"/>
                <a:gd name="T84" fmla="*/ 116979 w 256"/>
                <a:gd name="T85" fmla="*/ 78185 h 192"/>
                <a:gd name="T86" fmla="*/ 110480 w 256"/>
                <a:gd name="T87" fmla="*/ 92844 h 1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6" h="192">
                  <a:moveTo>
                    <a:pt x="252" y="105"/>
                  </a:moveTo>
                  <a:cubicBezTo>
                    <a:pt x="252" y="105"/>
                    <a:pt x="252" y="105"/>
                    <a:pt x="252" y="105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2" y="155"/>
                    <a:pt x="199" y="156"/>
                    <a:pt x="196" y="156"/>
                  </a:cubicBezTo>
                  <a:cubicBezTo>
                    <a:pt x="189" y="156"/>
                    <a:pt x="184" y="151"/>
                    <a:pt x="184" y="144"/>
                  </a:cubicBezTo>
                  <a:cubicBezTo>
                    <a:pt x="184" y="141"/>
                    <a:pt x="185" y="138"/>
                    <a:pt x="188" y="136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5" y="54"/>
                    <a:pt x="184" y="51"/>
                    <a:pt x="184" y="48"/>
                  </a:cubicBezTo>
                  <a:cubicBezTo>
                    <a:pt x="184" y="41"/>
                    <a:pt x="189" y="36"/>
                    <a:pt x="196" y="36"/>
                  </a:cubicBezTo>
                  <a:cubicBezTo>
                    <a:pt x="199" y="36"/>
                    <a:pt x="202" y="37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54" y="89"/>
                    <a:pt x="256" y="92"/>
                    <a:pt x="256" y="96"/>
                  </a:cubicBezTo>
                  <a:cubicBezTo>
                    <a:pt x="256" y="99"/>
                    <a:pt x="255" y="102"/>
                    <a:pt x="252" y="105"/>
                  </a:cubicBezTo>
                  <a:moveTo>
                    <a:pt x="107" y="184"/>
                  </a:moveTo>
                  <a:cubicBezTo>
                    <a:pt x="106" y="189"/>
                    <a:pt x="101" y="192"/>
                    <a:pt x="96" y="192"/>
                  </a:cubicBezTo>
                  <a:cubicBezTo>
                    <a:pt x="89" y="192"/>
                    <a:pt x="84" y="187"/>
                    <a:pt x="84" y="180"/>
                  </a:cubicBezTo>
                  <a:cubicBezTo>
                    <a:pt x="84" y="178"/>
                    <a:pt x="84" y="177"/>
                    <a:pt x="85" y="176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3"/>
                    <a:pt x="155" y="0"/>
                    <a:pt x="160" y="0"/>
                  </a:cubicBezTo>
                  <a:cubicBezTo>
                    <a:pt x="167" y="0"/>
                    <a:pt x="172" y="5"/>
                    <a:pt x="172" y="12"/>
                  </a:cubicBezTo>
                  <a:cubicBezTo>
                    <a:pt x="172" y="14"/>
                    <a:pt x="172" y="15"/>
                    <a:pt x="171" y="16"/>
                  </a:cubicBezTo>
                  <a:lnTo>
                    <a:pt x="107" y="184"/>
                  </a:lnTo>
                  <a:close/>
                  <a:moveTo>
                    <a:pt x="68" y="57"/>
                  </a:moveTo>
                  <a:cubicBezTo>
                    <a:pt x="29" y="96"/>
                    <a:pt x="29" y="96"/>
                    <a:pt x="29" y="9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71" y="138"/>
                    <a:pt x="72" y="141"/>
                    <a:pt x="72" y="144"/>
                  </a:cubicBezTo>
                  <a:cubicBezTo>
                    <a:pt x="72" y="151"/>
                    <a:pt x="67" y="156"/>
                    <a:pt x="60" y="156"/>
                  </a:cubicBezTo>
                  <a:cubicBezTo>
                    <a:pt x="57" y="156"/>
                    <a:pt x="54" y="155"/>
                    <a:pt x="52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2"/>
                    <a:pt x="0" y="99"/>
                    <a:pt x="0" y="96"/>
                  </a:cubicBezTo>
                  <a:cubicBezTo>
                    <a:pt x="0" y="92"/>
                    <a:pt x="2" y="89"/>
                    <a:pt x="4" y="87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37"/>
                    <a:pt x="57" y="36"/>
                    <a:pt x="60" y="36"/>
                  </a:cubicBezTo>
                  <a:cubicBezTo>
                    <a:pt x="67" y="36"/>
                    <a:pt x="72" y="41"/>
                    <a:pt x="72" y="48"/>
                  </a:cubicBezTo>
                  <a:cubicBezTo>
                    <a:pt x="72" y="51"/>
                    <a:pt x="71" y="54"/>
                    <a:pt x="68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" name="Freeform 81"/>
            <p:cNvSpPr>
              <a:spLocks noEditPoints="1"/>
            </p:cNvSpPr>
            <p:nvPr/>
          </p:nvSpPr>
          <p:spPr bwMode="auto">
            <a:xfrm>
              <a:off x="5484813" y="136525"/>
              <a:ext cx="404812" cy="406400"/>
            </a:xfrm>
            <a:custGeom>
              <a:avLst/>
              <a:gdLst>
                <a:gd name="T0" fmla="*/ 375548 w 249"/>
                <a:gd name="T1" fmla="*/ 139802 h 250"/>
                <a:gd name="T2" fmla="*/ 321899 w 249"/>
                <a:gd name="T3" fmla="*/ 193446 h 250"/>
                <a:gd name="T4" fmla="*/ 247114 w 249"/>
                <a:gd name="T5" fmla="*/ 212954 h 250"/>
                <a:gd name="T6" fmla="*/ 292635 w 249"/>
                <a:gd name="T7" fmla="*/ 167437 h 250"/>
                <a:gd name="T8" fmla="*/ 294261 w 249"/>
                <a:gd name="T9" fmla="*/ 165811 h 250"/>
                <a:gd name="T10" fmla="*/ 347911 w 249"/>
                <a:gd name="T11" fmla="*/ 112166 h 250"/>
                <a:gd name="T12" fmla="*/ 347911 w 249"/>
                <a:gd name="T13" fmla="*/ 56896 h 250"/>
                <a:gd name="T14" fmla="*/ 294261 w 249"/>
                <a:gd name="T15" fmla="*/ 56896 h 250"/>
                <a:gd name="T16" fmla="*/ 238985 w 249"/>
                <a:gd name="T17" fmla="*/ 112166 h 250"/>
                <a:gd name="T18" fmla="*/ 238985 w 249"/>
                <a:gd name="T19" fmla="*/ 112166 h 250"/>
                <a:gd name="T20" fmla="*/ 238985 w 249"/>
                <a:gd name="T21" fmla="*/ 112166 h 250"/>
                <a:gd name="T22" fmla="*/ 193464 w 249"/>
                <a:gd name="T23" fmla="*/ 159309 h 250"/>
                <a:gd name="T24" fmla="*/ 212973 w 249"/>
                <a:gd name="T25" fmla="*/ 84531 h 250"/>
                <a:gd name="T26" fmla="*/ 266623 w 249"/>
                <a:gd name="T27" fmla="*/ 30886 h 250"/>
                <a:gd name="T28" fmla="*/ 375548 w 249"/>
                <a:gd name="T29" fmla="*/ 30886 h 250"/>
                <a:gd name="T30" fmla="*/ 375548 w 249"/>
                <a:gd name="T31" fmla="*/ 139802 h 250"/>
                <a:gd name="T32" fmla="*/ 152821 w 249"/>
                <a:gd name="T33" fmla="*/ 281229 h 250"/>
                <a:gd name="T34" fmla="*/ 152821 w 249"/>
                <a:gd name="T35" fmla="*/ 281229 h 250"/>
                <a:gd name="T36" fmla="*/ 138189 w 249"/>
                <a:gd name="T37" fmla="*/ 287731 h 250"/>
                <a:gd name="T38" fmla="*/ 118680 w 249"/>
                <a:gd name="T39" fmla="*/ 268224 h 250"/>
                <a:gd name="T40" fmla="*/ 125183 w 249"/>
                <a:gd name="T41" fmla="*/ 253594 h 250"/>
                <a:gd name="T42" fmla="*/ 253617 w 249"/>
                <a:gd name="T43" fmla="*/ 125171 h 250"/>
                <a:gd name="T44" fmla="*/ 268249 w 249"/>
                <a:gd name="T45" fmla="*/ 118669 h 250"/>
                <a:gd name="T46" fmla="*/ 287758 w 249"/>
                <a:gd name="T47" fmla="*/ 138176 h 250"/>
                <a:gd name="T48" fmla="*/ 282881 w 249"/>
                <a:gd name="T49" fmla="*/ 151181 h 250"/>
                <a:gd name="T50" fmla="*/ 282881 w 249"/>
                <a:gd name="T51" fmla="*/ 151181 h 250"/>
                <a:gd name="T52" fmla="*/ 152821 w 249"/>
                <a:gd name="T53" fmla="*/ 281229 h 250"/>
                <a:gd name="T54" fmla="*/ 112177 w 249"/>
                <a:gd name="T55" fmla="*/ 238963 h 250"/>
                <a:gd name="T56" fmla="*/ 56901 w 249"/>
                <a:gd name="T57" fmla="*/ 294234 h 250"/>
                <a:gd name="T58" fmla="*/ 56901 w 249"/>
                <a:gd name="T59" fmla="*/ 347878 h 250"/>
                <a:gd name="T60" fmla="*/ 112177 w 249"/>
                <a:gd name="T61" fmla="*/ 347878 h 250"/>
                <a:gd name="T62" fmla="*/ 165827 w 249"/>
                <a:gd name="T63" fmla="*/ 294234 h 250"/>
                <a:gd name="T64" fmla="*/ 167452 w 249"/>
                <a:gd name="T65" fmla="*/ 292608 h 250"/>
                <a:gd name="T66" fmla="*/ 212973 w 249"/>
                <a:gd name="T67" fmla="*/ 247091 h 250"/>
                <a:gd name="T68" fmla="*/ 193464 w 249"/>
                <a:gd name="T69" fmla="*/ 321869 h 250"/>
                <a:gd name="T70" fmla="*/ 139815 w 249"/>
                <a:gd name="T71" fmla="*/ 375514 h 250"/>
                <a:gd name="T72" fmla="*/ 30889 w 249"/>
                <a:gd name="T73" fmla="*/ 375514 h 250"/>
                <a:gd name="T74" fmla="*/ 30889 w 249"/>
                <a:gd name="T75" fmla="*/ 266598 h 250"/>
                <a:gd name="T76" fmla="*/ 84539 w 249"/>
                <a:gd name="T77" fmla="*/ 212954 h 250"/>
                <a:gd name="T78" fmla="*/ 159324 w 249"/>
                <a:gd name="T79" fmla="*/ 191821 h 250"/>
                <a:gd name="T80" fmla="*/ 112177 w 249"/>
                <a:gd name="T81" fmla="*/ 238963 h 250"/>
                <a:gd name="T82" fmla="*/ 112177 w 249"/>
                <a:gd name="T83" fmla="*/ 238963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9" h="250">
                  <a:moveTo>
                    <a:pt x="231" y="86"/>
                  </a:moveTo>
                  <a:cubicBezTo>
                    <a:pt x="198" y="119"/>
                    <a:pt x="198" y="119"/>
                    <a:pt x="198" y="119"/>
                  </a:cubicBezTo>
                  <a:cubicBezTo>
                    <a:pt x="185" y="131"/>
                    <a:pt x="168" y="136"/>
                    <a:pt x="152" y="131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1" y="102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23" y="60"/>
                    <a:pt x="223" y="45"/>
                    <a:pt x="214" y="35"/>
                  </a:cubicBezTo>
                  <a:cubicBezTo>
                    <a:pt x="205" y="26"/>
                    <a:pt x="190" y="26"/>
                    <a:pt x="181" y="35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82"/>
                    <a:pt x="118" y="64"/>
                    <a:pt x="131" y="52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83" y="0"/>
                    <a:pt x="212" y="0"/>
                    <a:pt x="231" y="19"/>
                  </a:cubicBezTo>
                  <a:cubicBezTo>
                    <a:pt x="249" y="37"/>
                    <a:pt x="249" y="67"/>
                    <a:pt x="231" y="86"/>
                  </a:cubicBezTo>
                  <a:moveTo>
                    <a:pt x="94" y="173"/>
                  </a:moveTo>
                  <a:cubicBezTo>
                    <a:pt x="94" y="173"/>
                    <a:pt x="94" y="173"/>
                    <a:pt x="94" y="173"/>
                  </a:cubicBezTo>
                  <a:cubicBezTo>
                    <a:pt x="91" y="176"/>
                    <a:pt x="88" y="177"/>
                    <a:pt x="85" y="177"/>
                  </a:cubicBezTo>
                  <a:cubicBezTo>
                    <a:pt x="78" y="177"/>
                    <a:pt x="73" y="172"/>
                    <a:pt x="73" y="165"/>
                  </a:cubicBezTo>
                  <a:cubicBezTo>
                    <a:pt x="73" y="162"/>
                    <a:pt x="75" y="158"/>
                    <a:pt x="77" y="15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5"/>
                    <a:pt x="162" y="73"/>
                    <a:pt x="165" y="73"/>
                  </a:cubicBezTo>
                  <a:cubicBezTo>
                    <a:pt x="172" y="73"/>
                    <a:pt x="177" y="78"/>
                    <a:pt x="177" y="85"/>
                  </a:cubicBezTo>
                  <a:cubicBezTo>
                    <a:pt x="177" y="88"/>
                    <a:pt x="176" y="91"/>
                    <a:pt x="174" y="93"/>
                  </a:cubicBezTo>
                  <a:cubicBezTo>
                    <a:pt x="174" y="93"/>
                    <a:pt x="174" y="93"/>
                    <a:pt x="174" y="93"/>
                  </a:cubicBezTo>
                  <a:lnTo>
                    <a:pt x="94" y="173"/>
                  </a:lnTo>
                  <a:close/>
                  <a:moveTo>
                    <a:pt x="69" y="147"/>
                  </a:moveTo>
                  <a:cubicBezTo>
                    <a:pt x="35" y="181"/>
                    <a:pt x="35" y="181"/>
                    <a:pt x="35" y="181"/>
                  </a:cubicBezTo>
                  <a:cubicBezTo>
                    <a:pt x="26" y="190"/>
                    <a:pt x="26" y="205"/>
                    <a:pt x="35" y="214"/>
                  </a:cubicBezTo>
                  <a:cubicBezTo>
                    <a:pt x="45" y="224"/>
                    <a:pt x="60" y="224"/>
                    <a:pt x="69" y="214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3" y="180"/>
                    <a:pt x="103" y="180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5" y="168"/>
                    <a:pt x="131" y="185"/>
                    <a:pt x="119" y="198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67" y="250"/>
                    <a:pt x="37" y="250"/>
                    <a:pt x="19" y="231"/>
                  </a:cubicBezTo>
                  <a:cubicBezTo>
                    <a:pt x="0" y="213"/>
                    <a:pt x="0" y="183"/>
                    <a:pt x="19" y="164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65" y="118"/>
                    <a:pt x="82" y="114"/>
                    <a:pt x="98" y="118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" name="Freeform 82"/>
            <p:cNvSpPr>
              <a:spLocks noEditPoints="1"/>
            </p:cNvSpPr>
            <p:nvPr/>
          </p:nvSpPr>
          <p:spPr bwMode="auto">
            <a:xfrm>
              <a:off x="4803775" y="150813"/>
              <a:ext cx="312738" cy="377825"/>
            </a:xfrm>
            <a:custGeom>
              <a:avLst/>
              <a:gdLst>
                <a:gd name="T0" fmla="*/ 0 w 192"/>
                <a:gd name="T1" fmla="*/ 58628 h 232"/>
                <a:gd name="T2" fmla="*/ 19546 w 192"/>
                <a:gd name="T3" fmla="*/ 39085 h 232"/>
                <a:gd name="T4" fmla="*/ 117277 w 192"/>
                <a:gd name="T5" fmla="*/ 39085 h 232"/>
                <a:gd name="T6" fmla="*/ 117277 w 192"/>
                <a:gd name="T7" fmla="*/ 19543 h 232"/>
                <a:gd name="T8" fmla="*/ 136823 w 192"/>
                <a:gd name="T9" fmla="*/ 0 h 232"/>
                <a:gd name="T10" fmla="*/ 175915 w 192"/>
                <a:gd name="T11" fmla="*/ 0 h 232"/>
                <a:gd name="T12" fmla="*/ 195461 w 192"/>
                <a:gd name="T13" fmla="*/ 19543 h 232"/>
                <a:gd name="T14" fmla="*/ 195461 w 192"/>
                <a:gd name="T15" fmla="*/ 39085 h 232"/>
                <a:gd name="T16" fmla="*/ 293192 w 192"/>
                <a:gd name="T17" fmla="*/ 39085 h 232"/>
                <a:gd name="T18" fmla="*/ 312738 w 192"/>
                <a:gd name="T19" fmla="*/ 58628 h 232"/>
                <a:gd name="T20" fmla="*/ 312738 w 192"/>
                <a:gd name="T21" fmla="*/ 78171 h 232"/>
                <a:gd name="T22" fmla="*/ 0 w 192"/>
                <a:gd name="T23" fmla="*/ 78171 h 232"/>
                <a:gd name="T24" fmla="*/ 0 w 192"/>
                <a:gd name="T25" fmla="*/ 58628 h 232"/>
                <a:gd name="T26" fmla="*/ 293192 w 192"/>
                <a:gd name="T27" fmla="*/ 117256 h 232"/>
                <a:gd name="T28" fmla="*/ 293192 w 192"/>
                <a:gd name="T29" fmla="*/ 156341 h 232"/>
                <a:gd name="T30" fmla="*/ 293192 w 192"/>
                <a:gd name="T31" fmla="*/ 358282 h 232"/>
                <a:gd name="T32" fmla="*/ 273646 w 192"/>
                <a:gd name="T33" fmla="*/ 377825 h 232"/>
                <a:gd name="T34" fmla="*/ 39092 w 192"/>
                <a:gd name="T35" fmla="*/ 377825 h 232"/>
                <a:gd name="T36" fmla="*/ 19546 w 192"/>
                <a:gd name="T37" fmla="*/ 358282 h 232"/>
                <a:gd name="T38" fmla="*/ 19546 w 192"/>
                <a:gd name="T39" fmla="*/ 156341 h 232"/>
                <a:gd name="T40" fmla="*/ 19546 w 192"/>
                <a:gd name="T41" fmla="*/ 117256 h 232"/>
                <a:gd name="T42" fmla="*/ 19546 w 192"/>
                <a:gd name="T43" fmla="*/ 97713 h 232"/>
                <a:gd name="T44" fmla="*/ 293192 w 192"/>
                <a:gd name="T45" fmla="*/ 97713 h 232"/>
                <a:gd name="T46" fmla="*/ 293192 w 192"/>
                <a:gd name="T47" fmla="*/ 117256 h 232"/>
                <a:gd name="T48" fmla="*/ 97731 w 192"/>
                <a:gd name="T49" fmla="*/ 156341 h 232"/>
                <a:gd name="T50" fmla="*/ 78185 w 192"/>
                <a:gd name="T51" fmla="*/ 136799 h 232"/>
                <a:gd name="T52" fmla="*/ 58638 w 192"/>
                <a:gd name="T53" fmla="*/ 156341 h 232"/>
                <a:gd name="T54" fmla="*/ 58638 w 192"/>
                <a:gd name="T55" fmla="*/ 319197 h 232"/>
                <a:gd name="T56" fmla="*/ 78185 w 192"/>
                <a:gd name="T57" fmla="*/ 338740 h 232"/>
                <a:gd name="T58" fmla="*/ 97731 w 192"/>
                <a:gd name="T59" fmla="*/ 319197 h 232"/>
                <a:gd name="T60" fmla="*/ 97731 w 192"/>
                <a:gd name="T61" fmla="*/ 156341 h 232"/>
                <a:gd name="T62" fmla="*/ 175915 w 192"/>
                <a:gd name="T63" fmla="*/ 156341 h 232"/>
                <a:gd name="T64" fmla="*/ 156369 w 192"/>
                <a:gd name="T65" fmla="*/ 136799 h 232"/>
                <a:gd name="T66" fmla="*/ 136823 w 192"/>
                <a:gd name="T67" fmla="*/ 156341 h 232"/>
                <a:gd name="T68" fmla="*/ 136823 w 192"/>
                <a:gd name="T69" fmla="*/ 319197 h 232"/>
                <a:gd name="T70" fmla="*/ 156369 w 192"/>
                <a:gd name="T71" fmla="*/ 338740 h 232"/>
                <a:gd name="T72" fmla="*/ 175915 w 192"/>
                <a:gd name="T73" fmla="*/ 319197 h 232"/>
                <a:gd name="T74" fmla="*/ 175915 w 192"/>
                <a:gd name="T75" fmla="*/ 156341 h 232"/>
                <a:gd name="T76" fmla="*/ 254100 w 192"/>
                <a:gd name="T77" fmla="*/ 156341 h 232"/>
                <a:gd name="T78" fmla="*/ 234554 w 192"/>
                <a:gd name="T79" fmla="*/ 136799 h 232"/>
                <a:gd name="T80" fmla="*/ 215007 w 192"/>
                <a:gd name="T81" fmla="*/ 156341 h 232"/>
                <a:gd name="T82" fmla="*/ 215007 w 192"/>
                <a:gd name="T83" fmla="*/ 319197 h 232"/>
                <a:gd name="T84" fmla="*/ 234554 w 192"/>
                <a:gd name="T85" fmla="*/ 338740 h 232"/>
                <a:gd name="T86" fmla="*/ 254100 w 192"/>
                <a:gd name="T87" fmla="*/ 319197 h 232"/>
                <a:gd name="T88" fmla="*/ 254100 w 192"/>
                <a:gd name="T89" fmla="*/ 156341 h 2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2" h="232">
                  <a:moveTo>
                    <a:pt x="0" y="36"/>
                  </a:moveTo>
                  <a:cubicBezTo>
                    <a:pt x="0" y="29"/>
                    <a:pt x="5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5"/>
                    <a:pt x="77" y="0"/>
                    <a:pt x="8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0" y="5"/>
                    <a:pt x="120" y="12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7" y="24"/>
                    <a:pt x="192" y="29"/>
                    <a:pt x="192" y="36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80" y="72"/>
                  </a:moveTo>
                  <a:cubicBezTo>
                    <a:pt x="180" y="96"/>
                    <a:pt x="180" y="96"/>
                    <a:pt x="180" y="96"/>
                  </a:cubicBezTo>
                  <a:cubicBezTo>
                    <a:pt x="180" y="220"/>
                    <a:pt x="180" y="220"/>
                    <a:pt x="180" y="220"/>
                  </a:cubicBezTo>
                  <a:cubicBezTo>
                    <a:pt x="180" y="227"/>
                    <a:pt x="175" y="232"/>
                    <a:pt x="168" y="232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17" y="232"/>
                    <a:pt x="12" y="227"/>
                    <a:pt x="12" y="220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80" y="60"/>
                    <a:pt x="180" y="60"/>
                    <a:pt x="180" y="60"/>
                  </a:cubicBezTo>
                  <a:lnTo>
                    <a:pt x="180" y="72"/>
                  </a:lnTo>
                  <a:close/>
                  <a:moveTo>
                    <a:pt x="60" y="96"/>
                  </a:moveTo>
                  <a:cubicBezTo>
                    <a:pt x="60" y="89"/>
                    <a:pt x="55" y="84"/>
                    <a:pt x="48" y="84"/>
                  </a:cubicBezTo>
                  <a:cubicBezTo>
                    <a:pt x="41" y="84"/>
                    <a:pt x="36" y="89"/>
                    <a:pt x="36" y="96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203"/>
                    <a:pt x="41" y="208"/>
                    <a:pt x="48" y="208"/>
                  </a:cubicBezTo>
                  <a:cubicBezTo>
                    <a:pt x="55" y="208"/>
                    <a:pt x="60" y="203"/>
                    <a:pt x="60" y="196"/>
                  </a:cubicBezTo>
                  <a:lnTo>
                    <a:pt x="60" y="96"/>
                  </a:lnTo>
                  <a:close/>
                  <a:moveTo>
                    <a:pt x="108" y="96"/>
                  </a:moveTo>
                  <a:cubicBezTo>
                    <a:pt x="108" y="89"/>
                    <a:pt x="103" y="84"/>
                    <a:pt x="96" y="84"/>
                  </a:cubicBezTo>
                  <a:cubicBezTo>
                    <a:pt x="89" y="84"/>
                    <a:pt x="84" y="89"/>
                    <a:pt x="84" y="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203"/>
                    <a:pt x="89" y="208"/>
                    <a:pt x="96" y="208"/>
                  </a:cubicBezTo>
                  <a:cubicBezTo>
                    <a:pt x="103" y="208"/>
                    <a:pt x="108" y="203"/>
                    <a:pt x="108" y="196"/>
                  </a:cubicBezTo>
                  <a:lnTo>
                    <a:pt x="108" y="96"/>
                  </a:lnTo>
                  <a:close/>
                  <a:moveTo>
                    <a:pt x="156" y="96"/>
                  </a:moveTo>
                  <a:cubicBezTo>
                    <a:pt x="156" y="89"/>
                    <a:pt x="151" y="84"/>
                    <a:pt x="144" y="84"/>
                  </a:cubicBezTo>
                  <a:cubicBezTo>
                    <a:pt x="137" y="84"/>
                    <a:pt x="132" y="89"/>
                    <a:pt x="132" y="96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2" y="203"/>
                    <a:pt x="137" y="208"/>
                    <a:pt x="144" y="208"/>
                  </a:cubicBezTo>
                  <a:cubicBezTo>
                    <a:pt x="151" y="208"/>
                    <a:pt x="156" y="203"/>
                    <a:pt x="156" y="196"/>
                  </a:cubicBezTo>
                  <a:lnTo>
                    <a:pt x="156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4049713" y="131763"/>
              <a:ext cx="363537" cy="415925"/>
            </a:xfrm>
            <a:custGeom>
              <a:avLst/>
              <a:gdLst>
                <a:gd name="T0" fmla="*/ 344062 w 224"/>
                <a:gd name="T1" fmla="*/ 214461 h 256"/>
                <a:gd name="T2" fmla="*/ 305111 w 224"/>
                <a:gd name="T3" fmla="*/ 214461 h 256"/>
                <a:gd name="T4" fmla="*/ 285636 w 224"/>
                <a:gd name="T5" fmla="*/ 194965 h 256"/>
                <a:gd name="T6" fmla="*/ 285636 w 224"/>
                <a:gd name="T7" fmla="*/ 116979 h 256"/>
                <a:gd name="T8" fmla="*/ 305111 w 224"/>
                <a:gd name="T9" fmla="*/ 97482 h 256"/>
                <a:gd name="T10" fmla="*/ 344062 w 224"/>
                <a:gd name="T11" fmla="*/ 97482 h 256"/>
                <a:gd name="T12" fmla="*/ 363537 w 224"/>
                <a:gd name="T13" fmla="*/ 116979 h 256"/>
                <a:gd name="T14" fmla="*/ 363537 w 224"/>
                <a:gd name="T15" fmla="*/ 194965 h 256"/>
                <a:gd name="T16" fmla="*/ 344062 w 224"/>
                <a:gd name="T17" fmla="*/ 214461 h 256"/>
                <a:gd name="T18" fmla="*/ 305111 w 224"/>
                <a:gd name="T19" fmla="*/ 19496 h 256"/>
                <a:gd name="T20" fmla="*/ 324587 w 224"/>
                <a:gd name="T21" fmla="*/ 0 h 256"/>
                <a:gd name="T22" fmla="*/ 344062 w 224"/>
                <a:gd name="T23" fmla="*/ 19496 h 256"/>
                <a:gd name="T24" fmla="*/ 344062 w 224"/>
                <a:gd name="T25" fmla="*/ 77986 h 256"/>
                <a:gd name="T26" fmla="*/ 305111 w 224"/>
                <a:gd name="T27" fmla="*/ 77986 h 256"/>
                <a:gd name="T28" fmla="*/ 305111 w 224"/>
                <a:gd name="T29" fmla="*/ 19496 h 256"/>
                <a:gd name="T30" fmla="*/ 201244 w 224"/>
                <a:gd name="T31" fmla="*/ 318443 h 256"/>
                <a:gd name="T32" fmla="*/ 162293 w 224"/>
                <a:gd name="T33" fmla="*/ 318443 h 256"/>
                <a:gd name="T34" fmla="*/ 142818 w 224"/>
                <a:gd name="T35" fmla="*/ 298946 h 256"/>
                <a:gd name="T36" fmla="*/ 142818 w 224"/>
                <a:gd name="T37" fmla="*/ 220960 h 256"/>
                <a:gd name="T38" fmla="*/ 162293 w 224"/>
                <a:gd name="T39" fmla="*/ 201464 h 256"/>
                <a:gd name="T40" fmla="*/ 201244 w 224"/>
                <a:gd name="T41" fmla="*/ 201464 h 256"/>
                <a:gd name="T42" fmla="*/ 220719 w 224"/>
                <a:gd name="T43" fmla="*/ 220960 h 256"/>
                <a:gd name="T44" fmla="*/ 220719 w 224"/>
                <a:gd name="T45" fmla="*/ 298946 h 256"/>
                <a:gd name="T46" fmla="*/ 201244 w 224"/>
                <a:gd name="T47" fmla="*/ 318443 h 256"/>
                <a:gd name="T48" fmla="*/ 162293 w 224"/>
                <a:gd name="T49" fmla="*/ 19496 h 256"/>
                <a:gd name="T50" fmla="*/ 181769 w 224"/>
                <a:gd name="T51" fmla="*/ 0 h 256"/>
                <a:gd name="T52" fmla="*/ 201244 w 224"/>
                <a:gd name="T53" fmla="*/ 19496 h 256"/>
                <a:gd name="T54" fmla="*/ 201244 w 224"/>
                <a:gd name="T55" fmla="*/ 181967 h 256"/>
                <a:gd name="T56" fmla="*/ 162293 w 224"/>
                <a:gd name="T57" fmla="*/ 181967 h 256"/>
                <a:gd name="T58" fmla="*/ 162293 w 224"/>
                <a:gd name="T59" fmla="*/ 19496 h 256"/>
                <a:gd name="T60" fmla="*/ 58426 w 224"/>
                <a:gd name="T61" fmla="*/ 266452 h 256"/>
                <a:gd name="T62" fmla="*/ 19475 w 224"/>
                <a:gd name="T63" fmla="*/ 266452 h 256"/>
                <a:gd name="T64" fmla="*/ 0 w 224"/>
                <a:gd name="T65" fmla="*/ 246955 h 256"/>
                <a:gd name="T66" fmla="*/ 0 w 224"/>
                <a:gd name="T67" fmla="*/ 168970 h 256"/>
                <a:gd name="T68" fmla="*/ 19475 w 224"/>
                <a:gd name="T69" fmla="*/ 149473 h 256"/>
                <a:gd name="T70" fmla="*/ 58426 w 224"/>
                <a:gd name="T71" fmla="*/ 149473 h 256"/>
                <a:gd name="T72" fmla="*/ 77901 w 224"/>
                <a:gd name="T73" fmla="*/ 168970 h 256"/>
                <a:gd name="T74" fmla="*/ 77901 w 224"/>
                <a:gd name="T75" fmla="*/ 246955 h 256"/>
                <a:gd name="T76" fmla="*/ 58426 w 224"/>
                <a:gd name="T77" fmla="*/ 266452 h 256"/>
                <a:gd name="T78" fmla="*/ 19475 w 224"/>
                <a:gd name="T79" fmla="*/ 19496 h 256"/>
                <a:gd name="T80" fmla="*/ 38950 w 224"/>
                <a:gd name="T81" fmla="*/ 0 h 256"/>
                <a:gd name="T82" fmla="*/ 58426 w 224"/>
                <a:gd name="T83" fmla="*/ 19496 h 256"/>
                <a:gd name="T84" fmla="*/ 58426 w 224"/>
                <a:gd name="T85" fmla="*/ 129977 h 256"/>
                <a:gd name="T86" fmla="*/ 19475 w 224"/>
                <a:gd name="T87" fmla="*/ 129977 h 256"/>
                <a:gd name="T88" fmla="*/ 19475 w 224"/>
                <a:gd name="T89" fmla="*/ 19496 h 256"/>
                <a:gd name="T90" fmla="*/ 58426 w 224"/>
                <a:gd name="T91" fmla="*/ 396429 h 256"/>
                <a:gd name="T92" fmla="*/ 38950 w 224"/>
                <a:gd name="T93" fmla="*/ 415925 h 256"/>
                <a:gd name="T94" fmla="*/ 19475 w 224"/>
                <a:gd name="T95" fmla="*/ 396429 h 256"/>
                <a:gd name="T96" fmla="*/ 19475 w 224"/>
                <a:gd name="T97" fmla="*/ 285948 h 256"/>
                <a:gd name="T98" fmla="*/ 58426 w 224"/>
                <a:gd name="T99" fmla="*/ 285948 h 256"/>
                <a:gd name="T100" fmla="*/ 58426 w 224"/>
                <a:gd name="T101" fmla="*/ 396429 h 256"/>
                <a:gd name="T102" fmla="*/ 201244 w 224"/>
                <a:gd name="T103" fmla="*/ 396429 h 256"/>
                <a:gd name="T104" fmla="*/ 181769 w 224"/>
                <a:gd name="T105" fmla="*/ 415925 h 256"/>
                <a:gd name="T106" fmla="*/ 162293 w 224"/>
                <a:gd name="T107" fmla="*/ 396429 h 256"/>
                <a:gd name="T108" fmla="*/ 162293 w 224"/>
                <a:gd name="T109" fmla="*/ 337939 h 256"/>
                <a:gd name="T110" fmla="*/ 201244 w 224"/>
                <a:gd name="T111" fmla="*/ 337939 h 256"/>
                <a:gd name="T112" fmla="*/ 201244 w 224"/>
                <a:gd name="T113" fmla="*/ 396429 h 256"/>
                <a:gd name="T114" fmla="*/ 344062 w 224"/>
                <a:gd name="T115" fmla="*/ 396429 h 256"/>
                <a:gd name="T116" fmla="*/ 324587 w 224"/>
                <a:gd name="T117" fmla="*/ 415925 h 256"/>
                <a:gd name="T118" fmla="*/ 305111 w 224"/>
                <a:gd name="T119" fmla="*/ 396429 h 256"/>
                <a:gd name="T120" fmla="*/ 305111 w 224"/>
                <a:gd name="T121" fmla="*/ 233958 h 256"/>
                <a:gd name="T122" fmla="*/ 344062 w 224"/>
                <a:gd name="T123" fmla="*/ 233958 h 256"/>
                <a:gd name="T124" fmla="*/ 344062 w 224"/>
                <a:gd name="T125" fmla="*/ 396429 h 2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4" h="256">
                  <a:moveTo>
                    <a:pt x="212" y="132"/>
                  </a:moveTo>
                  <a:cubicBezTo>
                    <a:pt x="188" y="132"/>
                    <a:pt x="188" y="132"/>
                    <a:pt x="188" y="132"/>
                  </a:cubicBezTo>
                  <a:cubicBezTo>
                    <a:pt x="181" y="132"/>
                    <a:pt x="176" y="127"/>
                    <a:pt x="176" y="120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65"/>
                    <a:pt x="181" y="60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9" y="60"/>
                    <a:pt x="224" y="65"/>
                    <a:pt x="224" y="72"/>
                  </a:cubicBezTo>
                  <a:cubicBezTo>
                    <a:pt x="224" y="120"/>
                    <a:pt x="224" y="120"/>
                    <a:pt x="224" y="120"/>
                  </a:cubicBezTo>
                  <a:cubicBezTo>
                    <a:pt x="224" y="127"/>
                    <a:pt x="219" y="132"/>
                    <a:pt x="212" y="132"/>
                  </a:cubicBezTo>
                  <a:moveTo>
                    <a:pt x="188" y="12"/>
                  </a:moveTo>
                  <a:cubicBezTo>
                    <a:pt x="188" y="5"/>
                    <a:pt x="193" y="0"/>
                    <a:pt x="200" y="0"/>
                  </a:cubicBezTo>
                  <a:cubicBezTo>
                    <a:pt x="207" y="0"/>
                    <a:pt x="212" y="5"/>
                    <a:pt x="212" y="12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188" y="48"/>
                    <a:pt x="188" y="48"/>
                    <a:pt x="188" y="48"/>
                  </a:cubicBezTo>
                  <a:lnTo>
                    <a:pt x="188" y="12"/>
                  </a:lnTo>
                  <a:close/>
                  <a:moveTo>
                    <a:pt x="124" y="196"/>
                  </a:moveTo>
                  <a:cubicBezTo>
                    <a:pt x="100" y="196"/>
                    <a:pt x="100" y="196"/>
                    <a:pt x="100" y="196"/>
                  </a:cubicBezTo>
                  <a:cubicBezTo>
                    <a:pt x="93" y="196"/>
                    <a:pt x="88" y="191"/>
                    <a:pt x="88" y="184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29"/>
                    <a:pt x="93" y="124"/>
                    <a:pt x="100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31" y="124"/>
                    <a:pt x="136" y="129"/>
                    <a:pt x="136" y="136"/>
                  </a:cubicBezTo>
                  <a:cubicBezTo>
                    <a:pt x="136" y="184"/>
                    <a:pt x="136" y="184"/>
                    <a:pt x="136" y="184"/>
                  </a:cubicBezTo>
                  <a:cubicBezTo>
                    <a:pt x="136" y="191"/>
                    <a:pt x="131" y="196"/>
                    <a:pt x="124" y="196"/>
                  </a:cubicBezTo>
                  <a:moveTo>
                    <a:pt x="100" y="12"/>
                  </a:moveTo>
                  <a:cubicBezTo>
                    <a:pt x="100" y="5"/>
                    <a:pt x="105" y="0"/>
                    <a:pt x="112" y="0"/>
                  </a:cubicBezTo>
                  <a:cubicBezTo>
                    <a:pt x="119" y="0"/>
                    <a:pt x="124" y="5"/>
                    <a:pt x="124" y="12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00" y="112"/>
                    <a:pt x="100" y="112"/>
                    <a:pt x="100" y="112"/>
                  </a:cubicBezTo>
                  <a:lnTo>
                    <a:pt x="100" y="12"/>
                  </a:lnTo>
                  <a:close/>
                  <a:moveTo>
                    <a:pt x="36" y="164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9"/>
                    <a:pt x="0" y="15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97"/>
                    <a:pt x="5" y="92"/>
                    <a:pt x="12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3" y="92"/>
                    <a:pt x="48" y="97"/>
                    <a:pt x="48" y="104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9"/>
                    <a:pt x="43" y="164"/>
                    <a:pt x="36" y="164"/>
                  </a:cubicBezTo>
                  <a:moveTo>
                    <a:pt x="12" y="12"/>
                  </a:moveTo>
                  <a:cubicBezTo>
                    <a:pt x="12" y="5"/>
                    <a:pt x="17" y="0"/>
                    <a:pt x="24" y="0"/>
                  </a:cubicBezTo>
                  <a:cubicBezTo>
                    <a:pt x="31" y="0"/>
                    <a:pt x="36" y="5"/>
                    <a:pt x="36" y="12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lnTo>
                    <a:pt x="12" y="12"/>
                  </a:lnTo>
                  <a:close/>
                  <a:moveTo>
                    <a:pt x="36" y="244"/>
                  </a:moveTo>
                  <a:cubicBezTo>
                    <a:pt x="36" y="251"/>
                    <a:pt x="31" y="256"/>
                    <a:pt x="24" y="256"/>
                  </a:cubicBezTo>
                  <a:cubicBezTo>
                    <a:pt x="17" y="256"/>
                    <a:pt x="12" y="251"/>
                    <a:pt x="12" y="244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36" y="176"/>
                    <a:pt x="36" y="176"/>
                    <a:pt x="36" y="176"/>
                  </a:cubicBezTo>
                  <a:lnTo>
                    <a:pt x="36" y="244"/>
                  </a:lnTo>
                  <a:close/>
                  <a:moveTo>
                    <a:pt x="124" y="244"/>
                  </a:moveTo>
                  <a:cubicBezTo>
                    <a:pt x="124" y="251"/>
                    <a:pt x="119" y="256"/>
                    <a:pt x="112" y="256"/>
                  </a:cubicBezTo>
                  <a:cubicBezTo>
                    <a:pt x="105" y="256"/>
                    <a:pt x="100" y="251"/>
                    <a:pt x="100" y="244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24" y="208"/>
                    <a:pt x="124" y="208"/>
                    <a:pt x="124" y="208"/>
                  </a:cubicBezTo>
                  <a:lnTo>
                    <a:pt x="124" y="244"/>
                  </a:lnTo>
                  <a:close/>
                  <a:moveTo>
                    <a:pt x="212" y="244"/>
                  </a:moveTo>
                  <a:cubicBezTo>
                    <a:pt x="212" y="251"/>
                    <a:pt x="207" y="256"/>
                    <a:pt x="200" y="256"/>
                  </a:cubicBezTo>
                  <a:cubicBezTo>
                    <a:pt x="193" y="256"/>
                    <a:pt x="188" y="251"/>
                    <a:pt x="188" y="244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212" y="144"/>
                    <a:pt x="212" y="144"/>
                    <a:pt x="212" y="144"/>
                  </a:cubicBezTo>
                  <a:lnTo>
                    <a:pt x="212" y="2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" name="Freeform 84"/>
            <p:cNvSpPr>
              <a:spLocks noEditPoints="1"/>
            </p:cNvSpPr>
            <p:nvPr/>
          </p:nvSpPr>
          <p:spPr bwMode="auto">
            <a:xfrm>
              <a:off x="3463925" y="177800"/>
              <a:ext cx="77788" cy="325438"/>
            </a:xfrm>
            <a:custGeom>
              <a:avLst/>
              <a:gdLst>
                <a:gd name="T0" fmla="*/ 0 w 48"/>
                <a:gd name="T1" fmla="*/ 286385 h 200"/>
                <a:gd name="T2" fmla="*/ 38894 w 48"/>
                <a:gd name="T3" fmla="*/ 247333 h 200"/>
                <a:gd name="T4" fmla="*/ 77788 w 48"/>
                <a:gd name="T5" fmla="*/ 286385 h 200"/>
                <a:gd name="T6" fmla="*/ 38894 w 48"/>
                <a:gd name="T7" fmla="*/ 325438 h 200"/>
                <a:gd name="T8" fmla="*/ 0 w 48"/>
                <a:gd name="T9" fmla="*/ 286385 h 200"/>
                <a:gd name="T10" fmla="*/ 0 w 48"/>
                <a:gd name="T11" fmla="*/ 162719 h 200"/>
                <a:gd name="T12" fmla="*/ 38894 w 48"/>
                <a:gd name="T13" fmla="*/ 123666 h 200"/>
                <a:gd name="T14" fmla="*/ 77788 w 48"/>
                <a:gd name="T15" fmla="*/ 162719 h 200"/>
                <a:gd name="T16" fmla="*/ 38894 w 48"/>
                <a:gd name="T17" fmla="*/ 201772 h 200"/>
                <a:gd name="T18" fmla="*/ 0 w 48"/>
                <a:gd name="T19" fmla="*/ 162719 h 200"/>
                <a:gd name="T20" fmla="*/ 0 w 48"/>
                <a:gd name="T21" fmla="*/ 39053 h 200"/>
                <a:gd name="T22" fmla="*/ 38894 w 48"/>
                <a:gd name="T23" fmla="*/ 0 h 200"/>
                <a:gd name="T24" fmla="*/ 77788 w 48"/>
                <a:gd name="T25" fmla="*/ 39053 h 200"/>
                <a:gd name="T26" fmla="*/ 38894 w 48"/>
                <a:gd name="T27" fmla="*/ 78105 h 200"/>
                <a:gd name="T28" fmla="*/ 0 w 48"/>
                <a:gd name="T29" fmla="*/ 39053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00">
                  <a:moveTo>
                    <a:pt x="0" y="176"/>
                  </a:moveTo>
                  <a:cubicBezTo>
                    <a:pt x="0" y="163"/>
                    <a:pt x="11" y="152"/>
                    <a:pt x="24" y="152"/>
                  </a:cubicBezTo>
                  <a:cubicBezTo>
                    <a:pt x="37" y="152"/>
                    <a:pt x="48" y="163"/>
                    <a:pt x="48" y="176"/>
                  </a:cubicBezTo>
                  <a:cubicBezTo>
                    <a:pt x="48" y="189"/>
                    <a:pt x="37" y="200"/>
                    <a:pt x="24" y="200"/>
                  </a:cubicBezTo>
                  <a:cubicBezTo>
                    <a:pt x="11" y="200"/>
                    <a:pt x="0" y="189"/>
                    <a:pt x="0" y="176"/>
                  </a:cubicBezTo>
                  <a:moveTo>
                    <a:pt x="0" y="100"/>
                  </a:moveTo>
                  <a:cubicBezTo>
                    <a:pt x="0" y="87"/>
                    <a:pt x="11" y="76"/>
                    <a:pt x="24" y="76"/>
                  </a:cubicBezTo>
                  <a:cubicBezTo>
                    <a:pt x="37" y="76"/>
                    <a:pt x="48" y="87"/>
                    <a:pt x="48" y="100"/>
                  </a:cubicBezTo>
                  <a:cubicBezTo>
                    <a:pt x="48" y="113"/>
                    <a:pt x="37" y="124"/>
                    <a:pt x="24" y="124"/>
                  </a:cubicBezTo>
                  <a:cubicBezTo>
                    <a:pt x="11" y="124"/>
                    <a:pt x="0" y="113"/>
                    <a:pt x="0" y="100"/>
                  </a:cubicBezTo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" name="Freeform 85"/>
            <p:cNvSpPr>
              <a:spLocks noEditPoints="1"/>
            </p:cNvSpPr>
            <p:nvPr/>
          </p:nvSpPr>
          <p:spPr bwMode="auto">
            <a:xfrm>
              <a:off x="2566988" y="163513"/>
              <a:ext cx="415925" cy="352425"/>
            </a:xfrm>
            <a:custGeom>
              <a:avLst/>
              <a:gdLst>
                <a:gd name="T0" fmla="*/ 396429 w 256"/>
                <a:gd name="T1" fmla="*/ 39158 h 216"/>
                <a:gd name="T2" fmla="*/ 19496 w 256"/>
                <a:gd name="T3" fmla="*/ 39158 h 216"/>
                <a:gd name="T4" fmla="*/ 0 w 256"/>
                <a:gd name="T5" fmla="*/ 19579 h 216"/>
                <a:gd name="T6" fmla="*/ 19496 w 256"/>
                <a:gd name="T7" fmla="*/ 0 h 216"/>
                <a:gd name="T8" fmla="*/ 396429 w 256"/>
                <a:gd name="T9" fmla="*/ 0 h 216"/>
                <a:gd name="T10" fmla="*/ 415925 w 256"/>
                <a:gd name="T11" fmla="*/ 19579 h 216"/>
                <a:gd name="T12" fmla="*/ 396429 w 256"/>
                <a:gd name="T13" fmla="*/ 39158 h 216"/>
                <a:gd name="T14" fmla="*/ 136475 w 256"/>
                <a:gd name="T15" fmla="*/ 143581 h 216"/>
                <a:gd name="T16" fmla="*/ 136475 w 256"/>
                <a:gd name="T17" fmla="*/ 143581 h 216"/>
                <a:gd name="T18" fmla="*/ 97482 w 256"/>
                <a:gd name="T19" fmla="*/ 143581 h 216"/>
                <a:gd name="T20" fmla="*/ 77986 w 256"/>
                <a:gd name="T21" fmla="*/ 124001 h 216"/>
                <a:gd name="T22" fmla="*/ 97482 w 256"/>
                <a:gd name="T23" fmla="*/ 104422 h 216"/>
                <a:gd name="T24" fmla="*/ 181967 w 256"/>
                <a:gd name="T25" fmla="*/ 104422 h 216"/>
                <a:gd name="T26" fmla="*/ 201464 w 256"/>
                <a:gd name="T27" fmla="*/ 104422 h 216"/>
                <a:gd name="T28" fmla="*/ 285948 w 256"/>
                <a:gd name="T29" fmla="*/ 104422 h 216"/>
                <a:gd name="T30" fmla="*/ 396429 w 256"/>
                <a:gd name="T31" fmla="*/ 104422 h 216"/>
                <a:gd name="T32" fmla="*/ 415925 w 256"/>
                <a:gd name="T33" fmla="*/ 124001 h 216"/>
                <a:gd name="T34" fmla="*/ 396429 w 256"/>
                <a:gd name="T35" fmla="*/ 143581 h 216"/>
                <a:gd name="T36" fmla="*/ 285948 w 256"/>
                <a:gd name="T37" fmla="*/ 143581 h 216"/>
                <a:gd name="T38" fmla="*/ 136475 w 256"/>
                <a:gd name="T39" fmla="*/ 143581 h 216"/>
                <a:gd name="T40" fmla="*/ 19496 w 256"/>
                <a:gd name="T41" fmla="*/ 208844 h 216"/>
                <a:gd name="T42" fmla="*/ 396429 w 256"/>
                <a:gd name="T43" fmla="*/ 208844 h 216"/>
                <a:gd name="T44" fmla="*/ 415925 w 256"/>
                <a:gd name="T45" fmla="*/ 228424 h 216"/>
                <a:gd name="T46" fmla="*/ 396429 w 256"/>
                <a:gd name="T47" fmla="*/ 248003 h 216"/>
                <a:gd name="T48" fmla="*/ 19496 w 256"/>
                <a:gd name="T49" fmla="*/ 248003 h 216"/>
                <a:gd name="T50" fmla="*/ 0 w 256"/>
                <a:gd name="T51" fmla="*/ 228424 h 216"/>
                <a:gd name="T52" fmla="*/ 19496 w 256"/>
                <a:gd name="T53" fmla="*/ 208844 h 216"/>
                <a:gd name="T54" fmla="*/ 136475 w 256"/>
                <a:gd name="T55" fmla="*/ 313267 h 216"/>
                <a:gd name="T56" fmla="*/ 201464 w 256"/>
                <a:gd name="T57" fmla="*/ 313267 h 216"/>
                <a:gd name="T58" fmla="*/ 285948 w 256"/>
                <a:gd name="T59" fmla="*/ 313267 h 216"/>
                <a:gd name="T60" fmla="*/ 396429 w 256"/>
                <a:gd name="T61" fmla="*/ 313267 h 216"/>
                <a:gd name="T62" fmla="*/ 415925 w 256"/>
                <a:gd name="T63" fmla="*/ 332846 h 216"/>
                <a:gd name="T64" fmla="*/ 396429 w 256"/>
                <a:gd name="T65" fmla="*/ 352425 h 216"/>
                <a:gd name="T66" fmla="*/ 201464 w 256"/>
                <a:gd name="T67" fmla="*/ 352425 h 216"/>
                <a:gd name="T68" fmla="*/ 136475 w 256"/>
                <a:gd name="T69" fmla="*/ 352425 h 216"/>
                <a:gd name="T70" fmla="*/ 116979 w 256"/>
                <a:gd name="T71" fmla="*/ 332846 h 216"/>
                <a:gd name="T72" fmla="*/ 136475 w 256"/>
                <a:gd name="T73" fmla="*/ 313267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6" h="216"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84" y="88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3" y="88"/>
                    <a:pt x="48" y="83"/>
                    <a:pt x="48" y="76"/>
                  </a:cubicBezTo>
                  <a:cubicBezTo>
                    <a:pt x="48" y="69"/>
                    <a:pt x="53" y="64"/>
                    <a:pt x="60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1" y="64"/>
                    <a:pt x="256" y="69"/>
                    <a:pt x="256" y="76"/>
                  </a:cubicBezTo>
                  <a:cubicBezTo>
                    <a:pt x="256" y="83"/>
                    <a:pt x="251" y="88"/>
                    <a:pt x="244" y="88"/>
                  </a:cubicBezTo>
                  <a:cubicBezTo>
                    <a:pt x="176" y="88"/>
                    <a:pt x="176" y="88"/>
                    <a:pt x="176" y="88"/>
                  </a:cubicBezTo>
                  <a:lnTo>
                    <a:pt x="84" y="88"/>
                  </a:lnTo>
                  <a:close/>
                  <a:moveTo>
                    <a:pt x="12" y="128"/>
                  </a:move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moveTo>
                    <a:pt x="84" y="192"/>
                  </a:moveTo>
                  <a:cubicBezTo>
                    <a:pt x="124" y="192"/>
                    <a:pt x="124" y="192"/>
                    <a:pt x="124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77" y="216"/>
                    <a:pt x="72" y="211"/>
                    <a:pt x="72" y="204"/>
                  </a:cubicBezTo>
                  <a:cubicBezTo>
                    <a:pt x="72" y="197"/>
                    <a:pt x="77" y="192"/>
                    <a:pt x="84" y="19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838325" y="163513"/>
              <a:ext cx="415925" cy="352425"/>
            </a:xfrm>
            <a:custGeom>
              <a:avLst/>
              <a:gdLst>
                <a:gd name="T0" fmla="*/ 396429 w 256"/>
                <a:gd name="T1" fmla="*/ 39158 h 216"/>
                <a:gd name="T2" fmla="*/ 19496 w 256"/>
                <a:gd name="T3" fmla="*/ 39158 h 216"/>
                <a:gd name="T4" fmla="*/ 0 w 256"/>
                <a:gd name="T5" fmla="*/ 19579 h 216"/>
                <a:gd name="T6" fmla="*/ 19496 w 256"/>
                <a:gd name="T7" fmla="*/ 0 h 216"/>
                <a:gd name="T8" fmla="*/ 396429 w 256"/>
                <a:gd name="T9" fmla="*/ 0 h 216"/>
                <a:gd name="T10" fmla="*/ 415925 w 256"/>
                <a:gd name="T11" fmla="*/ 19579 h 216"/>
                <a:gd name="T12" fmla="*/ 396429 w 256"/>
                <a:gd name="T13" fmla="*/ 39158 h 216"/>
                <a:gd name="T14" fmla="*/ 279450 w 256"/>
                <a:gd name="T15" fmla="*/ 143581 h 216"/>
                <a:gd name="T16" fmla="*/ 279450 w 256"/>
                <a:gd name="T17" fmla="*/ 143581 h 216"/>
                <a:gd name="T18" fmla="*/ 246955 w 256"/>
                <a:gd name="T19" fmla="*/ 143581 h 216"/>
                <a:gd name="T20" fmla="*/ 168970 w 256"/>
                <a:gd name="T21" fmla="*/ 143581 h 216"/>
                <a:gd name="T22" fmla="*/ 136475 w 256"/>
                <a:gd name="T23" fmla="*/ 143581 h 216"/>
                <a:gd name="T24" fmla="*/ 136475 w 256"/>
                <a:gd name="T25" fmla="*/ 143581 h 216"/>
                <a:gd name="T26" fmla="*/ 97482 w 256"/>
                <a:gd name="T27" fmla="*/ 143581 h 216"/>
                <a:gd name="T28" fmla="*/ 77986 w 256"/>
                <a:gd name="T29" fmla="*/ 124001 h 216"/>
                <a:gd name="T30" fmla="*/ 97482 w 256"/>
                <a:gd name="T31" fmla="*/ 104422 h 216"/>
                <a:gd name="T32" fmla="*/ 318443 w 256"/>
                <a:gd name="T33" fmla="*/ 104422 h 216"/>
                <a:gd name="T34" fmla="*/ 337939 w 256"/>
                <a:gd name="T35" fmla="*/ 124001 h 216"/>
                <a:gd name="T36" fmla="*/ 318443 w 256"/>
                <a:gd name="T37" fmla="*/ 143581 h 216"/>
                <a:gd name="T38" fmla="*/ 279450 w 256"/>
                <a:gd name="T39" fmla="*/ 143581 h 216"/>
                <a:gd name="T40" fmla="*/ 19496 w 256"/>
                <a:gd name="T41" fmla="*/ 208844 h 216"/>
                <a:gd name="T42" fmla="*/ 396429 w 256"/>
                <a:gd name="T43" fmla="*/ 208844 h 216"/>
                <a:gd name="T44" fmla="*/ 415925 w 256"/>
                <a:gd name="T45" fmla="*/ 228424 h 216"/>
                <a:gd name="T46" fmla="*/ 396429 w 256"/>
                <a:gd name="T47" fmla="*/ 248003 h 216"/>
                <a:gd name="T48" fmla="*/ 19496 w 256"/>
                <a:gd name="T49" fmla="*/ 248003 h 216"/>
                <a:gd name="T50" fmla="*/ 0 w 256"/>
                <a:gd name="T51" fmla="*/ 228424 h 216"/>
                <a:gd name="T52" fmla="*/ 19496 w 256"/>
                <a:gd name="T53" fmla="*/ 208844 h 216"/>
                <a:gd name="T54" fmla="*/ 136475 w 256"/>
                <a:gd name="T55" fmla="*/ 313267 h 216"/>
                <a:gd name="T56" fmla="*/ 175468 w 256"/>
                <a:gd name="T57" fmla="*/ 313267 h 216"/>
                <a:gd name="T58" fmla="*/ 201464 w 256"/>
                <a:gd name="T59" fmla="*/ 313267 h 216"/>
                <a:gd name="T60" fmla="*/ 214461 w 256"/>
                <a:gd name="T61" fmla="*/ 313267 h 216"/>
                <a:gd name="T62" fmla="*/ 246955 w 256"/>
                <a:gd name="T63" fmla="*/ 313267 h 216"/>
                <a:gd name="T64" fmla="*/ 279450 w 256"/>
                <a:gd name="T65" fmla="*/ 313267 h 216"/>
                <a:gd name="T66" fmla="*/ 298946 w 256"/>
                <a:gd name="T67" fmla="*/ 332846 h 216"/>
                <a:gd name="T68" fmla="*/ 279450 w 256"/>
                <a:gd name="T69" fmla="*/ 352425 h 216"/>
                <a:gd name="T70" fmla="*/ 246955 w 256"/>
                <a:gd name="T71" fmla="*/ 352425 h 216"/>
                <a:gd name="T72" fmla="*/ 214461 w 256"/>
                <a:gd name="T73" fmla="*/ 352425 h 216"/>
                <a:gd name="T74" fmla="*/ 201464 w 256"/>
                <a:gd name="T75" fmla="*/ 352425 h 216"/>
                <a:gd name="T76" fmla="*/ 175468 w 256"/>
                <a:gd name="T77" fmla="*/ 352425 h 216"/>
                <a:gd name="T78" fmla="*/ 136475 w 256"/>
                <a:gd name="T79" fmla="*/ 352425 h 216"/>
                <a:gd name="T80" fmla="*/ 116979 w 256"/>
                <a:gd name="T81" fmla="*/ 332846 h 216"/>
                <a:gd name="T82" fmla="*/ 136475 w 256"/>
                <a:gd name="T83" fmla="*/ 313267 h 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16"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172" y="88"/>
                  </a:moveTo>
                  <a:cubicBezTo>
                    <a:pt x="172" y="88"/>
                    <a:pt x="172" y="88"/>
                    <a:pt x="172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3" y="88"/>
                    <a:pt x="48" y="83"/>
                    <a:pt x="48" y="76"/>
                  </a:cubicBezTo>
                  <a:cubicBezTo>
                    <a:pt x="48" y="69"/>
                    <a:pt x="53" y="64"/>
                    <a:pt x="60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203" y="64"/>
                    <a:pt x="208" y="69"/>
                    <a:pt x="208" y="76"/>
                  </a:cubicBezTo>
                  <a:cubicBezTo>
                    <a:pt x="208" y="83"/>
                    <a:pt x="203" y="88"/>
                    <a:pt x="196" y="88"/>
                  </a:cubicBezTo>
                  <a:lnTo>
                    <a:pt x="172" y="88"/>
                  </a:lnTo>
                  <a:close/>
                  <a:moveTo>
                    <a:pt x="12" y="128"/>
                  </a:move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moveTo>
                    <a:pt x="84" y="192"/>
                  </a:moveTo>
                  <a:cubicBezTo>
                    <a:pt x="108" y="192"/>
                    <a:pt x="108" y="192"/>
                    <a:pt x="108" y="192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9" y="192"/>
                    <a:pt x="184" y="197"/>
                    <a:pt x="184" y="204"/>
                  </a:cubicBezTo>
                  <a:cubicBezTo>
                    <a:pt x="184" y="211"/>
                    <a:pt x="179" y="216"/>
                    <a:pt x="172" y="216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77" y="216"/>
                    <a:pt x="72" y="211"/>
                    <a:pt x="72" y="204"/>
                  </a:cubicBezTo>
                  <a:cubicBezTo>
                    <a:pt x="72" y="197"/>
                    <a:pt x="77" y="192"/>
                    <a:pt x="84" y="19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" name="Freeform 87"/>
            <p:cNvSpPr>
              <a:spLocks noEditPoints="1"/>
            </p:cNvSpPr>
            <p:nvPr/>
          </p:nvSpPr>
          <p:spPr bwMode="auto">
            <a:xfrm>
              <a:off x="1109663" y="163513"/>
              <a:ext cx="415925" cy="352425"/>
            </a:xfrm>
            <a:custGeom>
              <a:avLst/>
              <a:gdLst>
                <a:gd name="T0" fmla="*/ 396429 w 256"/>
                <a:gd name="T1" fmla="*/ 39158 h 216"/>
                <a:gd name="T2" fmla="*/ 19496 w 256"/>
                <a:gd name="T3" fmla="*/ 39158 h 216"/>
                <a:gd name="T4" fmla="*/ 0 w 256"/>
                <a:gd name="T5" fmla="*/ 19579 h 216"/>
                <a:gd name="T6" fmla="*/ 19496 w 256"/>
                <a:gd name="T7" fmla="*/ 0 h 216"/>
                <a:gd name="T8" fmla="*/ 396429 w 256"/>
                <a:gd name="T9" fmla="*/ 0 h 216"/>
                <a:gd name="T10" fmla="*/ 415925 w 256"/>
                <a:gd name="T11" fmla="*/ 19579 h 216"/>
                <a:gd name="T12" fmla="*/ 396429 w 256"/>
                <a:gd name="T13" fmla="*/ 39158 h 216"/>
                <a:gd name="T14" fmla="*/ 19496 w 256"/>
                <a:gd name="T15" fmla="*/ 104422 h 216"/>
                <a:gd name="T16" fmla="*/ 129977 w 256"/>
                <a:gd name="T17" fmla="*/ 104422 h 216"/>
                <a:gd name="T18" fmla="*/ 214461 w 256"/>
                <a:gd name="T19" fmla="*/ 104422 h 216"/>
                <a:gd name="T20" fmla="*/ 233958 w 256"/>
                <a:gd name="T21" fmla="*/ 104422 h 216"/>
                <a:gd name="T22" fmla="*/ 318443 w 256"/>
                <a:gd name="T23" fmla="*/ 104422 h 216"/>
                <a:gd name="T24" fmla="*/ 337939 w 256"/>
                <a:gd name="T25" fmla="*/ 124001 h 216"/>
                <a:gd name="T26" fmla="*/ 318443 w 256"/>
                <a:gd name="T27" fmla="*/ 143581 h 216"/>
                <a:gd name="T28" fmla="*/ 279450 w 256"/>
                <a:gd name="T29" fmla="*/ 143581 h 216"/>
                <a:gd name="T30" fmla="*/ 279450 w 256"/>
                <a:gd name="T31" fmla="*/ 143581 h 216"/>
                <a:gd name="T32" fmla="*/ 129977 w 256"/>
                <a:gd name="T33" fmla="*/ 143581 h 216"/>
                <a:gd name="T34" fmla="*/ 19496 w 256"/>
                <a:gd name="T35" fmla="*/ 143581 h 216"/>
                <a:gd name="T36" fmla="*/ 0 w 256"/>
                <a:gd name="T37" fmla="*/ 124001 h 216"/>
                <a:gd name="T38" fmla="*/ 19496 w 256"/>
                <a:gd name="T39" fmla="*/ 104422 h 216"/>
                <a:gd name="T40" fmla="*/ 19496 w 256"/>
                <a:gd name="T41" fmla="*/ 208844 h 216"/>
                <a:gd name="T42" fmla="*/ 396429 w 256"/>
                <a:gd name="T43" fmla="*/ 208844 h 216"/>
                <a:gd name="T44" fmla="*/ 415925 w 256"/>
                <a:gd name="T45" fmla="*/ 228424 h 216"/>
                <a:gd name="T46" fmla="*/ 396429 w 256"/>
                <a:gd name="T47" fmla="*/ 248003 h 216"/>
                <a:gd name="T48" fmla="*/ 19496 w 256"/>
                <a:gd name="T49" fmla="*/ 248003 h 216"/>
                <a:gd name="T50" fmla="*/ 0 w 256"/>
                <a:gd name="T51" fmla="*/ 228424 h 216"/>
                <a:gd name="T52" fmla="*/ 19496 w 256"/>
                <a:gd name="T53" fmla="*/ 208844 h 216"/>
                <a:gd name="T54" fmla="*/ 19496 w 256"/>
                <a:gd name="T55" fmla="*/ 313267 h 216"/>
                <a:gd name="T56" fmla="*/ 129977 w 256"/>
                <a:gd name="T57" fmla="*/ 313267 h 216"/>
                <a:gd name="T58" fmla="*/ 214461 w 256"/>
                <a:gd name="T59" fmla="*/ 313267 h 216"/>
                <a:gd name="T60" fmla="*/ 279450 w 256"/>
                <a:gd name="T61" fmla="*/ 313267 h 216"/>
                <a:gd name="T62" fmla="*/ 298946 w 256"/>
                <a:gd name="T63" fmla="*/ 332846 h 216"/>
                <a:gd name="T64" fmla="*/ 279450 w 256"/>
                <a:gd name="T65" fmla="*/ 352425 h 216"/>
                <a:gd name="T66" fmla="*/ 214461 w 256"/>
                <a:gd name="T67" fmla="*/ 352425 h 216"/>
                <a:gd name="T68" fmla="*/ 19496 w 256"/>
                <a:gd name="T69" fmla="*/ 352425 h 216"/>
                <a:gd name="T70" fmla="*/ 0 w 256"/>
                <a:gd name="T71" fmla="*/ 332846 h 216"/>
                <a:gd name="T72" fmla="*/ 19496 w 256"/>
                <a:gd name="T73" fmla="*/ 313267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6" h="216"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12" y="64"/>
                  </a:moveTo>
                  <a:cubicBezTo>
                    <a:pt x="80" y="64"/>
                    <a:pt x="80" y="64"/>
                    <a:pt x="80" y="64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203" y="64"/>
                    <a:pt x="208" y="69"/>
                    <a:pt x="208" y="76"/>
                  </a:cubicBezTo>
                  <a:cubicBezTo>
                    <a:pt x="208" y="83"/>
                    <a:pt x="203" y="88"/>
                    <a:pt x="196" y="88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69"/>
                    <a:pt x="5" y="64"/>
                    <a:pt x="12" y="64"/>
                  </a:cubicBezTo>
                  <a:moveTo>
                    <a:pt x="12" y="128"/>
                  </a:move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moveTo>
                    <a:pt x="12" y="192"/>
                  </a:moveTo>
                  <a:cubicBezTo>
                    <a:pt x="80" y="192"/>
                    <a:pt x="80" y="192"/>
                    <a:pt x="80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9" y="192"/>
                    <a:pt x="184" y="197"/>
                    <a:pt x="184" y="204"/>
                  </a:cubicBezTo>
                  <a:cubicBezTo>
                    <a:pt x="184" y="211"/>
                    <a:pt x="179" y="216"/>
                    <a:pt x="172" y="216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97"/>
                    <a:pt x="5" y="192"/>
                    <a:pt x="12" y="19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" name="Freeform 88"/>
            <p:cNvSpPr>
              <a:spLocks noEditPoints="1"/>
            </p:cNvSpPr>
            <p:nvPr/>
          </p:nvSpPr>
          <p:spPr bwMode="auto">
            <a:xfrm>
              <a:off x="381000" y="163513"/>
              <a:ext cx="415925" cy="352425"/>
            </a:xfrm>
            <a:custGeom>
              <a:avLst/>
              <a:gdLst>
                <a:gd name="T0" fmla="*/ 396429 w 256"/>
                <a:gd name="T1" fmla="*/ 248003 h 216"/>
                <a:gd name="T2" fmla="*/ 19496 w 256"/>
                <a:gd name="T3" fmla="*/ 248003 h 216"/>
                <a:gd name="T4" fmla="*/ 0 w 256"/>
                <a:gd name="T5" fmla="*/ 228424 h 216"/>
                <a:gd name="T6" fmla="*/ 19496 w 256"/>
                <a:gd name="T7" fmla="*/ 208844 h 216"/>
                <a:gd name="T8" fmla="*/ 396429 w 256"/>
                <a:gd name="T9" fmla="*/ 208844 h 216"/>
                <a:gd name="T10" fmla="*/ 415925 w 256"/>
                <a:gd name="T11" fmla="*/ 228424 h 216"/>
                <a:gd name="T12" fmla="*/ 396429 w 256"/>
                <a:gd name="T13" fmla="*/ 248003 h 216"/>
                <a:gd name="T14" fmla="*/ 396429 w 256"/>
                <a:gd name="T15" fmla="*/ 143581 h 216"/>
                <a:gd name="T16" fmla="*/ 19496 w 256"/>
                <a:gd name="T17" fmla="*/ 143581 h 216"/>
                <a:gd name="T18" fmla="*/ 0 w 256"/>
                <a:gd name="T19" fmla="*/ 124001 h 216"/>
                <a:gd name="T20" fmla="*/ 19496 w 256"/>
                <a:gd name="T21" fmla="*/ 104422 h 216"/>
                <a:gd name="T22" fmla="*/ 396429 w 256"/>
                <a:gd name="T23" fmla="*/ 104422 h 216"/>
                <a:gd name="T24" fmla="*/ 415925 w 256"/>
                <a:gd name="T25" fmla="*/ 124001 h 216"/>
                <a:gd name="T26" fmla="*/ 396429 w 256"/>
                <a:gd name="T27" fmla="*/ 143581 h 216"/>
                <a:gd name="T28" fmla="*/ 396429 w 256"/>
                <a:gd name="T29" fmla="*/ 39158 h 216"/>
                <a:gd name="T30" fmla="*/ 19496 w 256"/>
                <a:gd name="T31" fmla="*/ 39158 h 216"/>
                <a:gd name="T32" fmla="*/ 0 w 256"/>
                <a:gd name="T33" fmla="*/ 19579 h 216"/>
                <a:gd name="T34" fmla="*/ 19496 w 256"/>
                <a:gd name="T35" fmla="*/ 0 h 216"/>
                <a:gd name="T36" fmla="*/ 396429 w 256"/>
                <a:gd name="T37" fmla="*/ 0 h 216"/>
                <a:gd name="T38" fmla="*/ 415925 w 256"/>
                <a:gd name="T39" fmla="*/ 19579 h 216"/>
                <a:gd name="T40" fmla="*/ 396429 w 256"/>
                <a:gd name="T41" fmla="*/ 39158 h 216"/>
                <a:gd name="T42" fmla="*/ 19496 w 256"/>
                <a:gd name="T43" fmla="*/ 313267 h 216"/>
                <a:gd name="T44" fmla="*/ 396429 w 256"/>
                <a:gd name="T45" fmla="*/ 313267 h 216"/>
                <a:gd name="T46" fmla="*/ 415925 w 256"/>
                <a:gd name="T47" fmla="*/ 332846 h 216"/>
                <a:gd name="T48" fmla="*/ 396429 w 256"/>
                <a:gd name="T49" fmla="*/ 352425 h 216"/>
                <a:gd name="T50" fmla="*/ 19496 w 256"/>
                <a:gd name="T51" fmla="*/ 352425 h 216"/>
                <a:gd name="T52" fmla="*/ 0 w 256"/>
                <a:gd name="T53" fmla="*/ 332846 h 216"/>
                <a:gd name="T54" fmla="*/ 19496 w 256"/>
                <a:gd name="T55" fmla="*/ 313267 h 2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6" h="216">
                  <a:moveTo>
                    <a:pt x="244" y="152"/>
                  </a:move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moveTo>
                    <a:pt x="244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69"/>
                    <a:pt x="5" y="64"/>
                    <a:pt x="12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1" y="64"/>
                    <a:pt x="256" y="69"/>
                    <a:pt x="256" y="76"/>
                  </a:cubicBezTo>
                  <a:cubicBezTo>
                    <a:pt x="256" y="83"/>
                    <a:pt x="251" y="88"/>
                    <a:pt x="244" y="88"/>
                  </a:cubicBezTo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12" y="192"/>
                  </a:move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97"/>
                    <a:pt x="5" y="192"/>
                    <a:pt x="12" y="19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574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6A508AD-4C51-4E2A-A5CB-15AEAD1460A6}"/>
              </a:ext>
            </a:extLst>
          </p:cNvPr>
          <p:cNvSpPr/>
          <p:nvPr/>
        </p:nvSpPr>
        <p:spPr>
          <a:xfrm>
            <a:off x="5305242" y="2759860"/>
            <a:ext cx="14668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+mj-lt"/>
              </a:rPr>
              <a:t>Lorem </a:t>
            </a:r>
          </a:p>
          <a:p>
            <a:r>
              <a:rPr lang="en-US" sz="3000" b="1" dirty="0">
                <a:latin typeface="+mj-lt"/>
              </a:rPr>
              <a:t>Ipsum </a:t>
            </a:r>
          </a:p>
          <a:p>
            <a:r>
              <a:rPr lang="en-US" sz="3000" b="1" dirty="0">
                <a:latin typeface="+mj-lt"/>
              </a:rPr>
              <a:t>Dolor </a:t>
            </a:r>
          </a:p>
          <a:p>
            <a:r>
              <a:rPr lang="en-US" sz="3000" b="1" dirty="0">
                <a:latin typeface="+mj-lt"/>
              </a:rPr>
              <a:t>Sit </a:t>
            </a:r>
            <a:r>
              <a:rPr lang="en-US" sz="3000" b="1" dirty="0" err="1">
                <a:latin typeface="+mj-lt"/>
              </a:rPr>
              <a:t>Amet</a:t>
            </a:r>
            <a:endParaRPr lang="en-US" sz="3000" b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98E826-F9C8-4EA0-8D51-20817D62E239}"/>
              </a:ext>
            </a:extLst>
          </p:cNvPr>
          <p:cNvSpPr/>
          <p:nvPr/>
        </p:nvSpPr>
        <p:spPr>
          <a:xfrm>
            <a:off x="5305242" y="2559805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EASY AND FULLY EDITABLE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8FFF3-87AF-4A26-A633-1FA6FD551A41}"/>
              </a:ext>
            </a:extLst>
          </p:cNvPr>
          <p:cNvSpPr/>
          <p:nvPr/>
        </p:nvSpPr>
        <p:spPr>
          <a:xfrm>
            <a:off x="8654210" y="3026136"/>
            <a:ext cx="2510175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latin typeface="+mj-lt"/>
              </a:rPr>
              <a:t>Lorem ipsum dolor sit </a:t>
            </a:r>
            <a:r>
              <a:rPr lang="en-US" sz="1000" dirty="0" err="1">
                <a:latin typeface="+mj-lt"/>
              </a:rPr>
              <a:t>amet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consectetur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adipiscing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Etiam</a:t>
            </a:r>
            <a:r>
              <a:rPr lang="en-US" sz="1000" dirty="0">
                <a:latin typeface="+mj-lt"/>
              </a:rPr>
              <a:t> et convallis </a:t>
            </a:r>
            <a:r>
              <a:rPr lang="en-US" sz="1000" dirty="0" err="1">
                <a:latin typeface="+mj-lt"/>
              </a:rPr>
              <a:t>orci</a:t>
            </a:r>
            <a:r>
              <a:rPr lang="en-US" sz="1000" dirty="0">
                <a:latin typeface="+mj-lt"/>
              </a:rPr>
              <a:t>. Sed </a:t>
            </a:r>
            <a:r>
              <a:rPr lang="en-US" sz="1000" dirty="0" err="1">
                <a:latin typeface="+mj-lt"/>
              </a:rPr>
              <a:t>sed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velit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nec</a:t>
            </a:r>
            <a:r>
              <a:rPr lang="en-US" sz="1000" dirty="0">
                <a:latin typeface="+mj-lt"/>
              </a:rPr>
              <a:t> mi </a:t>
            </a:r>
            <a:r>
              <a:rPr lang="en-US" sz="1000" dirty="0" err="1">
                <a:latin typeface="+mj-lt"/>
              </a:rPr>
              <a:t>pellentesqueposuere</a:t>
            </a:r>
            <a:r>
              <a:rPr lang="en-US" sz="1000" dirty="0">
                <a:latin typeface="+mj-lt"/>
              </a:rPr>
              <a:t>. </a:t>
            </a:r>
            <a:r>
              <a:rPr lang="en-US" sz="1000" dirty="0" err="1">
                <a:latin typeface="+mj-lt"/>
              </a:rPr>
              <a:t>Donec</a:t>
            </a:r>
            <a:r>
              <a:rPr lang="en-US" sz="1000" dirty="0">
                <a:latin typeface="+mj-lt"/>
              </a:rPr>
              <a:t> id fermentum </a:t>
            </a:r>
            <a:r>
              <a:rPr lang="en-US" sz="1000" dirty="0" err="1">
                <a:latin typeface="+mj-lt"/>
              </a:rPr>
              <a:t>nisl</a:t>
            </a:r>
            <a:r>
              <a:rPr lang="en-US" sz="1000" dirty="0">
                <a:latin typeface="+mj-lt"/>
              </a:rPr>
              <a:t>. Nam dictum </a:t>
            </a:r>
            <a:r>
              <a:rPr lang="en-US" sz="1000" dirty="0" err="1">
                <a:latin typeface="+mj-lt"/>
              </a:rPr>
              <a:t>fringilla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nunc</a:t>
            </a:r>
            <a:r>
              <a:rPr lang="en-US" sz="1000" dirty="0">
                <a:latin typeface="+mj-lt"/>
              </a:rPr>
              <a:t>, </a:t>
            </a:r>
            <a:r>
              <a:rPr lang="en-US" sz="1000" dirty="0" err="1">
                <a:latin typeface="+mj-lt"/>
              </a:rPr>
              <a:t>eu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porttitor</a:t>
            </a:r>
            <a:r>
              <a:rPr lang="en-US" sz="1000" dirty="0">
                <a:latin typeface="+mj-lt"/>
              </a:rPr>
              <a:t> nisi pharetra id. Duis sed </a:t>
            </a:r>
            <a:r>
              <a:rPr lang="en-US" sz="1000" dirty="0" err="1">
                <a:latin typeface="+mj-lt"/>
              </a:rPr>
              <a:t>finibus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augue</a:t>
            </a:r>
            <a:r>
              <a:rPr lang="en-US" sz="1000" dirty="0">
                <a:latin typeface="+mj-lt"/>
              </a:rPr>
              <a:t>. Sed </a:t>
            </a:r>
            <a:r>
              <a:rPr lang="en-US" sz="1000" dirty="0" err="1">
                <a:latin typeface="+mj-lt"/>
              </a:rPr>
              <a:t>quis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augue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enim</a:t>
            </a:r>
            <a:r>
              <a:rPr lang="en-US" sz="1000" dirty="0">
                <a:latin typeface="+mj-lt"/>
              </a:rPr>
              <a:t>. </a:t>
            </a:r>
            <a:r>
              <a:rPr lang="en-US" sz="1000" dirty="0" err="1">
                <a:latin typeface="+mj-lt"/>
              </a:rPr>
              <a:t>Suspendisse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pretium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fringilla</a:t>
            </a:r>
            <a:r>
              <a:rPr lang="en-US" sz="1000" dirty="0">
                <a:latin typeface="+mj-lt"/>
              </a:rPr>
              <a:t> mi a </a:t>
            </a:r>
            <a:r>
              <a:rPr lang="en-US" sz="1000" dirty="0" err="1">
                <a:latin typeface="+mj-lt"/>
              </a:rPr>
              <a:t>fermentu</a:t>
            </a:r>
            <a:endParaRPr lang="en-US" sz="10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4C0BA-16BB-46C6-ABC7-F99175271495}"/>
              </a:ext>
            </a:extLst>
          </p:cNvPr>
          <p:cNvSpPr/>
          <p:nvPr/>
        </p:nvSpPr>
        <p:spPr>
          <a:xfrm>
            <a:off x="8654211" y="2458204"/>
            <a:ext cx="24357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</a:t>
            </a:r>
            <a:endParaRPr lang="en-US" sz="1700" dirty="0">
              <a:latin typeface="+mj-lt"/>
            </a:endParaRPr>
          </a:p>
        </p:txBody>
      </p:sp>
      <p:cxnSp>
        <p:nvCxnSpPr>
          <p:cNvPr id="22" name="Straight Connector 92">
            <a:extLst>
              <a:ext uri="{FF2B5EF4-FFF2-40B4-BE49-F238E27FC236}">
                <a16:creationId xmlns:a16="http://schemas.microsoft.com/office/drawing/2014/main" id="{2A12AC6A-F982-4F4C-8A77-9A07FC74B4A9}"/>
              </a:ext>
            </a:extLst>
          </p:cNvPr>
          <p:cNvCxnSpPr>
            <a:cxnSpLocks/>
          </p:cNvCxnSpPr>
          <p:nvPr/>
        </p:nvCxnSpPr>
        <p:spPr>
          <a:xfrm flipV="1">
            <a:off x="7891154" y="1495608"/>
            <a:ext cx="0" cy="369325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0D6513A-C444-4FB6-8C33-07252DEBCC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9683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EditPoints="1"/>
          </p:cNvSpPr>
          <p:nvPr/>
        </p:nvSpPr>
        <p:spPr bwMode="auto">
          <a:xfrm>
            <a:off x="1016000" y="4917389"/>
            <a:ext cx="417608" cy="417608"/>
          </a:xfrm>
          <a:custGeom>
            <a:avLst/>
            <a:gdLst/>
            <a:ahLst/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l="0" t="0" r="r" b="b"/>
            <a:pathLst>
              <a:path w="279" h="277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4" name="Group 83"/>
          <p:cNvGrpSpPr/>
          <p:nvPr/>
        </p:nvGrpSpPr>
        <p:grpSpPr>
          <a:xfrm>
            <a:off x="2214444" y="4911380"/>
            <a:ext cx="429624" cy="429624"/>
            <a:chOff x="1787872" y="3796481"/>
            <a:chExt cx="296916" cy="296916"/>
          </a:xfrm>
          <a:solidFill>
            <a:schemeClr val="tx1"/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avLst/>
              <a:gdLst/>
              <a:ahLst/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l="0" t="0" r="r" b="b"/>
              <a:pathLst>
                <a:path w="286" h="287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858467" y="3864999"/>
              <a:ext cx="112122" cy="114199"/>
            </a:xfrm>
            <a:custGeom>
              <a:avLst/>
              <a:gdLst/>
              <a:ahLst/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l="0" t="0" r="r" b="b"/>
              <a:pathLst>
                <a:path w="109" h="111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7" name="Group 84"/>
          <p:cNvGrpSpPr/>
          <p:nvPr/>
        </p:nvGrpSpPr>
        <p:grpSpPr>
          <a:xfrm>
            <a:off x="3452703" y="4923398"/>
            <a:ext cx="429624" cy="405589"/>
            <a:chOff x="2578955" y="3804786"/>
            <a:chExt cx="296915" cy="280306"/>
          </a:xfrm>
          <a:solidFill>
            <a:schemeClr val="tx1"/>
          </a:solidFill>
        </p:grpSpPr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7" name="Freeform 23"/>
          <p:cNvSpPr>
            <a:spLocks noEditPoints="1"/>
          </p:cNvSpPr>
          <p:nvPr/>
        </p:nvSpPr>
        <p:spPr bwMode="auto">
          <a:xfrm>
            <a:off x="4607868" y="4899364"/>
            <a:ext cx="546795" cy="453661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8" name="Freeform 24"/>
          <p:cNvSpPr>
            <a:spLocks noEditPoints="1"/>
          </p:cNvSpPr>
          <p:nvPr/>
        </p:nvSpPr>
        <p:spPr bwMode="auto">
          <a:xfrm>
            <a:off x="5929221" y="4974645"/>
            <a:ext cx="429621" cy="369536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l="0" t="0" r="r" b="b"/>
            <a:pathLst>
              <a:path w="287" h="246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>
            <a:off x="1025129" y="3939539"/>
            <a:ext cx="396576" cy="432627"/>
          </a:xfrm>
          <a:custGeom>
            <a:avLst/>
            <a:gdLst/>
            <a:ahLst/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l="0" t="0" r="r" b="b"/>
            <a:pathLst>
              <a:path w="263" h="288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31"/>
          <p:cNvSpPr>
            <a:spLocks/>
          </p:cNvSpPr>
          <p:nvPr/>
        </p:nvSpPr>
        <p:spPr bwMode="auto">
          <a:xfrm>
            <a:off x="3476737" y="3897249"/>
            <a:ext cx="381557" cy="381557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32"/>
          <p:cNvSpPr>
            <a:spLocks noEditPoints="1"/>
          </p:cNvSpPr>
          <p:nvPr/>
        </p:nvSpPr>
        <p:spPr bwMode="auto">
          <a:xfrm>
            <a:off x="4607985" y="3905846"/>
            <a:ext cx="543792" cy="444645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22" name="Group 82"/>
          <p:cNvGrpSpPr/>
          <p:nvPr/>
        </p:nvGrpSpPr>
        <p:grpSpPr>
          <a:xfrm>
            <a:off x="5890162" y="3904666"/>
            <a:ext cx="507739" cy="474691"/>
            <a:chOff x="4067683" y="3042772"/>
            <a:chExt cx="350901" cy="328061"/>
          </a:xfrm>
          <a:solidFill>
            <a:schemeClr val="tx1"/>
          </a:solidFill>
        </p:grpSpPr>
        <p:sp>
          <p:nvSpPr>
            <p:cNvPr id="23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l="0" t="0" r="r" b="b"/>
              <a:pathLst>
                <a:path w="169" h="107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4156966" y="3042772"/>
              <a:ext cx="174412" cy="107969"/>
            </a:xfrm>
            <a:custGeom>
              <a:avLst/>
              <a:gdLst/>
              <a:ahLst/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l="0" t="0" r="r" b="b"/>
              <a:pathLst>
                <a:path w="169" h="105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4067683" y="3107139"/>
              <a:ext cx="350901" cy="197252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l="0" t="0" r="r" b="b"/>
              <a:pathLst>
                <a:path w="337" h="190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26" name="Group 79"/>
          <p:cNvGrpSpPr/>
          <p:nvPr/>
        </p:nvGrpSpPr>
        <p:grpSpPr>
          <a:xfrm>
            <a:off x="1040035" y="2885173"/>
            <a:ext cx="369536" cy="492715"/>
            <a:chOff x="1092301" y="2278682"/>
            <a:chExt cx="255389" cy="340519"/>
          </a:xfrm>
          <a:solidFill>
            <a:schemeClr val="tx1"/>
          </a:solidFill>
        </p:grpSpPr>
        <p:sp>
          <p:nvSpPr>
            <p:cNvPr id="27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l="0" t="0" r="r" b="b"/>
              <a:pathLst>
                <a:path w="247" h="328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1092301" y="2320208"/>
              <a:ext cx="255389" cy="4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l="0" t="0" r="r" b="b"/>
              <a:pathLst>
                <a:path w="247" h="40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1175355" y="2299445"/>
              <a:ext cx="89283" cy="332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l="0" t="0" r="r" b="b"/>
              <a:pathLst>
                <a:path w="87" h="31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1152514" y="2278682"/>
              <a:ext cx="132885" cy="7682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29" h="74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1098530" y="2384575"/>
              <a:ext cx="240854" cy="23462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32" h="225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1135904" y="2426102"/>
              <a:ext cx="39451" cy="149496"/>
            </a:xfrm>
            <a:custGeom>
              <a:avLst/>
              <a:gdLst/>
              <a:ahLst/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l="0" t="0" r="r" b="b"/>
              <a:pathLst>
                <a:path w="40" h="144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1260483" y="2426102"/>
              <a:ext cx="43604" cy="149496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l="0" t="0" r="r" b="b"/>
              <a:pathLst>
                <a:path w="42" h="144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35" name="Group 80"/>
          <p:cNvGrpSpPr/>
          <p:nvPr/>
        </p:nvGrpSpPr>
        <p:grpSpPr>
          <a:xfrm>
            <a:off x="3434678" y="2963402"/>
            <a:ext cx="465675" cy="333485"/>
            <a:chOff x="2566497" y="2332666"/>
            <a:chExt cx="321832" cy="230473"/>
          </a:xfrm>
          <a:solidFill>
            <a:schemeClr val="tx1"/>
          </a:solidFill>
        </p:grpSpPr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2566497" y="2332666"/>
              <a:ext cx="180641" cy="23047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2769977" y="2390804"/>
              <a:ext cx="58137" cy="114199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2794893" y="2336819"/>
              <a:ext cx="93436" cy="22424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9" name="Freeform 52"/>
          <p:cNvSpPr>
            <a:spLocks noEditPoints="1"/>
          </p:cNvSpPr>
          <p:nvPr/>
        </p:nvSpPr>
        <p:spPr bwMode="auto">
          <a:xfrm>
            <a:off x="5944121" y="2855245"/>
            <a:ext cx="402584" cy="5498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0" name="Freeform 53"/>
          <p:cNvSpPr>
            <a:spLocks noEditPoints="1"/>
          </p:cNvSpPr>
          <p:nvPr/>
        </p:nvSpPr>
        <p:spPr bwMode="auto">
          <a:xfrm>
            <a:off x="4671077" y="2900313"/>
            <a:ext cx="417608" cy="459667"/>
          </a:xfrm>
          <a:custGeom>
            <a:avLst/>
            <a:gdLst/>
            <a:ahLst/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l="0" t="0" r="r" b="b"/>
            <a:pathLst>
              <a:path w="277" h="306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1" name="Freeform 59"/>
          <p:cNvSpPr>
            <a:spLocks noEditPoints="1"/>
          </p:cNvSpPr>
          <p:nvPr/>
        </p:nvSpPr>
        <p:spPr bwMode="auto">
          <a:xfrm>
            <a:off x="1009991" y="1913156"/>
            <a:ext cx="429624" cy="429624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2" name="Freeform 60"/>
          <p:cNvSpPr>
            <a:spLocks noEditPoints="1"/>
          </p:cNvSpPr>
          <p:nvPr/>
        </p:nvSpPr>
        <p:spPr bwMode="auto">
          <a:xfrm>
            <a:off x="3455588" y="1915925"/>
            <a:ext cx="426621" cy="429624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43" name="Group 78"/>
          <p:cNvGrpSpPr/>
          <p:nvPr/>
        </p:nvGrpSpPr>
        <p:grpSpPr>
          <a:xfrm>
            <a:off x="4782120" y="1895012"/>
            <a:ext cx="198288" cy="468685"/>
            <a:chOff x="3405334" y="1535355"/>
            <a:chExt cx="137038" cy="323909"/>
          </a:xfrm>
          <a:solidFill>
            <a:schemeClr val="tx1"/>
          </a:solidFill>
        </p:grpSpPr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3444784" y="1535355"/>
              <a:ext cx="56062" cy="5606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3" h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3405334" y="1603875"/>
              <a:ext cx="137038" cy="25538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l="0" t="0" r="r" b="b"/>
              <a:pathLst>
                <a:path w="132" h="247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46" name="Freeform 63"/>
          <p:cNvSpPr>
            <a:spLocks noEditPoints="1"/>
          </p:cNvSpPr>
          <p:nvPr/>
        </p:nvSpPr>
        <p:spPr bwMode="auto">
          <a:xfrm>
            <a:off x="5902179" y="1922053"/>
            <a:ext cx="483704" cy="414603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7" name="Freeform 69"/>
          <p:cNvSpPr>
            <a:spLocks noEditPoints="1"/>
          </p:cNvSpPr>
          <p:nvPr/>
        </p:nvSpPr>
        <p:spPr bwMode="auto">
          <a:xfrm>
            <a:off x="1070080" y="915574"/>
            <a:ext cx="309451" cy="453661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l="0" t="0" r="r" b="b"/>
            <a:pathLst>
              <a:path w="207" h="303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8" name="Freeform 70"/>
          <p:cNvSpPr>
            <a:spLocks noEditPoints="1"/>
          </p:cNvSpPr>
          <p:nvPr/>
        </p:nvSpPr>
        <p:spPr bwMode="auto">
          <a:xfrm>
            <a:off x="2157009" y="915574"/>
            <a:ext cx="456661" cy="453661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l="0" t="0" r="r" b="b"/>
            <a:pathLst>
              <a:path w="302" h="303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49" name="Group 74"/>
          <p:cNvGrpSpPr/>
          <p:nvPr/>
        </p:nvGrpSpPr>
        <p:grpSpPr>
          <a:xfrm>
            <a:off x="4755200" y="918462"/>
            <a:ext cx="249363" cy="450653"/>
            <a:chOff x="3386647" y="802411"/>
            <a:chExt cx="172336" cy="311450"/>
          </a:xfrm>
          <a:solidFill>
            <a:schemeClr val="tx1"/>
          </a:solidFill>
        </p:grpSpPr>
        <p:sp>
          <p:nvSpPr>
            <p:cNvPr id="50" name="Freeform 71"/>
            <p:cNvSpPr>
              <a:spLocks/>
            </p:cNvSpPr>
            <p:nvPr/>
          </p:nvSpPr>
          <p:spPr bwMode="auto">
            <a:xfrm>
              <a:off x="3459319" y="802411"/>
              <a:ext cx="51909" cy="5190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1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3" name="Freeform 74"/>
            <p:cNvSpPr>
              <a:spLocks/>
            </p:cNvSpPr>
            <p:nvPr/>
          </p:nvSpPr>
          <p:spPr bwMode="auto">
            <a:xfrm>
              <a:off x="3521609" y="897922"/>
              <a:ext cx="12458" cy="51909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12" h="49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4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55" name="Group 75"/>
          <p:cNvGrpSpPr/>
          <p:nvPr/>
        </p:nvGrpSpPr>
        <p:grpSpPr>
          <a:xfrm>
            <a:off x="5908070" y="912452"/>
            <a:ext cx="474691" cy="462672"/>
            <a:chOff x="4080141" y="798258"/>
            <a:chExt cx="328062" cy="319755"/>
          </a:xfrm>
          <a:solidFill>
            <a:schemeClr val="tx1"/>
          </a:solidFill>
        </p:grpSpPr>
        <p:sp>
          <p:nvSpPr>
            <p:cNvPr id="56" name="Freeform 76"/>
            <p:cNvSpPr>
              <a:spLocks/>
            </p:cNvSpPr>
            <p:nvPr/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58" name="Group 73"/>
          <p:cNvGrpSpPr/>
          <p:nvPr/>
        </p:nvGrpSpPr>
        <p:grpSpPr>
          <a:xfrm>
            <a:off x="3410642" y="915574"/>
            <a:ext cx="513747" cy="453656"/>
            <a:chOff x="2549886" y="800334"/>
            <a:chExt cx="355053" cy="313526"/>
          </a:xfrm>
          <a:solidFill>
            <a:schemeClr val="tx1"/>
          </a:solidFill>
        </p:grpSpPr>
        <p:sp>
          <p:nvSpPr>
            <p:cNvPr id="59" name="Freeform 88"/>
            <p:cNvSpPr>
              <a:spLocks/>
            </p:cNvSpPr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0" name="Freeform 89"/>
            <p:cNvSpPr>
              <a:spLocks/>
            </p:cNvSpPr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1" name="Freeform 90"/>
            <p:cNvSpPr>
              <a:spLocks/>
            </p:cNvSpPr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62" name="Freeform 95"/>
          <p:cNvSpPr>
            <a:spLocks noEditPoints="1"/>
          </p:cNvSpPr>
          <p:nvPr/>
        </p:nvSpPr>
        <p:spPr bwMode="auto">
          <a:xfrm>
            <a:off x="2153830" y="1935069"/>
            <a:ext cx="492715" cy="435635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63" name="Group 77"/>
          <p:cNvGrpSpPr/>
          <p:nvPr/>
        </p:nvGrpSpPr>
        <p:grpSpPr>
          <a:xfrm>
            <a:off x="8320464" y="1922525"/>
            <a:ext cx="525763" cy="402584"/>
            <a:chOff x="5552261" y="1554043"/>
            <a:chExt cx="363359" cy="278229"/>
          </a:xfrm>
          <a:solidFill>
            <a:schemeClr val="tx1"/>
          </a:solidFill>
        </p:grpSpPr>
        <p:sp>
          <p:nvSpPr>
            <p:cNvPr id="64" name="Freeform 96"/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5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6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67" name="Freeform 99"/>
          <p:cNvSpPr>
            <a:spLocks noEditPoints="1"/>
          </p:cNvSpPr>
          <p:nvPr/>
        </p:nvSpPr>
        <p:spPr bwMode="auto">
          <a:xfrm>
            <a:off x="7188801" y="1897781"/>
            <a:ext cx="294427" cy="468683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8" name="Freeform 100"/>
          <p:cNvSpPr>
            <a:spLocks/>
          </p:cNvSpPr>
          <p:nvPr/>
        </p:nvSpPr>
        <p:spPr bwMode="auto">
          <a:xfrm>
            <a:off x="7122706" y="3887819"/>
            <a:ext cx="426619" cy="480699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69" name="Group 76"/>
          <p:cNvGrpSpPr/>
          <p:nvPr/>
        </p:nvGrpSpPr>
        <p:grpSpPr>
          <a:xfrm>
            <a:off x="8293422" y="934190"/>
            <a:ext cx="579843" cy="402587"/>
            <a:chOff x="5533573" y="812792"/>
            <a:chExt cx="400733" cy="278229"/>
          </a:xfrm>
          <a:solidFill>
            <a:schemeClr val="tx1"/>
          </a:solidFill>
        </p:grpSpPr>
        <p:sp>
          <p:nvSpPr>
            <p:cNvPr id="70" name="Freeform 101"/>
            <p:cNvSpPr>
              <a:spLocks/>
            </p:cNvSpPr>
            <p:nvPr/>
          </p:nvSpPr>
          <p:spPr bwMode="auto">
            <a:xfrm>
              <a:off x="5730826" y="962288"/>
              <a:ext cx="93436" cy="12873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0" h="123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1" name="Freeform 102"/>
            <p:cNvSpPr>
              <a:spLocks/>
            </p:cNvSpPr>
            <p:nvPr/>
          </p:nvSpPr>
          <p:spPr bwMode="auto">
            <a:xfrm>
              <a:off x="5533573" y="814869"/>
              <a:ext cx="182717" cy="151573"/>
            </a:xfrm>
            <a:custGeom>
              <a:avLst/>
              <a:gdLst/>
              <a:ahLst/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l="0" t="0" r="r" b="b"/>
              <a:pathLst>
                <a:path w="178" h="145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2" name="Freeform 103"/>
            <p:cNvSpPr>
              <a:spLocks/>
            </p:cNvSpPr>
            <p:nvPr/>
          </p:nvSpPr>
          <p:spPr bwMode="auto">
            <a:xfrm>
              <a:off x="5620779" y="812792"/>
              <a:ext cx="313527" cy="278228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73" name="Freeform 104"/>
          <p:cNvSpPr>
            <a:spLocks noEditPoints="1"/>
          </p:cNvSpPr>
          <p:nvPr/>
        </p:nvSpPr>
        <p:spPr bwMode="auto">
          <a:xfrm>
            <a:off x="8350505" y="2925462"/>
            <a:ext cx="465677" cy="453661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74" name="Freeform 105"/>
          <p:cNvSpPr>
            <a:spLocks/>
          </p:cNvSpPr>
          <p:nvPr/>
        </p:nvSpPr>
        <p:spPr bwMode="auto">
          <a:xfrm>
            <a:off x="7137845" y="4929406"/>
            <a:ext cx="393573" cy="393573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75" name="Freeform 106"/>
          <p:cNvSpPr>
            <a:spLocks noEditPoints="1"/>
          </p:cNvSpPr>
          <p:nvPr/>
        </p:nvSpPr>
        <p:spPr bwMode="auto">
          <a:xfrm>
            <a:off x="2175033" y="3949733"/>
            <a:ext cx="516752" cy="384557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76" name="Freeform 107"/>
          <p:cNvSpPr>
            <a:spLocks noEditPoints="1"/>
          </p:cNvSpPr>
          <p:nvPr/>
        </p:nvSpPr>
        <p:spPr bwMode="auto">
          <a:xfrm>
            <a:off x="8326472" y="3905964"/>
            <a:ext cx="513747" cy="44164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77" name="Group 85"/>
          <p:cNvGrpSpPr/>
          <p:nvPr/>
        </p:nvGrpSpPr>
        <p:grpSpPr>
          <a:xfrm>
            <a:off x="8353628" y="4821367"/>
            <a:ext cx="456661" cy="606883"/>
            <a:chOff x="5575100" y="3734191"/>
            <a:chExt cx="315602" cy="419419"/>
          </a:xfrm>
          <a:solidFill>
            <a:schemeClr val="tx1"/>
          </a:solidFill>
        </p:grpSpPr>
        <p:sp>
          <p:nvSpPr>
            <p:cNvPr id="78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9" name="Freeform 109"/>
            <p:cNvSpPr>
              <a:spLocks/>
            </p:cNvSpPr>
            <p:nvPr/>
          </p:nvSpPr>
          <p:spPr bwMode="auto">
            <a:xfrm>
              <a:off x="5732901" y="3788176"/>
              <a:ext cx="103817" cy="1038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80" name="Freeform 110"/>
          <p:cNvSpPr>
            <a:spLocks noEditPoints="1"/>
          </p:cNvSpPr>
          <p:nvPr/>
        </p:nvSpPr>
        <p:spPr bwMode="auto">
          <a:xfrm>
            <a:off x="7080645" y="894308"/>
            <a:ext cx="510739" cy="501728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81" name="Freeform 111"/>
          <p:cNvSpPr>
            <a:spLocks noEditPoints="1"/>
          </p:cNvSpPr>
          <p:nvPr/>
        </p:nvSpPr>
        <p:spPr bwMode="auto">
          <a:xfrm>
            <a:off x="2175034" y="2918337"/>
            <a:ext cx="420611" cy="423619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82" name="Group 115"/>
          <p:cNvGrpSpPr/>
          <p:nvPr/>
        </p:nvGrpSpPr>
        <p:grpSpPr>
          <a:xfrm>
            <a:off x="9571253" y="1827432"/>
            <a:ext cx="646533" cy="541333"/>
            <a:chOff x="2951142" y="2589225"/>
            <a:chExt cx="468313" cy="392113"/>
          </a:xfrm>
          <a:solidFill>
            <a:schemeClr val="tx1"/>
          </a:solidFill>
        </p:grpSpPr>
        <p:sp>
          <p:nvSpPr>
            <p:cNvPr id="83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4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86" name="Group 119"/>
          <p:cNvGrpSpPr/>
          <p:nvPr/>
        </p:nvGrpSpPr>
        <p:grpSpPr>
          <a:xfrm>
            <a:off x="9653996" y="2871324"/>
            <a:ext cx="525995" cy="504077"/>
            <a:chOff x="1168380" y="3486162"/>
            <a:chExt cx="381000" cy="365126"/>
          </a:xfrm>
          <a:solidFill>
            <a:schemeClr val="tx1"/>
          </a:solidFill>
        </p:grpSpPr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1223942" y="3643325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1168380" y="3486162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auto">
            <a:xfrm>
              <a:off x="1355705" y="3643325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90" name="Group 123"/>
          <p:cNvGrpSpPr/>
          <p:nvPr/>
        </p:nvGrpSpPr>
        <p:grpSpPr>
          <a:xfrm>
            <a:off x="9576256" y="1034728"/>
            <a:ext cx="694744" cy="245461"/>
            <a:chOff x="1441430" y="4357700"/>
            <a:chExt cx="503238" cy="177800"/>
          </a:xfrm>
          <a:solidFill>
            <a:schemeClr val="tx1"/>
          </a:solidFill>
        </p:grpSpPr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94" name="Group 127"/>
          <p:cNvGrpSpPr/>
          <p:nvPr/>
        </p:nvGrpSpPr>
        <p:grpSpPr>
          <a:xfrm>
            <a:off x="9572389" y="3911803"/>
            <a:ext cx="657499" cy="433947"/>
            <a:chOff x="2141517" y="2373325"/>
            <a:chExt cx="476251" cy="314325"/>
          </a:xfrm>
          <a:solidFill>
            <a:schemeClr val="tx1"/>
          </a:solidFill>
        </p:grpSpPr>
        <p:sp>
          <p:nvSpPr>
            <p:cNvPr id="95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6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7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9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0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04" name="Group 137"/>
          <p:cNvGrpSpPr/>
          <p:nvPr/>
        </p:nvGrpSpPr>
        <p:grpSpPr>
          <a:xfrm>
            <a:off x="11031433" y="1778118"/>
            <a:ext cx="289296" cy="624619"/>
            <a:chOff x="3328967" y="3373450"/>
            <a:chExt cx="209550" cy="452438"/>
          </a:xfrm>
          <a:solidFill>
            <a:schemeClr val="tx1"/>
          </a:solidFill>
        </p:grpSpPr>
        <p:sp>
          <p:nvSpPr>
            <p:cNvPr id="105" name="Freeform 31"/>
            <p:cNvSpPr>
              <a:spLocks/>
            </p:cNvSpPr>
            <p:nvPr/>
          </p:nvSpPr>
          <p:spPr bwMode="auto">
            <a:xfrm>
              <a:off x="3328967" y="3373450"/>
              <a:ext cx="209550" cy="211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l="0" t="0" r="r" b="b"/>
              <a:pathLst>
                <a:path w="266" h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" name="Freeform 32"/>
            <p:cNvSpPr>
              <a:spLocks/>
            </p:cNvSpPr>
            <p:nvPr/>
          </p:nvSpPr>
          <p:spPr bwMode="auto">
            <a:xfrm>
              <a:off x="3400405" y="3563950"/>
              <a:ext cx="66675" cy="26193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l="0" t="0" r="r" b="b"/>
              <a:pathLst>
                <a:path w="82" h="329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7" name="Freeform 33"/>
            <p:cNvSpPr>
              <a:spLocks/>
            </p:cNvSpPr>
            <p:nvPr/>
          </p:nvSpPr>
          <p:spPr bwMode="auto">
            <a:xfrm>
              <a:off x="3375005" y="3421075"/>
              <a:ext cx="117475" cy="1174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150" h="149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>
              <a:off x="3428980" y="37163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3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3428980" y="36401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1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10" name="Freeform 109"/>
          <p:cNvSpPr>
            <a:spLocks noEditPoints="1"/>
          </p:cNvSpPr>
          <p:nvPr/>
        </p:nvSpPr>
        <p:spPr bwMode="auto">
          <a:xfrm>
            <a:off x="9661544" y="4831731"/>
            <a:ext cx="494168" cy="505211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11" name="Freeform 110"/>
          <p:cNvSpPr>
            <a:spLocks noEditPoints="1"/>
          </p:cNvSpPr>
          <p:nvPr/>
        </p:nvSpPr>
        <p:spPr bwMode="auto">
          <a:xfrm>
            <a:off x="1040036" y="5860938"/>
            <a:ext cx="378645" cy="42628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112" name="Group 299"/>
          <p:cNvGrpSpPr/>
          <p:nvPr/>
        </p:nvGrpSpPr>
        <p:grpSpPr>
          <a:xfrm>
            <a:off x="2337564" y="5848816"/>
            <a:ext cx="172085" cy="437700"/>
            <a:chOff x="6141009" y="3540977"/>
            <a:chExt cx="85046" cy="216315"/>
          </a:xfrm>
          <a:solidFill>
            <a:schemeClr val="tx1"/>
          </a:solidFill>
        </p:grpSpPr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6141009" y="3577954"/>
              <a:ext cx="85046" cy="179338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4" name="Oval 13"/>
            <p:cNvSpPr>
              <a:spLocks noChangeArrowheads="1"/>
            </p:cNvSpPr>
            <p:nvPr/>
          </p:nvSpPr>
          <p:spPr bwMode="auto">
            <a:xfrm>
              <a:off x="6166893" y="3540977"/>
              <a:ext cx="33741" cy="337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15" name="Group 302"/>
          <p:cNvGrpSpPr/>
          <p:nvPr/>
        </p:nvGrpSpPr>
        <p:grpSpPr>
          <a:xfrm>
            <a:off x="3561485" y="5860442"/>
            <a:ext cx="203241" cy="438321"/>
            <a:chOff x="6138760" y="4271257"/>
            <a:chExt cx="97227" cy="209688"/>
          </a:xfrm>
          <a:solidFill>
            <a:schemeClr val="tx1"/>
          </a:solidFill>
        </p:grpSpPr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6171468" y="4271257"/>
              <a:ext cx="30916" cy="318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7" name="Freeform 7"/>
            <p:cNvSpPr>
              <a:spLocks/>
            </p:cNvSpPr>
            <p:nvPr/>
          </p:nvSpPr>
          <p:spPr bwMode="auto">
            <a:xfrm>
              <a:off x="6138760" y="4309341"/>
              <a:ext cx="97227" cy="171604"/>
            </a:xfrm>
            <a:custGeom>
              <a:avLst/>
              <a:gdLst>
                <a:gd name="T0" fmla="*/ 91 w 92"/>
                <a:gd name="T1" fmla="*/ 60 h 162"/>
                <a:gd name="T2" fmla="*/ 75 w 92"/>
                <a:gd name="T3" fmla="*/ 10 h 162"/>
                <a:gd name="T4" fmla="*/ 64 w 92"/>
                <a:gd name="T5" fmla="*/ 0 h 162"/>
                <a:gd name="T6" fmla="*/ 28 w 92"/>
                <a:gd name="T7" fmla="*/ 0 h 162"/>
                <a:gd name="T8" fmla="*/ 19 w 92"/>
                <a:gd name="T9" fmla="*/ 5 h 162"/>
                <a:gd name="T10" fmla="*/ 18 w 92"/>
                <a:gd name="T11" fmla="*/ 7 h 162"/>
                <a:gd name="T12" fmla="*/ 18 w 92"/>
                <a:gd name="T13" fmla="*/ 7 h 162"/>
                <a:gd name="T14" fmla="*/ 17 w 92"/>
                <a:gd name="T15" fmla="*/ 8 h 162"/>
                <a:gd name="T16" fmla="*/ 1 w 92"/>
                <a:gd name="T17" fmla="*/ 60 h 162"/>
                <a:gd name="T18" fmla="*/ 5 w 92"/>
                <a:gd name="T19" fmla="*/ 68 h 162"/>
                <a:gd name="T20" fmla="*/ 14 w 92"/>
                <a:gd name="T21" fmla="*/ 64 h 162"/>
                <a:gd name="T22" fmla="*/ 26 w 92"/>
                <a:gd name="T23" fmla="*/ 23 h 162"/>
                <a:gd name="T24" fmla="*/ 28 w 92"/>
                <a:gd name="T25" fmla="*/ 23 h 162"/>
                <a:gd name="T26" fmla="*/ 29 w 92"/>
                <a:gd name="T27" fmla="*/ 23 h 162"/>
                <a:gd name="T28" fmla="*/ 9 w 92"/>
                <a:gd name="T29" fmla="*/ 96 h 162"/>
                <a:gd name="T30" fmla="*/ 29 w 92"/>
                <a:gd name="T31" fmla="*/ 96 h 162"/>
                <a:gd name="T32" fmla="*/ 29 w 92"/>
                <a:gd name="T33" fmla="*/ 154 h 162"/>
                <a:gd name="T34" fmla="*/ 37 w 92"/>
                <a:gd name="T35" fmla="*/ 162 h 162"/>
                <a:gd name="T36" fmla="*/ 44 w 92"/>
                <a:gd name="T37" fmla="*/ 154 h 162"/>
                <a:gd name="T38" fmla="*/ 44 w 92"/>
                <a:gd name="T39" fmla="*/ 96 h 162"/>
                <a:gd name="T40" fmla="*/ 49 w 92"/>
                <a:gd name="T41" fmla="*/ 96 h 162"/>
                <a:gd name="T42" fmla="*/ 49 w 92"/>
                <a:gd name="T43" fmla="*/ 154 h 162"/>
                <a:gd name="T44" fmla="*/ 56 w 92"/>
                <a:gd name="T45" fmla="*/ 162 h 162"/>
                <a:gd name="T46" fmla="*/ 64 w 92"/>
                <a:gd name="T47" fmla="*/ 154 h 162"/>
                <a:gd name="T48" fmla="*/ 64 w 92"/>
                <a:gd name="T49" fmla="*/ 96 h 162"/>
                <a:gd name="T50" fmla="*/ 83 w 92"/>
                <a:gd name="T51" fmla="*/ 96 h 162"/>
                <a:gd name="T52" fmla="*/ 63 w 92"/>
                <a:gd name="T53" fmla="*/ 23 h 162"/>
                <a:gd name="T54" fmla="*/ 64 w 92"/>
                <a:gd name="T55" fmla="*/ 23 h 162"/>
                <a:gd name="T56" fmla="*/ 65 w 92"/>
                <a:gd name="T57" fmla="*/ 23 h 162"/>
                <a:gd name="T58" fmla="*/ 79 w 92"/>
                <a:gd name="T59" fmla="*/ 64 h 162"/>
                <a:gd name="T60" fmla="*/ 87 w 92"/>
                <a:gd name="T61" fmla="*/ 68 h 162"/>
                <a:gd name="T62" fmla="*/ 91 w 92"/>
                <a:gd name="T63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18" name="Freeform 19"/>
          <p:cNvSpPr>
            <a:spLocks noEditPoints="1"/>
          </p:cNvSpPr>
          <p:nvPr/>
        </p:nvSpPr>
        <p:spPr bwMode="auto">
          <a:xfrm>
            <a:off x="5862771" y="5889370"/>
            <a:ext cx="485929" cy="390899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19" name="Freeform 15"/>
          <p:cNvSpPr>
            <a:spLocks noEditPoints="1"/>
          </p:cNvSpPr>
          <p:nvPr/>
        </p:nvSpPr>
        <p:spPr bwMode="auto">
          <a:xfrm>
            <a:off x="4588183" y="5840515"/>
            <a:ext cx="426927" cy="426436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20" name="Freeform 11"/>
          <p:cNvSpPr>
            <a:spLocks noEditPoints="1"/>
          </p:cNvSpPr>
          <p:nvPr/>
        </p:nvSpPr>
        <p:spPr bwMode="auto">
          <a:xfrm>
            <a:off x="7087562" y="5818276"/>
            <a:ext cx="448279" cy="450639"/>
          </a:xfrm>
          <a:custGeom>
            <a:avLst/>
            <a:gdLst>
              <a:gd name="T0" fmla="*/ 381 w 402"/>
              <a:gd name="T1" fmla="*/ 10 h 404"/>
              <a:gd name="T2" fmla="*/ 365 w 402"/>
              <a:gd name="T3" fmla="*/ 3 h 404"/>
              <a:gd name="T4" fmla="*/ 358 w 402"/>
              <a:gd name="T5" fmla="*/ 18 h 404"/>
              <a:gd name="T6" fmla="*/ 312 w 402"/>
              <a:gd name="T7" fmla="*/ 133 h 404"/>
              <a:gd name="T8" fmla="*/ 301 w 402"/>
              <a:gd name="T9" fmla="*/ 116 h 404"/>
              <a:gd name="T10" fmla="*/ 282 w 402"/>
              <a:gd name="T11" fmla="*/ 106 h 404"/>
              <a:gd name="T12" fmla="*/ 219 w 402"/>
              <a:gd name="T13" fmla="*/ 107 h 404"/>
              <a:gd name="T14" fmla="*/ 197 w 402"/>
              <a:gd name="T15" fmla="*/ 113 h 404"/>
              <a:gd name="T16" fmla="*/ 11 w 402"/>
              <a:gd name="T17" fmla="*/ 245 h 404"/>
              <a:gd name="T18" fmla="*/ 6 w 402"/>
              <a:gd name="T19" fmla="*/ 273 h 404"/>
              <a:gd name="T20" fmla="*/ 91 w 402"/>
              <a:gd name="T21" fmla="*/ 395 h 404"/>
              <a:gd name="T22" fmla="*/ 116 w 402"/>
              <a:gd name="T23" fmla="*/ 397 h 404"/>
              <a:gd name="T24" fmla="*/ 302 w 402"/>
              <a:gd name="T25" fmla="*/ 265 h 404"/>
              <a:gd name="T26" fmla="*/ 316 w 402"/>
              <a:gd name="T27" fmla="*/ 247 h 404"/>
              <a:gd name="T28" fmla="*/ 336 w 402"/>
              <a:gd name="T29" fmla="*/ 184 h 404"/>
              <a:gd name="T30" fmla="*/ 333 w 402"/>
              <a:gd name="T31" fmla="*/ 163 h 404"/>
              <a:gd name="T32" fmla="*/ 326 w 402"/>
              <a:gd name="T33" fmla="*/ 153 h 404"/>
              <a:gd name="T34" fmla="*/ 381 w 402"/>
              <a:gd name="T35" fmla="*/ 10 h 404"/>
              <a:gd name="T36" fmla="*/ 294 w 402"/>
              <a:gd name="T37" fmla="*/ 197 h 404"/>
              <a:gd name="T38" fmla="*/ 250 w 402"/>
              <a:gd name="T39" fmla="*/ 189 h 404"/>
              <a:gd name="T40" fmla="*/ 258 w 402"/>
              <a:gd name="T41" fmla="*/ 144 h 404"/>
              <a:gd name="T42" fmla="*/ 295 w 402"/>
              <a:gd name="T43" fmla="*/ 145 h 404"/>
              <a:gd name="T44" fmla="*/ 285 w 402"/>
              <a:gd name="T45" fmla="*/ 150 h 404"/>
              <a:gd name="T46" fmla="*/ 279 w 402"/>
              <a:gd name="T47" fmla="*/ 166 h 404"/>
              <a:gd name="T48" fmla="*/ 290 w 402"/>
              <a:gd name="T49" fmla="*/ 173 h 404"/>
              <a:gd name="T50" fmla="*/ 295 w 402"/>
              <a:gd name="T51" fmla="*/ 172 h 404"/>
              <a:gd name="T52" fmla="*/ 307 w 402"/>
              <a:gd name="T53" fmla="*/ 165 h 404"/>
              <a:gd name="T54" fmla="*/ 294 w 402"/>
              <a:gd name="T55" fmla="*/ 197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2" h="404">
                <a:moveTo>
                  <a:pt x="381" y="10"/>
                </a:moveTo>
                <a:cubicBezTo>
                  <a:pt x="378" y="4"/>
                  <a:pt x="372" y="0"/>
                  <a:pt x="365" y="3"/>
                </a:cubicBezTo>
                <a:cubicBezTo>
                  <a:pt x="359" y="5"/>
                  <a:pt x="356" y="12"/>
                  <a:pt x="358" y="18"/>
                </a:cubicBezTo>
                <a:cubicBezTo>
                  <a:pt x="376" y="71"/>
                  <a:pt x="340" y="111"/>
                  <a:pt x="312" y="133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297" y="111"/>
                  <a:pt x="289" y="106"/>
                  <a:pt x="282" y="106"/>
                </a:cubicBezTo>
                <a:cubicBezTo>
                  <a:pt x="219" y="107"/>
                  <a:pt x="219" y="107"/>
                  <a:pt x="219" y="107"/>
                </a:cubicBezTo>
                <a:cubicBezTo>
                  <a:pt x="212" y="106"/>
                  <a:pt x="203" y="109"/>
                  <a:pt x="197" y="113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2" y="251"/>
                  <a:pt x="0" y="264"/>
                  <a:pt x="6" y="273"/>
                </a:cubicBezTo>
                <a:cubicBezTo>
                  <a:pt x="91" y="395"/>
                  <a:pt x="91" y="395"/>
                  <a:pt x="91" y="395"/>
                </a:cubicBezTo>
                <a:cubicBezTo>
                  <a:pt x="97" y="404"/>
                  <a:pt x="107" y="403"/>
                  <a:pt x="116" y="397"/>
                </a:cubicBezTo>
                <a:cubicBezTo>
                  <a:pt x="302" y="265"/>
                  <a:pt x="302" y="265"/>
                  <a:pt x="302" y="265"/>
                </a:cubicBezTo>
                <a:cubicBezTo>
                  <a:pt x="308" y="261"/>
                  <a:pt x="314" y="253"/>
                  <a:pt x="316" y="247"/>
                </a:cubicBezTo>
                <a:cubicBezTo>
                  <a:pt x="336" y="184"/>
                  <a:pt x="336" y="184"/>
                  <a:pt x="336" y="184"/>
                </a:cubicBezTo>
                <a:cubicBezTo>
                  <a:pt x="338" y="178"/>
                  <a:pt x="337" y="168"/>
                  <a:pt x="333" y="163"/>
                </a:cubicBezTo>
                <a:cubicBezTo>
                  <a:pt x="326" y="153"/>
                  <a:pt x="326" y="153"/>
                  <a:pt x="326" y="153"/>
                </a:cubicBezTo>
                <a:cubicBezTo>
                  <a:pt x="363" y="124"/>
                  <a:pt x="402" y="73"/>
                  <a:pt x="381" y="10"/>
                </a:cubicBezTo>
                <a:close/>
                <a:moveTo>
                  <a:pt x="294" y="197"/>
                </a:moveTo>
                <a:cubicBezTo>
                  <a:pt x="280" y="207"/>
                  <a:pt x="260" y="204"/>
                  <a:pt x="250" y="189"/>
                </a:cubicBezTo>
                <a:cubicBezTo>
                  <a:pt x="240" y="175"/>
                  <a:pt x="243" y="155"/>
                  <a:pt x="258" y="144"/>
                </a:cubicBezTo>
                <a:cubicBezTo>
                  <a:pt x="269" y="136"/>
                  <a:pt x="284" y="137"/>
                  <a:pt x="295" y="145"/>
                </a:cubicBezTo>
                <a:cubicBezTo>
                  <a:pt x="289" y="148"/>
                  <a:pt x="285" y="150"/>
                  <a:pt x="285" y="150"/>
                </a:cubicBezTo>
                <a:cubicBezTo>
                  <a:pt x="279" y="153"/>
                  <a:pt x="276" y="160"/>
                  <a:pt x="279" y="166"/>
                </a:cubicBezTo>
                <a:cubicBezTo>
                  <a:pt x="281" y="171"/>
                  <a:pt x="285" y="173"/>
                  <a:pt x="290" y="173"/>
                </a:cubicBezTo>
                <a:cubicBezTo>
                  <a:pt x="292" y="173"/>
                  <a:pt x="293" y="173"/>
                  <a:pt x="295" y="172"/>
                </a:cubicBezTo>
                <a:cubicBezTo>
                  <a:pt x="299" y="170"/>
                  <a:pt x="303" y="168"/>
                  <a:pt x="307" y="165"/>
                </a:cubicBezTo>
                <a:cubicBezTo>
                  <a:pt x="309" y="177"/>
                  <a:pt x="304" y="190"/>
                  <a:pt x="294" y="1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21" name="Freeform 21"/>
          <p:cNvSpPr>
            <a:spLocks noEditPoints="1"/>
          </p:cNvSpPr>
          <p:nvPr/>
        </p:nvSpPr>
        <p:spPr bwMode="auto">
          <a:xfrm>
            <a:off x="8361715" y="5815931"/>
            <a:ext cx="487045" cy="488583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22" name="Freeform 26"/>
          <p:cNvSpPr>
            <a:spLocks/>
          </p:cNvSpPr>
          <p:nvPr/>
        </p:nvSpPr>
        <p:spPr bwMode="auto">
          <a:xfrm>
            <a:off x="9814617" y="5862019"/>
            <a:ext cx="400937" cy="4158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10922049" y="937068"/>
            <a:ext cx="550924" cy="434041"/>
            <a:chOff x="1058564" y="1781841"/>
            <a:chExt cx="649993" cy="512092"/>
          </a:xfrm>
          <a:solidFill>
            <a:schemeClr val="tx1"/>
          </a:solidFill>
        </p:grpSpPr>
        <p:sp>
          <p:nvSpPr>
            <p:cNvPr id="124" name="Freeform 31"/>
            <p:cNvSpPr>
              <a:spLocks/>
            </p:cNvSpPr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5" name="Freeform 32"/>
            <p:cNvSpPr>
              <a:spLocks/>
            </p:cNvSpPr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0963558" y="3990665"/>
            <a:ext cx="440495" cy="335405"/>
            <a:chOff x="2070649" y="1631036"/>
            <a:chExt cx="723379" cy="550800"/>
          </a:xfrm>
          <a:solidFill>
            <a:schemeClr val="tx1"/>
          </a:solidFill>
        </p:grpSpPr>
        <p:sp>
          <p:nvSpPr>
            <p:cNvPr id="127" name="Oval 35"/>
            <p:cNvSpPr>
              <a:spLocks noChangeArrowheads="1"/>
            </p:cNvSpPr>
            <p:nvPr/>
          </p:nvSpPr>
          <p:spPr bwMode="auto">
            <a:xfrm>
              <a:off x="2344840" y="2015709"/>
              <a:ext cx="165321" cy="1661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8" name="Freeform 36"/>
            <p:cNvSpPr>
              <a:spLocks/>
            </p:cNvSpPr>
            <p:nvPr/>
          </p:nvSpPr>
          <p:spPr bwMode="auto">
            <a:xfrm>
              <a:off x="2228712" y="1861679"/>
              <a:ext cx="405641" cy="169353"/>
            </a:xfrm>
            <a:custGeom>
              <a:avLst/>
              <a:gdLst>
                <a:gd name="T0" fmla="*/ 105 w 213"/>
                <a:gd name="T1" fmla="*/ 31 h 89"/>
                <a:gd name="T2" fmla="*/ 191 w 213"/>
                <a:gd name="T3" fmla="*/ 89 h 89"/>
                <a:gd name="T4" fmla="*/ 213 w 213"/>
                <a:gd name="T5" fmla="*/ 64 h 89"/>
                <a:gd name="T6" fmla="*/ 105 w 213"/>
                <a:gd name="T7" fmla="*/ 0 h 89"/>
                <a:gd name="T8" fmla="*/ 0 w 213"/>
                <a:gd name="T9" fmla="*/ 58 h 89"/>
                <a:gd name="T10" fmla="*/ 21 w 213"/>
                <a:gd name="T11" fmla="*/ 82 h 89"/>
                <a:gd name="T12" fmla="*/ 105 w 213"/>
                <a:gd name="T13" fmla="*/ 3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89">
                  <a:moveTo>
                    <a:pt x="105" y="31"/>
                  </a:moveTo>
                  <a:cubicBezTo>
                    <a:pt x="144" y="31"/>
                    <a:pt x="177" y="54"/>
                    <a:pt x="191" y="89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192" y="26"/>
                    <a:pt x="152" y="0"/>
                    <a:pt x="105" y="0"/>
                  </a:cubicBezTo>
                  <a:cubicBezTo>
                    <a:pt x="61" y="0"/>
                    <a:pt x="22" y="23"/>
                    <a:pt x="0" y="5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37" y="51"/>
                    <a:pt x="68" y="31"/>
                    <a:pt x="10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9" name="Freeform 37"/>
            <p:cNvSpPr>
              <a:spLocks/>
            </p:cNvSpPr>
            <p:nvPr/>
          </p:nvSpPr>
          <p:spPr bwMode="auto">
            <a:xfrm>
              <a:off x="2157745" y="1749583"/>
              <a:ext cx="549187" cy="195966"/>
            </a:xfrm>
            <a:custGeom>
              <a:avLst/>
              <a:gdLst>
                <a:gd name="T0" fmla="*/ 142 w 288"/>
                <a:gd name="T1" fmla="*/ 34 h 103"/>
                <a:gd name="T2" fmla="*/ 264 w 288"/>
                <a:gd name="T3" fmla="*/ 103 h 103"/>
                <a:gd name="T4" fmla="*/ 288 w 288"/>
                <a:gd name="T5" fmla="*/ 76 h 103"/>
                <a:gd name="T6" fmla="*/ 142 w 288"/>
                <a:gd name="T7" fmla="*/ 0 h 103"/>
                <a:gd name="T8" fmla="*/ 0 w 288"/>
                <a:gd name="T9" fmla="*/ 71 h 103"/>
                <a:gd name="T10" fmla="*/ 23 w 288"/>
                <a:gd name="T11" fmla="*/ 97 h 103"/>
                <a:gd name="T12" fmla="*/ 142 w 288"/>
                <a:gd name="T1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03">
                  <a:moveTo>
                    <a:pt x="142" y="34"/>
                  </a:moveTo>
                  <a:cubicBezTo>
                    <a:pt x="194" y="34"/>
                    <a:pt x="239" y="62"/>
                    <a:pt x="264" y="103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56" y="30"/>
                    <a:pt x="202" y="0"/>
                    <a:pt x="142" y="0"/>
                  </a:cubicBezTo>
                  <a:cubicBezTo>
                    <a:pt x="84" y="0"/>
                    <a:pt x="32" y="28"/>
                    <a:pt x="0" y="71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49" y="59"/>
                    <a:pt x="93" y="34"/>
                    <a:pt x="1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0" name="Freeform 38"/>
            <p:cNvSpPr>
              <a:spLocks/>
            </p:cNvSpPr>
            <p:nvPr/>
          </p:nvSpPr>
          <p:spPr bwMode="auto">
            <a:xfrm>
              <a:off x="2070649" y="1631036"/>
              <a:ext cx="723379" cy="229030"/>
            </a:xfrm>
            <a:custGeom>
              <a:avLst/>
              <a:gdLst>
                <a:gd name="T0" fmla="*/ 188 w 380"/>
                <a:gd name="T1" fmla="*/ 36 h 120"/>
                <a:gd name="T2" fmla="*/ 355 w 380"/>
                <a:gd name="T3" fmla="*/ 120 h 120"/>
                <a:gd name="T4" fmla="*/ 380 w 380"/>
                <a:gd name="T5" fmla="*/ 93 h 120"/>
                <a:gd name="T6" fmla="*/ 188 w 380"/>
                <a:gd name="T7" fmla="*/ 0 h 120"/>
                <a:gd name="T8" fmla="*/ 0 w 380"/>
                <a:gd name="T9" fmla="*/ 88 h 120"/>
                <a:gd name="T10" fmla="*/ 25 w 380"/>
                <a:gd name="T11" fmla="*/ 115 h 120"/>
                <a:gd name="T12" fmla="*/ 188 w 380"/>
                <a:gd name="T13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120">
                  <a:moveTo>
                    <a:pt x="188" y="36"/>
                  </a:moveTo>
                  <a:cubicBezTo>
                    <a:pt x="256" y="36"/>
                    <a:pt x="317" y="69"/>
                    <a:pt x="355" y="120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35" y="36"/>
                    <a:pt x="266" y="0"/>
                    <a:pt x="188" y="0"/>
                  </a:cubicBezTo>
                  <a:cubicBezTo>
                    <a:pt x="113" y="0"/>
                    <a:pt x="45" y="34"/>
                    <a:pt x="0" y="8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63" y="67"/>
                    <a:pt x="122" y="36"/>
                    <a:pt x="18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0964846" y="4865232"/>
            <a:ext cx="440281" cy="340572"/>
            <a:chOff x="3727889" y="-113301"/>
            <a:chExt cx="548381" cy="424189"/>
          </a:xfrm>
          <a:solidFill>
            <a:schemeClr val="tx1"/>
          </a:solidFill>
        </p:grpSpPr>
        <p:sp>
          <p:nvSpPr>
            <p:cNvPr id="132" name="Oval 43"/>
            <p:cNvSpPr>
              <a:spLocks noChangeArrowheads="1"/>
            </p:cNvSpPr>
            <p:nvPr/>
          </p:nvSpPr>
          <p:spPr bwMode="auto">
            <a:xfrm>
              <a:off x="3954500" y="47987"/>
              <a:ext cx="96773" cy="97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3" name="Freeform 44"/>
            <p:cNvSpPr>
              <a:spLocks/>
            </p:cNvSpPr>
            <p:nvPr/>
          </p:nvSpPr>
          <p:spPr bwMode="auto">
            <a:xfrm>
              <a:off x="4042402" y="-20560"/>
              <a:ext cx="98386" cy="238707"/>
            </a:xfrm>
            <a:custGeom>
              <a:avLst/>
              <a:gdLst>
                <a:gd name="T0" fmla="*/ 34 w 52"/>
                <a:gd name="T1" fmla="*/ 61 h 125"/>
                <a:gd name="T2" fmla="*/ 0 w 52"/>
                <a:gd name="T3" fmla="*/ 112 h 125"/>
                <a:gd name="T4" fmla="*/ 15 w 52"/>
                <a:gd name="T5" fmla="*/ 125 h 125"/>
                <a:gd name="T6" fmla="*/ 52 w 52"/>
                <a:gd name="T7" fmla="*/ 61 h 125"/>
                <a:gd name="T8" fmla="*/ 18 w 52"/>
                <a:gd name="T9" fmla="*/ 0 h 125"/>
                <a:gd name="T10" fmla="*/ 4 w 52"/>
                <a:gd name="T11" fmla="*/ 12 h 125"/>
                <a:gd name="T12" fmla="*/ 34 w 52"/>
                <a:gd name="T13" fmla="*/ 6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5">
                  <a:moveTo>
                    <a:pt x="34" y="61"/>
                  </a:moveTo>
                  <a:cubicBezTo>
                    <a:pt x="34" y="84"/>
                    <a:pt x="20" y="104"/>
                    <a:pt x="0" y="112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7" y="113"/>
                    <a:pt x="52" y="89"/>
                    <a:pt x="52" y="61"/>
                  </a:cubicBezTo>
                  <a:cubicBezTo>
                    <a:pt x="52" y="35"/>
                    <a:pt x="39" y="13"/>
                    <a:pt x="18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2" y="21"/>
                    <a:pt x="34" y="40"/>
                    <a:pt x="3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4" name="Freeform 45"/>
            <p:cNvSpPr>
              <a:spLocks/>
            </p:cNvSpPr>
            <p:nvPr/>
          </p:nvSpPr>
          <p:spPr bwMode="auto">
            <a:xfrm>
              <a:off x="4093208" y="-62495"/>
              <a:ext cx="114515" cy="322577"/>
            </a:xfrm>
            <a:custGeom>
              <a:avLst/>
              <a:gdLst>
                <a:gd name="T0" fmla="*/ 40 w 60"/>
                <a:gd name="T1" fmla="*/ 83 h 169"/>
                <a:gd name="T2" fmla="*/ 0 w 60"/>
                <a:gd name="T3" fmla="*/ 155 h 169"/>
                <a:gd name="T4" fmla="*/ 15 w 60"/>
                <a:gd name="T5" fmla="*/ 169 h 169"/>
                <a:gd name="T6" fmla="*/ 60 w 60"/>
                <a:gd name="T7" fmla="*/ 83 h 169"/>
                <a:gd name="T8" fmla="*/ 19 w 60"/>
                <a:gd name="T9" fmla="*/ 0 h 169"/>
                <a:gd name="T10" fmla="*/ 3 w 60"/>
                <a:gd name="T11" fmla="*/ 14 h 169"/>
                <a:gd name="T12" fmla="*/ 40 w 60"/>
                <a:gd name="T13" fmla="*/ 8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9">
                  <a:moveTo>
                    <a:pt x="40" y="83"/>
                  </a:moveTo>
                  <a:cubicBezTo>
                    <a:pt x="40" y="114"/>
                    <a:pt x="24" y="140"/>
                    <a:pt x="0" y="155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42" y="150"/>
                    <a:pt x="60" y="119"/>
                    <a:pt x="60" y="83"/>
                  </a:cubicBezTo>
                  <a:cubicBezTo>
                    <a:pt x="60" y="49"/>
                    <a:pt x="44" y="19"/>
                    <a:pt x="1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5" y="29"/>
                    <a:pt x="40" y="54"/>
                    <a:pt x="40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5" name="Freeform 46"/>
            <p:cNvSpPr>
              <a:spLocks/>
            </p:cNvSpPr>
            <p:nvPr/>
          </p:nvSpPr>
          <p:spPr bwMode="auto">
            <a:xfrm>
              <a:off x="4143207" y="-113301"/>
              <a:ext cx="133063" cy="424189"/>
            </a:xfrm>
            <a:custGeom>
              <a:avLst/>
              <a:gdLst>
                <a:gd name="T0" fmla="*/ 49 w 70"/>
                <a:gd name="T1" fmla="*/ 110 h 223"/>
                <a:gd name="T2" fmla="*/ 0 w 70"/>
                <a:gd name="T3" fmla="*/ 209 h 223"/>
                <a:gd name="T4" fmla="*/ 16 w 70"/>
                <a:gd name="T5" fmla="*/ 223 h 223"/>
                <a:gd name="T6" fmla="*/ 70 w 70"/>
                <a:gd name="T7" fmla="*/ 110 h 223"/>
                <a:gd name="T8" fmla="*/ 19 w 70"/>
                <a:gd name="T9" fmla="*/ 0 h 223"/>
                <a:gd name="T10" fmla="*/ 3 w 70"/>
                <a:gd name="T11" fmla="*/ 14 h 223"/>
                <a:gd name="T12" fmla="*/ 49 w 70"/>
                <a:gd name="T13" fmla="*/ 1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3">
                  <a:moveTo>
                    <a:pt x="49" y="110"/>
                  </a:moveTo>
                  <a:cubicBezTo>
                    <a:pt x="49" y="151"/>
                    <a:pt x="30" y="186"/>
                    <a:pt x="0" y="209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49" y="197"/>
                    <a:pt x="70" y="156"/>
                    <a:pt x="70" y="110"/>
                  </a:cubicBezTo>
                  <a:cubicBezTo>
                    <a:pt x="70" y="66"/>
                    <a:pt x="50" y="26"/>
                    <a:pt x="1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1" y="37"/>
                    <a:pt x="49" y="71"/>
                    <a:pt x="4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6" name="Oval 47"/>
            <p:cNvSpPr>
              <a:spLocks noChangeArrowheads="1"/>
            </p:cNvSpPr>
            <p:nvPr/>
          </p:nvSpPr>
          <p:spPr bwMode="auto">
            <a:xfrm>
              <a:off x="3952887" y="52019"/>
              <a:ext cx="96773" cy="97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7" name="Freeform 48"/>
            <p:cNvSpPr>
              <a:spLocks/>
            </p:cNvSpPr>
            <p:nvPr/>
          </p:nvSpPr>
          <p:spPr bwMode="auto">
            <a:xfrm>
              <a:off x="3863371" y="-20560"/>
              <a:ext cx="98386" cy="238707"/>
            </a:xfrm>
            <a:custGeom>
              <a:avLst/>
              <a:gdLst>
                <a:gd name="T0" fmla="*/ 18 w 52"/>
                <a:gd name="T1" fmla="*/ 64 h 125"/>
                <a:gd name="T2" fmla="*/ 52 w 52"/>
                <a:gd name="T3" fmla="*/ 13 h 125"/>
                <a:gd name="T4" fmla="*/ 38 w 52"/>
                <a:gd name="T5" fmla="*/ 0 h 125"/>
                <a:gd name="T6" fmla="*/ 0 w 52"/>
                <a:gd name="T7" fmla="*/ 64 h 125"/>
                <a:gd name="T8" fmla="*/ 34 w 52"/>
                <a:gd name="T9" fmla="*/ 125 h 125"/>
                <a:gd name="T10" fmla="*/ 48 w 52"/>
                <a:gd name="T11" fmla="*/ 113 h 125"/>
                <a:gd name="T12" fmla="*/ 18 w 52"/>
                <a:gd name="T13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5">
                  <a:moveTo>
                    <a:pt x="18" y="64"/>
                  </a:moveTo>
                  <a:cubicBezTo>
                    <a:pt x="18" y="41"/>
                    <a:pt x="32" y="21"/>
                    <a:pt x="52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2"/>
                    <a:pt x="0" y="36"/>
                    <a:pt x="0" y="64"/>
                  </a:cubicBezTo>
                  <a:cubicBezTo>
                    <a:pt x="0" y="90"/>
                    <a:pt x="14" y="113"/>
                    <a:pt x="34" y="125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30" y="104"/>
                    <a:pt x="18" y="85"/>
                    <a:pt x="1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8" name="Freeform 49"/>
            <p:cNvSpPr>
              <a:spLocks/>
            </p:cNvSpPr>
            <p:nvPr/>
          </p:nvSpPr>
          <p:spPr bwMode="auto">
            <a:xfrm>
              <a:off x="3796437" y="-62495"/>
              <a:ext cx="116128" cy="322577"/>
            </a:xfrm>
            <a:custGeom>
              <a:avLst/>
              <a:gdLst>
                <a:gd name="T0" fmla="*/ 20 w 61"/>
                <a:gd name="T1" fmla="*/ 86 h 169"/>
                <a:gd name="T2" fmla="*/ 61 w 61"/>
                <a:gd name="T3" fmla="*/ 14 h 169"/>
                <a:gd name="T4" fmla="*/ 45 w 61"/>
                <a:gd name="T5" fmla="*/ 0 h 169"/>
                <a:gd name="T6" fmla="*/ 0 w 61"/>
                <a:gd name="T7" fmla="*/ 86 h 169"/>
                <a:gd name="T8" fmla="*/ 42 w 61"/>
                <a:gd name="T9" fmla="*/ 169 h 169"/>
                <a:gd name="T10" fmla="*/ 57 w 61"/>
                <a:gd name="T11" fmla="*/ 155 h 169"/>
                <a:gd name="T12" fmla="*/ 20 w 61"/>
                <a:gd name="T13" fmla="*/ 8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69">
                  <a:moveTo>
                    <a:pt x="20" y="86"/>
                  </a:moveTo>
                  <a:cubicBezTo>
                    <a:pt x="20" y="55"/>
                    <a:pt x="36" y="29"/>
                    <a:pt x="61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8" y="19"/>
                    <a:pt x="0" y="50"/>
                    <a:pt x="0" y="86"/>
                  </a:cubicBezTo>
                  <a:cubicBezTo>
                    <a:pt x="0" y="120"/>
                    <a:pt x="16" y="150"/>
                    <a:pt x="42" y="169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35" y="140"/>
                    <a:pt x="20" y="115"/>
                    <a:pt x="2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9" name="Freeform 50"/>
            <p:cNvSpPr>
              <a:spLocks/>
            </p:cNvSpPr>
            <p:nvPr/>
          </p:nvSpPr>
          <p:spPr bwMode="auto">
            <a:xfrm>
              <a:off x="3727889" y="-113301"/>
              <a:ext cx="133063" cy="424189"/>
            </a:xfrm>
            <a:custGeom>
              <a:avLst/>
              <a:gdLst>
                <a:gd name="T0" fmla="*/ 21 w 70"/>
                <a:gd name="T1" fmla="*/ 113 h 223"/>
                <a:gd name="T2" fmla="*/ 70 w 70"/>
                <a:gd name="T3" fmla="*/ 14 h 223"/>
                <a:gd name="T4" fmla="*/ 54 w 70"/>
                <a:gd name="T5" fmla="*/ 0 h 223"/>
                <a:gd name="T6" fmla="*/ 0 w 70"/>
                <a:gd name="T7" fmla="*/ 113 h 223"/>
                <a:gd name="T8" fmla="*/ 51 w 70"/>
                <a:gd name="T9" fmla="*/ 223 h 223"/>
                <a:gd name="T10" fmla="*/ 67 w 70"/>
                <a:gd name="T11" fmla="*/ 209 h 223"/>
                <a:gd name="T12" fmla="*/ 21 w 70"/>
                <a:gd name="T13" fmla="*/ 1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3">
                  <a:moveTo>
                    <a:pt x="21" y="113"/>
                  </a:moveTo>
                  <a:cubicBezTo>
                    <a:pt x="21" y="73"/>
                    <a:pt x="40" y="37"/>
                    <a:pt x="70" y="1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1" y="26"/>
                    <a:pt x="0" y="67"/>
                    <a:pt x="0" y="113"/>
                  </a:cubicBezTo>
                  <a:cubicBezTo>
                    <a:pt x="0" y="157"/>
                    <a:pt x="20" y="197"/>
                    <a:pt x="51" y="223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39" y="186"/>
                    <a:pt x="21" y="152"/>
                    <a:pt x="21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40" name="Group 2"/>
          <p:cNvGrpSpPr/>
          <p:nvPr/>
        </p:nvGrpSpPr>
        <p:grpSpPr>
          <a:xfrm>
            <a:off x="10964876" y="2924917"/>
            <a:ext cx="514463" cy="427173"/>
            <a:chOff x="3965790" y="1735873"/>
            <a:chExt cx="537091" cy="445963"/>
          </a:xfrm>
          <a:solidFill>
            <a:schemeClr val="tx1"/>
          </a:solidFill>
        </p:grpSpPr>
        <p:sp>
          <p:nvSpPr>
            <p:cNvPr id="141" name="Freeform 69"/>
            <p:cNvSpPr>
              <a:spLocks/>
            </p:cNvSpPr>
            <p:nvPr/>
          </p:nvSpPr>
          <p:spPr bwMode="auto">
            <a:xfrm>
              <a:off x="3965790" y="1905226"/>
              <a:ext cx="366125" cy="276610"/>
            </a:xfrm>
            <a:custGeom>
              <a:avLst/>
              <a:gdLst>
                <a:gd name="T0" fmla="*/ 76 w 454"/>
                <a:gd name="T1" fmla="*/ 0 h 343"/>
                <a:gd name="T2" fmla="*/ 0 w 454"/>
                <a:gd name="T3" fmla="*/ 343 h 343"/>
                <a:gd name="T4" fmla="*/ 454 w 454"/>
                <a:gd name="T5" fmla="*/ 343 h 343"/>
                <a:gd name="T6" fmla="*/ 373 w 454"/>
                <a:gd name="T7" fmla="*/ 0 h 343"/>
                <a:gd name="T8" fmla="*/ 76 w 45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343">
                  <a:moveTo>
                    <a:pt x="76" y="0"/>
                  </a:moveTo>
                  <a:lnTo>
                    <a:pt x="0" y="343"/>
                  </a:lnTo>
                  <a:lnTo>
                    <a:pt x="454" y="343"/>
                  </a:lnTo>
                  <a:lnTo>
                    <a:pt x="373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2" name="Freeform 70"/>
            <p:cNvSpPr>
              <a:spLocks/>
            </p:cNvSpPr>
            <p:nvPr/>
          </p:nvSpPr>
          <p:spPr bwMode="auto">
            <a:xfrm>
              <a:off x="4223045" y="1869743"/>
              <a:ext cx="279836" cy="247578"/>
            </a:xfrm>
            <a:custGeom>
              <a:avLst/>
              <a:gdLst>
                <a:gd name="T0" fmla="*/ 137 w 347"/>
                <a:gd name="T1" fmla="*/ 307 h 307"/>
                <a:gd name="T2" fmla="*/ 347 w 347"/>
                <a:gd name="T3" fmla="*/ 307 h 307"/>
                <a:gd name="T4" fmla="*/ 274 w 347"/>
                <a:gd name="T5" fmla="*/ 0 h 307"/>
                <a:gd name="T6" fmla="*/ 5 w 347"/>
                <a:gd name="T7" fmla="*/ 0 h 307"/>
                <a:gd name="T8" fmla="*/ 0 w 347"/>
                <a:gd name="T9" fmla="*/ 26 h 307"/>
                <a:gd name="T10" fmla="*/ 71 w 347"/>
                <a:gd name="T11" fmla="*/ 26 h 307"/>
                <a:gd name="T12" fmla="*/ 137 w 347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307">
                  <a:moveTo>
                    <a:pt x="137" y="307"/>
                  </a:moveTo>
                  <a:lnTo>
                    <a:pt x="347" y="307"/>
                  </a:lnTo>
                  <a:lnTo>
                    <a:pt x="274" y="0"/>
                  </a:lnTo>
                  <a:lnTo>
                    <a:pt x="5" y="0"/>
                  </a:lnTo>
                  <a:lnTo>
                    <a:pt x="0" y="26"/>
                  </a:lnTo>
                  <a:lnTo>
                    <a:pt x="71" y="26"/>
                  </a:lnTo>
                  <a:lnTo>
                    <a:pt x="137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3" name="Freeform 71"/>
            <p:cNvSpPr>
              <a:spLocks/>
            </p:cNvSpPr>
            <p:nvPr/>
          </p:nvSpPr>
          <p:spPr bwMode="auto">
            <a:xfrm>
              <a:off x="4055305" y="1777808"/>
              <a:ext cx="173385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7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7"/>
                    <a:pt x="46" y="7"/>
                  </a:cubicBezTo>
                  <a:cubicBezTo>
                    <a:pt x="26" y="7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4" name="Freeform 72"/>
            <p:cNvSpPr>
              <a:spLocks/>
            </p:cNvSpPr>
            <p:nvPr/>
          </p:nvSpPr>
          <p:spPr bwMode="auto">
            <a:xfrm>
              <a:off x="4236754" y="1735873"/>
              <a:ext cx="172579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8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8"/>
                    <a:pt x="46" y="8"/>
                  </a:cubicBezTo>
                  <a:cubicBezTo>
                    <a:pt x="27" y="8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45" name="Freeform 12"/>
          <p:cNvSpPr>
            <a:spLocks noEditPoints="1"/>
          </p:cNvSpPr>
          <p:nvPr/>
        </p:nvSpPr>
        <p:spPr bwMode="auto">
          <a:xfrm>
            <a:off x="10930562" y="5800003"/>
            <a:ext cx="500588" cy="507951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109" y="4"/>
              </a:cxn>
              <a:cxn ang="0">
                <a:pos x="83" y="11"/>
              </a:cxn>
              <a:cxn ang="0">
                <a:pos x="61" y="24"/>
              </a:cxn>
              <a:cxn ang="0">
                <a:pos x="40" y="41"/>
              </a:cxn>
              <a:cxn ang="0">
                <a:pos x="24" y="61"/>
              </a:cxn>
              <a:cxn ang="0">
                <a:pos x="11" y="85"/>
              </a:cxn>
              <a:cxn ang="0">
                <a:pos x="3" y="111"/>
              </a:cxn>
              <a:cxn ang="0">
                <a:pos x="0" y="139"/>
              </a:cxn>
              <a:cxn ang="0">
                <a:pos x="2" y="154"/>
              </a:cxn>
              <a:cxn ang="0">
                <a:pos x="7" y="180"/>
              </a:cxn>
              <a:cxn ang="0">
                <a:pos x="16" y="206"/>
              </a:cxn>
              <a:cxn ang="0">
                <a:pos x="31" y="228"/>
              </a:cxn>
              <a:cxn ang="0">
                <a:pos x="50" y="246"/>
              </a:cxn>
              <a:cxn ang="0">
                <a:pos x="72" y="261"/>
              </a:cxn>
              <a:cxn ang="0">
                <a:pos x="96" y="272"/>
              </a:cxn>
              <a:cxn ang="0">
                <a:pos x="122" y="278"/>
              </a:cxn>
              <a:cxn ang="0">
                <a:pos x="135" y="278"/>
              </a:cxn>
              <a:cxn ang="0">
                <a:pos x="163" y="276"/>
              </a:cxn>
              <a:cxn ang="0">
                <a:pos x="189" y="267"/>
              </a:cxn>
              <a:cxn ang="0">
                <a:pos x="211" y="254"/>
              </a:cxn>
              <a:cxn ang="0">
                <a:pos x="231" y="237"/>
              </a:cxn>
              <a:cxn ang="0">
                <a:pos x="248" y="217"/>
              </a:cxn>
              <a:cxn ang="0">
                <a:pos x="261" y="193"/>
              </a:cxn>
              <a:cxn ang="0">
                <a:pos x="268" y="167"/>
              </a:cxn>
              <a:cxn ang="0">
                <a:pos x="272" y="139"/>
              </a:cxn>
              <a:cxn ang="0">
                <a:pos x="270" y="124"/>
              </a:cxn>
              <a:cxn ang="0">
                <a:pos x="264" y="98"/>
              </a:cxn>
              <a:cxn ang="0">
                <a:pos x="255" y="72"/>
              </a:cxn>
              <a:cxn ang="0">
                <a:pos x="240" y="50"/>
              </a:cxn>
              <a:cxn ang="0">
                <a:pos x="222" y="32"/>
              </a:cxn>
              <a:cxn ang="0">
                <a:pos x="200" y="17"/>
              </a:cxn>
              <a:cxn ang="0">
                <a:pos x="176" y="6"/>
              </a:cxn>
              <a:cxn ang="0">
                <a:pos x="150" y="0"/>
              </a:cxn>
              <a:cxn ang="0">
                <a:pos x="135" y="0"/>
              </a:cxn>
              <a:cxn ang="0">
                <a:pos x="135" y="215"/>
              </a:cxn>
              <a:cxn ang="0">
                <a:pos x="107" y="209"/>
              </a:cxn>
              <a:cxn ang="0">
                <a:pos x="85" y="193"/>
              </a:cxn>
              <a:cxn ang="0">
                <a:pos x="70" y="169"/>
              </a:cxn>
              <a:cxn ang="0">
                <a:pos x="64" y="139"/>
              </a:cxn>
              <a:cxn ang="0">
                <a:pos x="64" y="124"/>
              </a:cxn>
              <a:cxn ang="0">
                <a:pos x="76" y="96"/>
              </a:cxn>
              <a:cxn ang="0">
                <a:pos x="96" y="76"/>
              </a:cxn>
              <a:cxn ang="0">
                <a:pos x="122" y="65"/>
              </a:cxn>
              <a:cxn ang="0">
                <a:pos x="135" y="63"/>
              </a:cxn>
              <a:cxn ang="0">
                <a:pos x="163" y="70"/>
              </a:cxn>
              <a:cxn ang="0">
                <a:pos x="187" y="85"/>
              </a:cxn>
              <a:cxn ang="0">
                <a:pos x="201" y="109"/>
              </a:cxn>
              <a:cxn ang="0">
                <a:pos x="207" y="139"/>
              </a:cxn>
              <a:cxn ang="0">
                <a:pos x="205" y="154"/>
              </a:cxn>
              <a:cxn ang="0">
                <a:pos x="196" y="182"/>
              </a:cxn>
              <a:cxn ang="0">
                <a:pos x="176" y="202"/>
              </a:cxn>
              <a:cxn ang="0">
                <a:pos x="150" y="213"/>
              </a:cxn>
              <a:cxn ang="0">
                <a:pos x="135" y="215"/>
              </a:cxn>
            </a:cxnLst>
            <a:rect l="0" t="0" r="r" b="b"/>
            <a:pathLst>
              <a:path w="272" h="278">
                <a:moveTo>
                  <a:pt x="135" y="0"/>
                </a:moveTo>
                <a:lnTo>
                  <a:pt x="135" y="0"/>
                </a:lnTo>
                <a:lnTo>
                  <a:pt x="122" y="0"/>
                </a:lnTo>
                <a:lnTo>
                  <a:pt x="109" y="4"/>
                </a:lnTo>
                <a:lnTo>
                  <a:pt x="96" y="6"/>
                </a:lnTo>
                <a:lnTo>
                  <a:pt x="83" y="11"/>
                </a:lnTo>
                <a:lnTo>
                  <a:pt x="72" y="17"/>
                </a:lnTo>
                <a:lnTo>
                  <a:pt x="61" y="24"/>
                </a:lnTo>
                <a:lnTo>
                  <a:pt x="50" y="32"/>
                </a:lnTo>
                <a:lnTo>
                  <a:pt x="40" y="41"/>
                </a:lnTo>
                <a:lnTo>
                  <a:pt x="31" y="50"/>
                </a:lnTo>
                <a:lnTo>
                  <a:pt x="24" y="61"/>
                </a:lnTo>
                <a:lnTo>
                  <a:pt x="16" y="72"/>
                </a:lnTo>
                <a:lnTo>
                  <a:pt x="11" y="85"/>
                </a:lnTo>
                <a:lnTo>
                  <a:pt x="7" y="98"/>
                </a:lnTo>
                <a:lnTo>
                  <a:pt x="3" y="111"/>
                </a:lnTo>
                <a:lnTo>
                  <a:pt x="2" y="124"/>
                </a:lnTo>
                <a:lnTo>
                  <a:pt x="0" y="139"/>
                </a:lnTo>
                <a:lnTo>
                  <a:pt x="0" y="139"/>
                </a:lnTo>
                <a:lnTo>
                  <a:pt x="2" y="154"/>
                </a:lnTo>
                <a:lnTo>
                  <a:pt x="3" y="167"/>
                </a:lnTo>
                <a:lnTo>
                  <a:pt x="7" y="180"/>
                </a:lnTo>
                <a:lnTo>
                  <a:pt x="11" y="193"/>
                </a:lnTo>
                <a:lnTo>
                  <a:pt x="16" y="206"/>
                </a:lnTo>
                <a:lnTo>
                  <a:pt x="24" y="217"/>
                </a:lnTo>
                <a:lnTo>
                  <a:pt x="31" y="228"/>
                </a:lnTo>
                <a:lnTo>
                  <a:pt x="40" y="237"/>
                </a:lnTo>
                <a:lnTo>
                  <a:pt x="50" y="246"/>
                </a:lnTo>
                <a:lnTo>
                  <a:pt x="61" y="254"/>
                </a:lnTo>
                <a:lnTo>
                  <a:pt x="72" y="261"/>
                </a:lnTo>
                <a:lnTo>
                  <a:pt x="83" y="267"/>
                </a:lnTo>
                <a:lnTo>
                  <a:pt x="96" y="272"/>
                </a:lnTo>
                <a:lnTo>
                  <a:pt x="109" y="276"/>
                </a:lnTo>
                <a:lnTo>
                  <a:pt x="122" y="278"/>
                </a:lnTo>
                <a:lnTo>
                  <a:pt x="135" y="278"/>
                </a:lnTo>
                <a:lnTo>
                  <a:pt x="135" y="278"/>
                </a:lnTo>
                <a:lnTo>
                  <a:pt x="150" y="278"/>
                </a:lnTo>
                <a:lnTo>
                  <a:pt x="163" y="276"/>
                </a:lnTo>
                <a:lnTo>
                  <a:pt x="176" y="272"/>
                </a:lnTo>
                <a:lnTo>
                  <a:pt x="189" y="267"/>
                </a:lnTo>
                <a:lnTo>
                  <a:pt x="200" y="261"/>
                </a:lnTo>
                <a:lnTo>
                  <a:pt x="211" y="254"/>
                </a:lnTo>
                <a:lnTo>
                  <a:pt x="222" y="246"/>
                </a:lnTo>
                <a:lnTo>
                  <a:pt x="231" y="237"/>
                </a:lnTo>
                <a:lnTo>
                  <a:pt x="240" y="228"/>
                </a:lnTo>
                <a:lnTo>
                  <a:pt x="248" y="217"/>
                </a:lnTo>
                <a:lnTo>
                  <a:pt x="255" y="206"/>
                </a:lnTo>
                <a:lnTo>
                  <a:pt x="261" y="193"/>
                </a:lnTo>
                <a:lnTo>
                  <a:pt x="264" y="180"/>
                </a:lnTo>
                <a:lnTo>
                  <a:pt x="268" y="167"/>
                </a:lnTo>
                <a:lnTo>
                  <a:pt x="270" y="154"/>
                </a:lnTo>
                <a:lnTo>
                  <a:pt x="272" y="139"/>
                </a:lnTo>
                <a:lnTo>
                  <a:pt x="272" y="139"/>
                </a:lnTo>
                <a:lnTo>
                  <a:pt x="270" y="124"/>
                </a:lnTo>
                <a:lnTo>
                  <a:pt x="268" y="111"/>
                </a:lnTo>
                <a:lnTo>
                  <a:pt x="264" y="98"/>
                </a:lnTo>
                <a:lnTo>
                  <a:pt x="261" y="85"/>
                </a:lnTo>
                <a:lnTo>
                  <a:pt x="255" y="72"/>
                </a:lnTo>
                <a:lnTo>
                  <a:pt x="248" y="61"/>
                </a:lnTo>
                <a:lnTo>
                  <a:pt x="240" y="50"/>
                </a:lnTo>
                <a:lnTo>
                  <a:pt x="231" y="41"/>
                </a:lnTo>
                <a:lnTo>
                  <a:pt x="222" y="32"/>
                </a:lnTo>
                <a:lnTo>
                  <a:pt x="211" y="24"/>
                </a:lnTo>
                <a:lnTo>
                  <a:pt x="200" y="17"/>
                </a:lnTo>
                <a:lnTo>
                  <a:pt x="189" y="11"/>
                </a:lnTo>
                <a:lnTo>
                  <a:pt x="176" y="6"/>
                </a:lnTo>
                <a:lnTo>
                  <a:pt x="163" y="4"/>
                </a:lnTo>
                <a:lnTo>
                  <a:pt x="150" y="0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215"/>
                </a:moveTo>
                <a:lnTo>
                  <a:pt x="135" y="215"/>
                </a:lnTo>
                <a:lnTo>
                  <a:pt x="122" y="213"/>
                </a:lnTo>
                <a:lnTo>
                  <a:pt x="107" y="209"/>
                </a:lnTo>
                <a:lnTo>
                  <a:pt x="96" y="202"/>
                </a:lnTo>
                <a:lnTo>
                  <a:pt x="85" y="193"/>
                </a:lnTo>
                <a:lnTo>
                  <a:pt x="76" y="182"/>
                </a:lnTo>
                <a:lnTo>
                  <a:pt x="70" y="169"/>
                </a:lnTo>
                <a:lnTo>
                  <a:pt x="64" y="154"/>
                </a:lnTo>
                <a:lnTo>
                  <a:pt x="64" y="139"/>
                </a:lnTo>
                <a:lnTo>
                  <a:pt x="64" y="139"/>
                </a:lnTo>
                <a:lnTo>
                  <a:pt x="64" y="124"/>
                </a:lnTo>
                <a:lnTo>
                  <a:pt x="70" y="109"/>
                </a:lnTo>
                <a:lnTo>
                  <a:pt x="76" y="96"/>
                </a:lnTo>
                <a:lnTo>
                  <a:pt x="85" y="85"/>
                </a:lnTo>
                <a:lnTo>
                  <a:pt x="96" y="76"/>
                </a:lnTo>
                <a:lnTo>
                  <a:pt x="107" y="70"/>
                </a:lnTo>
                <a:lnTo>
                  <a:pt x="122" y="65"/>
                </a:lnTo>
                <a:lnTo>
                  <a:pt x="135" y="63"/>
                </a:lnTo>
                <a:lnTo>
                  <a:pt x="135" y="63"/>
                </a:lnTo>
                <a:lnTo>
                  <a:pt x="150" y="65"/>
                </a:lnTo>
                <a:lnTo>
                  <a:pt x="163" y="70"/>
                </a:lnTo>
                <a:lnTo>
                  <a:pt x="176" y="76"/>
                </a:lnTo>
                <a:lnTo>
                  <a:pt x="187" y="85"/>
                </a:lnTo>
                <a:lnTo>
                  <a:pt x="196" y="96"/>
                </a:lnTo>
                <a:lnTo>
                  <a:pt x="201" y="109"/>
                </a:lnTo>
                <a:lnTo>
                  <a:pt x="205" y="124"/>
                </a:lnTo>
                <a:lnTo>
                  <a:pt x="207" y="139"/>
                </a:lnTo>
                <a:lnTo>
                  <a:pt x="207" y="139"/>
                </a:lnTo>
                <a:lnTo>
                  <a:pt x="205" y="154"/>
                </a:lnTo>
                <a:lnTo>
                  <a:pt x="201" y="169"/>
                </a:lnTo>
                <a:lnTo>
                  <a:pt x="196" y="182"/>
                </a:lnTo>
                <a:lnTo>
                  <a:pt x="187" y="193"/>
                </a:lnTo>
                <a:lnTo>
                  <a:pt x="176" y="202"/>
                </a:lnTo>
                <a:lnTo>
                  <a:pt x="163" y="209"/>
                </a:lnTo>
                <a:lnTo>
                  <a:pt x="150" y="213"/>
                </a:lnTo>
                <a:lnTo>
                  <a:pt x="135" y="215"/>
                </a:lnTo>
                <a:lnTo>
                  <a:pt x="135" y="21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46" name="Freeform 70"/>
          <p:cNvSpPr>
            <a:spLocks noEditPoints="1"/>
          </p:cNvSpPr>
          <p:nvPr/>
        </p:nvSpPr>
        <p:spPr bwMode="auto">
          <a:xfrm>
            <a:off x="7120275" y="2963285"/>
            <a:ext cx="456661" cy="453661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l="0" t="0" r="r" b="b"/>
            <a:pathLst>
              <a:path w="302" h="303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0563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934404" y="461907"/>
            <a:ext cx="10323193" cy="5857986"/>
            <a:chOff x="455613" y="207963"/>
            <a:chExt cx="8283575" cy="4700587"/>
          </a:xfrm>
          <a:solidFill>
            <a:schemeClr val="tx1"/>
          </a:solidFill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8323263" y="4610100"/>
              <a:ext cx="409575" cy="192088"/>
            </a:xfrm>
            <a:custGeom>
              <a:avLst/>
              <a:gdLst>
                <a:gd name="T0" fmla="*/ 390376 w 256"/>
                <a:gd name="T1" fmla="*/ 134462 h 120"/>
                <a:gd name="T2" fmla="*/ 390376 w 256"/>
                <a:gd name="T3" fmla="*/ 172879 h 120"/>
                <a:gd name="T4" fmla="*/ 371177 w 256"/>
                <a:gd name="T5" fmla="*/ 192088 h 120"/>
                <a:gd name="T6" fmla="*/ 19199 w 256"/>
                <a:gd name="T7" fmla="*/ 192088 h 120"/>
                <a:gd name="T8" fmla="*/ 0 w 256"/>
                <a:gd name="T9" fmla="*/ 172879 h 120"/>
                <a:gd name="T10" fmla="*/ 0 w 256"/>
                <a:gd name="T11" fmla="*/ 19209 h 120"/>
                <a:gd name="T12" fmla="*/ 19199 w 256"/>
                <a:gd name="T13" fmla="*/ 0 h 120"/>
                <a:gd name="T14" fmla="*/ 371177 w 256"/>
                <a:gd name="T15" fmla="*/ 0 h 120"/>
                <a:gd name="T16" fmla="*/ 390376 w 256"/>
                <a:gd name="T17" fmla="*/ 19209 h 120"/>
                <a:gd name="T18" fmla="*/ 390376 w 256"/>
                <a:gd name="T19" fmla="*/ 57626 h 120"/>
                <a:gd name="T20" fmla="*/ 409575 w 256"/>
                <a:gd name="T21" fmla="*/ 76835 h 120"/>
                <a:gd name="T22" fmla="*/ 409575 w 256"/>
                <a:gd name="T23" fmla="*/ 115253 h 120"/>
                <a:gd name="T24" fmla="*/ 390376 w 256"/>
                <a:gd name="T25" fmla="*/ 134462 h 120"/>
                <a:gd name="T26" fmla="*/ 351979 w 256"/>
                <a:gd name="T27" fmla="*/ 115253 h 120"/>
                <a:gd name="T28" fmla="*/ 351979 w 256"/>
                <a:gd name="T29" fmla="*/ 76835 h 120"/>
                <a:gd name="T30" fmla="*/ 351979 w 256"/>
                <a:gd name="T31" fmla="*/ 38418 h 120"/>
                <a:gd name="T32" fmla="*/ 38398 w 256"/>
                <a:gd name="T33" fmla="*/ 38418 h 120"/>
                <a:gd name="T34" fmla="*/ 38398 w 256"/>
                <a:gd name="T35" fmla="*/ 153670 h 120"/>
                <a:gd name="T36" fmla="*/ 351979 w 256"/>
                <a:gd name="T37" fmla="*/ 153670 h 120"/>
                <a:gd name="T38" fmla="*/ 351979 w 256"/>
                <a:gd name="T39" fmla="*/ 115253 h 120"/>
                <a:gd name="T40" fmla="*/ 332780 w 256"/>
                <a:gd name="T41" fmla="*/ 134462 h 120"/>
                <a:gd name="T42" fmla="*/ 57596 w 256"/>
                <a:gd name="T43" fmla="*/ 134462 h 120"/>
                <a:gd name="T44" fmla="*/ 57596 w 256"/>
                <a:gd name="T45" fmla="*/ 57626 h 120"/>
                <a:gd name="T46" fmla="*/ 332780 w 256"/>
                <a:gd name="T47" fmla="*/ 57626 h 120"/>
                <a:gd name="T48" fmla="*/ 332780 w 256"/>
                <a:gd name="T49" fmla="*/ 134462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120">
                  <a:moveTo>
                    <a:pt x="244" y="84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4" y="115"/>
                    <a:pt x="239" y="120"/>
                    <a:pt x="2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5"/>
                    <a:pt x="244" y="12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1" y="36"/>
                    <a:pt x="256" y="41"/>
                    <a:pt x="256" y="48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9"/>
                    <a:pt x="251" y="84"/>
                    <a:pt x="244" y="84"/>
                  </a:cubicBezTo>
                  <a:moveTo>
                    <a:pt x="220" y="72"/>
                  </a:moveTo>
                  <a:cubicBezTo>
                    <a:pt x="220" y="48"/>
                    <a:pt x="220" y="48"/>
                    <a:pt x="220" y="48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0" y="96"/>
                    <a:pt x="220" y="96"/>
                    <a:pt x="220" y="96"/>
                  </a:cubicBezTo>
                  <a:lnTo>
                    <a:pt x="220" y="72"/>
                  </a:lnTo>
                  <a:close/>
                  <a:moveTo>
                    <a:pt x="208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08" y="36"/>
                    <a:pt x="208" y="36"/>
                    <a:pt x="208" y="36"/>
                  </a:cubicBezTo>
                  <a:lnTo>
                    <a:pt x="208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7608888" y="4610100"/>
              <a:ext cx="407987" cy="192088"/>
            </a:xfrm>
            <a:custGeom>
              <a:avLst/>
              <a:gdLst>
                <a:gd name="T0" fmla="*/ 388863 w 256"/>
                <a:gd name="T1" fmla="*/ 134462 h 120"/>
                <a:gd name="T2" fmla="*/ 388863 w 256"/>
                <a:gd name="T3" fmla="*/ 172879 h 120"/>
                <a:gd name="T4" fmla="*/ 369738 w 256"/>
                <a:gd name="T5" fmla="*/ 192088 h 120"/>
                <a:gd name="T6" fmla="*/ 19124 w 256"/>
                <a:gd name="T7" fmla="*/ 192088 h 120"/>
                <a:gd name="T8" fmla="*/ 0 w 256"/>
                <a:gd name="T9" fmla="*/ 172879 h 120"/>
                <a:gd name="T10" fmla="*/ 0 w 256"/>
                <a:gd name="T11" fmla="*/ 19209 h 120"/>
                <a:gd name="T12" fmla="*/ 19124 w 256"/>
                <a:gd name="T13" fmla="*/ 0 h 120"/>
                <a:gd name="T14" fmla="*/ 369738 w 256"/>
                <a:gd name="T15" fmla="*/ 0 h 120"/>
                <a:gd name="T16" fmla="*/ 388863 w 256"/>
                <a:gd name="T17" fmla="*/ 19209 h 120"/>
                <a:gd name="T18" fmla="*/ 388863 w 256"/>
                <a:gd name="T19" fmla="*/ 57626 h 120"/>
                <a:gd name="T20" fmla="*/ 407987 w 256"/>
                <a:gd name="T21" fmla="*/ 76835 h 120"/>
                <a:gd name="T22" fmla="*/ 407987 w 256"/>
                <a:gd name="T23" fmla="*/ 115253 h 120"/>
                <a:gd name="T24" fmla="*/ 388863 w 256"/>
                <a:gd name="T25" fmla="*/ 134462 h 120"/>
                <a:gd name="T26" fmla="*/ 350614 w 256"/>
                <a:gd name="T27" fmla="*/ 115253 h 120"/>
                <a:gd name="T28" fmla="*/ 350614 w 256"/>
                <a:gd name="T29" fmla="*/ 76835 h 120"/>
                <a:gd name="T30" fmla="*/ 350614 w 256"/>
                <a:gd name="T31" fmla="*/ 38418 h 120"/>
                <a:gd name="T32" fmla="*/ 38249 w 256"/>
                <a:gd name="T33" fmla="*/ 38418 h 120"/>
                <a:gd name="T34" fmla="*/ 38249 w 256"/>
                <a:gd name="T35" fmla="*/ 153670 h 120"/>
                <a:gd name="T36" fmla="*/ 350614 w 256"/>
                <a:gd name="T37" fmla="*/ 153670 h 120"/>
                <a:gd name="T38" fmla="*/ 350614 w 256"/>
                <a:gd name="T39" fmla="*/ 115253 h 120"/>
                <a:gd name="T40" fmla="*/ 235867 w 256"/>
                <a:gd name="T41" fmla="*/ 134462 h 120"/>
                <a:gd name="T42" fmla="*/ 235867 w 256"/>
                <a:gd name="T43" fmla="*/ 134462 h 120"/>
                <a:gd name="T44" fmla="*/ 57373 w 256"/>
                <a:gd name="T45" fmla="*/ 134462 h 120"/>
                <a:gd name="T46" fmla="*/ 57373 w 256"/>
                <a:gd name="T47" fmla="*/ 57626 h 120"/>
                <a:gd name="T48" fmla="*/ 235867 w 256"/>
                <a:gd name="T49" fmla="*/ 57626 h 120"/>
                <a:gd name="T50" fmla="*/ 235867 w 256"/>
                <a:gd name="T51" fmla="*/ 134462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6" h="120">
                  <a:moveTo>
                    <a:pt x="244" y="84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4" y="115"/>
                    <a:pt x="239" y="120"/>
                    <a:pt x="2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5"/>
                    <a:pt x="244" y="12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1" y="36"/>
                    <a:pt x="256" y="41"/>
                    <a:pt x="256" y="48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9"/>
                    <a:pt x="251" y="84"/>
                    <a:pt x="244" y="84"/>
                  </a:cubicBezTo>
                  <a:moveTo>
                    <a:pt x="220" y="72"/>
                  </a:moveTo>
                  <a:cubicBezTo>
                    <a:pt x="220" y="48"/>
                    <a:pt x="220" y="48"/>
                    <a:pt x="220" y="48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0" y="96"/>
                    <a:pt x="220" y="96"/>
                    <a:pt x="220" y="96"/>
                  </a:cubicBezTo>
                  <a:lnTo>
                    <a:pt x="220" y="72"/>
                  </a:lnTo>
                  <a:close/>
                  <a:moveTo>
                    <a:pt x="148" y="84"/>
                  </a:moveTo>
                  <a:cubicBezTo>
                    <a:pt x="148" y="84"/>
                    <a:pt x="148" y="84"/>
                    <a:pt x="148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48" y="36"/>
                    <a:pt x="148" y="36"/>
                    <a:pt x="148" y="36"/>
                  </a:cubicBezTo>
                  <a:lnTo>
                    <a:pt x="148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6892925" y="4610100"/>
              <a:ext cx="409575" cy="192088"/>
            </a:xfrm>
            <a:custGeom>
              <a:avLst/>
              <a:gdLst>
                <a:gd name="T0" fmla="*/ 390376 w 256"/>
                <a:gd name="T1" fmla="*/ 134462 h 120"/>
                <a:gd name="T2" fmla="*/ 390376 w 256"/>
                <a:gd name="T3" fmla="*/ 172879 h 120"/>
                <a:gd name="T4" fmla="*/ 371177 w 256"/>
                <a:gd name="T5" fmla="*/ 192088 h 120"/>
                <a:gd name="T6" fmla="*/ 19199 w 256"/>
                <a:gd name="T7" fmla="*/ 192088 h 120"/>
                <a:gd name="T8" fmla="*/ 0 w 256"/>
                <a:gd name="T9" fmla="*/ 172879 h 120"/>
                <a:gd name="T10" fmla="*/ 0 w 256"/>
                <a:gd name="T11" fmla="*/ 19209 h 120"/>
                <a:gd name="T12" fmla="*/ 19199 w 256"/>
                <a:gd name="T13" fmla="*/ 0 h 120"/>
                <a:gd name="T14" fmla="*/ 371177 w 256"/>
                <a:gd name="T15" fmla="*/ 0 h 120"/>
                <a:gd name="T16" fmla="*/ 390376 w 256"/>
                <a:gd name="T17" fmla="*/ 19209 h 120"/>
                <a:gd name="T18" fmla="*/ 390376 w 256"/>
                <a:gd name="T19" fmla="*/ 57626 h 120"/>
                <a:gd name="T20" fmla="*/ 409575 w 256"/>
                <a:gd name="T21" fmla="*/ 76835 h 120"/>
                <a:gd name="T22" fmla="*/ 409575 w 256"/>
                <a:gd name="T23" fmla="*/ 115253 h 120"/>
                <a:gd name="T24" fmla="*/ 390376 w 256"/>
                <a:gd name="T25" fmla="*/ 134462 h 120"/>
                <a:gd name="T26" fmla="*/ 351979 w 256"/>
                <a:gd name="T27" fmla="*/ 115253 h 120"/>
                <a:gd name="T28" fmla="*/ 351979 w 256"/>
                <a:gd name="T29" fmla="*/ 76835 h 120"/>
                <a:gd name="T30" fmla="*/ 351979 w 256"/>
                <a:gd name="T31" fmla="*/ 38418 h 120"/>
                <a:gd name="T32" fmla="*/ 345579 w 256"/>
                <a:gd name="T33" fmla="*/ 38418 h 120"/>
                <a:gd name="T34" fmla="*/ 236786 w 256"/>
                <a:gd name="T35" fmla="*/ 38418 h 120"/>
                <a:gd name="T36" fmla="*/ 38398 w 256"/>
                <a:gd name="T37" fmla="*/ 38418 h 120"/>
                <a:gd name="T38" fmla="*/ 38398 w 256"/>
                <a:gd name="T39" fmla="*/ 153670 h 120"/>
                <a:gd name="T40" fmla="*/ 351979 w 256"/>
                <a:gd name="T41" fmla="*/ 153670 h 120"/>
                <a:gd name="T42" fmla="*/ 351979 w 256"/>
                <a:gd name="T43" fmla="*/ 115253 h 120"/>
                <a:gd name="T44" fmla="*/ 140791 w 256"/>
                <a:gd name="T45" fmla="*/ 134462 h 120"/>
                <a:gd name="T46" fmla="*/ 57596 w 256"/>
                <a:gd name="T47" fmla="*/ 134462 h 120"/>
                <a:gd name="T48" fmla="*/ 57596 w 256"/>
                <a:gd name="T49" fmla="*/ 57626 h 120"/>
                <a:gd name="T50" fmla="*/ 140791 w 256"/>
                <a:gd name="T51" fmla="*/ 57626 h 120"/>
                <a:gd name="T52" fmla="*/ 140791 w 256"/>
                <a:gd name="T53" fmla="*/ 134462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120">
                  <a:moveTo>
                    <a:pt x="244" y="84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4" y="115"/>
                    <a:pt x="239" y="120"/>
                    <a:pt x="2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5"/>
                    <a:pt x="244" y="12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1" y="36"/>
                    <a:pt x="256" y="41"/>
                    <a:pt x="256" y="48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9"/>
                    <a:pt x="251" y="84"/>
                    <a:pt x="244" y="84"/>
                  </a:cubicBezTo>
                  <a:moveTo>
                    <a:pt x="220" y="72"/>
                  </a:moveTo>
                  <a:cubicBezTo>
                    <a:pt x="220" y="48"/>
                    <a:pt x="220" y="48"/>
                    <a:pt x="220" y="48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0" y="96"/>
                    <a:pt x="220" y="96"/>
                    <a:pt x="220" y="96"/>
                  </a:cubicBezTo>
                  <a:lnTo>
                    <a:pt x="220" y="72"/>
                  </a:lnTo>
                  <a:close/>
                  <a:moveTo>
                    <a:pt x="88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6178550" y="4610100"/>
              <a:ext cx="407988" cy="192088"/>
            </a:xfrm>
            <a:custGeom>
              <a:avLst/>
              <a:gdLst>
                <a:gd name="T0" fmla="*/ 388864 w 256"/>
                <a:gd name="T1" fmla="*/ 134462 h 120"/>
                <a:gd name="T2" fmla="*/ 388864 w 256"/>
                <a:gd name="T3" fmla="*/ 172879 h 120"/>
                <a:gd name="T4" fmla="*/ 369739 w 256"/>
                <a:gd name="T5" fmla="*/ 192088 h 120"/>
                <a:gd name="T6" fmla="*/ 19124 w 256"/>
                <a:gd name="T7" fmla="*/ 192088 h 120"/>
                <a:gd name="T8" fmla="*/ 0 w 256"/>
                <a:gd name="T9" fmla="*/ 172879 h 120"/>
                <a:gd name="T10" fmla="*/ 0 w 256"/>
                <a:gd name="T11" fmla="*/ 19209 h 120"/>
                <a:gd name="T12" fmla="*/ 19124 w 256"/>
                <a:gd name="T13" fmla="*/ 0 h 120"/>
                <a:gd name="T14" fmla="*/ 369739 w 256"/>
                <a:gd name="T15" fmla="*/ 0 h 120"/>
                <a:gd name="T16" fmla="*/ 388864 w 256"/>
                <a:gd name="T17" fmla="*/ 19209 h 120"/>
                <a:gd name="T18" fmla="*/ 388864 w 256"/>
                <a:gd name="T19" fmla="*/ 57626 h 120"/>
                <a:gd name="T20" fmla="*/ 407988 w 256"/>
                <a:gd name="T21" fmla="*/ 76835 h 120"/>
                <a:gd name="T22" fmla="*/ 407988 w 256"/>
                <a:gd name="T23" fmla="*/ 115253 h 120"/>
                <a:gd name="T24" fmla="*/ 388864 w 256"/>
                <a:gd name="T25" fmla="*/ 134462 h 120"/>
                <a:gd name="T26" fmla="*/ 350615 w 256"/>
                <a:gd name="T27" fmla="*/ 38418 h 120"/>
                <a:gd name="T28" fmla="*/ 38249 w 256"/>
                <a:gd name="T29" fmla="*/ 38418 h 120"/>
                <a:gd name="T30" fmla="*/ 38249 w 256"/>
                <a:gd name="T31" fmla="*/ 153670 h 120"/>
                <a:gd name="T32" fmla="*/ 350615 w 256"/>
                <a:gd name="T33" fmla="*/ 153670 h 120"/>
                <a:gd name="T34" fmla="*/ 350615 w 256"/>
                <a:gd name="T35" fmla="*/ 38418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6" h="120">
                  <a:moveTo>
                    <a:pt x="244" y="84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4" y="115"/>
                    <a:pt x="239" y="120"/>
                    <a:pt x="2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5"/>
                    <a:pt x="244" y="12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1" y="36"/>
                    <a:pt x="256" y="41"/>
                    <a:pt x="256" y="48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9"/>
                    <a:pt x="251" y="84"/>
                    <a:pt x="244" y="84"/>
                  </a:cubicBezTo>
                  <a:moveTo>
                    <a:pt x="220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0" y="96"/>
                    <a:pt x="220" y="96"/>
                    <a:pt x="220" y="96"/>
                  </a:cubicBezTo>
                  <a:lnTo>
                    <a:pt x="22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462588" y="4514850"/>
              <a:ext cx="409575" cy="388938"/>
            </a:xfrm>
            <a:custGeom>
              <a:avLst/>
              <a:gdLst>
                <a:gd name="T0" fmla="*/ 401575 w 256"/>
                <a:gd name="T1" fmla="*/ 168965 h 244"/>
                <a:gd name="T2" fmla="*/ 401575 w 256"/>
                <a:gd name="T3" fmla="*/ 168965 h 244"/>
                <a:gd name="T4" fmla="*/ 299182 w 256"/>
                <a:gd name="T5" fmla="*/ 242289 h 244"/>
                <a:gd name="T6" fmla="*/ 337579 w 256"/>
                <a:gd name="T7" fmla="*/ 363434 h 244"/>
                <a:gd name="T8" fmla="*/ 339179 w 256"/>
                <a:gd name="T9" fmla="*/ 369810 h 244"/>
                <a:gd name="T10" fmla="*/ 319980 w 256"/>
                <a:gd name="T11" fmla="*/ 388938 h 244"/>
                <a:gd name="T12" fmla="*/ 308781 w 256"/>
                <a:gd name="T13" fmla="*/ 385750 h 244"/>
                <a:gd name="T14" fmla="*/ 308781 w 256"/>
                <a:gd name="T15" fmla="*/ 385750 h 244"/>
                <a:gd name="T16" fmla="*/ 204788 w 256"/>
                <a:gd name="T17" fmla="*/ 310832 h 244"/>
                <a:gd name="T18" fmla="*/ 100794 w 256"/>
                <a:gd name="T19" fmla="*/ 385750 h 244"/>
                <a:gd name="T20" fmla="*/ 100794 w 256"/>
                <a:gd name="T21" fmla="*/ 385750 h 244"/>
                <a:gd name="T22" fmla="*/ 89595 w 256"/>
                <a:gd name="T23" fmla="*/ 388938 h 244"/>
                <a:gd name="T24" fmla="*/ 70396 w 256"/>
                <a:gd name="T25" fmla="*/ 369810 h 244"/>
                <a:gd name="T26" fmla="*/ 71996 w 256"/>
                <a:gd name="T27" fmla="*/ 363434 h 244"/>
                <a:gd name="T28" fmla="*/ 110393 w 256"/>
                <a:gd name="T29" fmla="*/ 242289 h 244"/>
                <a:gd name="T30" fmla="*/ 8000 w 256"/>
                <a:gd name="T31" fmla="*/ 168965 h 244"/>
                <a:gd name="T32" fmla="*/ 8000 w 256"/>
                <a:gd name="T33" fmla="*/ 168965 h 244"/>
                <a:gd name="T34" fmla="*/ 0 w 256"/>
                <a:gd name="T35" fmla="*/ 153025 h 244"/>
                <a:gd name="T36" fmla="*/ 19199 w 256"/>
                <a:gd name="T37" fmla="*/ 133897 h 244"/>
                <a:gd name="T38" fmla="*/ 147191 w 256"/>
                <a:gd name="T39" fmla="*/ 133897 h 244"/>
                <a:gd name="T40" fmla="*/ 187189 w 256"/>
                <a:gd name="T41" fmla="*/ 12752 h 244"/>
                <a:gd name="T42" fmla="*/ 204788 w 256"/>
                <a:gd name="T43" fmla="*/ 0 h 244"/>
                <a:gd name="T44" fmla="*/ 222386 w 256"/>
                <a:gd name="T45" fmla="*/ 12752 h 244"/>
                <a:gd name="T46" fmla="*/ 262384 w 256"/>
                <a:gd name="T47" fmla="*/ 133897 h 244"/>
                <a:gd name="T48" fmla="*/ 390376 w 256"/>
                <a:gd name="T49" fmla="*/ 133897 h 244"/>
                <a:gd name="T50" fmla="*/ 409575 w 256"/>
                <a:gd name="T51" fmla="*/ 153025 h 244"/>
                <a:gd name="T52" fmla="*/ 401575 w 256"/>
                <a:gd name="T53" fmla="*/ 168965 h 2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4748213" y="4514850"/>
              <a:ext cx="401637" cy="388938"/>
            </a:xfrm>
            <a:custGeom>
              <a:avLst/>
              <a:gdLst>
                <a:gd name="T0" fmla="*/ 382511 w 252"/>
                <a:gd name="T1" fmla="*/ 229537 h 244"/>
                <a:gd name="T2" fmla="*/ 376136 w 252"/>
                <a:gd name="T3" fmla="*/ 229537 h 244"/>
                <a:gd name="T4" fmla="*/ 369761 w 252"/>
                <a:gd name="T5" fmla="*/ 229537 h 244"/>
                <a:gd name="T6" fmla="*/ 369761 w 252"/>
                <a:gd name="T7" fmla="*/ 261417 h 244"/>
                <a:gd name="T8" fmla="*/ 369761 w 252"/>
                <a:gd name="T9" fmla="*/ 264605 h 244"/>
                <a:gd name="T10" fmla="*/ 368167 w 252"/>
                <a:gd name="T11" fmla="*/ 267793 h 244"/>
                <a:gd name="T12" fmla="*/ 368167 w 252"/>
                <a:gd name="T13" fmla="*/ 269387 h 244"/>
                <a:gd name="T14" fmla="*/ 366573 w 252"/>
                <a:gd name="T15" fmla="*/ 270981 h 244"/>
                <a:gd name="T16" fmla="*/ 366573 w 252"/>
                <a:gd name="T17" fmla="*/ 272575 h 244"/>
                <a:gd name="T18" fmla="*/ 364980 w 252"/>
                <a:gd name="T19" fmla="*/ 274169 h 244"/>
                <a:gd name="T20" fmla="*/ 363386 w 252"/>
                <a:gd name="T21" fmla="*/ 274169 h 244"/>
                <a:gd name="T22" fmla="*/ 350635 w 252"/>
                <a:gd name="T23" fmla="*/ 280545 h 244"/>
                <a:gd name="T24" fmla="*/ 350635 w 252"/>
                <a:gd name="T25" fmla="*/ 280545 h 244"/>
                <a:gd name="T26" fmla="*/ 337885 w 252"/>
                <a:gd name="T27" fmla="*/ 274169 h 244"/>
                <a:gd name="T28" fmla="*/ 291665 w 252"/>
                <a:gd name="T29" fmla="*/ 229537 h 244"/>
                <a:gd name="T30" fmla="*/ 290071 w 252"/>
                <a:gd name="T31" fmla="*/ 229537 h 244"/>
                <a:gd name="T32" fmla="*/ 114753 w 252"/>
                <a:gd name="T33" fmla="*/ 229537 h 244"/>
                <a:gd name="T34" fmla="*/ 95628 w 252"/>
                <a:gd name="T35" fmla="*/ 210409 h 244"/>
                <a:gd name="T36" fmla="*/ 95628 w 252"/>
                <a:gd name="T37" fmla="*/ 19128 h 244"/>
                <a:gd name="T38" fmla="*/ 114753 w 252"/>
                <a:gd name="T39" fmla="*/ 0 h 244"/>
                <a:gd name="T40" fmla="*/ 382511 w 252"/>
                <a:gd name="T41" fmla="*/ 0 h 244"/>
                <a:gd name="T42" fmla="*/ 401637 w 252"/>
                <a:gd name="T43" fmla="*/ 19128 h 244"/>
                <a:gd name="T44" fmla="*/ 401637 w 252"/>
                <a:gd name="T45" fmla="*/ 210409 h 244"/>
                <a:gd name="T46" fmla="*/ 382511 w 252"/>
                <a:gd name="T47" fmla="*/ 229537 h 244"/>
                <a:gd name="T48" fmla="*/ 283696 w 252"/>
                <a:gd name="T49" fmla="*/ 248665 h 244"/>
                <a:gd name="T50" fmla="*/ 323541 w 252"/>
                <a:gd name="T51" fmla="*/ 288515 h 244"/>
                <a:gd name="T52" fmla="*/ 323541 w 252"/>
                <a:gd name="T53" fmla="*/ 288515 h 244"/>
                <a:gd name="T54" fmla="*/ 350635 w 252"/>
                <a:gd name="T55" fmla="*/ 299674 h 244"/>
                <a:gd name="T56" fmla="*/ 350635 w 252"/>
                <a:gd name="T57" fmla="*/ 312426 h 244"/>
                <a:gd name="T58" fmla="*/ 331510 w 252"/>
                <a:gd name="T59" fmla="*/ 331554 h 244"/>
                <a:gd name="T60" fmla="*/ 197631 w 252"/>
                <a:gd name="T61" fmla="*/ 331554 h 244"/>
                <a:gd name="T62" fmla="*/ 153005 w 252"/>
                <a:gd name="T63" fmla="*/ 331554 h 244"/>
                <a:gd name="T64" fmla="*/ 133879 w 252"/>
                <a:gd name="T65" fmla="*/ 331554 h 244"/>
                <a:gd name="T66" fmla="*/ 129098 w 252"/>
                <a:gd name="T67" fmla="*/ 331554 h 244"/>
                <a:gd name="T68" fmla="*/ 76502 w 252"/>
                <a:gd name="T69" fmla="*/ 382562 h 244"/>
                <a:gd name="T70" fmla="*/ 63752 w 252"/>
                <a:gd name="T71" fmla="*/ 388938 h 244"/>
                <a:gd name="T72" fmla="*/ 63752 w 252"/>
                <a:gd name="T73" fmla="*/ 388938 h 244"/>
                <a:gd name="T74" fmla="*/ 51002 w 252"/>
                <a:gd name="T75" fmla="*/ 382562 h 244"/>
                <a:gd name="T76" fmla="*/ 49408 w 252"/>
                <a:gd name="T77" fmla="*/ 382562 h 244"/>
                <a:gd name="T78" fmla="*/ 47814 w 252"/>
                <a:gd name="T79" fmla="*/ 380968 h 244"/>
                <a:gd name="T80" fmla="*/ 47814 w 252"/>
                <a:gd name="T81" fmla="*/ 379374 h 244"/>
                <a:gd name="T82" fmla="*/ 46220 w 252"/>
                <a:gd name="T83" fmla="*/ 377780 h 244"/>
                <a:gd name="T84" fmla="*/ 46220 w 252"/>
                <a:gd name="T85" fmla="*/ 376186 h 244"/>
                <a:gd name="T86" fmla="*/ 44626 w 252"/>
                <a:gd name="T87" fmla="*/ 372998 h 244"/>
                <a:gd name="T88" fmla="*/ 44626 w 252"/>
                <a:gd name="T89" fmla="*/ 369810 h 244"/>
                <a:gd name="T90" fmla="*/ 44626 w 252"/>
                <a:gd name="T91" fmla="*/ 331554 h 244"/>
                <a:gd name="T92" fmla="*/ 41439 w 252"/>
                <a:gd name="T93" fmla="*/ 331554 h 244"/>
                <a:gd name="T94" fmla="*/ 19126 w 252"/>
                <a:gd name="T95" fmla="*/ 331554 h 244"/>
                <a:gd name="T96" fmla="*/ 0 w 252"/>
                <a:gd name="T97" fmla="*/ 312426 h 244"/>
                <a:gd name="T98" fmla="*/ 0 w 252"/>
                <a:gd name="T99" fmla="*/ 95640 h 244"/>
                <a:gd name="T100" fmla="*/ 19126 w 252"/>
                <a:gd name="T101" fmla="*/ 76512 h 244"/>
                <a:gd name="T102" fmla="*/ 76502 w 252"/>
                <a:gd name="T103" fmla="*/ 76512 h 244"/>
                <a:gd name="T104" fmla="*/ 76502 w 252"/>
                <a:gd name="T105" fmla="*/ 210409 h 244"/>
                <a:gd name="T106" fmla="*/ 114753 w 252"/>
                <a:gd name="T107" fmla="*/ 248665 h 244"/>
                <a:gd name="T108" fmla="*/ 283696 w 252"/>
                <a:gd name="T109" fmla="*/ 248665 h 2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52" h="244">
                  <a:moveTo>
                    <a:pt x="240" y="144"/>
                  </a:moveTo>
                  <a:cubicBezTo>
                    <a:pt x="236" y="144"/>
                    <a:pt x="236" y="144"/>
                    <a:pt x="236" y="144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32" y="164"/>
                    <a:pt x="232" y="164"/>
                    <a:pt x="232" y="164"/>
                  </a:cubicBezTo>
                  <a:cubicBezTo>
                    <a:pt x="232" y="165"/>
                    <a:pt x="232" y="166"/>
                    <a:pt x="232" y="166"/>
                  </a:cubicBezTo>
                  <a:cubicBezTo>
                    <a:pt x="232" y="167"/>
                    <a:pt x="231" y="167"/>
                    <a:pt x="231" y="168"/>
                  </a:cubicBezTo>
                  <a:cubicBezTo>
                    <a:pt x="231" y="168"/>
                    <a:pt x="231" y="168"/>
                    <a:pt x="231" y="169"/>
                  </a:cubicBezTo>
                  <a:cubicBezTo>
                    <a:pt x="231" y="169"/>
                    <a:pt x="231" y="170"/>
                    <a:pt x="230" y="170"/>
                  </a:cubicBezTo>
                  <a:cubicBezTo>
                    <a:pt x="230" y="170"/>
                    <a:pt x="230" y="170"/>
                    <a:pt x="230" y="171"/>
                  </a:cubicBezTo>
                  <a:cubicBezTo>
                    <a:pt x="230" y="171"/>
                    <a:pt x="229" y="172"/>
                    <a:pt x="229" y="172"/>
                  </a:cubicBezTo>
                  <a:cubicBezTo>
                    <a:pt x="229" y="172"/>
                    <a:pt x="229" y="172"/>
                    <a:pt x="228" y="172"/>
                  </a:cubicBezTo>
                  <a:cubicBezTo>
                    <a:pt x="226" y="175"/>
                    <a:pt x="223" y="176"/>
                    <a:pt x="220" y="176"/>
                  </a:cubicBezTo>
                  <a:cubicBezTo>
                    <a:pt x="220" y="176"/>
                    <a:pt x="220" y="176"/>
                    <a:pt x="220" y="176"/>
                  </a:cubicBezTo>
                  <a:cubicBezTo>
                    <a:pt x="217" y="176"/>
                    <a:pt x="214" y="175"/>
                    <a:pt x="212" y="172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2" y="144"/>
                    <a:pt x="182" y="144"/>
                    <a:pt x="182" y="14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65" y="144"/>
                    <a:pt x="60" y="139"/>
                    <a:pt x="60" y="13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65" y="0"/>
                    <a:pt x="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7" y="0"/>
                    <a:pt x="252" y="5"/>
                    <a:pt x="252" y="1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9"/>
                    <a:pt x="247" y="144"/>
                    <a:pt x="240" y="144"/>
                  </a:cubicBezTo>
                  <a:moveTo>
                    <a:pt x="178" y="156"/>
                  </a:moveTo>
                  <a:cubicBezTo>
                    <a:pt x="203" y="181"/>
                    <a:pt x="203" y="181"/>
                    <a:pt x="203" y="181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8" y="185"/>
                    <a:pt x="214" y="188"/>
                    <a:pt x="220" y="188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0" y="203"/>
                    <a:pt x="215" y="208"/>
                    <a:pt x="208" y="208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81" y="208"/>
                    <a:pt x="81" y="208"/>
                    <a:pt x="81" y="20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3"/>
                    <a:pt x="43" y="244"/>
                    <a:pt x="40" y="244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37" y="244"/>
                    <a:pt x="34" y="243"/>
                    <a:pt x="32" y="240"/>
                  </a:cubicBezTo>
                  <a:cubicBezTo>
                    <a:pt x="31" y="240"/>
                    <a:pt x="31" y="240"/>
                    <a:pt x="31" y="240"/>
                  </a:cubicBezTo>
                  <a:cubicBezTo>
                    <a:pt x="31" y="240"/>
                    <a:pt x="30" y="239"/>
                    <a:pt x="30" y="239"/>
                  </a:cubicBezTo>
                  <a:cubicBezTo>
                    <a:pt x="30" y="238"/>
                    <a:pt x="30" y="238"/>
                    <a:pt x="30" y="238"/>
                  </a:cubicBezTo>
                  <a:cubicBezTo>
                    <a:pt x="29" y="238"/>
                    <a:pt x="29" y="237"/>
                    <a:pt x="29" y="237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29" y="235"/>
                    <a:pt x="28" y="235"/>
                    <a:pt x="28" y="234"/>
                  </a:cubicBezTo>
                  <a:cubicBezTo>
                    <a:pt x="28" y="234"/>
                    <a:pt x="28" y="233"/>
                    <a:pt x="28" y="232"/>
                  </a:cubicBezTo>
                  <a:cubicBezTo>
                    <a:pt x="28" y="208"/>
                    <a:pt x="28" y="208"/>
                    <a:pt x="28" y="208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45"/>
                    <a:pt x="59" y="156"/>
                    <a:pt x="72" y="156"/>
                  </a:cubicBezTo>
                  <a:lnTo>
                    <a:pt x="178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4032250" y="4521200"/>
              <a:ext cx="407988" cy="369888"/>
            </a:xfrm>
            <a:custGeom>
              <a:avLst/>
              <a:gdLst>
                <a:gd name="T0" fmla="*/ 388864 w 256"/>
                <a:gd name="T1" fmla="*/ 312492 h 232"/>
                <a:gd name="T2" fmla="*/ 299616 w 256"/>
                <a:gd name="T3" fmla="*/ 312492 h 232"/>
                <a:gd name="T4" fmla="*/ 152996 w 256"/>
                <a:gd name="T5" fmla="*/ 312492 h 232"/>
                <a:gd name="T6" fmla="*/ 133871 w 256"/>
                <a:gd name="T7" fmla="*/ 312492 h 232"/>
                <a:gd name="T8" fmla="*/ 129090 w 256"/>
                <a:gd name="T9" fmla="*/ 312492 h 232"/>
                <a:gd name="T10" fmla="*/ 76498 w 256"/>
                <a:gd name="T11" fmla="*/ 363511 h 232"/>
                <a:gd name="T12" fmla="*/ 63748 w 256"/>
                <a:gd name="T13" fmla="*/ 369888 h 232"/>
                <a:gd name="T14" fmla="*/ 63748 w 256"/>
                <a:gd name="T15" fmla="*/ 369888 h 232"/>
                <a:gd name="T16" fmla="*/ 50999 w 256"/>
                <a:gd name="T17" fmla="*/ 363511 h 232"/>
                <a:gd name="T18" fmla="*/ 49405 w 256"/>
                <a:gd name="T19" fmla="*/ 363511 h 232"/>
                <a:gd name="T20" fmla="*/ 47811 w 256"/>
                <a:gd name="T21" fmla="*/ 361916 h 232"/>
                <a:gd name="T22" fmla="*/ 47811 w 256"/>
                <a:gd name="T23" fmla="*/ 360322 h 232"/>
                <a:gd name="T24" fmla="*/ 46217 w 256"/>
                <a:gd name="T25" fmla="*/ 358728 h 232"/>
                <a:gd name="T26" fmla="*/ 46217 w 256"/>
                <a:gd name="T27" fmla="*/ 357133 h 232"/>
                <a:gd name="T28" fmla="*/ 44624 w 256"/>
                <a:gd name="T29" fmla="*/ 353945 h 232"/>
                <a:gd name="T30" fmla="*/ 44624 w 256"/>
                <a:gd name="T31" fmla="*/ 350756 h 232"/>
                <a:gd name="T32" fmla="*/ 44624 w 256"/>
                <a:gd name="T33" fmla="*/ 312492 h 232"/>
                <a:gd name="T34" fmla="*/ 41436 w 256"/>
                <a:gd name="T35" fmla="*/ 312492 h 232"/>
                <a:gd name="T36" fmla="*/ 19124 w 256"/>
                <a:gd name="T37" fmla="*/ 312492 h 232"/>
                <a:gd name="T38" fmla="*/ 0 w 256"/>
                <a:gd name="T39" fmla="*/ 293359 h 232"/>
                <a:gd name="T40" fmla="*/ 0 w 256"/>
                <a:gd name="T41" fmla="*/ 19132 h 232"/>
                <a:gd name="T42" fmla="*/ 19124 w 256"/>
                <a:gd name="T43" fmla="*/ 0 h 232"/>
                <a:gd name="T44" fmla="*/ 388864 w 256"/>
                <a:gd name="T45" fmla="*/ 0 h 232"/>
                <a:gd name="T46" fmla="*/ 407988 w 256"/>
                <a:gd name="T47" fmla="*/ 19132 h 232"/>
                <a:gd name="T48" fmla="*/ 407988 w 256"/>
                <a:gd name="T49" fmla="*/ 293359 h 232"/>
                <a:gd name="T50" fmla="*/ 388864 w 256"/>
                <a:gd name="T51" fmla="*/ 312492 h 232"/>
                <a:gd name="T52" fmla="*/ 108372 w 256"/>
                <a:gd name="T53" fmla="*/ 121170 h 232"/>
                <a:gd name="T54" fmla="*/ 70123 w 256"/>
                <a:gd name="T55" fmla="*/ 159434 h 232"/>
                <a:gd name="T56" fmla="*/ 108372 w 256"/>
                <a:gd name="T57" fmla="*/ 197699 h 232"/>
                <a:gd name="T58" fmla="*/ 146621 w 256"/>
                <a:gd name="T59" fmla="*/ 159434 h 232"/>
                <a:gd name="T60" fmla="*/ 108372 w 256"/>
                <a:gd name="T61" fmla="*/ 121170 h 232"/>
                <a:gd name="T62" fmla="*/ 203994 w 256"/>
                <a:gd name="T63" fmla="*/ 121170 h 232"/>
                <a:gd name="T64" fmla="*/ 165745 w 256"/>
                <a:gd name="T65" fmla="*/ 159434 h 232"/>
                <a:gd name="T66" fmla="*/ 203994 w 256"/>
                <a:gd name="T67" fmla="*/ 197699 h 232"/>
                <a:gd name="T68" fmla="*/ 242243 w 256"/>
                <a:gd name="T69" fmla="*/ 159434 h 232"/>
                <a:gd name="T70" fmla="*/ 203994 w 256"/>
                <a:gd name="T71" fmla="*/ 121170 h 232"/>
                <a:gd name="T72" fmla="*/ 299616 w 256"/>
                <a:gd name="T73" fmla="*/ 121170 h 232"/>
                <a:gd name="T74" fmla="*/ 261367 w 256"/>
                <a:gd name="T75" fmla="*/ 159434 h 232"/>
                <a:gd name="T76" fmla="*/ 299616 w 256"/>
                <a:gd name="T77" fmla="*/ 197699 h 232"/>
                <a:gd name="T78" fmla="*/ 337865 w 256"/>
                <a:gd name="T79" fmla="*/ 159434 h 232"/>
                <a:gd name="T80" fmla="*/ 299616 w 256"/>
                <a:gd name="T81" fmla="*/ 121170 h 2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316288" y="4521200"/>
              <a:ext cx="409575" cy="369888"/>
            </a:xfrm>
            <a:custGeom>
              <a:avLst/>
              <a:gdLst>
                <a:gd name="T0" fmla="*/ 390376 w 256"/>
                <a:gd name="T1" fmla="*/ 312492 h 232"/>
                <a:gd name="T2" fmla="*/ 230386 w 256"/>
                <a:gd name="T3" fmla="*/ 312492 h 232"/>
                <a:gd name="T4" fmla="*/ 153591 w 256"/>
                <a:gd name="T5" fmla="*/ 312492 h 232"/>
                <a:gd name="T6" fmla="*/ 134392 w 256"/>
                <a:gd name="T7" fmla="*/ 312492 h 232"/>
                <a:gd name="T8" fmla="*/ 129592 w 256"/>
                <a:gd name="T9" fmla="*/ 312492 h 232"/>
                <a:gd name="T10" fmla="*/ 76795 w 256"/>
                <a:gd name="T11" fmla="*/ 363511 h 232"/>
                <a:gd name="T12" fmla="*/ 63996 w 256"/>
                <a:gd name="T13" fmla="*/ 369888 h 232"/>
                <a:gd name="T14" fmla="*/ 63996 w 256"/>
                <a:gd name="T15" fmla="*/ 369888 h 232"/>
                <a:gd name="T16" fmla="*/ 51197 w 256"/>
                <a:gd name="T17" fmla="*/ 363511 h 232"/>
                <a:gd name="T18" fmla="*/ 49597 w 256"/>
                <a:gd name="T19" fmla="*/ 363511 h 232"/>
                <a:gd name="T20" fmla="*/ 47997 w 256"/>
                <a:gd name="T21" fmla="*/ 361916 h 232"/>
                <a:gd name="T22" fmla="*/ 47997 w 256"/>
                <a:gd name="T23" fmla="*/ 360322 h 232"/>
                <a:gd name="T24" fmla="*/ 46397 w 256"/>
                <a:gd name="T25" fmla="*/ 358728 h 232"/>
                <a:gd name="T26" fmla="*/ 46397 w 256"/>
                <a:gd name="T27" fmla="*/ 357133 h 232"/>
                <a:gd name="T28" fmla="*/ 44797 w 256"/>
                <a:gd name="T29" fmla="*/ 353945 h 232"/>
                <a:gd name="T30" fmla="*/ 44797 w 256"/>
                <a:gd name="T31" fmla="*/ 350756 h 232"/>
                <a:gd name="T32" fmla="*/ 44797 w 256"/>
                <a:gd name="T33" fmla="*/ 312492 h 232"/>
                <a:gd name="T34" fmla="*/ 41597 w 256"/>
                <a:gd name="T35" fmla="*/ 312492 h 232"/>
                <a:gd name="T36" fmla="*/ 19199 w 256"/>
                <a:gd name="T37" fmla="*/ 312492 h 232"/>
                <a:gd name="T38" fmla="*/ 0 w 256"/>
                <a:gd name="T39" fmla="*/ 293359 h 232"/>
                <a:gd name="T40" fmla="*/ 0 w 256"/>
                <a:gd name="T41" fmla="*/ 19132 h 232"/>
                <a:gd name="T42" fmla="*/ 19199 w 256"/>
                <a:gd name="T43" fmla="*/ 0 h 232"/>
                <a:gd name="T44" fmla="*/ 390376 w 256"/>
                <a:gd name="T45" fmla="*/ 0 h 232"/>
                <a:gd name="T46" fmla="*/ 409575 w 256"/>
                <a:gd name="T47" fmla="*/ 19132 h 232"/>
                <a:gd name="T48" fmla="*/ 409575 w 256"/>
                <a:gd name="T49" fmla="*/ 293359 h 232"/>
                <a:gd name="T50" fmla="*/ 390376 w 256"/>
                <a:gd name="T51" fmla="*/ 312492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44" y="196"/>
                    <a:pt x="144" y="196"/>
                    <a:pt x="144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2601913" y="4521200"/>
              <a:ext cx="407987" cy="369888"/>
            </a:xfrm>
            <a:custGeom>
              <a:avLst/>
              <a:gdLst>
                <a:gd name="T0" fmla="*/ 388863 w 256"/>
                <a:gd name="T1" fmla="*/ 312492 h 232"/>
                <a:gd name="T2" fmla="*/ 133871 w 256"/>
                <a:gd name="T3" fmla="*/ 312492 h 232"/>
                <a:gd name="T4" fmla="*/ 129090 w 256"/>
                <a:gd name="T5" fmla="*/ 312492 h 232"/>
                <a:gd name="T6" fmla="*/ 76498 w 256"/>
                <a:gd name="T7" fmla="*/ 363511 h 232"/>
                <a:gd name="T8" fmla="*/ 63748 w 256"/>
                <a:gd name="T9" fmla="*/ 369888 h 232"/>
                <a:gd name="T10" fmla="*/ 63748 w 256"/>
                <a:gd name="T11" fmla="*/ 369888 h 232"/>
                <a:gd name="T12" fmla="*/ 50998 w 256"/>
                <a:gd name="T13" fmla="*/ 363511 h 232"/>
                <a:gd name="T14" fmla="*/ 49405 w 256"/>
                <a:gd name="T15" fmla="*/ 363511 h 232"/>
                <a:gd name="T16" fmla="*/ 47811 w 256"/>
                <a:gd name="T17" fmla="*/ 361916 h 232"/>
                <a:gd name="T18" fmla="*/ 47811 w 256"/>
                <a:gd name="T19" fmla="*/ 360322 h 232"/>
                <a:gd name="T20" fmla="*/ 46217 w 256"/>
                <a:gd name="T21" fmla="*/ 358728 h 232"/>
                <a:gd name="T22" fmla="*/ 46217 w 256"/>
                <a:gd name="T23" fmla="*/ 357133 h 232"/>
                <a:gd name="T24" fmla="*/ 44624 w 256"/>
                <a:gd name="T25" fmla="*/ 353945 h 232"/>
                <a:gd name="T26" fmla="*/ 44624 w 256"/>
                <a:gd name="T27" fmla="*/ 350756 h 232"/>
                <a:gd name="T28" fmla="*/ 44624 w 256"/>
                <a:gd name="T29" fmla="*/ 312492 h 232"/>
                <a:gd name="T30" fmla="*/ 19124 w 256"/>
                <a:gd name="T31" fmla="*/ 312492 h 232"/>
                <a:gd name="T32" fmla="*/ 0 w 256"/>
                <a:gd name="T33" fmla="*/ 293359 h 232"/>
                <a:gd name="T34" fmla="*/ 0 w 256"/>
                <a:gd name="T35" fmla="*/ 19132 h 232"/>
                <a:gd name="T36" fmla="*/ 19124 w 256"/>
                <a:gd name="T37" fmla="*/ 0 h 232"/>
                <a:gd name="T38" fmla="*/ 388863 w 256"/>
                <a:gd name="T39" fmla="*/ 0 h 232"/>
                <a:gd name="T40" fmla="*/ 407987 w 256"/>
                <a:gd name="T41" fmla="*/ 19132 h 232"/>
                <a:gd name="T42" fmla="*/ 407987 w 256"/>
                <a:gd name="T43" fmla="*/ 293359 h 232"/>
                <a:gd name="T44" fmla="*/ 388863 w 256"/>
                <a:gd name="T45" fmla="*/ 312492 h 232"/>
                <a:gd name="T46" fmla="*/ 369738 w 256"/>
                <a:gd name="T47" fmla="*/ 38264 h 232"/>
                <a:gd name="T48" fmla="*/ 38249 w 256"/>
                <a:gd name="T49" fmla="*/ 38264 h 232"/>
                <a:gd name="T50" fmla="*/ 38249 w 256"/>
                <a:gd name="T51" fmla="*/ 274227 h 232"/>
                <a:gd name="T52" fmla="*/ 63748 w 256"/>
                <a:gd name="T53" fmla="*/ 274227 h 232"/>
                <a:gd name="T54" fmla="*/ 82872 w 256"/>
                <a:gd name="T55" fmla="*/ 274227 h 232"/>
                <a:gd name="T56" fmla="*/ 82872 w 256"/>
                <a:gd name="T57" fmla="*/ 304520 h 232"/>
                <a:gd name="T58" fmla="*/ 113153 w 256"/>
                <a:gd name="T59" fmla="*/ 274227 h 232"/>
                <a:gd name="T60" fmla="*/ 165745 w 256"/>
                <a:gd name="T61" fmla="*/ 274227 h 232"/>
                <a:gd name="T62" fmla="*/ 369738 w 256"/>
                <a:gd name="T63" fmla="*/ 274227 h 232"/>
                <a:gd name="T64" fmla="*/ 369738 w 256"/>
                <a:gd name="T65" fmla="*/ 38264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232" y="172"/>
                    <a:pt x="232" y="172"/>
                    <a:pt x="232" y="172"/>
                  </a:cubicBezTo>
                  <a:lnTo>
                    <a:pt x="23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1885950" y="4506913"/>
              <a:ext cx="409575" cy="401637"/>
            </a:xfrm>
            <a:custGeom>
              <a:avLst/>
              <a:gdLst>
                <a:gd name="T0" fmla="*/ 363178 w 256"/>
                <a:gd name="T1" fmla="*/ 164815 h 251"/>
                <a:gd name="T2" fmla="*/ 391976 w 256"/>
                <a:gd name="T3" fmla="*/ 216020 h 251"/>
                <a:gd name="T4" fmla="*/ 307181 w 256"/>
                <a:gd name="T5" fmla="*/ 182417 h 251"/>
                <a:gd name="T6" fmla="*/ 281583 w 256"/>
                <a:gd name="T7" fmla="*/ 185617 h 251"/>
                <a:gd name="T8" fmla="*/ 166390 w 256"/>
                <a:gd name="T9" fmla="*/ 92809 h 251"/>
                <a:gd name="T10" fmla="*/ 281583 w 256"/>
                <a:gd name="T11" fmla="*/ 0 h 251"/>
                <a:gd name="T12" fmla="*/ 409575 w 256"/>
                <a:gd name="T13" fmla="*/ 92809 h 251"/>
                <a:gd name="T14" fmla="*/ 363178 w 256"/>
                <a:gd name="T15" fmla="*/ 164815 h 251"/>
                <a:gd name="T16" fmla="*/ 142391 w 256"/>
                <a:gd name="T17" fmla="*/ 102409 h 251"/>
                <a:gd name="T18" fmla="*/ 271983 w 256"/>
                <a:gd name="T19" fmla="*/ 211219 h 251"/>
                <a:gd name="T20" fmla="*/ 297582 w 256"/>
                <a:gd name="T21" fmla="*/ 208019 h 251"/>
                <a:gd name="T22" fmla="*/ 297582 w 256"/>
                <a:gd name="T23" fmla="*/ 208019 h 251"/>
                <a:gd name="T24" fmla="*/ 300782 w 256"/>
                <a:gd name="T25" fmla="*/ 208019 h 251"/>
                <a:gd name="T26" fmla="*/ 366378 w 256"/>
                <a:gd name="T27" fmla="*/ 235222 h 251"/>
                <a:gd name="T28" fmla="*/ 195188 w 256"/>
                <a:gd name="T29" fmla="*/ 344032 h 251"/>
                <a:gd name="T30" fmla="*/ 156790 w 256"/>
                <a:gd name="T31" fmla="*/ 337631 h 251"/>
                <a:gd name="T32" fmla="*/ 25598 w 256"/>
                <a:gd name="T33" fmla="*/ 390436 h 251"/>
                <a:gd name="T34" fmla="*/ 70396 w 256"/>
                <a:gd name="T35" fmla="*/ 312029 h 251"/>
                <a:gd name="T36" fmla="*/ 0 w 256"/>
                <a:gd name="T37" fmla="*/ 201619 h 251"/>
                <a:gd name="T38" fmla="*/ 148791 w 256"/>
                <a:gd name="T39" fmla="*/ 64006 h 251"/>
                <a:gd name="T40" fmla="*/ 142391 w 256"/>
                <a:gd name="T41" fmla="*/ 102409 h 2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6" h="251">
                  <a:moveTo>
                    <a:pt x="227" y="103"/>
                  </a:moveTo>
                  <a:cubicBezTo>
                    <a:pt x="223" y="106"/>
                    <a:pt x="222" y="124"/>
                    <a:pt x="245" y="135"/>
                  </a:cubicBezTo>
                  <a:cubicBezTo>
                    <a:pt x="245" y="135"/>
                    <a:pt x="213" y="140"/>
                    <a:pt x="192" y="114"/>
                  </a:cubicBezTo>
                  <a:cubicBezTo>
                    <a:pt x="187" y="114"/>
                    <a:pt x="181" y="116"/>
                    <a:pt x="176" y="116"/>
                  </a:cubicBezTo>
                  <a:cubicBezTo>
                    <a:pt x="131" y="116"/>
                    <a:pt x="104" y="90"/>
                    <a:pt x="104" y="58"/>
                  </a:cubicBezTo>
                  <a:cubicBezTo>
                    <a:pt x="104" y="26"/>
                    <a:pt x="131" y="0"/>
                    <a:pt x="176" y="0"/>
                  </a:cubicBezTo>
                  <a:cubicBezTo>
                    <a:pt x="221" y="0"/>
                    <a:pt x="256" y="26"/>
                    <a:pt x="256" y="58"/>
                  </a:cubicBezTo>
                  <a:cubicBezTo>
                    <a:pt x="256" y="76"/>
                    <a:pt x="245" y="93"/>
                    <a:pt x="227" y="103"/>
                  </a:cubicBezTo>
                  <a:moveTo>
                    <a:pt x="89" y="64"/>
                  </a:moveTo>
                  <a:cubicBezTo>
                    <a:pt x="91" y="99"/>
                    <a:pt x="122" y="129"/>
                    <a:pt x="170" y="132"/>
                  </a:cubicBezTo>
                  <a:cubicBezTo>
                    <a:pt x="176" y="133"/>
                    <a:pt x="181" y="131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8" y="130"/>
                    <a:pt x="188" y="130"/>
                    <a:pt x="188" y="130"/>
                  </a:cubicBezTo>
                  <a:cubicBezTo>
                    <a:pt x="202" y="144"/>
                    <a:pt x="219" y="147"/>
                    <a:pt x="229" y="147"/>
                  </a:cubicBezTo>
                  <a:cubicBezTo>
                    <a:pt x="219" y="186"/>
                    <a:pt x="180" y="215"/>
                    <a:pt x="122" y="215"/>
                  </a:cubicBezTo>
                  <a:cubicBezTo>
                    <a:pt x="114" y="215"/>
                    <a:pt x="106" y="212"/>
                    <a:pt x="98" y="211"/>
                  </a:cubicBezTo>
                  <a:cubicBezTo>
                    <a:pt x="66" y="251"/>
                    <a:pt x="16" y="244"/>
                    <a:pt x="16" y="244"/>
                  </a:cubicBezTo>
                  <a:cubicBezTo>
                    <a:pt x="51" y="227"/>
                    <a:pt x="51" y="199"/>
                    <a:pt x="44" y="195"/>
                  </a:cubicBezTo>
                  <a:cubicBezTo>
                    <a:pt x="17" y="179"/>
                    <a:pt x="0" y="154"/>
                    <a:pt x="0" y="126"/>
                  </a:cubicBezTo>
                  <a:cubicBezTo>
                    <a:pt x="0" y="84"/>
                    <a:pt x="39" y="49"/>
                    <a:pt x="93" y="40"/>
                  </a:cubicBezTo>
                  <a:cubicBezTo>
                    <a:pt x="90" y="47"/>
                    <a:pt x="89" y="55"/>
                    <a:pt x="89" y="6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1171575" y="4527550"/>
              <a:ext cx="407988" cy="376238"/>
            </a:xfrm>
            <a:custGeom>
              <a:avLst/>
              <a:gdLst>
                <a:gd name="T0" fmla="*/ 215150 w 256"/>
                <a:gd name="T1" fmla="*/ 312469 h 236"/>
                <a:gd name="T2" fmla="*/ 172120 w 256"/>
                <a:gd name="T3" fmla="*/ 306092 h 236"/>
                <a:gd name="T4" fmla="*/ 28687 w 256"/>
                <a:gd name="T5" fmla="*/ 361890 h 236"/>
                <a:gd name="T6" fmla="*/ 78091 w 256"/>
                <a:gd name="T7" fmla="*/ 277396 h 236"/>
                <a:gd name="T8" fmla="*/ 0 w 256"/>
                <a:gd name="T9" fmla="*/ 156234 h 236"/>
                <a:gd name="T10" fmla="*/ 215150 w 256"/>
                <a:gd name="T11" fmla="*/ 0 h 236"/>
                <a:gd name="T12" fmla="*/ 407988 w 256"/>
                <a:gd name="T13" fmla="*/ 156234 h 236"/>
                <a:gd name="T14" fmla="*/ 215150 w 256"/>
                <a:gd name="T15" fmla="*/ 312469 h 236"/>
                <a:gd name="T16" fmla="*/ 108372 w 256"/>
                <a:gd name="T17" fmla="*/ 121161 h 236"/>
                <a:gd name="T18" fmla="*/ 70123 w 256"/>
                <a:gd name="T19" fmla="*/ 159423 h 236"/>
                <a:gd name="T20" fmla="*/ 108372 w 256"/>
                <a:gd name="T21" fmla="*/ 197684 h 236"/>
                <a:gd name="T22" fmla="*/ 146621 w 256"/>
                <a:gd name="T23" fmla="*/ 159423 h 236"/>
                <a:gd name="T24" fmla="*/ 108372 w 256"/>
                <a:gd name="T25" fmla="*/ 121161 h 236"/>
                <a:gd name="T26" fmla="*/ 203994 w 256"/>
                <a:gd name="T27" fmla="*/ 121161 h 236"/>
                <a:gd name="T28" fmla="*/ 165745 w 256"/>
                <a:gd name="T29" fmla="*/ 159423 h 236"/>
                <a:gd name="T30" fmla="*/ 203994 w 256"/>
                <a:gd name="T31" fmla="*/ 197684 h 236"/>
                <a:gd name="T32" fmla="*/ 242243 w 256"/>
                <a:gd name="T33" fmla="*/ 159423 h 236"/>
                <a:gd name="T34" fmla="*/ 203994 w 256"/>
                <a:gd name="T35" fmla="*/ 121161 h 236"/>
                <a:gd name="T36" fmla="*/ 299616 w 256"/>
                <a:gd name="T37" fmla="*/ 121161 h 236"/>
                <a:gd name="T38" fmla="*/ 261367 w 256"/>
                <a:gd name="T39" fmla="*/ 159423 h 236"/>
                <a:gd name="T40" fmla="*/ 299616 w 256"/>
                <a:gd name="T41" fmla="*/ 197684 h 236"/>
                <a:gd name="T42" fmla="*/ 337865 w 256"/>
                <a:gd name="T43" fmla="*/ 159423 h 236"/>
                <a:gd name="T44" fmla="*/ 299616 w 256"/>
                <a:gd name="T45" fmla="*/ 121161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6" h="236">
                  <a:moveTo>
                    <a:pt x="135" y="196"/>
                  </a:moveTo>
                  <a:cubicBezTo>
                    <a:pt x="126" y="196"/>
                    <a:pt x="117" y="193"/>
                    <a:pt x="108" y="192"/>
                  </a:cubicBezTo>
                  <a:cubicBezTo>
                    <a:pt x="73" y="236"/>
                    <a:pt x="18" y="227"/>
                    <a:pt x="18" y="227"/>
                  </a:cubicBezTo>
                  <a:cubicBezTo>
                    <a:pt x="57" y="209"/>
                    <a:pt x="56" y="178"/>
                    <a:pt x="49" y="174"/>
                  </a:cubicBezTo>
                  <a:cubicBezTo>
                    <a:pt x="18" y="156"/>
                    <a:pt x="0" y="129"/>
                    <a:pt x="0" y="98"/>
                  </a:cubicBezTo>
                  <a:cubicBezTo>
                    <a:pt x="0" y="44"/>
                    <a:pt x="59" y="0"/>
                    <a:pt x="135" y="0"/>
                  </a:cubicBezTo>
                  <a:cubicBezTo>
                    <a:pt x="210" y="0"/>
                    <a:pt x="256" y="44"/>
                    <a:pt x="256" y="98"/>
                  </a:cubicBezTo>
                  <a:cubicBezTo>
                    <a:pt x="256" y="152"/>
                    <a:pt x="210" y="196"/>
                    <a:pt x="135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55613" y="4527550"/>
              <a:ext cx="409575" cy="376238"/>
            </a:xfrm>
            <a:custGeom>
              <a:avLst/>
              <a:gdLst>
                <a:gd name="T0" fmla="*/ 215987 w 256"/>
                <a:gd name="T1" fmla="*/ 0 h 236"/>
                <a:gd name="T2" fmla="*/ 409575 w 256"/>
                <a:gd name="T3" fmla="*/ 156234 h 236"/>
                <a:gd name="T4" fmla="*/ 215987 w 256"/>
                <a:gd name="T5" fmla="*/ 312469 h 236"/>
                <a:gd name="T6" fmla="*/ 172789 w 256"/>
                <a:gd name="T7" fmla="*/ 306092 h 236"/>
                <a:gd name="T8" fmla="*/ 28798 w 256"/>
                <a:gd name="T9" fmla="*/ 361890 h 236"/>
                <a:gd name="T10" fmla="*/ 78395 w 256"/>
                <a:gd name="T11" fmla="*/ 277396 h 236"/>
                <a:gd name="T12" fmla="*/ 0 w 256"/>
                <a:gd name="T13" fmla="*/ 156234 h 236"/>
                <a:gd name="T14" fmla="*/ 215987 w 256"/>
                <a:gd name="T15" fmla="*/ 0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6" h="236">
                  <a:moveTo>
                    <a:pt x="135" y="0"/>
                  </a:moveTo>
                  <a:cubicBezTo>
                    <a:pt x="210" y="0"/>
                    <a:pt x="256" y="44"/>
                    <a:pt x="256" y="98"/>
                  </a:cubicBezTo>
                  <a:cubicBezTo>
                    <a:pt x="256" y="152"/>
                    <a:pt x="210" y="196"/>
                    <a:pt x="135" y="196"/>
                  </a:cubicBezTo>
                  <a:cubicBezTo>
                    <a:pt x="126" y="196"/>
                    <a:pt x="117" y="193"/>
                    <a:pt x="108" y="192"/>
                  </a:cubicBezTo>
                  <a:cubicBezTo>
                    <a:pt x="73" y="236"/>
                    <a:pt x="18" y="227"/>
                    <a:pt x="18" y="227"/>
                  </a:cubicBezTo>
                  <a:cubicBezTo>
                    <a:pt x="57" y="209"/>
                    <a:pt x="56" y="178"/>
                    <a:pt x="49" y="174"/>
                  </a:cubicBezTo>
                  <a:cubicBezTo>
                    <a:pt x="18" y="156"/>
                    <a:pt x="0" y="129"/>
                    <a:pt x="0" y="98"/>
                  </a:cubicBezTo>
                  <a:cubicBezTo>
                    <a:pt x="0" y="44"/>
                    <a:pt x="59" y="0"/>
                    <a:pt x="13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8328025" y="3798888"/>
              <a:ext cx="401638" cy="363537"/>
            </a:xfrm>
            <a:custGeom>
              <a:avLst/>
              <a:gdLst>
                <a:gd name="T0" fmla="*/ 379325 w 252"/>
                <a:gd name="T1" fmla="*/ 110018 h 228"/>
                <a:gd name="T2" fmla="*/ 200819 w 252"/>
                <a:gd name="T3" fmla="*/ 38267 h 228"/>
                <a:gd name="T4" fmla="*/ 22313 w 252"/>
                <a:gd name="T5" fmla="*/ 110018 h 228"/>
                <a:gd name="T6" fmla="*/ 0 w 252"/>
                <a:gd name="T7" fmla="*/ 79723 h 228"/>
                <a:gd name="T8" fmla="*/ 200819 w 252"/>
                <a:gd name="T9" fmla="*/ 0 h 228"/>
                <a:gd name="T10" fmla="*/ 401638 w 252"/>
                <a:gd name="T11" fmla="*/ 79723 h 228"/>
                <a:gd name="T12" fmla="*/ 379325 w 252"/>
                <a:gd name="T13" fmla="*/ 110018 h 228"/>
                <a:gd name="T14" fmla="*/ 200819 w 252"/>
                <a:gd name="T15" fmla="*/ 95668 h 228"/>
                <a:gd name="T16" fmla="*/ 342667 w 252"/>
                <a:gd name="T17" fmla="*/ 156257 h 228"/>
                <a:gd name="T18" fmla="*/ 318760 w 252"/>
                <a:gd name="T19" fmla="*/ 186552 h 228"/>
                <a:gd name="T20" fmla="*/ 200819 w 252"/>
                <a:gd name="T21" fmla="*/ 133935 h 228"/>
                <a:gd name="T22" fmla="*/ 82878 w 252"/>
                <a:gd name="T23" fmla="*/ 186552 h 228"/>
                <a:gd name="T24" fmla="*/ 58971 w 252"/>
                <a:gd name="T25" fmla="*/ 156257 h 228"/>
                <a:gd name="T26" fmla="*/ 200819 w 252"/>
                <a:gd name="T27" fmla="*/ 95668 h 228"/>
                <a:gd name="T28" fmla="*/ 200819 w 252"/>
                <a:gd name="T29" fmla="*/ 191335 h 228"/>
                <a:gd name="T30" fmla="*/ 283697 w 252"/>
                <a:gd name="T31" fmla="*/ 234386 h 228"/>
                <a:gd name="T32" fmla="*/ 262977 w 252"/>
                <a:gd name="T33" fmla="*/ 261492 h 228"/>
                <a:gd name="T34" fmla="*/ 200819 w 252"/>
                <a:gd name="T35" fmla="*/ 229602 h 228"/>
                <a:gd name="T36" fmla="*/ 138661 w 252"/>
                <a:gd name="T37" fmla="*/ 261492 h 228"/>
                <a:gd name="T38" fmla="*/ 117941 w 252"/>
                <a:gd name="T39" fmla="*/ 234386 h 228"/>
                <a:gd name="T40" fmla="*/ 200819 w 252"/>
                <a:gd name="T41" fmla="*/ 191335 h 228"/>
                <a:gd name="T42" fmla="*/ 200819 w 252"/>
                <a:gd name="T43" fmla="*/ 287003 h 228"/>
                <a:gd name="T44" fmla="*/ 239070 w 252"/>
                <a:gd name="T45" fmla="*/ 325270 h 228"/>
                <a:gd name="T46" fmla="*/ 200819 w 252"/>
                <a:gd name="T47" fmla="*/ 363537 h 228"/>
                <a:gd name="T48" fmla="*/ 162568 w 252"/>
                <a:gd name="T49" fmla="*/ 325270 h 228"/>
                <a:gd name="T50" fmla="*/ 200819 w 252"/>
                <a:gd name="T51" fmla="*/ 287003 h 2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2" h="228">
                  <a:moveTo>
                    <a:pt x="238" y="69"/>
                  </a:moveTo>
                  <a:cubicBezTo>
                    <a:pt x="209" y="41"/>
                    <a:pt x="169" y="24"/>
                    <a:pt x="126" y="24"/>
                  </a:cubicBezTo>
                  <a:cubicBezTo>
                    <a:pt x="83" y="24"/>
                    <a:pt x="43" y="41"/>
                    <a:pt x="14" y="6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2" y="19"/>
                    <a:pt x="77" y="0"/>
                    <a:pt x="126" y="0"/>
                  </a:cubicBezTo>
                  <a:cubicBezTo>
                    <a:pt x="175" y="0"/>
                    <a:pt x="220" y="19"/>
                    <a:pt x="252" y="50"/>
                  </a:cubicBezTo>
                  <a:lnTo>
                    <a:pt x="238" y="69"/>
                  </a:lnTo>
                  <a:close/>
                  <a:moveTo>
                    <a:pt x="126" y="60"/>
                  </a:moveTo>
                  <a:cubicBezTo>
                    <a:pt x="161" y="60"/>
                    <a:pt x="193" y="75"/>
                    <a:pt x="215" y="98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182" y="97"/>
                    <a:pt x="156" y="84"/>
                    <a:pt x="126" y="84"/>
                  </a:cubicBezTo>
                  <a:cubicBezTo>
                    <a:pt x="96" y="84"/>
                    <a:pt x="70" y="97"/>
                    <a:pt x="52" y="11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59" y="75"/>
                    <a:pt x="91" y="60"/>
                    <a:pt x="126" y="60"/>
                  </a:cubicBezTo>
                  <a:moveTo>
                    <a:pt x="126" y="120"/>
                  </a:moveTo>
                  <a:cubicBezTo>
                    <a:pt x="147" y="120"/>
                    <a:pt x="166" y="131"/>
                    <a:pt x="178" y="147"/>
                  </a:cubicBezTo>
                  <a:cubicBezTo>
                    <a:pt x="165" y="164"/>
                    <a:pt x="165" y="164"/>
                    <a:pt x="165" y="164"/>
                  </a:cubicBezTo>
                  <a:cubicBezTo>
                    <a:pt x="156" y="152"/>
                    <a:pt x="142" y="144"/>
                    <a:pt x="126" y="144"/>
                  </a:cubicBezTo>
                  <a:cubicBezTo>
                    <a:pt x="110" y="144"/>
                    <a:pt x="96" y="152"/>
                    <a:pt x="87" y="164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86" y="131"/>
                    <a:pt x="105" y="120"/>
                    <a:pt x="126" y="120"/>
                  </a:cubicBezTo>
                  <a:moveTo>
                    <a:pt x="126" y="180"/>
                  </a:moveTo>
                  <a:cubicBezTo>
                    <a:pt x="139" y="180"/>
                    <a:pt x="150" y="191"/>
                    <a:pt x="150" y="204"/>
                  </a:cubicBezTo>
                  <a:cubicBezTo>
                    <a:pt x="150" y="217"/>
                    <a:pt x="139" y="228"/>
                    <a:pt x="126" y="228"/>
                  </a:cubicBezTo>
                  <a:cubicBezTo>
                    <a:pt x="113" y="228"/>
                    <a:pt x="102" y="217"/>
                    <a:pt x="102" y="204"/>
                  </a:cubicBezTo>
                  <a:cubicBezTo>
                    <a:pt x="102" y="191"/>
                    <a:pt x="113" y="180"/>
                    <a:pt x="126" y="18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7670800" y="3894138"/>
              <a:ext cx="284163" cy="268287"/>
            </a:xfrm>
            <a:custGeom>
              <a:avLst/>
              <a:gdLst>
                <a:gd name="T0" fmla="*/ 142082 w 178"/>
                <a:gd name="T1" fmla="*/ 0 h 168"/>
                <a:gd name="T2" fmla="*/ 284163 w 178"/>
                <a:gd name="T3" fmla="*/ 60684 h 168"/>
                <a:gd name="T4" fmla="*/ 260217 w 178"/>
                <a:gd name="T5" fmla="*/ 91026 h 168"/>
                <a:gd name="T6" fmla="*/ 142082 w 178"/>
                <a:gd name="T7" fmla="*/ 38327 h 168"/>
                <a:gd name="T8" fmla="*/ 23946 w 178"/>
                <a:gd name="T9" fmla="*/ 91026 h 168"/>
                <a:gd name="T10" fmla="*/ 0 w 178"/>
                <a:gd name="T11" fmla="*/ 60684 h 168"/>
                <a:gd name="T12" fmla="*/ 142082 w 178"/>
                <a:gd name="T13" fmla="*/ 0 h 168"/>
                <a:gd name="T14" fmla="*/ 142082 w 178"/>
                <a:gd name="T15" fmla="*/ 95817 h 168"/>
                <a:gd name="T16" fmla="*/ 225095 w 178"/>
                <a:gd name="T17" fmla="*/ 138934 h 168"/>
                <a:gd name="T18" fmla="*/ 204342 w 178"/>
                <a:gd name="T19" fmla="*/ 166082 h 168"/>
                <a:gd name="T20" fmla="*/ 142082 w 178"/>
                <a:gd name="T21" fmla="*/ 134144 h 168"/>
                <a:gd name="T22" fmla="*/ 79821 w 178"/>
                <a:gd name="T23" fmla="*/ 166082 h 168"/>
                <a:gd name="T24" fmla="*/ 59068 w 178"/>
                <a:gd name="T25" fmla="*/ 138934 h 168"/>
                <a:gd name="T26" fmla="*/ 142082 w 178"/>
                <a:gd name="T27" fmla="*/ 95817 h 168"/>
                <a:gd name="T28" fmla="*/ 142082 w 178"/>
                <a:gd name="T29" fmla="*/ 191634 h 168"/>
                <a:gd name="T30" fmla="*/ 180396 w 178"/>
                <a:gd name="T31" fmla="*/ 229960 h 168"/>
                <a:gd name="T32" fmla="*/ 142082 w 178"/>
                <a:gd name="T33" fmla="*/ 268287 h 168"/>
                <a:gd name="T34" fmla="*/ 103767 w 178"/>
                <a:gd name="T35" fmla="*/ 229960 h 168"/>
                <a:gd name="T36" fmla="*/ 142082 w 178"/>
                <a:gd name="T37" fmla="*/ 191634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8" h="168">
                  <a:moveTo>
                    <a:pt x="89" y="0"/>
                  </a:moveTo>
                  <a:cubicBezTo>
                    <a:pt x="124" y="0"/>
                    <a:pt x="156" y="15"/>
                    <a:pt x="178" y="38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45" y="37"/>
                    <a:pt x="119" y="24"/>
                    <a:pt x="89" y="24"/>
                  </a:cubicBezTo>
                  <a:cubicBezTo>
                    <a:pt x="59" y="24"/>
                    <a:pt x="33" y="37"/>
                    <a:pt x="15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2" y="15"/>
                    <a:pt x="54" y="0"/>
                    <a:pt x="89" y="0"/>
                  </a:cubicBezTo>
                  <a:moveTo>
                    <a:pt x="89" y="60"/>
                  </a:moveTo>
                  <a:cubicBezTo>
                    <a:pt x="110" y="60"/>
                    <a:pt x="129" y="71"/>
                    <a:pt x="141" y="87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19" y="92"/>
                    <a:pt x="105" y="84"/>
                    <a:pt x="89" y="84"/>
                  </a:cubicBezTo>
                  <a:cubicBezTo>
                    <a:pt x="73" y="84"/>
                    <a:pt x="59" y="92"/>
                    <a:pt x="50" y="104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49" y="71"/>
                    <a:pt x="68" y="60"/>
                    <a:pt x="89" y="60"/>
                  </a:cubicBezTo>
                  <a:moveTo>
                    <a:pt x="89" y="120"/>
                  </a:moveTo>
                  <a:cubicBezTo>
                    <a:pt x="102" y="120"/>
                    <a:pt x="113" y="131"/>
                    <a:pt x="113" y="144"/>
                  </a:cubicBezTo>
                  <a:cubicBezTo>
                    <a:pt x="113" y="157"/>
                    <a:pt x="102" y="168"/>
                    <a:pt x="89" y="168"/>
                  </a:cubicBezTo>
                  <a:cubicBezTo>
                    <a:pt x="76" y="168"/>
                    <a:pt x="65" y="157"/>
                    <a:pt x="65" y="144"/>
                  </a:cubicBezTo>
                  <a:cubicBezTo>
                    <a:pt x="65" y="131"/>
                    <a:pt x="76" y="120"/>
                    <a:pt x="89" y="12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7015163" y="3989388"/>
              <a:ext cx="165100" cy="173037"/>
            </a:xfrm>
            <a:custGeom>
              <a:avLst/>
              <a:gdLst>
                <a:gd name="T0" fmla="*/ 82550 w 104"/>
                <a:gd name="T1" fmla="*/ 0 h 108"/>
                <a:gd name="T2" fmla="*/ 165100 w 104"/>
                <a:gd name="T3" fmla="*/ 43259 h 108"/>
                <a:gd name="T4" fmla="*/ 144463 w 104"/>
                <a:gd name="T5" fmla="*/ 70497 h 108"/>
                <a:gd name="T6" fmla="*/ 82550 w 104"/>
                <a:gd name="T7" fmla="*/ 38453 h 108"/>
                <a:gd name="T8" fmla="*/ 20638 w 104"/>
                <a:gd name="T9" fmla="*/ 70497 h 108"/>
                <a:gd name="T10" fmla="*/ 0 w 104"/>
                <a:gd name="T11" fmla="*/ 43259 h 108"/>
                <a:gd name="T12" fmla="*/ 82550 w 104"/>
                <a:gd name="T13" fmla="*/ 0 h 108"/>
                <a:gd name="T14" fmla="*/ 82550 w 104"/>
                <a:gd name="T15" fmla="*/ 96132 h 108"/>
                <a:gd name="T16" fmla="*/ 120650 w 104"/>
                <a:gd name="T17" fmla="*/ 134584 h 108"/>
                <a:gd name="T18" fmla="*/ 82550 w 104"/>
                <a:gd name="T19" fmla="*/ 173037 h 108"/>
                <a:gd name="T20" fmla="*/ 44450 w 104"/>
                <a:gd name="T21" fmla="*/ 134584 h 108"/>
                <a:gd name="T22" fmla="*/ 82550 w 104"/>
                <a:gd name="T23" fmla="*/ 96132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4" h="108">
                  <a:moveTo>
                    <a:pt x="52" y="0"/>
                  </a:moveTo>
                  <a:cubicBezTo>
                    <a:pt x="73" y="0"/>
                    <a:pt x="92" y="11"/>
                    <a:pt x="104" y="27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2" y="32"/>
                    <a:pt x="68" y="24"/>
                    <a:pt x="52" y="24"/>
                  </a:cubicBezTo>
                  <a:cubicBezTo>
                    <a:pt x="36" y="24"/>
                    <a:pt x="22" y="32"/>
                    <a:pt x="13" y="4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2" y="11"/>
                    <a:pt x="31" y="0"/>
                    <a:pt x="52" y="0"/>
                  </a:cubicBezTo>
                  <a:moveTo>
                    <a:pt x="52" y="60"/>
                  </a:moveTo>
                  <a:cubicBezTo>
                    <a:pt x="65" y="60"/>
                    <a:pt x="76" y="71"/>
                    <a:pt x="76" y="84"/>
                  </a:cubicBezTo>
                  <a:cubicBezTo>
                    <a:pt x="76" y="97"/>
                    <a:pt x="65" y="108"/>
                    <a:pt x="52" y="108"/>
                  </a:cubicBezTo>
                  <a:cubicBezTo>
                    <a:pt x="39" y="108"/>
                    <a:pt x="28" y="97"/>
                    <a:pt x="28" y="84"/>
                  </a:cubicBezTo>
                  <a:cubicBezTo>
                    <a:pt x="28" y="71"/>
                    <a:pt x="39" y="60"/>
                    <a:pt x="52" y="6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6176963" y="3867150"/>
              <a:ext cx="409575" cy="239713"/>
            </a:xfrm>
            <a:custGeom>
              <a:avLst/>
              <a:gdLst>
                <a:gd name="T0" fmla="*/ 409575 w 257"/>
                <a:gd name="T1" fmla="*/ 121455 h 150"/>
                <a:gd name="T2" fmla="*/ 409575 w 257"/>
                <a:gd name="T3" fmla="*/ 121455 h 150"/>
                <a:gd name="T4" fmla="*/ 409575 w 257"/>
                <a:gd name="T5" fmla="*/ 123053 h 150"/>
                <a:gd name="T6" fmla="*/ 392045 w 257"/>
                <a:gd name="T7" fmla="*/ 145426 h 150"/>
                <a:gd name="T8" fmla="*/ 240645 w 257"/>
                <a:gd name="T9" fmla="*/ 234919 h 150"/>
                <a:gd name="T10" fmla="*/ 109964 w 257"/>
                <a:gd name="T11" fmla="*/ 212546 h 150"/>
                <a:gd name="T12" fmla="*/ 160961 w 257"/>
                <a:gd name="T13" fmla="*/ 178986 h 150"/>
                <a:gd name="T14" fmla="*/ 282081 w 257"/>
                <a:gd name="T15" fmla="*/ 116660 h 150"/>
                <a:gd name="T16" fmla="*/ 347422 w 257"/>
                <a:gd name="T17" fmla="*/ 55933 h 150"/>
                <a:gd name="T18" fmla="*/ 404794 w 257"/>
                <a:gd name="T19" fmla="*/ 108670 h 150"/>
                <a:gd name="T20" fmla="*/ 409575 w 257"/>
                <a:gd name="T21" fmla="*/ 118258 h 150"/>
                <a:gd name="T22" fmla="*/ 409575 w 257"/>
                <a:gd name="T23" fmla="*/ 118258 h 150"/>
                <a:gd name="T24" fmla="*/ 409575 w 257"/>
                <a:gd name="T25" fmla="*/ 119857 h 150"/>
                <a:gd name="T26" fmla="*/ 409575 w 257"/>
                <a:gd name="T27" fmla="*/ 119857 h 150"/>
                <a:gd name="T28" fmla="*/ 197616 w 257"/>
                <a:gd name="T29" fmla="*/ 155014 h 150"/>
                <a:gd name="T30" fmla="*/ 205584 w 257"/>
                <a:gd name="T31" fmla="*/ 155014 h 150"/>
                <a:gd name="T32" fmla="*/ 41436 w 257"/>
                <a:gd name="T33" fmla="*/ 236517 h 150"/>
                <a:gd name="T34" fmla="*/ 36655 w 257"/>
                <a:gd name="T35" fmla="*/ 238115 h 150"/>
                <a:gd name="T36" fmla="*/ 31874 w 257"/>
                <a:gd name="T37" fmla="*/ 220536 h 150"/>
                <a:gd name="T38" fmla="*/ 363358 w 257"/>
                <a:gd name="T39" fmla="*/ 3196 h 150"/>
                <a:gd name="T40" fmla="*/ 368139 w 257"/>
                <a:gd name="T41" fmla="*/ 1598 h 150"/>
                <a:gd name="T42" fmla="*/ 372920 w 257"/>
                <a:gd name="T43" fmla="*/ 19177 h 150"/>
                <a:gd name="T44" fmla="*/ 216740 w 257"/>
                <a:gd name="T45" fmla="*/ 79904 h 150"/>
                <a:gd name="T46" fmla="*/ 205584 w 257"/>
                <a:gd name="T47" fmla="*/ 78306 h 150"/>
                <a:gd name="T48" fmla="*/ 205584 w 257"/>
                <a:gd name="T49" fmla="*/ 39952 h 150"/>
                <a:gd name="T50" fmla="*/ 132275 w 257"/>
                <a:gd name="T51" fmla="*/ 135837 h 150"/>
                <a:gd name="T52" fmla="*/ 62153 w 257"/>
                <a:gd name="T53" fmla="*/ 182182 h 150"/>
                <a:gd name="T54" fmla="*/ 6375 w 257"/>
                <a:gd name="T55" fmla="*/ 131043 h 150"/>
                <a:gd name="T56" fmla="*/ 19124 w 257"/>
                <a:gd name="T57" fmla="*/ 94287 h 150"/>
                <a:gd name="T58" fmla="*/ 170523 w 257"/>
                <a:gd name="T59" fmla="*/ 4794 h 150"/>
                <a:gd name="T60" fmla="*/ 298018 w 257"/>
                <a:gd name="T61" fmla="*/ 25569 h 150"/>
                <a:gd name="T62" fmla="*/ 251801 w 257"/>
                <a:gd name="T63" fmla="*/ 55933 h 1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7" h="150">
                  <a:moveTo>
                    <a:pt x="257" y="75"/>
                  </a:move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7"/>
                    <a:pt x="257" y="77"/>
                  </a:cubicBezTo>
                  <a:cubicBezTo>
                    <a:pt x="257" y="79"/>
                    <a:pt x="256" y="80"/>
                    <a:pt x="254" y="82"/>
                  </a:cubicBezTo>
                  <a:cubicBezTo>
                    <a:pt x="252" y="85"/>
                    <a:pt x="249" y="88"/>
                    <a:pt x="246" y="91"/>
                  </a:cubicBezTo>
                  <a:cubicBezTo>
                    <a:pt x="230" y="107"/>
                    <a:pt x="211" y="122"/>
                    <a:pt x="191" y="132"/>
                  </a:cubicBezTo>
                  <a:cubicBezTo>
                    <a:pt x="179" y="139"/>
                    <a:pt x="165" y="144"/>
                    <a:pt x="151" y="147"/>
                  </a:cubicBezTo>
                  <a:cubicBezTo>
                    <a:pt x="135" y="150"/>
                    <a:pt x="119" y="150"/>
                    <a:pt x="104" y="146"/>
                  </a:cubicBezTo>
                  <a:cubicBezTo>
                    <a:pt x="92" y="144"/>
                    <a:pt x="80" y="139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9" y="118"/>
                    <a:pt x="119" y="121"/>
                    <a:pt x="129" y="121"/>
                  </a:cubicBezTo>
                  <a:cubicBezTo>
                    <a:pt x="156" y="121"/>
                    <a:pt x="177" y="100"/>
                    <a:pt x="177" y="73"/>
                  </a:cubicBezTo>
                  <a:cubicBezTo>
                    <a:pt x="177" y="69"/>
                    <a:pt x="177" y="66"/>
                    <a:pt x="176" y="63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21" y="37"/>
                    <a:pt x="224" y="39"/>
                    <a:pt x="226" y="41"/>
                  </a:cubicBezTo>
                  <a:cubicBezTo>
                    <a:pt x="236" y="49"/>
                    <a:pt x="246" y="58"/>
                    <a:pt x="254" y="68"/>
                  </a:cubicBezTo>
                  <a:cubicBezTo>
                    <a:pt x="256" y="70"/>
                    <a:pt x="257" y="71"/>
                    <a:pt x="257" y="73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moveTo>
                    <a:pt x="129" y="97"/>
                  </a:moveTo>
                  <a:cubicBezTo>
                    <a:pt x="127" y="97"/>
                    <a:pt x="126" y="97"/>
                    <a:pt x="124" y="97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0" y="89"/>
                    <a:pt x="141" y="97"/>
                    <a:pt x="129" y="97"/>
                  </a:cubicBezTo>
                  <a:moveTo>
                    <a:pt x="234" y="12"/>
                  </a:moveTo>
                  <a:cubicBezTo>
                    <a:pt x="26" y="148"/>
                    <a:pt x="26" y="148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5" y="149"/>
                    <a:pt x="24" y="149"/>
                    <a:pt x="23" y="149"/>
                  </a:cubicBezTo>
                  <a:cubicBezTo>
                    <a:pt x="20" y="149"/>
                    <a:pt x="17" y="146"/>
                    <a:pt x="17" y="143"/>
                  </a:cubicBezTo>
                  <a:cubicBezTo>
                    <a:pt x="17" y="141"/>
                    <a:pt x="18" y="139"/>
                    <a:pt x="20" y="138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9" y="1"/>
                    <a:pt x="230" y="1"/>
                    <a:pt x="231" y="1"/>
                  </a:cubicBezTo>
                  <a:cubicBezTo>
                    <a:pt x="234" y="1"/>
                    <a:pt x="237" y="4"/>
                    <a:pt x="237" y="7"/>
                  </a:cubicBezTo>
                  <a:cubicBezTo>
                    <a:pt x="237" y="9"/>
                    <a:pt x="236" y="11"/>
                    <a:pt x="234" y="12"/>
                  </a:cubicBezTo>
                  <a:close/>
                  <a:moveTo>
                    <a:pt x="129" y="49"/>
                  </a:moveTo>
                  <a:cubicBezTo>
                    <a:pt x="131" y="49"/>
                    <a:pt x="133" y="49"/>
                    <a:pt x="136" y="5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7" y="58"/>
                    <a:pt x="117" y="49"/>
                    <a:pt x="129" y="49"/>
                  </a:cubicBezTo>
                  <a:moveTo>
                    <a:pt x="158" y="35"/>
                  </a:moveTo>
                  <a:cubicBezTo>
                    <a:pt x="150" y="29"/>
                    <a:pt x="140" y="25"/>
                    <a:pt x="129" y="25"/>
                  </a:cubicBezTo>
                  <a:cubicBezTo>
                    <a:pt x="102" y="25"/>
                    <a:pt x="81" y="46"/>
                    <a:pt x="81" y="73"/>
                  </a:cubicBezTo>
                  <a:cubicBezTo>
                    <a:pt x="81" y="77"/>
                    <a:pt x="82" y="81"/>
                    <a:pt x="83" y="85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6" y="113"/>
                    <a:pt x="34" y="111"/>
                    <a:pt x="31" y="109"/>
                  </a:cubicBezTo>
                  <a:cubicBezTo>
                    <a:pt x="22" y="101"/>
                    <a:pt x="12" y="92"/>
                    <a:pt x="4" y="82"/>
                  </a:cubicBezTo>
                  <a:cubicBezTo>
                    <a:pt x="0" y="78"/>
                    <a:pt x="0" y="72"/>
                    <a:pt x="4" y="68"/>
                  </a:cubicBezTo>
                  <a:cubicBezTo>
                    <a:pt x="6" y="65"/>
                    <a:pt x="9" y="62"/>
                    <a:pt x="12" y="59"/>
                  </a:cubicBezTo>
                  <a:cubicBezTo>
                    <a:pt x="28" y="43"/>
                    <a:pt x="47" y="28"/>
                    <a:pt x="67" y="18"/>
                  </a:cubicBezTo>
                  <a:cubicBezTo>
                    <a:pt x="79" y="11"/>
                    <a:pt x="93" y="6"/>
                    <a:pt x="107" y="3"/>
                  </a:cubicBezTo>
                  <a:cubicBezTo>
                    <a:pt x="123" y="0"/>
                    <a:pt x="138" y="0"/>
                    <a:pt x="154" y="4"/>
                  </a:cubicBezTo>
                  <a:cubicBezTo>
                    <a:pt x="166" y="6"/>
                    <a:pt x="177" y="10"/>
                    <a:pt x="187" y="16"/>
                  </a:cubicBezTo>
                  <a:cubicBezTo>
                    <a:pt x="185" y="17"/>
                    <a:pt x="185" y="17"/>
                    <a:pt x="185" y="17"/>
                  </a:cubicBezTo>
                  <a:lnTo>
                    <a:pt x="158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5461000" y="3867150"/>
              <a:ext cx="411163" cy="239713"/>
            </a:xfrm>
            <a:custGeom>
              <a:avLst/>
              <a:gdLst>
                <a:gd name="T0" fmla="*/ 411163 w 257"/>
                <a:gd name="T1" fmla="*/ 119857 h 150"/>
                <a:gd name="T2" fmla="*/ 411163 w 257"/>
                <a:gd name="T3" fmla="*/ 121455 h 150"/>
                <a:gd name="T4" fmla="*/ 411163 w 257"/>
                <a:gd name="T5" fmla="*/ 121455 h 150"/>
                <a:gd name="T6" fmla="*/ 411163 w 257"/>
                <a:gd name="T7" fmla="*/ 121455 h 150"/>
                <a:gd name="T8" fmla="*/ 411163 w 257"/>
                <a:gd name="T9" fmla="*/ 121455 h 150"/>
                <a:gd name="T10" fmla="*/ 411163 w 257"/>
                <a:gd name="T11" fmla="*/ 123053 h 150"/>
                <a:gd name="T12" fmla="*/ 406363 w 257"/>
                <a:gd name="T13" fmla="*/ 131043 h 150"/>
                <a:gd name="T14" fmla="*/ 393565 w 257"/>
                <a:gd name="T15" fmla="*/ 145426 h 150"/>
                <a:gd name="T16" fmla="*/ 305573 w 257"/>
                <a:gd name="T17" fmla="*/ 210947 h 150"/>
                <a:gd name="T18" fmla="*/ 241578 w 257"/>
                <a:gd name="T19" fmla="*/ 234919 h 150"/>
                <a:gd name="T20" fmla="*/ 166385 w 257"/>
                <a:gd name="T21" fmla="*/ 233321 h 150"/>
                <a:gd name="T22" fmla="*/ 49596 w 257"/>
                <a:gd name="T23" fmla="*/ 174191 h 150"/>
                <a:gd name="T24" fmla="*/ 6399 w 257"/>
                <a:gd name="T25" fmla="*/ 131043 h 150"/>
                <a:gd name="T26" fmla="*/ 6399 w 257"/>
                <a:gd name="T27" fmla="*/ 108670 h 150"/>
                <a:gd name="T28" fmla="*/ 19198 w 257"/>
                <a:gd name="T29" fmla="*/ 94287 h 150"/>
                <a:gd name="T30" fmla="*/ 107190 w 257"/>
                <a:gd name="T31" fmla="*/ 28766 h 150"/>
                <a:gd name="T32" fmla="*/ 171185 w 257"/>
                <a:gd name="T33" fmla="*/ 4794 h 150"/>
                <a:gd name="T34" fmla="*/ 246378 w 257"/>
                <a:gd name="T35" fmla="*/ 6392 h 150"/>
                <a:gd name="T36" fmla="*/ 361567 w 257"/>
                <a:gd name="T37" fmla="*/ 65522 h 150"/>
                <a:gd name="T38" fmla="*/ 406363 w 257"/>
                <a:gd name="T39" fmla="*/ 108670 h 150"/>
                <a:gd name="T40" fmla="*/ 411163 w 257"/>
                <a:gd name="T41" fmla="*/ 116660 h 150"/>
                <a:gd name="T42" fmla="*/ 411163 w 257"/>
                <a:gd name="T43" fmla="*/ 118258 h 150"/>
                <a:gd name="T44" fmla="*/ 411163 w 257"/>
                <a:gd name="T45" fmla="*/ 118258 h 150"/>
                <a:gd name="T46" fmla="*/ 411163 w 257"/>
                <a:gd name="T47" fmla="*/ 118258 h 150"/>
                <a:gd name="T48" fmla="*/ 411163 w 257"/>
                <a:gd name="T49" fmla="*/ 118258 h 150"/>
                <a:gd name="T50" fmla="*/ 411163 w 257"/>
                <a:gd name="T51" fmla="*/ 119857 h 150"/>
                <a:gd name="T52" fmla="*/ 411163 w 257"/>
                <a:gd name="T53" fmla="*/ 119857 h 150"/>
                <a:gd name="T54" fmla="*/ 411163 w 257"/>
                <a:gd name="T55" fmla="*/ 119857 h 150"/>
                <a:gd name="T56" fmla="*/ 206381 w 257"/>
                <a:gd name="T57" fmla="*/ 39952 h 150"/>
                <a:gd name="T58" fmla="*/ 129588 w 257"/>
                <a:gd name="T59" fmla="*/ 116660 h 150"/>
                <a:gd name="T60" fmla="*/ 206381 w 257"/>
                <a:gd name="T61" fmla="*/ 193368 h 150"/>
                <a:gd name="T62" fmla="*/ 283175 w 257"/>
                <a:gd name="T63" fmla="*/ 116660 h 150"/>
                <a:gd name="T64" fmla="*/ 206381 w 257"/>
                <a:gd name="T65" fmla="*/ 39952 h 150"/>
                <a:gd name="T66" fmla="*/ 206381 w 257"/>
                <a:gd name="T67" fmla="*/ 155014 h 150"/>
                <a:gd name="T68" fmla="*/ 167985 w 257"/>
                <a:gd name="T69" fmla="*/ 116660 h 150"/>
                <a:gd name="T70" fmla="*/ 206381 w 257"/>
                <a:gd name="T71" fmla="*/ 78306 h 150"/>
                <a:gd name="T72" fmla="*/ 244778 w 257"/>
                <a:gd name="T73" fmla="*/ 116660 h 150"/>
                <a:gd name="T74" fmla="*/ 206381 w 257"/>
                <a:gd name="T75" fmla="*/ 155014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7" h="150">
                  <a:moveTo>
                    <a:pt x="257" y="75"/>
                  </a:move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7"/>
                    <a:pt x="257" y="77"/>
                  </a:cubicBezTo>
                  <a:cubicBezTo>
                    <a:pt x="257" y="79"/>
                    <a:pt x="256" y="80"/>
                    <a:pt x="254" y="82"/>
                  </a:cubicBezTo>
                  <a:cubicBezTo>
                    <a:pt x="252" y="85"/>
                    <a:pt x="249" y="88"/>
                    <a:pt x="246" y="91"/>
                  </a:cubicBezTo>
                  <a:cubicBezTo>
                    <a:pt x="230" y="107"/>
                    <a:pt x="211" y="122"/>
                    <a:pt x="191" y="132"/>
                  </a:cubicBezTo>
                  <a:cubicBezTo>
                    <a:pt x="179" y="139"/>
                    <a:pt x="165" y="144"/>
                    <a:pt x="151" y="147"/>
                  </a:cubicBezTo>
                  <a:cubicBezTo>
                    <a:pt x="135" y="150"/>
                    <a:pt x="119" y="150"/>
                    <a:pt x="104" y="146"/>
                  </a:cubicBezTo>
                  <a:cubicBezTo>
                    <a:pt x="77" y="141"/>
                    <a:pt x="53" y="126"/>
                    <a:pt x="31" y="109"/>
                  </a:cubicBezTo>
                  <a:cubicBezTo>
                    <a:pt x="22" y="101"/>
                    <a:pt x="12" y="92"/>
                    <a:pt x="4" y="82"/>
                  </a:cubicBezTo>
                  <a:cubicBezTo>
                    <a:pt x="0" y="78"/>
                    <a:pt x="0" y="72"/>
                    <a:pt x="4" y="68"/>
                  </a:cubicBezTo>
                  <a:cubicBezTo>
                    <a:pt x="6" y="65"/>
                    <a:pt x="9" y="62"/>
                    <a:pt x="12" y="59"/>
                  </a:cubicBezTo>
                  <a:cubicBezTo>
                    <a:pt x="28" y="43"/>
                    <a:pt x="47" y="28"/>
                    <a:pt x="67" y="18"/>
                  </a:cubicBezTo>
                  <a:cubicBezTo>
                    <a:pt x="79" y="11"/>
                    <a:pt x="93" y="6"/>
                    <a:pt x="107" y="3"/>
                  </a:cubicBezTo>
                  <a:cubicBezTo>
                    <a:pt x="123" y="0"/>
                    <a:pt x="138" y="0"/>
                    <a:pt x="154" y="4"/>
                  </a:cubicBezTo>
                  <a:cubicBezTo>
                    <a:pt x="181" y="9"/>
                    <a:pt x="205" y="24"/>
                    <a:pt x="226" y="41"/>
                  </a:cubicBezTo>
                  <a:cubicBezTo>
                    <a:pt x="236" y="49"/>
                    <a:pt x="246" y="58"/>
                    <a:pt x="254" y="68"/>
                  </a:cubicBezTo>
                  <a:cubicBezTo>
                    <a:pt x="256" y="70"/>
                    <a:pt x="257" y="71"/>
                    <a:pt x="257" y="73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moveTo>
                    <a:pt x="129" y="25"/>
                  </a:moveTo>
                  <a:cubicBezTo>
                    <a:pt x="102" y="25"/>
                    <a:pt x="81" y="46"/>
                    <a:pt x="81" y="73"/>
                  </a:cubicBezTo>
                  <a:cubicBezTo>
                    <a:pt x="81" y="100"/>
                    <a:pt x="102" y="121"/>
                    <a:pt x="129" y="121"/>
                  </a:cubicBezTo>
                  <a:cubicBezTo>
                    <a:pt x="156" y="121"/>
                    <a:pt x="177" y="100"/>
                    <a:pt x="177" y="73"/>
                  </a:cubicBezTo>
                  <a:cubicBezTo>
                    <a:pt x="177" y="46"/>
                    <a:pt x="156" y="25"/>
                    <a:pt x="129" y="25"/>
                  </a:cubicBezTo>
                  <a:moveTo>
                    <a:pt x="129" y="97"/>
                  </a:moveTo>
                  <a:cubicBezTo>
                    <a:pt x="116" y="97"/>
                    <a:pt x="105" y="86"/>
                    <a:pt x="105" y="73"/>
                  </a:cubicBezTo>
                  <a:cubicBezTo>
                    <a:pt x="105" y="60"/>
                    <a:pt x="116" y="49"/>
                    <a:pt x="129" y="49"/>
                  </a:cubicBezTo>
                  <a:cubicBezTo>
                    <a:pt x="142" y="49"/>
                    <a:pt x="153" y="60"/>
                    <a:pt x="153" y="73"/>
                  </a:cubicBezTo>
                  <a:cubicBezTo>
                    <a:pt x="153" y="86"/>
                    <a:pt x="142" y="97"/>
                    <a:pt x="129" y="9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4748213" y="3800475"/>
              <a:ext cx="407987" cy="379413"/>
            </a:xfrm>
            <a:custGeom>
              <a:avLst/>
              <a:gdLst>
                <a:gd name="T0" fmla="*/ 334677 w 256"/>
                <a:gd name="T1" fmla="*/ 379413 h 238"/>
                <a:gd name="T2" fmla="*/ 317146 w 256"/>
                <a:gd name="T3" fmla="*/ 360283 h 238"/>
                <a:gd name="T4" fmla="*/ 382488 w 256"/>
                <a:gd name="T5" fmla="*/ 189707 h 238"/>
                <a:gd name="T6" fmla="*/ 317146 w 256"/>
                <a:gd name="T7" fmla="*/ 19130 h 238"/>
                <a:gd name="T8" fmla="*/ 334677 w 256"/>
                <a:gd name="T9" fmla="*/ 0 h 238"/>
                <a:gd name="T10" fmla="*/ 407987 w 256"/>
                <a:gd name="T11" fmla="*/ 189707 h 238"/>
                <a:gd name="T12" fmla="*/ 334677 w 256"/>
                <a:gd name="T13" fmla="*/ 379413 h 238"/>
                <a:gd name="T14" fmla="*/ 285272 w 256"/>
                <a:gd name="T15" fmla="*/ 328399 h 238"/>
                <a:gd name="T16" fmla="*/ 266148 w 256"/>
                <a:gd name="T17" fmla="*/ 310864 h 238"/>
                <a:gd name="T18" fmla="*/ 312365 w 256"/>
                <a:gd name="T19" fmla="*/ 189707 h 238"/>
                <a:gd name="T20" fmla="*/ 266148 w 256"/>
                <a:gd name="T21" fmla="*/ 68549 h 238"/>
                <a:gd name="T22" fmla="*/ 285272 w 256"/>
                <a:gd name="T23" fmla="*/ 51014 h 238"/>
                <a:gd name="T24" fmla="*/ 337864 w 256"/>
                <a:gd name="T25" fmla="*/ 189707 h 238"/>
                <a:gd name="T26" fmla="*/ 285272 w 256"/>
                <a:gd name="T27" fmla="*/ 328399 h 238"/>
                <a:gd name="T28" fmla="*/ 235867 w 256"/>
                <a:gd name="T29" fmla="*/ 278980 h 238"/>
                <a:gd name="T30" fmla="*/ 216743 w 256"/>
                <a:gd name="T31" fmla="*/ 261444 h 238"/>
                <a:gd name="T32" fmla="*/ 242242 w 256"/>
                <a:gd name="T33" fmla="*/ 189707 h 238"/>
                <a:gd name="T34" fmla="*/ 216743 w 256"/>
                <a:gd name="T35" fmla="*/ 117969 h 238"/>
                <a:gd name="T36" fmla="*/ 235867 w 256"/>
                <a:gd name="T37" fmla="*/ 100433 h 238"/>
                <a:gd name="T38" fmla="*/ 267741 w 256"/>
                <a:gd name="T39" fmla="*/ 189707 h 238"/>
                <a:gd name="T40" fmla="*/ 235867 w 256"/>
                <a:gd name="T41" fmla="*/ 278980 h 238"/>
                <a:gd name="T42" fmla="*/ 159370 w 256"/>
                <a:gd name="T43" fmla="*/ 291734 h 238"/>
                <a:gd name="T44" fmla="*/ 148214 w 256"/>
                <a:gd name="T45" fmla="*/ 288545 h 238"/>
                <a:gd name="T46" fmla="*/ 148214 w 256"/>
                <a:gd name="T47" fmla="*/ 288545 h 238"/>
                <a:gd name="T48" fmla="*/ 82872 w 256"/>
                <a:gd name="T49" fmla="*/ 240720 h 238"/>
                <a:gd name="T50" fmla="*/ 19124 w 256"/>
                <a:gd name="T51" fmla="*/ 240720 h 238"/>
                <a:gd name="T52" fmla="*/ 0 w 256"/>
                <a:gd name="T53" fmla="*/ 221590 h 238"/>
                <a:gd name="T54" fmla="*/ 0 w 256"/>
                <a:gd name="T55" fmla="*/ 157823 h 238"/>
                <a:gd name="T56" fmla="*/ 19124 w 256"/>
                <a:gd name="T57" fmla="*/ 138693 h 238"/>
                <a:gd name="T58" fmla="*/ 19124 w 256"/>
                <a:gd name="T59" fmla="*/ 138693 h 238"/>
                <a:gd name="T60" fmla="*/ 82872 w 256"/>
                <a:gd name="T61" fmla="*/ 138693 h 238"/>
                <a:gd name="T62" fmla="*/ 146620 w 256"/>
                <a:gd name="T63" fmla="*/ 86085 h 238"/>
                <a:gd name="T64" fmla="*/ 146620 w 256"/>
                <a:gd name="T65" fmla="*/ 86085 h 238"/>
                <a:gd name="T66" fmla="*/ 159370 w 256"/>
                <a:gd name="T67" fmla="*/ 81303 h 238"/>
                <a:gd name="T68" fmla="*/ 178494 w 256"/>
                <a:gd name="T69" fmla="*/ 100433 h 238"/>
                <a:gd name="T70" fmla="*/ 178494 w 256"/>
                <a:gd name="T71" fmla="*/ 157823 h 238"/>
                <a:gd name="T72" fmla="*/ 178494 w 256"/>
                <a:gd name="T73" fmla="*/ 202460 h 238"/>
                <a:gd name="T74" fmla="*/ 178494 w 256"/>
                <a:gd name="T75" fmla="*/ 221590 h 238"/>
                <a:gd name="T76" fmla="*/ 178494 w 256"/>
                <a:gd name="T77" fmla="*/ 240720 h 238"/>
                <a:gd name="T78" fmla="*/ 178494 w 256"/>
                <a:gd name="T79" fmla="*/ 272603 h 238"/>
                <a:gd name="T80" fmla="*/ 159370 w 256"/>
                <a:gd name="T81" fmla="*/ 291734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238">
                  <a:moveTo>
                    <a:pt x="210" y="238"/>
                  </a:moveTo>
                  <a:cubicBezTo>
                    <a:pt x="199" y="226"/>
                    <a:pt x="199" y="226"/>
                    <a:pt x="199" y="226"/>
                  </a:cubicBezTo>
                  <a:cubicBezTo>
                    <a:pt x="224" y="198"/>
                    <a:pt x="240" y="160"/>
                    <a:pt x="240" y="119"/>
                  </a:cubicBezTo>
                  <a:cubicBezTo>
                    <a:pt x="240" y="78"/>
                    <a:pt x="224" y="40"/>
                    <a:pt x="199" y="12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39" y="32"/>
                    <a:pt x="256" y="73"/>
                    <a:pt x="256" y="119"/>
                  </a:cubicBezTo>
                  <a:cubicBezTo>
                    <a:pt x="256" y="165"/>
                    <a:pt x="239" y="206"/>
                    <a:pt x="210" y="238"/>
                  </a:cubicBezTo>
                  <a:moveTo>
                    <a:pt x="179" y="206"/>
                  </a:moveTo>
                  <a:cubicBezTo>
                    <a:pt x="167" y="195"/>
                    <a:pt x="167" y="195"/>
                    <a:pt x="167" y="195"/>
                  </a:cubicBezTo>
                  <a:cubicBezTo>
                    <a:pt x="185" y="175"/>
                    <a:pt x="196" y="148"/>
                    <a:pt x="196" y="119"/>
                  </a:cubicBezTo>
                  <a:cubicBezTo>
                    <a:pt x="196" y="90"/>
                    <a:pt x="185" y="63"/>
                    <a:pt x="167" y="43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99" y="55"/>
                    <a:pt x="212" y="85"/>
                    <a:pt x="212" y="119"/>
                  </a:cubicBezTo>
                  <a:cubicBezTo>
                    <a:pt x="212" y="153"/>
                    <a:pt x="199" y="183"/>
                    <a:pt x="179" y="206"/>
                  </a:cubicBezTo>
                  <a:moveTo>
                    <a:pt x="148" y="175"/>
                  </a:moveTo>
                  <a:cubicBezTo>
                    <a:pt x="136" y="164"/>
                    <a:pt x="136" y="164"/>
                    <a:pt x="136" y="164"/>
                  </a:cubicBezTo>
                  <a:cubicBezTo>
                    <a:pt x="146" y="152"/>
                    <a:pt x="152" y="136"/>
                    <a:pt x="152" y="119"/>
                  </a:cubicBezTo>
                  <a:cubicBezTo>
                    <a:pt x="152" y="102"/>
                    <a:pt x="146" y="86"/>
                    <a:pt x="136" y="74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60" y="78"/>
                    <a:pt x="168" y="98"/>
                    <a:pt x="168" y="119"/>
                  </a:cubicBezTo>
                  <a:cubicBezTo>
                    <a:pt x="168" y="140"/>
                    <a:pt x="160" y="160"/>
                    <a:pt x="148" y="175"/>
                  </a:cubicBezTo>
                  <a:moveTo>
                    <a:pt x="100" y="183"/>
                  </a:moveTo>
                  <a:cubicBezTo>
                    <a:pt x="97" y="183"/>
                    <a:pt x="95" y="182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5" y="151"/>
                    <a:pt x="0" y="146"/>
                    <a:pt x="0" y="13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2"/>
                    <a:pt x="5" y="87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5" y="52"/>
                    <a:pt x="97" y="51"/>
                    <a:pt x="100" y="51"/>
                  </a:cubicBezTo>
                  <a:cubicBezTo>
                    <a:pt x="107" y="51"/>
                    <a:pt x="112" y="56"/>
                    <a:pt x="112" y="63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8"/>
                    <a:pt x="107" y="183"/>
                    <a:pt x="100" y="18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4032250" y="3851275"/>
              <a:ext cx="338138" cy="277813"/>
            </a:xfrm>
            <a:custGeom>
              <a:avLst/>
              <a:gdLst>
                <a:gd name="T0" fmla="*/ 285503 w 212"/>
                <a:gd name="T1" fmla="*/ 277813 h 174"/>
                <a:gd name="T2" fmla="*/ 266363 w 212"/>
                <a:gd name="T3" fmla="*/ 260250 h 174"/>
                <a:gd name="T4" fmla="*/ 312618 w 212"/>
                <a:gd name="T5" fmla="*/ 138907 h 174"/>
                <a:gd name="T6" fmla="*/ 266363 w 212"/>
                <a:gd name="T7" fmla="*/ 17563 h 174"/>
                <a:gd name="T8" fmla="*/ 285503 w 212"/>
                <a:gd name="T9" fmla="*/ 0 h 174"/>
                <a:gd name="T10" fmla="*/ 338138 w 212"/>
                <a:gd name="T11" fmla="*/ 138907 h 174"/>
                <a:gd name="T12" fmla="*/ 285503 w 212"/>
                <a:gd name="T13" fmla="*/ 277813 h 174"/>
                <a:gd name="T14" fmla="*/ 236059 w 212"/>
                <a:gd name="T15" fmla="*/ 228318 h 174"/>
                <a:gd name="T16" fmla="*/ 216919 w 212"/>
                <a:gd name="T17" fmla="*/ 210755 h 174"/>
                <a:gd name="T18" fmla="*/ 242439 w 212"/>
                <a:gd name="T19" fmla="*/ 138907 h 174"/>
                <a:gd name="T20" fmla="*/ 216919 w 212"/>
                <a:gd name="T21" fmla="*/ 67058 h 174"/>
                <a:gd name="T22" fmla="*/ 236059 w 212"/>
                <a:gd name="T23" fmla="*/ 49495 h 174"/>
                <a:gd name="T24" fmla="*/ 267958 w 212"/>
                <a:gd name="T25" fmla="*/ 138907 h 174"/>
                <a:gd name="T26" fmla="*/ 236059 w 212"/>
                <a:gd name="T27" fmla="*/ 228318 h 174"/>
                <a:gd name="T28" fmla="*/ 159499 w 212"/>
                <a:gd name="T29" fmla="*/ 241091 h 174"/>
                <a:gd name="T30" fmla="*/ 148334 w 212"/>
                <a:gd name="T31" fmla="*/ 237897 h 174"/>
                <a:gd name="T32" fmla="*/ 148334 w 212"/>
                <a:gd name="T33" fmla="*/ 237897 h 174"/>
                <a:gd name="T34" fmla="*/ 82940 w 212"/>
                <a:gd name="T35" fmla="*/ 189999 h 174"/>
                <a:gd name="T36" fmla="*/ 19140 w 212"/>
                <a:gd name="T37" fmla="*/ 189999 h 174"/>
                <a:gd name="T38" fmla="*/ 0 w 212"/>
                <a:gd name="T39" fmla="*/ 170839 h 174"/>
                <a:gd name="T40" fmla="*/ 0 w 212"/>
                <a:gd name="T41" fmla="*/ 106974 h 174"/>
                <a:gd name="T42" fmla="*/ 19140 w 212"/>
                <a:gd name="T43" fmla="*/ 87814 h 174"/>
                <a:gd name="T44" fmla="*/ 19140 w 212"/>
                <a:gd name="T45" fmla="*/ 87814 h 174"/>
                <a:gd name="T46" fmla="*/ 82940 w 212"/>
                <a:gd name="T47" fmla="*/ 87814 h 174"/>
                <a:gd name="T48" fmla="*/ 146739 w 212"/>
                <a:gd name="T49" fmla="*/ 35126 h 174"/>
                <a:gd name="T50" fmla="*/ 146739 w 212"/>
                <a:gd name="T51" fmla="*/ 35126 h 174"/>
                <a:gd name="T52" fmla="*/ 159499 w 212"/>
                <a:gd name="T53" fmla="*/ 30336 h 174"/>
                <a:gd name="T54" fmla="*/ 178639 w 212"/>
                <a:gd name="T55" fmla="*/ 49495 h 174"/>
                <a:gd name="T56" fmla="*/ 178639 w 212"/>
                <a:gd name="T57" fmla="*/ 106974 h 174"/>
                <a:gd name="T58" fmla="*/ 178639 w 212"/>
                <a:gd name="T59" fmla="*/ 151680 h 174"/>
                <a:gd name="T60" fmla="*/ 178639 w 212"/>
                <a:gd name="T61" fmla="*/ 170839 h 174"/>
                <a:gd name="T62" fmla="*/ 178639 w 212"/>
                <a:gd name="T63" fmla="*/ 189999 h 174"/>
                <a:gd name="T64" fmla="*/ 178639 w 212"/>
                <a:gd name="T65" fmla="*/ 221931 h 174"/>
                <a:gd name="T66" fmla="*/ 159499 w 212"/>
                <a:gd name="T67" fmla="*/ 241091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2" h="174">
                  <a:moveTo>
                    <a:pt x="179" y="174"/>
                  </a:moveTo>
                  <a:cubicBezTo>
                    <a:pt x="167" y="163"/>
                    <a:pt x="167" y="163"/>
                    <a:pt x="167" y="163"/>
                  </a:cubicBezTo>
                  <a:cubicBezTo>
                    <a:pt x="185" y="143"/>
                    <a:pt x="196" y="116"/>
                    <a:pt x="196" y="87"/>
                  </a:cubicBezTo>
                  <a:cubicBezTo>
                    <a:pt x="196" y="58"/>
                    <a:pt x="185" y="31"/>
                    <a:pt x="167" y="11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99" y="23"/>
                    <a:pt x="212" y="53"/>
                    <a:pt x="212" y="87"/>
                  </a:cubicBezTo>
                  <a:cubicBezTo>
                    <a:pt x="212" y="121"/>
                    <a:pt x="199" y="151"/>
                    <a:pt x="179" y="174"/>
                  </a:cubicBezTo>
                  <a:moveTo>
                    <a:pt x="148" y="143"/>
                  </a:moveTo>
                  <a:cubicBezTo>
                    <a:pt x="136" y="132"/>
                    <a:pt x="136" y="132"/>
                    <a:pt x="136" y="132"/>
                  </a:cubicBezTo>
                  <a:cubicBezTo>
                    <a:pt x="146" y="120"/>
                    <a:pt x="152" y="104"/>
                    <a:pt x="152" y="87"/>
                  </a:cubicBezTo>
                  <a:cubicBezTo>
                    <a:pt x="152" y="70"/>
                    <a:pt x="146" y="54"/>
                    <a:pt x="136" y="42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60" y="46"/>
                    <a:pt x="168" y="66"/>
                    <a:pt x="168" y="87"/>
                  </a:cubicBezTo>
                  <a:cubicBezTo>
                    <a:pt x="168" y="108"/>
                    <a:pt x="160" y="128"/>
                    <a:pt x="148" y="143"/>
                  </a:cubicBezTo>
                  <a:moveTo>
                    <a:pt x="100" y="151"/>
                  </a:moveTo>
                  <a:cubicBezTo>
                    <a:pt x="97" y="151"/>
                    <a:pt x="95" y="150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5" y="119"/>
                    <a:pt x="0" y="114"/>
                    <a:pt x="0" y="10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5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5" y="20"/>
                    <a:pt x="97" y="19"/>
                    <a:pt x="100" y="19"/>
                  </a:cubicBezTo>
                  <a:cubicBezTo>
                    <a:pt x="107" y="19"/>
                    <a:pt x="112" y="24"/>
                    <a:pt x="112" y="31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46"/>
                    <a:pt x="107" y="151"/>
                    <a:pt x="100" y="15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3316288" y="3881438"/>
              <a:ext cx="268287" cy="211137"/>
            </a:xfrm>
            <a:custGeom>
              <a:avLst/>
              <a:gdLst>
                <a:gd name="T0" fmla="*/ 236348 w 168"/>
                <a:gd name="T1" fmla="*/ 198341 h 132"/>
                <a:gd name="T2" fmla="*/ 217185 w 168"/>
                <a:gd name="T3" fmla="*/ 180746 h 132"/>
                <a:gd name="T4" fmla="*/ 242736 w 168"/>
                <a:gd name="T5" fmla="*/ 108768 h 132"/>
                <a:gd name="T6" fmla="*/ 217185 w 168"/>
                <a:gd name="T7" fmla="*/ 36789 h 132"/>
                <a:gd name="T8" fmla="*/ 236348 w 168"/>
                <a:gd name="T9" fmla="*/ 19194 h 132"/>
                <a:gd name="T10" fmla="*/ 268287 w 168"/>
                <a:gd name="T11" fmla="*/ 108768 h 132"/>
                <a:gd name="T12" fmla="*/ 236348 w 168"/>
                <a:gd name="T13" fmla="*/ 198341 h 132"/>
                <a:gd name="T14" fmla="*/ 159695 w 168"/>
                <a:gd name="T15" fmla="*/ 211137 h 132"/>
                <a:gd name="T16" fmla="*/ 148516 w 168"/>
                <a:gd name="T17" fmla="*/ 207938 h 132"/>
                <a:gd name="T18" fmla="*/ 148516 w 168"/>
                <a:gd name="T19" fmla="*/ 207938 h 132"/>
                <a:gd name="T20" fmla="*/ 83041 w 168"/>
                <a:gd name="T21" fmla="*/ 159952 h 132"/>
                <a:gd name="T22" fmla="*/ 19163 w 168"/>
                <a:gd name="T23" fmla="*/ 159952 h 132"/>
                <a:gd name="T24" fmla="*/ 0 w 168"/>
                <a:gd name="T25" fmla="*/ 140758 h 132"/>
                <a:gd name="T26" fmla="*/ 0 w 168"/>
                <a:gd name="T27" fmla="*/ 76777 h 132"/>
                <a:gd name="T28" fmla="*/ 19163 w 168"/>
                <a:gd name="T29" fmla="*/ 57583 h 132"/>
                <a:gd name="T30" fmla="*/ 19163 w 168"/>
                <a:gd name="T31" fmla="*/ 57583 h 132"/>
                <a:gd name="T32" fmla="*/ 83041 w 168"/>
                <a:gd name="T33" fmla="*/ 57583 h 132"/>
                <a:gd name="T34" fmla="*/ 146919 w 168"/>
                <a:gd name="T35" fmla="*/ 4799 h 132"/>
                <a:gd name="T36" fmla="*/ 146919 w 168"/>
                <a:gd name="T37" fmla="*/ 4799 h 132"/>
                <a:gd name="T38" fmla="*/ 159695 w 168"/>
                <a:gd name="T39" fmla="*/ 0 h 132"/>
                <a:gd name="T40" fmla="*/ 178858 w 168"/>
                <a:gd name="T41" fmla="*/ 19194 h 132"/>
                <a:gd name="T42" fmla="*/ 178858 w 168"/>
                <a:gd name="T43" fmla="*/ 76777 h 132"/>
                <a:gd name="T44" fmla="*/ 178858 w 168"/>
                <a:gd name="T45" fmla="*/ 121564 h 132"/>
                <a:gd name="T46" fmla="*/ 178858 w 168"/>
                <a:gd name="T47" fmla="*/ 140758 h 132"/>
                <a:gd name="T48" fmla="*/ 178858 w 168"/>
                <a:gd name="T49" fmla="*/ 159952 h 132"/>
                <a:gd name="T50" fmla="*/ 178858 w 168"/>
                <a:gd name="T51" fmla="*/ 191943 h 132"/>
                <a:gd name="T52" fmla="*/ 159695 w 168"/>
                <a:gd name="T53" fmla="*/ 211137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8" h="132">
                  <a:moveTo>
                    <a:pt x="148" y="124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46" y="101"/>
                    <a:pt x="152" y="85"/>
                    <a:pt x="152" y="68"/>
                  </a:cubicBezTo>
                  <a:cubicBezTo>
                    <a:pt x="152" y="51"/>
                    <a:pt x="146" y="35"/>
                    <a:pt x="136" y="2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60" y="27"/>
                    <a:pt x="168" y="47"/>
                    <a:pt x="168" y="68"/>
                  </a:cubicBezTo>
                  <a:cubicBezTo>
                    <a:pt x="168" y="89"/>
                    <a:pt x="160" y="109"/>
                    <a:pt x="148" y="124"/>
                  </a:cubicBezTo>
                  <a:moveTo>
                    <a:pt x="100" y="132"/>
                  </a:moveTo>
                  <a:cubicBezTo>
                    <a:pt x="97" y="132"/>
                    <a:pt x="95" y="131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5" y="1"/>
                    <a:pt x="97" y="0"/>
                    <a:pt x="100" y="0"/>
                  </a:cubicBezTo>
                  <a:cubicBezTo>
                    <a:pt x="107" y="0"/>
                    <a:pt x="112" y="5"/>
                    <a:pt x="112" y="12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7"/>
                    <a:pt x="107" y="132"/>
                    <a:pt x="100" y="13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2640013" y="3881438"/>
              <a:ext cx="331787" cy="211137"/>
            </a:xfrm>
            <a:custGeom>
              <a:avLst/>
              <a:gdLst>
                <a:gd name="T0" fmla="*/ 325406 w 208"/>
                <a:gd name="T1" fmla="*/ 83175 h 132"/>
                <a:gd name="T2" fmla="*/ 301480 w 208"/>
                <a:gd name="T3" fmla="*/ 108768 h 132"/>
                <a:gd name="T4" fmla="*/ 325406 w 208"/>
                <a:gd name="T5" fmla="*/ 134360 h 132"/>
                <a:gd name="T6" fmla="*/ 331787 w 208"/>
                <a:gd name="T7" fmla="*/ 147156 h 132"/>
                <a:gd name="T8" fmla="*/ 312645 w 208"/>
                <a:gd name="T9" fmla="*/ 166350 h 132"/>
                <a:gd name="T10" fmla="*/ 299884 w 208"/>
                <a:gd name="T11" fmla="*/ 159952 h 132"/>
                <a:gd name="T12" fmla="*/ 274362 w 208"/>
                <a:gd name="T13" fmla="*/ 135959 h 132"/>
                <a:gd name="T14" fmla="*/ 248840 w 208"/>
                <a:gd name="T15" fmla="*/ 159952 h 132"/>
                <a:gd name="T16" fmla="*/ 236079 w 208"/>
                <a:gd name="T17" fmla="*/ 166350 h 132"/>
                <a:gd name="T18" fmla="*/ 216938 w 208"/>
                <a:gd name="T19" fmla="*/ 147156 h 132"/>
                <a:gd name="T20" fmla="*/ 223318 w 208"/>
                <a:gd name="T21" fmla="*/ 134360 h 132"/>
                <a:gd name="T22" fmla="*/ 247245 w 208"/>
                <a:gd name="T23" fmla="*/ 108768 h 132"/>
                <a:gd name="T24" fmla="*/ 223318 w 208"/>
                <a:gd name="T25" fmla="*/ 83175 h 132"/>
                <a:gd name="T26" fmla="*/ 216938 w 208"/>
                <a:gd name="T27" fmla="*/ 70379 h 132"/>
                <a:gd name="T28" fmla="*/ 236079 w 208"/>
                <a:gd name="T29" fmla="*/ 51185 h 132"/>
                <a:gd name="T30" fmla="*/ 248840 w 208"/>
                <a:gd name="T31" fmla="*/ 57583 h 132"/>
                <a:gd name="T32" fmla="*/ 274362 w 208"/>
                <a:gd name="T33" fmla="*/ 81576 h 132"/>
                <a:gd name="T34" fmla="*/ 299884 w 208"/>
                <a:gd name="T35" fmla="*/ 57583 h 132"/>
                <a:gd name="T36" fmla="*/ 312645 w 208"/>
                <a:gd name="T37" fmla="*/ 51185 h 132"/>
                <a:gd name="T38" fmla="*/ 331787 w 208"/>
                <a:gd name="T39" fmla="*/ 70379 h 132"/>
                <a:gd name="T40" fmla="*/ 325406 w 208"/>
                <a:gd name="T41" fmla="*/ 83175 h 132"/>
                <a:gd name="T42" fmla="*/ 159513 w 208"/>
                <a:gd name="T43" fmla="*/ 211137 h 132"/>
                <a:gd name="T44" fmla="*/ 148347 w 208"/>
                <a:gd name="T45" fmla="*/ 207938 h 132"/>
                <a:gd name="T46" fmla="*/ 148347 w 208"/>
                <a:gd name="T47" fmla="*/ 207938 h 132"/>
                <a:gd name="T48" fmla="*/ 82947 w 208"/>
                <a:gd name="T49" fmla="*/ 159952 h 132"/>
                <a:gd name="T50" fmla="*/ 19142 w 208"/>
                <a:gd name="T51" fmla="*/ 159952 h 132"/>
                <a:gd name="T52" fmla="*/ 0 w 208"/>
                <a:gd name="T53" fmla="*/ 140758 h 132"/>
                <a:gd name="T54" fmla="*/ 0 w 208"/>
                <a:gd name="T55" fmla="*/ 76777 h 132"/>
                <a:gd name="T56" fmla="*/ 19142 w 208"/>
                <a:gd name="T57" fmla="*/ 57583 h 132"/>
                <a:gd name="T58" fmla="*/ 19142 w 208"/>
                <a:gd name="T59" fmla="*/ 57583 h 132"/>
                <a:gd name="T60" fmla="*/ 82947 w 208"/>
                <a:gd name="T61" fmla="*/ 57583 h 132"/>
                <a:gd name="T62" fmla="*/ 146752 w 208"/>
                <a:gd name="T63" fmla="*/ 4799 h 132"/>
                <a:gd name="T64" fmla="*/ 146752 w 208"/>
                <a:gd name="T65" fmla="*/ 4799 h 132"/>
                <a:gd name="T66" fmla="*/ 159513 w 208"/>
                <a:gd name="T67" fmla="*/ 0 h 132"/>
                <a:gd name="T68" fmla="*/ 178655 w 208"/>
                <a:gd name="T69" fmla="*/ 19194 h 132"/>
                <a:gd name="T70" fmla="*/ 178655 w 208"/>
                <a:gd name="T71" fmla="*/ 76777 h 132"/>
                <a:gd name="T72" fmla="*/ 178655 w 208"/>
                <a:gd name="T73" fmla="*/ 121564 h 132"/>
                <a:gd name="T74" fmla="*/ 178655 w 208"/>
                <a:gd name="T75" fmla="*/ 140758 h 132"/>
                <a:gd name="T76" fmla="*/ 178655 w 208"/>
                <a:gd name="T77" fmla="*/ 159952 h 132"/>
                <a:gd name="T78" fmla="*/ 178655 w 208"/>
                <a:gd name="T79" fmla="*/ 191943 h 132"/>
                <a:gd name="T80" fmla="*/ 159513 w 208"/>
                <a:gd name="T81" fmla="*/ 211137 h 1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8" h="132">
                  <a:moveTo>
                    <a:pt x="204" y="52"/>
                  </a:moveTo>
                  <a:cubicBezTo>
                    <a:pt x="189" y="68"/>
                    <a:pt x="189" y="68"/>
                    <a:pt x="189" y="68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7" y="86"/>
                    <a:pt x="208" y="89"/>
                    <a:pt x="208" y="92"/>
                  </a:cubicBezTo>
                  <a:cubicBezTo>
                    <a:pt x="208" y="99"/>
                    <a:pt x="203" y="104"/>
                    <a:pt x="196" y="104"/>
                  </a:cubicBezTo>
                  <a:cubicBezTo>
                    <a:pt x="193" y="104"/>
                    <a:pt x="190" y="103"/>
                    <a:pt x="188" y="100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4" y="103"/>
                    <a:pt x="151" y="104"/>
                    <a:pt x="148" y="104"/>
                  </a:cubicBezTo>
                  <a:cubicBezTo>
                    <a:pt x="141" y="104"/>
                    <a:pt x="136" y="99"/>
                    <a:pt x="136" y="92"/>
                  </a:cubicBezTo>
                  <a:cubicBezTo>
                    <a:pt x="136" y="89"/>
                    <a:pt x="137" y="86"/>
                    <a:pt x="140" y="84"/>
                  </a:cubicBezTo>
                  <a:cubicBezTo>
                    <a:pt x="155" y="68"/>
                    <a:pt x="155" y="68"/>
                    <a:pt x="155" y="68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0"/>
                    <a:pt x="136" y="47"/>
                    <a:pt x="136" y="44"/>
                  </a:cubicBezTo>
                  <a:cubicBezTo>
                    <a:pt x="136" y="37"/>
                    <a:pt x="141" y="32"/>
                    <a:pt x="148" y="32"/>
                  </a:cubicBezTo>
                  <a:cubicBezTo>
                    <a:pt x="151" y="32"/>
                    <a:pt x="154" y="33"/>
                    <a:pt x="156" y="36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90" y="33"/>
                    <a:pt x="193" y="32"/>
                    <a:pt x="196" y="32"/>
                  </a:cubicBezTo>
                  <a:cubicBezTo>
                    <a:pt x="203" y="32"/>
                    <a:pt x="208" y="37"/>
                    <a:pt x="208" y="44"/>
                  </a:cubicBezTo>
                  <a:cubicBezTo>
                    <a:pt x="208" y="47"/>
                    <a:pt x="207" y="50"/>
                    <a:pt x="204" y="52"/>
                  </a:cubicBezTo>
                  <a:moveTo>
                    <a:pt x="100" y="132"/>
                  </a:moveTo>
                  <a:cubicBezTo>
                    <a:pt x="97" y="132"/>
                    <a:pt x="95" y="131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5" y="1"/>
                    <a:pt x="97" y="0"/>
                    <a:pt x="100" y="0"/>
                  </a:cubicBezTo>
                  <a:cubicBezTo>
                    <a:pt x="107" y="0"/>
                    <a:pt x="112" y="5"/>
                    <a:pt x="112" y="12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7"/>
                    <a:pt x="107" y="132"/>
                    <a:pt x="100" y="13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1924050" y="3881438"/>
              <a:ext cx="333375" cy="211137"/>
            </a:xfrm>
            <a:custGeom>
              <a:avLst/>
              <a:gdLst>
                <a:gd name="T0" fmla="*/ 314142 w 208"/>
                <a:gd name="T1" fmla="*/ 127962 h 132"/>
                <a:gd name="T2" fmla="*/ 237209 w 208"/>
                <a:gd name="T3" fmla="*/ 127962 h 132"/>
                <a:gd name="T4" fmla="*/ 217976 w 208"/>
                <a:gd name="T5" fmla="*/ 108768 h 132"/>
                <a:gd name="T6" fmla="*/ 237209 w 208"/>
                <a:gd name="T7" fmla="*/ 89573 h 132"/>
                <a:gd name="T8" fmla="*/ 314142 w 208"/>
                <a:gd name="T9" fmla="*/ 89573 h 132"/>
                <a:gd name="T10" fmla="*/ 333375 w 208"/>
                <a:gd name="T11" fmla="*/ 108768 h 132"/>
                <a:gd name="T12" fmla="*/ 314142 w 208"/>
                <a:gd name="T13" fmla="*/ 127962 h 132"/>
                <a:gd name="T14" fmla="*/ 160276 w 208"/>
                <a:gd name="T15" fmla="*/ 211137 h 132"/>
                <a:gd name="T16" fmla="*/ 149057 w 208"/>
                <a:gd name="T17" fmla="*/ 207938 h 132"/>
                <a:gd name="T18" fmla="*/ 149057 w 208"/>
                <a:gd name="T19" fmla="*/ 207938 h 132"/>
                <a:gd name="T20" fmla="*/ 83344 w 208"/>
                <a:gd name="T21" fmla="*/ 159952 h 132"/>
                <a:gd name="T22" fmla="*/ 19233 w 208"/>
                <a:gd name="T23" fmla="*/ 159952 h 132"/>
                <a:gd name="T24" fmla="*/ 0 w 208"/>
                <a:gd name="T25" fmla="*/ 140758 h 132"/>
                <a:gd name="T26" fmla="*/ 0 w 208"/>
                <a:gd name="T27" fmla="*/ 76777 h 132"/>
                <a:gd name="T28" fmla="*/ 19233 w 208"/>
                <a:gd name="T29" fmla="*/ 57583 h 132"/>
                <a:gd name="T30" fmla="*/ 19233 w 208"/>
                <a:gd name="T31" fmla="*/ 57583 h 132"/>
                <a:gd name="T32" fmla="*/ 83344 w 208"/>
                <a:gd name="T33" fmla="*/ 57583 h 132"/>
                <a:gd name="T34" fmla="*/ 147454 w 208"/>
                <a:gd name="T35" fmla="*/ 4799 h 132"/>
                <a:gd name="T36" fmla="*/ 147454 w 208"/>
                <a:gd name="T37" fmla="*/ 4799 h 132"/>
                <a:gd name="T38" fmla="*/ 160276 w 208"/>
                <a:gd name="T39" fmla="*/ 0 h 132"/>
                <a:gd name="T40" fmla="*/ 179510 w 208"/>
                <a:gd name="T41" fmla="*/ 19194 h 132"/>
                <a:gd name="T42" fmla="*/ 179510 w 208"/>
                <a:gd name="T43" fmla="*/ 76777 h 132"/>
                <a:gd name="T44" fmla="*/ 179510 w 208"/>
                <a:gd name="T45" fmla="*/ 121564 h 132"/>
                <a:gd name="T46" fmla="*/ 179510 w 208"/>
                <a:gd name="T47" fmla="*/ 140758 h 132"/>
                <a:gd name="T48" fmla="*/ 179510 w 208"/>
                <a:gd name="T49" fmla="*/ 159952 h 132"/>
                <a:gd name="T50" fmla="*/ 179510 w 208"/>
                <a:gd name="T51" fmla="*/ 191943 h 132"/>
                <a:gd name="T52" fmla="*/ 160276 w 208"/>
                <a:gd name="T53" fmla="*/ 211137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8" h="132">
                  <a:moveTo>
                    <a:pt x="196" y="80"/>
                  </a:moveTo>
                  <a:cubicBezTo>
                    <a:pt x="148" y="80"/>
                    <a:pt x="148" y="80"/>
                    <a:pt x="148" y="80"/>
                  </a:cubicBezTo>
                  <a:cubicBezTo>
                    <a:pt x="141" y="80"/>
                    <a:pt x="136" y="75"/>
                    <a:pt x="136" y="68"/>
                  </a:cubicBezTo>
                  <a:cubicBezTo>
                    <a:pt x="136" y="61"/>
                    <a:pt x="141" y="56"/>
                    <a:pt x="148" y="56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3" y="56"/>
                    <a:pt x="208" y="61"/>
                    <a:pt x="208" y="68"/>
                  </a:cubicBezTo>
                  <a:cubicBezTo>
                    <a:pt x="208" y="75"/>
                    <a:pt x="203" y="80"/>
                    <a:pt x="196" y="80"/>
                  </a:cubicBezTo>
                  <a:moveTo>
                    <a:pt x="100" y="132"/>
                  </a:moveTo>
                  <a:cubicBezTo>
                    <a:pt x="97" y="132"/>
                    <a:pt x="95" y="131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5" y="1"/>
                    <a:pt x="97" y="0"/>
                    <a:pt x="100" y="0"/>
                  </a:cubicBezTo>
                  <a:cubicBezTo>
                    <a:pt x="107" y="0"/>
                    <a:pt x="112" y="5"/>
                    <a:pt x="112" y="12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7"/>
                    <a:pt x="107" y="132"/>
                    <a:pt x="100" y="13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1209675" y="3881438"/>
              <a:ext cx="331788" cy="211137"/>
            </a:xfrm>
            <a:custGeom>
              <a:avLst/>
              <a:gdLst>
                <a:gd name="T0" fmla="*/ 312646 w 208"/>
                <a:gd name="T1" fmla="*/ 127962 h 132"/>
                <a:gd name="T2" fmla="*/ 293505 w 208"/>
                <a:gd name="T3" fmla="*/ 127962 h 132"/>
                <a:gd name="T4" fmla="*/ 293505 w 208"/>
                <a:gd name="T5" fmla="*/ 147156 h 132"/>
                <a:gd name="T6" fmla="*/ 274363 w 208"/>
                <a:gd name="T7" fmla="*/ 166350 h 132"/>
                <a:gd name="T8" fmla="*/ 255222 w 208"/>
                <a:gd name="T9" fmla="*/ 147156 h 132"/>
                <a:gd name="T10" fmla="*/ 255222 w 208"/>
                <a:gd name="T11" fmla="*/ 127962 h 132"/>
                <a:gd name="T12" fmla="*/ 236080 w 208"/>
                <a:gd name="T13" fmla="*/ 127962 h 132"/>
                <a:gd name="T14" fmla="*/ 216938 w 208"/>
                <a:gd name="T15" fmla="*/ 108768 h 132"/>
                <a:gd name="T16" fmla="*/ 236080 w 208"/>
                <a:gd name="T17" fmla="*/ 89573 h 132"/>
                <a:gd name="T18" fmla="*/ 255222 w 208"/>
                <a:gd name="T19" fmla="*/ 89573 h 132"/>
                <a:gd name="T20" fmla="*/ 255222 w 208"/>
                <a:gd name="T21" fmla="*/ 70379 h 132"/>
                <a:gd name="T22" fmla="*/ 274363 w 208"/>
                <a:gd name="T23" fmla="*/ 51185 h 132"/>
                <a:gd name="T24" fmla="*/ 293505 w 208"/>
                <a:gd name="T25" fmla="*/ 70379 h 132"/>
                <a:gd name="T26" fmla="*/ 293505 w 208"/>
                <a:gd name="T27" fmla="*/ 89573 h 132"/>
                <a:gd name="T28" fmla="*/ 312646 w 208"/>
                <a:gd name="T29" fmla="*/ 89573 h 132"/>
                <a:gd name="T30" fmla="*/ 331788 w 208"/>
                <a:gd name="T31" fmla="*/ 108768 h 132"/>
                <a:gd name="T32" fmla="*/ 312646 w 208"/>
                <a:gd name="T33" fmla="*/ 127962 h 132"/>
                <a:gd name="T34" fmla="*/ 159513 w 208"/>
                <a:gd name="T35" fmla="*/ 211137 h 132"/>
                <a:gd name="T36" fmla="*/ 148348 w 208"/>
                <a:gd name="T37" fmla="*/ 207938 h 132"/>
                <a:gd name="T38" fmla="*/ 148348 w 208"/>
                <a:gd name="T39" fmla="*/ 207938 h 132"/>
                <a:gd name="T40" fmla="*/ 82947 w 208"/>
                <a:gd name="T41" fmla="*/ 159952 h 132"/>
                <a:gd name="T42" fmla="*/ 19142 w 208"/>
                <a:gd name="T43" fmla="*/ 159952 h 132"/>
                <a:gd name="T44" fmla="*/ 0 w 208"/>
                <a:gd name="T45" fmla="*/ 140758 h 132"/>
                <a:gd name="T46" fmla="*/ 0 w 208"/>
                <a:gd name="T47" fmla="*/ 76777 h 132"/>
                <a:gd name="T48" fmla="*/ 19142 w 208"/>
                <a:gd name="T49" fmla="*/ 57583 h 132"/>
                <a:gd name="T50" fmla="*/ 19142 w 208"/>
                <a:gd name="T51" fmla="*/ 57583 h 132"/>
                <a:gd name="T52" fmla="*/ 82947 w 208"/>
                <a:gd name="T53" fmla="*/ 57583 h 132"/>
                <a:gd name="T54" fmla="*/ 146752 w 208"/>
                <a:gd name="T55" fmla="*/ 4799 h 132"/>
                <a:gd name="T56" fmla="*/ 146752 w 208"/>
                <a:gd name="T57" fmla="*/ 4799 h 132"/>
                <a:gd name="T58" fmla="*/ 159513 w 208"/>
                <a:gd name="T59" fmla="*/ 0 h 132"/>
                <a:gd name="T60" fmla="*/ 178655 w 208"/>
                <a:gd name="T61" fmla="*/ 19194 h 132"/>
                <a:gd name="T62" fmla="*/ 178655 w 208"/>
                <a:gd name="T63" fmla="*/ 76777 h 132"/>
                <a:gd name="T64" fmla="*/ 178655 w 208"/>
                <a:gd name="T65" fmla="*/ 121564 h 132"/>
                <a:gd name="T66" fmla="*/ 178655 w 208"/>
                <a:gd name="T67" fmla="*/ 140758 h 132"/>
                <a:gd name="T68" fmla="*/ 178655 w 208"/>
                <a:gd name="T69" fmla="*/ 159952 h 132"/>
                <a:gd name="T70" fmla="*/ 178655 w 208"/>
                <a:gd name="T71" fmla="*/ 191943 h 132"/>
                <a:gd name="T72" fmla="*/ 159513 w 208"/>
                <a:gd name="T73" fmla="*/ 211137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132">
                  <a:moveTo>
                    <a:pt x="196" y="80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99"/>
                    <a:pt x="179" y="104"/>
                    <a:pt x="172" y="104"/>
                  </a:cubicBezTo>
                  <a:cubicBezTo>
                    <a:pt x="165" y="104"/>
                    <a:pt x="160" y="99"/>
                    <a:pt x="160" y="92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1" y="80"/>
                    <a:pt x="136" y="75"/>
                    <a:pt x="136" y="68"/>
                  </a:cubicBezTo>
                  <a:cubicBezTo>
                    <a:pt x="136" y="61"/>
                    <a:pt x="141" y="56"/>
                    <a:pt x="148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37"/>
                    <a:pt x="165" y="32"/>
                    <a:pt x="172" y="32"/>
                  </a:cubicBezTo>
                  <a:cubicBezTo>
                    <a:pt x="179" y="32"/>
                    <a:pt x="184" y="37"/>
                    <a:pt x="184" y="44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3" y="56"/>
                    <a:pt x="208" y="61"/>
                    <a:pt x="208" y="68"/>
                  </a:cubicBezTo>
                  <a:cubicBezTo>
                    <a:pt x="208" y="75"/>
                    <a:pt x="203" y="80"/>
                    <a:pt x="196" y="80"/>
                  </a:cubicBezTo>
                  <a:moveTo>
                    <a:pt x="100" y="132"/>
                  </a:moveTo>
                  <a:cubicBezTo>
                    <a:pt x="97" y="132"/>
                    <a:pt x="95" y="131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5" y="1"/>
                    <a:pt x="97" y="0"/>
                    <a:pt x="100" y="0"/>
                  </a:cubicBezTo>
                  <a:cubicBezTo>
                    <a:pt x="107" y="0"/>
                    <a:pt x="112" y="5"/>
                    <a:pt x="112" y="12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7"/>
                    <a:pt x="107" y="132"/>
                    <a:pt x="100" y="13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534988" y="3881438"/>
              <a:ext cx="255587" cy="211137"/>
            </a:xfrm>
            <a:custGeom>
              <a:avLst/>
              <a:gdLst>
                <a:gd name="T0" fmla="*/ 250795 w 160"/>
                <a:gd name="T1" fmla="*/ 33590 h 132"/>
                <a:gd name="T2" fmla="*/ 14377 w 160"/>
                <a:gd name="T3" fmla="*/ 195142 h 132"/>
                <a:gd name="T4" fmla="*/ 9585 w 160"/>
                <a:gd name="T5" fmla="*/ 196741 h 132"/>
                <a:gd name="T6" fmla="*/ 0 w 160"/>
                <a:gd name="T7" fmla="*/ 187144 h 132"/>
                <a:gd name="T8" fmla="*/ 3195 w 160"/>
                <a:gd name="T9" fmla="*/ 179147 h 132"/>
                <a:gd name="T10" fmla="*/ 241210 w 160"/>
                <a:gd name="T11" fmla="*/ 17595 h 132"/>
                <a:gd name="T12" fmla="*/ 246002 w 160"/>
                <a:gd name="T13" fmla="*/ 15995 h 132"/>
                <a:gd name="T14" fmla="*/ 255587 w 160"/>
                <a:gd name="T15" fmla="*/ 25592 h 132"/>
                <a:gd name="T16" fmla="*/ 250795 w 160"/>
                <a:gd name="T17" fmla="*/ 33590 h 132"/>
                <a:gd name="T18" fmla="*/ 28754 w 160"/>
                <a:gd name="T19" fmla="*/ 76777 h 132"/>
                <a:gd name="T20" fmla="*/ 47923 w 160"/>
                <a:gd name="T21" fmla="*/ 57583 h 132"/>
                <a:gd name="T22" fmla="*/ 47923 w 160"/>
                <a:gd name="T23" fmla="*/ 57583 h 132"/>
                <a:gd name="T24" fmla="*/ 111819 w 160"/>
                <a:gd name="T25" fmla="*/ 57583 h 132"/>
                <a:gd name="T26" fmla="*/ 175716 w 160"/>
                <a:gd name="T27" fmla="*/ 4799 h 132"/>
                <a:gd name="T28" fmla="*/ 175716 w 160"/>
                <a:gd name="T29" fmla="*/ 4799 h 132"/>
                <a:gd name="T30" fmla="*/ 188495 w 160"/>
                <a:gd name="T31" fmla="*/ 0 h 132"/>
                <a:gd name="T32" fmla="*/ 207664 w 160"/>
                <a:gd name="T33" fmla="*/ 17595 h 132"/>
                <a:gd name="T34" fmla="*/ 28754 w 160"/>
                <a:gd name="T35" fmla="*/ 139158 h 132"/>
                <a:gd name="T36" fmla="*/ 28754 w 160"/>
                <a:gd name="T37" fmla="*/ 76777 h 132"/>
                <a:gd name="T38" fmla="*/ 207664 w 160"/>
                <a:gd name="T39" fmla="*/ 121564 h 132"/>
                <a:gd name="T40" fmla="*/ 207664 w 160"/>
                <a:gd name="T41" fmla="*/ 140758 h 132"/>
                <a:gd name="T42" fmla="*/ 207664 w 160"/>
                <a:gd name="T43" fmla="*/ 159952 h 132"/>
                <a:gd name="T44" fmla="*/ 207664 w 160"/>
                <a:gd name="T45" fmla="*/ 191943 h 132"/>
                <a:gd name="T46" fmla="*/ 188495 w 160"/>
                <a:gd name="T47" fmla="*/ 211137 h 132"/>
                <a:gd name="T48" fmla="*/ 177313 w 160"/>
                <a:gd name="T49" fmla="*/ 207938 h 132"/>
                <a:gd name="T50" fmla="*/ 177313 w 160"/>
                <a:gd name="T51" fmla="*/ 207938 h 132"/>
                <a:gd name="T52" fmla="*/ 111819 w 160"/>
                <a:gd name="T53" fmla="*/ 159952 h 132"/>
                <a:gd name="T54" fmla="*/ 99040 w 160"/>
                <a:gd name="T55" fmla="*/ 159952 h 132"/>
                <a:gd name="T56" fmla="*/ 207664 w 160"/>
                <a:gd name="T57" fmla="*/ 86374 h 132"/>
                <a:gd name="T58" fmla="*/ 207664 w 160"/>
                <a:gd name="T59" fmla="*/ 121564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0" h="132">
                  <a:moveTo>
                    <a:pt x="157" y="21"/>
                  </a:moveTo>
                  <a:cubicBezTo>
                    <a:pt x="9" y="122"/>
                    <a:pt x="9" y="122"/>
                    <a:pt x="9" y="122"/>
                  </a:cubicBezTo>
                  <a:cubicBezTo>
                    <a:pt x="8" y="122"/>
                    <a:pt x="7" y="123"/>
                    <a:pt x="6" y="123"/>
                  </a:cubicBezTo>
                  <a:cubicBezTo>
                    <a:pt x="2" y="123"/>
                    <a:pt x="0" y="120"/>
                    <a:pt x="0" y="117"/>
                  </a:cubicBezTo>
                  <a:cubicBezTo>
                    <a:pt x="0" y="115"/>
                    <a:pt x="1" y="113"/>
                    <a:pt x="2" y="112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2" y="11"/>
                    <a:pt x="153" y="10"/>
                    <a:pt x="154" y="10"/>
                  </a:cubicBezTo>
                  <a:cubicBezTo>
                    <a:pt x="157" y="10"/>
                    <a:pt x="160" y="13"/>
                    <a:pt x="160" y="16"/>
                  </a:cubicBezTo>
                  <a:cubicBezTo>
                    <a:pt x="160" y="18"/>
                    <a:pt x="159" y="20"/>
                    <a:pt x="157" y="21"/>
                  </a:cubicBezTo>
                  <a:moveTo>
                    <a:pt x="18" y="48"/>
                  </a:moveTo>
                  <a:cubicBezTo>
                    <a:pt x="18" y="41"/>
                    <a:pt x="23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1"/>
                    <a:pt x="115" y="0"/>
                    <a:pt x="118" y="0"/>
                  </a:cubicBezTo>
                  <a:cubicBezTo>
                    <a:pt x="124" y="0"/>
                    <a:pt x="129" y="5"/>
                    <a:pt x="130" y="11"/>
                  </a:cubicBezTo>
                  <a:cubicBezTo>
                    <a:pt x="18" y="87"/>
                    <a:pt x="18" y="87"/>
                    <a:pt x="18" y="87"/>
                  </a:cubicBezTo>
                  <a:lnTo>
                    <a:pt x="18" y="48"/>
                  </a:lnTo>
                  <a:close/>
                  <a:moveTo>
                    <a:pt x="130" y="76"/>
                  </a:moveTo>
                  <a:cubicBezTo>
                    <a:pt x="130" y="88"/>
                    <a:pt x="130" y="88"/>
                    <a:pt x="130" y="88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7"/>
                    <a:pt x="125" y="132"/>
                    <a:pt x="118" y="132"/>
                  </a:cubicBezTo>
                  <a:cubicBezTo>
                    <a:pt x="115" y="132"/>
                    <a:pt x="113" y="131"/>
                    <a:pt x="111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130" y="54"/>
                    <a:pt x="130" y="54"/>
                    <a:pt x="130" y="54"/>
                  </a:cubicBezTo>
                  <a:lnTo>
                    <a:pt x="130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8323263" y="3070225"/>
              <a:ext cx="409575" cy="409575"/>
            </a:xfrm>
            <a:custGeom>
              <a:avLst/>
              <a:gdLst>
                <a:gd name="T0" fmla="*/ 326380 w 256"/>
                <a:gd name="T1" fmla="*/ 313581 h 256"/>
                <a:gd name="T2" fmla="*/ 326380 w 256"/>
                <a:gd name="T3" fmla="*/ 287982 h 256"/>
                <a:gd name="T4" fmla="*/ 326380 w 256"/>
                <a:gd name="T5" fmla="*/ 236786 h 256"/>
                <a:gd name="T6" fmla="*/ 83195 w 256"/>
                <a:gd name="T7" fmla="*/ 217587 h 256"/>
                <a:gd name="T8" fmla="*/ 83195 w 256"/>
                <a:gd name="T9" fmla="*/ 255984 h 256"/>
                <a:gd name="T10" fmla="*/ 83195 w 256"/>
                <a:gd name="T11" fmla="*/ 294382 h 256"/>
                <a:gd name="T12" fmla="*/ 19199 w 256"/>
                <a:gd name="T13" fmla="*/ 313581 h 256"/>
                <a:gd name="T14" fmla="*/ 0 w 256"/>
                <a:gd name="T15" fmla="*/ 115193 h 256"/>
                <a:gd name="T16" fmla="*/ 390376 w 256"/>
                <a:gd name="T17" fmla="*/ 95994 h 256"/>
                <a:gd name="T18" fmla="*/ 409575 w 256"/>
                <a:gd name="T19" fmla="*/ 294382 h 256"/>
                <a:gd name="T20" fmla="*/ 57596 w 256"/>
                <a:gd name="T21" fmla="*/ 134392 h 256"/>
                <a:gd name="T22" fmla="*/ 57596 w 256"/>
                <a:gd name="T23" fmla="*/ 172789 h 256"/>
                <a:gd name="T24" fmla="*/ 57596 w 256"/>
                <a:gd name="T25" fmla="*/ 134392 h 256"/>
                <a:gd name="T26" fmla="*/ 102394 w 256"/>
                <a:gd name="T27" fmla="*/ 76795 h 256"/>
                <a:gd name="T28" fmla="*/ 102394 w 256"/>
                <a:gd name="T29" fmla="*/ 19199 h 256"/>
                <a:gd name="T30" fmla="*/ 121593 w 256"/>
                <a:gd name="T31" fmla="*/ 0 h 256"/>
                <a:gd name="T32" fmla="*/ 289582 w 256"/>
                <a:gd name="T33" fmla="*/ 0 h 256"/>
                <a:gd name="T34" fmla="*/ 291182 w 256"/>
                <a:gd name="T35" fmla="*/ 0 h 256"/>
                <a:gd name="T36" fmla="*/ 297582 w 256"/>
                <a:gd name="T37" fmla="*/ 3200 h 256"/>
                <a:gd name="T38" fmla="*/ 300782 w 256"/>
                <a:gd name="T39" fmla="*/ 4800 h 256"/>
                <a:gd name="T40" fmla="*/ 300782 w 256"/>
                <a:gd name="T41" fmla="*/ 4800 h 256"/>
                <a:gd name="T42" fmla="*/ 303981 w 256"/>
                <a:gd name="T43" fmla="*/ 8000 h 256"/>
                <a:gd name="T44" fmla="*/ 307181 w 256"/>
                <a:gd name="T45" fmla="*/ 19199 h 256"/>
                <a:gd name="T46" fmla="*/ 307181 w 256"/>
                <a:gd name="T47" fmla="*/ 76795 h 256"/>
                <a:gd name="T48" fmla="*/ 307181 w 256"/>
                <a:gd name="T49" fmla="*/ 371177 h 256"/>
                <a:gd name="T50" fmla="*/ 307181 w 256"/>
                <a:gd name="T51" fmla="*/ 390376 h 256"/>
                <a:gd name="T52" fmla="*/ 121593 w 256"/>
                <a:gd name="T53" fmla="*/ 409575 h 256"/>
                <a:gd name="T54" fmla="*/ 102394 w 256"/>
                <a:gd name="T55" fmla="*/ 377577 h 256"/>
                <a:gd name="T56" fmla="*/ 102394 w 256"/>
                <a:gd name="T57" fmla="*/ 275183 h 256"/>
                <a:gd name="T58" fmla="*/ 307181 w 256"/>
                <a:gd name="T59" fmla="*/ 236786 h 256"/>
                <a:gd name="T60" fmla="*/ 268784 w 256"/>
                <a:gd name="T61" fmla="*/ 275183 h 256"/>
                <a:gd name="T62" fmla="*/ 140791 w 256"/>
                <a:gd name="T63" fmla="*/ 294382 h 256"/>
                <a:gd name="T64" fmla="*/ 268784 w 256"/>
                <a:gd name="T65" fmla="*/ 275183 h 256"/>
                <a:gd name="T66" fmla="*/ 140791 w 256"/>
                <a:gd name="T67" fmla="*/ 313581 h 256"/>
                <a:gd name="T68" fmla="*/ 268784 w 256"/>
                <a:gd name="T69" fmla="*/ 332780 h 256"/>
                <a:gd name="T70" fmla="*/ 268784 w 256"/>
                <a:gd name="T71" fmla="*/ 351979 h 256"/>
                <a:gd name="T72" fmla="*/ 140791 w 256"/>
                <a:gd name="T73" fmla="*/ 371177 h 256"/>
                <a:gd name="T74" fmla="*/ 268784 w 256"/>
                <a:gd name="T75" fmla="*/ 351979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6" h="256">
                  <a:moveTo>
                    <a:pt x="244" y="196"/>
                  </a:moveTo>
                  <a:cubicBezTo>
                    <a:pt x="204" y="196"/>
                    <a:pt x="204" y="196"/>
                    <a:pt x="204" y="196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36" y="84"/>
                  </a:moveTo>
                  <a:cubicBezTo>
                    <a:pt x="29" y="84"/>
                    <a:pt x="24" y="89"/>
                    <a:pt x="24" y="96"/>
                  </a:cubicBezTo>
                  <a:cubicBezTo>
                    <a:pt x="24" y="103"/>
                    <a:pt x="29" y="108"/>
                    <a:pt x="36" y="108"/>
                  </a:cubicBezTo>
                  <a:cubicBezTo>
                    <a:pt x="43" y="108"/>
                    <a:pt x="48" y="103"/>
                    <a:pt x="48" y="96"/>
                  </a:cubicBezTo>
                  <a:cubicBezTo>
                    <a:pt x="48" y="89"/>
                    <a:pt x="43" y="84"/>
                    <a:pt x="36" y="84"/>
                  </a:cubicBezTo>
                  <a:moveTo>
                    <a:pt x="19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4" y="9"/>
                    <a:pt x="65" y="7"/>
                  </a:cubicBezTo>
                  <a:cubicBezTo>
                    <a:pt x="67" y="3"/>
                    <a:pt x="71" y="0"/>
                    <a:pt x="76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80" y="0"/>
                    <a:pt x="181" y="0"/>
                  </a:cubicBezTo>
                  <a:cubicBezTo>
                    <a:pt x="181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1"/>
                    <a:pt x="185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9" y="4"/>
                    <a:pt x="189" y="5"/>
                    <a:pt x="190" y="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91" y="7"/>
                    <a:pt x="192" y="9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lnTo>
                    <a:pt x="192" y="48"/>
                  </a:lnTo>
                  <a:close/>
                  <a:moveTo>
                    <a:pt x="192" y="172"/>
                  </a:moveTo>
                  <a:cubicBezTo>
                    <a:pt x="192" y="232"/>
                    <a:pt x="192" y="232"/>
                    <a:pt x="192" y="232"/>
                  </a:cubicBezTo>
                  <a:cubicBezTo>
                    <a:pt x="192" y="236"/>
                    <a:pt x="192" y="236"/>
                    <a:pt x="192" y="236"/>
                  </a:cubicBezTo>
                  <a:cubicBezTo>
                    <a:pt x="192" y="244"/>
                    <a:pt x="192" y="244"/>
                    <a:pt x="192" y="244"/>
                  </a:cubicBezTo>
                  <a:cubicBezTo>
                    <a:pt x="192" y="251"/>
                    <a:pt x="187" y="256"/>
                    <a:pt x="180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69" y="256"/>
                    <a:pt x="64" y="251"/>
                    <a:pt x="64" y="244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192" y="148"/>
                    <a:pt x="192" y="148"/>
                    <a:pt x="192" y="148"/>
                  </a:cubicBezTo>
                  <a:lnTo>
                    <a:pt x="192" y="172"/>
                  </a:lnTo>
                  <a:close/>
                  <a:moveTo>
                    <a:pt x="168" y="172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168" y="184"/>
                    <a:pt x="168" y="184"/>
                    <a:pt x="168" y="184"/>
                  </a:cubicBezTo>
                  <a:lnTo>
                    <a:pt x="168" y="172"/>
                  </a:lnTo>
                  <a:close/>
                  <a:moveTo>
                    <a:pt x="168" y="196"/>
                  </a:moveTo>
                  <a:cubicBezTo>
                    <a:pt x="88" y="196"/>
                    <a:pt x="88" y="196"/>
                    <a:pt x="88" y="196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168" y="208"/>
                    <a:pt x="168" y="208"/>
                    <a:pt x="168" y="208"/>
                  </a:cubicBezTo>
                  <a:lnTo>
                    <a:pt x="168" y="196"/>
                  </a:lnTo>
                  <a:close/>
                  <a:moveTo>
                    <a:pt x="168" y="220"/>
                  </a:moveTo>
                  <a:cubicBezTo>
                    <a:pt x="88" y="220"/>
                    <a:pt x="88" y="220"/>
                    <a:pt x="88" y="220"/>
                  </a:cubicBezTo>
                  <a:cubicBezTo>
                    <a:pt x="88" y="232"/>
                    <a:pt x="88" y="232"/>
                    <a:pt x="88" y="232"/>
                  </a:cubicBezTo>
                  <a:cubicBezTo>
                    <a:pt x="168" y="232"/>
                    <a:pt x="168" y="232"/>
                    <a:pt x="168" y="232"/>
                  </a:cubicBezTo>
                  <a:lnTo>
                    <a:pt x="168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7608888" y="3089275"/>
              <a:ext cx="407987" cy="369888"/>
            </a:xfrm>
            <a:custGeom>
              <a:avLst/>
              <a:gdLst>
                <a:gd name="T0" fmla="*/ 403206 w 256"/>
                <a:gd name="T1" fmla="*/ 363511 h 232"/>
                <a:gd name="T2" fmla="*/ 277304 w 256"/>
                <a:gd name="T3" fmla="*/ 215237 h 232"/>
                <a:gd name="T4" fmla="*/ 401612 w 256"/>
                <a:gd name="T5" fmla="*/ 94066 h 232"/>
                <a:gd name="T6" fmla="*/ 407987 w 256"/>
                <a:gd name="T7" fmla="*/ 108415 h 232"/>
                <a:gd name="T8" fmla="*/ 407987 w 256"/>
                <a:gd name="T9" fmla="*/ 350756 h 232"/>
                <a:gd name="T10" fmla="*/ 403206 w 256"/>
                <a:gd name="T11" fmla="*/ 363511 h 232"/>
                <a:gd name="T12" fmla="*/ 6375 w 256"/>
                <a:gd name="T13" fmla="*/ 94066 h 232"/>
                <a:gd name="T14" fmla="*/ 19124 w 256"/>
                <a:gd name="T15" fmla="*/ 89283 h 232"/>
                <a:gd name="T16" fmla="*/ 130683 w 256"/>
                <a:gd name="T17" fmla="*/ 89283 h 232"/>
                <a:gd name="T18" fmla="*/ 159370 w 256"/>
                <a:gd name="T19" fmla="*/ 102038 h 232"/>
                <a:gd name="T20" fmla="*/ 165745 w 256"/>
                <a:gd name="T21" fmla="*/ 102038 h 232"/>
                <a:gd name="T22" fmla="*/ 165745 w 256"/>
                <a:gd name="T23" fmla="*/ 153057 h 232"/>
                <a:gd name="T24" fmla="*/ 203994 w 256"/>
                <a:gd name="T25" fmla="*/ 191321 h 232"/>
                <a:gd name="T26" fmla="*/ 242242 w 256"/>
                <a:gd name="T27" fmla="*/ 153057 h 232"/>
                <a:gd name="T28" fmla="*/ 242242 w 256"/>
                <a:gd name="T29" fmla="*/ 102038 h 232"/>
                <a:gd name="T30" fmla="*/ 248617 w 256"/>
                <a:gd name="T31" fmla="*/ 102038 h 232"/>
                <a:gd name="T32" fmla="*/ 277304 w 256"/>
                <a:gd name="T33" fmla="*/ 89283 h 232"/>
                <a:gd name="T34" fmla="*/ 388863 w 256"/>
                <a:gd name="T35" fmla="*/ 89283 h 232"/>
                <a:gd name="T36" fmla="*/ 401612 w 256"/>
                <a:gd name="T37" fmla="*/ 94066 h 232"/>
                <a:gd name="T38" fmla="*/ 203994 w 256"/>
                <a:gd name="T39" fmla="*/ 248718 h 232"/>
                <a:gd name="T40" fmla="*/ 6375 w 256"/>
                <a:gd name="T41" fmla="*/ 94066 h 232"/>
                <a:gd name="T42" fmla="*/ 248617 w 256"/>
                <a:gd name="T43" fmla="*/ 82906 h 232"/>
                <a:gd name="T44" fmla="*/ 235867 w 256"/>
                <a:gd name="T45" fmla="*/ 76529 h 232"/>
                <a:gd name="T46" fmla="*/ 223118 w 256"/>
                <a:gd name="T47" fmla="*/ 65368 h 232"/>
                <a:gd name="T48" fmla="*/ 223118 w 256"/>
                <a:gd name="T49" fmla="*/ 153057 h 232"/>
                <a:gd name="T50" fmla="*/ 203994 w 256"/>
                <a:gd name="T51" fmla="*/ 172189 h 232"/>
                <a:gd name="T52" fmla="*/ 184869 w 256"/>
                <a:gd name="T53" fmla="*/ 153057 h 232"/>
                <a:gd name="T54" fmla="*/ 184869 w 256"/>
                <a:gd name="T55" fmla="*/ 65368 h 232"/>
                <a:gd name="T56" fmla="*/ 172120 w 256"/>
                <a:gd name="T57" fmla="*/ 76529 h 232"/>
                <a:gd name="T58" fmla="*/ 159370 w 256"/>
                <a:gd name="T59" fmla="*/ 82906 h 232"/>
                <a:gd name="T60" fmla="*/ 140246 w 256"/>
                <a:gd name="T61" fmla="*/ 63774 h 232"/>
                <a:gd name="T62" fmla="*/ 146620 w 256"/>
                <a:gd name="T63" fmla="*/ 51019 h 232"/>
                <a:gd name="T64" fmla="*/ 191244 w 256"/>
                <a:gd name="T65" fmla="*/ 6377 h 232"/>
                <a:gd name="T66" fmla="*/ 203994 w 256"/>
                <a:gd name="T67" fmla="*/ 0 h 232"/>
                <a:gd name="T68" fmla="*/ 216743 w 256"/>
                <a:gd name="T69" fmla="*/ 6377 h 232"/>
                <a:gd name="T70" fmla="*/ 261367 w 256"/>
                <a:gd name="T71" fmla="*/ 51019 h 232"/>
                <a:gd name="T72" fmla="*/ 267741 w 256"/>
                <a:gd name="T73" fmla="*/ 63774 h 232"/>
                <a:gd name="T74" fmla="*/ 248617 w 256"/>
                <a:gd name="T75" fmla="*/ 82906 h 232"/>
                <a:gd name="T76" fmla="*/ 4781 w 256"/>
                <a:gd name="T77" fmla="*/ 363511 h 232"/>
                <a:gd name="T78" fmla="*/ 0 w 256"/>
                <a:gd name="T79" fmla="*/ 350756 h 232"/>
                <a:gd name="T80" fmla="*/ 0 w 256"/>
                <a:gd name="T81" fmla="*/ 108415 h 232"/>
                <a:gd name="T82" fmla="*/ 6375 w 256"/>
                <a:gd name="T83" fmla="*/ 94066 h 232"/>
                <a:gd name="T84" fmla="*/ 130683 w 256"/>
                <a:gd name="T85" fmla="*/ 215237 h 232"/>
                <a:gd name="T86" fmla="*/ 4781 w 256"/>
                <a:gd name="T87" fmla="*/ 363511 h 232"/>
                <a:gd name="T88" fmla="*/ 203994 w 256"/>
                <a:gd name="T89" fmla="*/ 286982 h 232"/>
                <a:gd name="T90" fmla="*/ 256586 w 256"/>
                <a:gd name="T91" fmla="*/ 235963 h 232"/>
                <a:gd name="T92" fmla="*/ 401612 w 256"/>
                <a:gd name="T93" fmla="*/ 365105 h 232"/>
                <a:gd name="T94" fmla="*/ 388863 w 256"/>
                <a:gd name="T95" fmla="*/ 369888 h 232"/>
                <a:gd name="T96" fmla="*/ 19124 w 256"/>
                <a:gd name="T97" fmla="*/ 369888 h 232"/>
                <a:gd name="T98" fmla="*/ 6375 w 256"/>
                <a:gd name="T99" fmla="*/ 365105 h 232"/>
                <a:gd name="T100" fmla="*/ 151401 w 256"/>
                <a:gd name="T101" fmla="*/ 235963 h 232"/>
                <a:gd name="T102" fmla="*/ 203994 w 256"/>
                <a:gd name="T103" fmla="*/ 286982 h 2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6" h="232">
                  <a:moveTo>
                    <a:pt x="253" y="228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55" y="62"/>
                    <a:pt x="256" y="65"/>
                    <a:pt x="256" y="68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3"/>
                    <a:pt x="255" y="226"/>
                    <a:pt x="253" y="228"/>
                  </a:cubicBezTo>
                  <a:moveTo>
                    <a:pt x="4" y="59"/>
                  </a:moveTo>
                  <a:cubicBezTo>
                    <a:pt x="6" y="57"/>
                    <a:pt x="9" y="56"/>
                    <a:pt x="1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7" y="61"/>
                    <a:pt x="93" y="64"/>
                    <a:pt x="100" y="64"/>
                  </a:cubicBezTo>
                  <a:cubicBezTo>
                    <a:pt x="101" y="64"/>
                    <a:pt x="103" y="64"/>
                    <a:pt x="104" y="64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109"/>
                    <a:pt x="115" y="120"/>
                    <a:pt x="128" y="120"/>
                  </a:cubicBezTo>
                  <a:cubicBezTo>
                    <a:pt x="141" y="120"/>
                    <a:pt x="152" y="109"/>
                    <a:pt x="152" y="96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5" y="64"/>
                    <a:pt x="156" y="64"/>
                  </a:cubicBezTo>
                  <a:cubicBezTo>
                    <a:pt x="163" y="64"/>
                    <a:pt x="169" y="61"/>
                    <a:pt x="174" y="56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7" y="56"/>
                    <a:pt x="250" y="57"/>
                    <a:pt x="252" y="59"/>
                  </a:cubicBezTo>
                  <a:cubicBezTo>
                    <a:pt x="128" y="156"/>
                    <a:pt x="128" y="156"/>
                    <a:pt x="128" y="156"/>
                  </a:cubicBezTo>
                  <a:lnTo>
                    <a:pt x="4" y="59"/>
                  </a:lnTo>
                  <a:close/>
                  <a:moveTo>
                    <a:pt x="156" y="52"/>
                  </a:moveTo>
                  <a:cubicBezTo>
                    <a:pt x="153" y="52"/>
                    <a:pt x="150" y="51"/>
                    <a:pt x="148" y="4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103"/>
                    <a:pt x="135" y="108"/>
                    <a:pt x="128" y="108"/>
                  </a:cubicBezTo>
                  <a:cubicBezTo>
                    <a:pt x="121" y="108"/>
                    <a:pt x="116" y="103"/>
                    <a:pt x="116" y="96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6" y="51"/>
                    <a:pt x="103" y="52"/>
                    <a:pt x="100" y="52"/>
                  </a:cubicBezTo>
                  <a:cubicBezTo>
                    <a:pt x="93" y="52"/>
                    <a:pt x="88" y="47"/>
                    <a:pt x="88" y="40"/>
                  </a:cubicBezTo>
                  <a:cubicBezTo>
                    <a:pt x="88" y="37"/>
                    <a:pt x="89" y="34"/>
                    <a:pt x="92" y="32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31" y="0"/>
                    <a:pt x="134" y="1"/>
                    <a:pt x="136" y="4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7" y="34"/>
                    <a:pt x="168" y="37"/>
                    <a:pt x="168" y="40"/>
                  </a:cubicBezTo>
                  <a:cubicBezTo>
                    <a:pt x="168" y="47"/>
                    <a:pt x="163" y="52"/>
                    <a:pt x="156" y="52"/>
                  </a:cubicBezTo>
                  <a:moveTo>
                    <a:pt x="3" y="228"/>
                  </a:moveTo>
                  <a:cubicBezTo>
                    <a:pt x="1" y="226"/>
                    <a:pt x="0" y="223"/>
                    <a:pt x="0" y="22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82" y="135"/>
                    <a:pt x="82" y="135"/>
                    <a:pt x="82" y="135"/>
                  </a:cubicBezTo>
                  <a:lnTo>
                    <a:pt x="3" y="228"/>
                  </a:lnTo>
                  <a:close/>
                  <a:moveTo>
                    <a:pt x="128" y="180"/>
                  </a:moveTo>
                  <a:cubicBezTo>
                    <a:pt x="161" y="148"/>
                    <a:pt x="161" y="148"/>
                    <a:pt x="161" y="148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50" y="231"/>
                    <a:pt x="247" y="232"/>
                    <a:pt x="24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9" y="232"/>
                    <a:pt x="6" y="231"/>
                    <a:pt x="4" y="229"/>
                  </a:cubicBezTo>
                  <a:cubicBezTo>
                    <a:pt x="95" y="148"/>
                    <a:pt x="95" y="148"/>
                    <a:pt x="95" y="148"/>
                  </a:cubicBezTo>
                  <a:lnTo>
                    <a:pt x="128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6892925" y="3089275"/>
              <a:ext cx="409575" cy="369888"/>
            </a:xfrm>
            <a:custGeom>
              <a:avLst/>
              <a:gdLst>
                <a:gd name="T0" fmla="*/ 404775 w 256"/>
                <a:gd name="T1" fmla="*/ 363511 h 232"/>
                <a:gd name="T2" fmla="*/ 278383 w 256"/>
                <a:gd name="T3" fmla="*/ 215237 h 232"/>
                <a:gd name="T4" fmla="*/ 403175 w 256"/>
                <a:gd name="T5" fmla="*/ 94066 h 232"/>
                <a:gd name="T6" fmla="*/ 409575 w 256"/>
                <a:gd name="T7" fmla="*/ 108415 h 232"/>
                <a:gd name="T8" fmla="*/ 409575 w 256"/>
                <a:gd name="T9" fmla="*/ 350756 h 232"/>
                <a:gd name="T10" fmla="*/ 404775 w 256"/>
                <a:gd name="T11" fmla="*/ 363511 h 232"/>
                <a:gd name="T12" fmla="*/ 6400 w 256"/>
                <a:gd name="T13" fmla="*/ 94066 h 232"/>
                <a:gd name="T14" fmla="*/ 19199 w 256"/>
                <a:gd name="T15" fmla="*/ 89283 h 232"/>
                <a:gd name="T16" fmla="*/ 126392 w 256"/>
                <a:gd name="T17" fmla="*/ 89283 h 232"/>
                <a:gd name="T18" fmla="*/ 121593 w 256"/>
                <a:gd name="T19" fmla="*/ 108415 h 232"/>
                <a:gd name="T20" fmla="*/ 132792 w 256"/>
                <a:gd name="T21" fmla="*/ 135519 h 232"/>
                <a:gd name="T22" fmla="*/ 177589 w 256"/>
                <a:gd name="T23" fmla="*/ 180161 h 232"/>
                <a:gd name="T24" fmla="*/ 204788 w 256"/>
                <a:gd name="T25" fmla="*/ 191321 h 232"/>
                <a:gd name="T26" fmla="*/ 231986 w 256"/>
                <a:gd name="T27" fmla="*/ 180161 h 232"/>
                <a:gd name="T28" fmla="*/ 276783 w 256"/>
                <a:gd name="T29" fmla="*/ 135519 h 232"/>
                <a:gd name="T30" fmla="*/ 287982 w 256"/>
                <a:gd name="T31" fmla="*/ 108415 h 232"/>
                <a:gd name="T32" fmla="*/ 283183 w 256"/>
                <a:gd name="T33" fmla="*/ 89283 h 232"/>
                <a:gd name="T34" fmla="*/ 390376 w 256"/>
                <a:gd name="T35" fmla="*/ 89283 h 232"/>
                <a:gd name="T36" fmla="*/ 403175 w 256"/>
                <a:gd name="T37" fmla="*/ 94066 h 232"/>
                <a:gd name="T38" fmla="*/ 204788 w 256"/>
                <a:gd name="T39" fmla="*/ 248718 h 232"/>
                <a:gd name="T40" fmla="*/ 6400 w 256"/>
                <a:gd name="T41" fmla="*/ 94066 h 232"/>
                <a:gd name="T42" fmla="*/ 217587 w 256"/>
                <a:gd name="T43" fmla="*/ 165812 h 232"/>
                <a:gd name="T44" fmla="*/ 204788 w 256"/>
                <a:gd name="T45" fmla="*/ 172189 h 232"/>
                <a:gd name="T46" fmla="*/ 191988 w 256"/>
                <a:gd name="T47" fmla="*/ 165812 h 232"/>
                <a:gd name="T48" fmla="*/ 147191 w 256"/>
                <a:gd name="T49" fmla="*/ 121170 h 232"/>
                <a:gd name="T50" fmla="*/ 140791 w 256"/>
                <a:gd name="T51" fmla="*/ 108415 h 232"/>
                <a:gd name="T52" fmla="*/ 159990 w 256"/>
                <a:gd name="T53" fmla="*/ 89283 h 232"/>
                <a:gd name="T54" fmla="*/ 172789 w 256"/>
                <a:gd name="T55" fmla="*/ 95661 h 232"/>
                <a:gd name="T56" fmla="*/ 185589 w 256"/>
                <a:gd name="T57" fmla="*/ 106821 h 232"/>
                <a:gd name="T58" fmla="*/ 185589 w 256"/>
                <a:gd name="T59" fmla="*/ 19132 h 232"/>
                <a:gd name="T60" fmla="*/ 204788 w 256"/>
                <a:gd name="T61" fmla="*/ 0 h 232"/>
                <a:gd name="T62" fmla="*/ 223986 w 256"/>
                <a:gd name="T63" fmla="*/ 19132 h 232"/>
                <a:gd name="T64" fmla="*/ 223986 w 256"/>
                <a:gd name="T65" fmla="*/ 106821 h 232"/>
                <a:gd name="T66" fmla="*/ 236786 w 256"/>
                <a:gd name="T67" fmla="*/ 95661 h 232"/>
                <a:gd name="T68" fmla="*/ 249585 w 256"/>
                <a:gd name="T69" fmla="*/ 89283 h 232"/>
                <a:gd name="T70" fmla="*/ 268784 w 256"/>
                <a:gd name="T71" fmla="*/ 108415 h 232"/>
                <a:gd name="T72" fmla="*/ 262384 w 256"/>
                <a:gd name="T73" fmla="*/ 121170 h 232"/>
                <a:gd name="T74" fmla="*/ 217587 w 256"/>
                <a:gd name="T75" fmla="*/ 165812 h 232"/>
                <a:gd name="T76" fmla="*/ 4800 w 256"/>
                <a:gd name="T77" fmla="*/ 363511 h 232"/>
                <a:gd name="T78" fmla="*/ 0 w 256"/>
                <a:gd name="T79" fmla="*/ 350756 h 232"/>
                <a:gd name="T80" fmla="*/ 0 w 256"/>
                <a:gd name="T81" fmla="*/ 108415 h 232"/>
                <a:gd name="T82" fmla="*/ 6400 w 256"/>
                <a:gd name="T83" fmla="*/ 94066 h 232"/>
                <a:gd name="T84" fmla="*/ 131192 w 256"/>
                <a:gd name="T85" fmla="*/ 215237 h 232"/>
                <a:gd name="T86" fmla="*/ 4800 w 256"/>
                <a:gd name="T87" fmla="*/ 363511 h 232"/>
                <a:gd name="T88" fmla="*/ 204788 w 256"/>
                <a:gd name="T89" fmla="*/ 286982 h 232"/>
                <a:gd name="T90" fmla="*/ 257584 w 256"/>
                <a:gd name="T91" fmla="*/ 235963 h 232"/>
                <a:gd name="T92" fmla="*/ 403175 w 256"/>
                <a:gd name="T93" fmla="*/ 365105 h 232"/>
                <a:gd name="T94" fmla="*/ 390376 w 256"/>
                <a:gd name="T95" fmla="*/ 369888 h 232"/>
                <a:gd name="T96" fmla="*/ 19199 w 256"/>
                <a:gd name="T97" fmla="*/ 369888 h 232"/>
                <a:gd name="T98" fmla="*/ 6400 w 256"/>
                <a:gd name="T99" fmla="*/ 365105 h 232"/>
                <a:gd name="T100" fmla="*/ 151991 w 256"/>
                <a:gd name="T101" fmla="*/ 235963 h 232"/>
                <a:gd name="T102" fmla="*/ 204788 w 256"/>
                <a:gd name="T103" fmla="*/ 286982 h 2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6" h="232">
                  <a:moveTo>
                    <a:pt x="253" y="228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55" y="62"/>
                    <a:pt x="256" y="65"/>
                    <a:pt x="256" y="68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3"/>
                    <a:pt x="255" y="226"/>
                    <a:pt x="253" y="228"/>
                  </a:cubicBezTo>
                  <a:moveTo>
                    <a:pt x="4" y="59"/>
                  </a:moveTo>
                  <a:cubicBezTo>
                    <a:pt x="6" y="57"/>
                    <a:pt x="9" y="56"/>
                    <a:pt x="12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7" y="60"/>
                    <a:pt x="76" y="64"/>
                    <a:pt x="76" y="68"/>
                  </a:cubicBezTo>
                  <a:cubicBezTo>
                    <a:pt x="76" y="75"/>
                    <a:pt x="79" y="81"/>
                    <a:pt x="83" y="85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5" y="117"/>
                    <a:pt x="121" y="120"/>
                    <a:pt x="128" y="120"/>
                  </a:cubicBezTo>
                  <a:cubicBezTo>
                    <a:pt x="135" y="120"/>
                    <a:pt x="141" y="117"/>
                    <a:pt x="145" y="113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7" y="81"/>
                    <a:pt x="180" y="75"/>
                    <a:pt x="180" y="68"/>
                  </a:cubicBezTo>
                  <a:cubicBezTo>
                    <a:pt x="180" y="64"/>
                    <a:pt x="179" y="60"/>
                    <a:pt x="177" y="56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7" y="56"/>
                    <a:pt x="250" y="57"/>
                    <a:pt x="252" y="59"/>
                  </a:cubicBezTo>
                  <a:cubicBezTo>
                    <a:pt x="128" y="156"/>
                    <a:pt x="128" y="156"/>
                    <a:pt x="128" y="156"/>
                  </a:cubicBezTo>
                  <a:lnTo>
                    <a:pt x="4" y="59"/>
                  </a:lnTo>
                  <a:close/>
                  <a:moveTo>
                    <a:pt x="136" y="104"/>
                  </a:moveTo>
                  <a:cubicBezTo>
                    <a:pt x="134" y="107"/>
                    <a:pt x="131" y="108"/>
                    <a:pt x="128" y="108"/>
                  </a:cubicBezTo>
                  <a:cubicBezTo>
                    <a:pt x="125" y="108"/>
                    <a:pt x="122" y="107"/>
                    <a:pt x="120" y="104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9" y="74"/>
                    <a:pt x="88" y="71"/>
                    <a:pt x="88" y="68"/>
                  </a:cubicBezTo>
                  <a:cubicBezTo>
                    <a:pt x="88" y="61"/>
                    <a:pt x="93" y="56"/>
                    <a:pt x="100" y="56"/>
                  </a:cubicBezTo>
                  <a:cubicBezTo>
                    <a:pt x="103" y="56"/>
                    <a:pt x="106" y="57"/>
                    <a:pt x="108" y="60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21" y="0"/>
                    <a:pt x="128" y="0"/>
                  </a:cubicBezTo>
                  <a:cubicBezTo>
                    <a:pt x="135" y="0"/>
                    <a:pt x="140" y="5"/>
                    <a:pt x="140" y="12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0" y="57"/>
                    <a:pt x="153" y="56"/>
                    <a:pt x="156" y="56"/>
                  </a:cubicBezTo>
                  <a:cubicBezTo>
                    <a:pt x="163" y="56"/>
                    <a:pt x="168" y="61"/>
                    <a:pt x="168" y="68"/>
                  </a:cubicBezTo>
                  <a:cubicBezTo>
                    <a:pt x="168" y="71"/>
                    <a:pt x="167" y="74"/>
                    <a:pt x="164" y="76"/>
                  </a:cubicBezTo>
                  <a:lnTo>
                    <a:pt x="136" y="104"/>
                  </a:lnTo>
                  <a:close/>
                  <a:moveTo>
                    <a:pt x="3" y="228"/>
                  </a:moveTo>
                  <a:cubicBezTo>
                    <a:pt x="1" y="226"/>
                    <a:pt x="0" y="223"/>
                    <a:pt x="0" y="22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82" y="135"/>
                    <a:pt x="82" y="135"/>
                    <a:pt x="82" y="135"/>
                  </a:cubicBezTo>
                  <a:lnTo>
                    <a:pt x="3" y="228"/>
                  </a:lnTo>
                  <a:close/>
                  <a:moveTo>
                    <a:pt x="128" y="180"/>
                  </a:moveTo>
                  <a:cubicBezTo>
                    <a:pt x="161" y="148"/>
                    <a:pt x="161" y="148"/>
                    <a:pt x="161" y="148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50" y="231"/>
                    <a:pt x="247" y="232"/>
                    <a:pt x="24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9" y="232"/>
                    <a:pt x="6" y="231"/>
                    <a:pt x="4" y="229"/>
                  </a:cubicBezTo>
                  <a:cubicBezTo>
                    <a:pt x="95" y="148"/>
                    <a:pt x="95" y="148"/>
                    <a:pt x="95" y="148"/>
                  </a:cubicBezTo>
                  <a:lnTo>
                    <a:pt x="128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6178550" y="3133725"/>
              <a:ext cx="407988" cy="280988"/>
            </a:xfrm>
            <a:custGeom>
              <a:avLst/>
              <a:gdLst>
                <a:gd name="T0" fmla="*/ 277304 w 256"/>
                <a:gd name="T1" fmla="*/ 126125 h 176"/>
                <a:gd name="T2" fmla="*/ 401613 w 256"/>
                <a:gd name="T3" fmla="*/ 4790 h 176"/>
                <a:gd name="T4" fmla="*/ 407988 w 256"/>
                <a:gd name="T5" fmla="*/ 19158 h 176"/>
                <a:gd name="T6" fmla="*/ 407988 w 256"/>
                <a:gd name="T7" fmla="*/ 261830 h 176"/>
                <a:gd name="T8" fmla="*/ 403207 w 256"/>
                <a:gd name="T9" fmla="*/ 274602 h 176"/>
                <a:gd name="T10" fmla="*/ 277304 w 256"/>
                <a:gd name="T11" fmla="*/ 126125 h 176"/>
                <a:gd name="T12" fmla="*/ 6375 w 256"/>
                <a:gd name="T13" fmla="*/ 4790 h 176"/>
                <a:gd name="T14" fmla="*/ 19124 w 256"/>
                <a:gd name="T15" fmla="*/ 0 h 176"/>
                <a:gd name="T16" fmla="*/ 388864 w 256"/>
                <a:gd name="T17" fmla="*/ 0 h 176"/>
                <a:gd name="T18" fmla="*/ 401613 w 256"/>
                <a:gd name="T19" fmla="*/ 4790 h 176"/>
                <a:gd name="T20" fmla="*/ 203994 w 256"/>
                <a:gd name="T21" fmla="*/ 159652 h 176"/>
                <a:gd name="T22" fmla="*/ 6375 w 256"/>
                <a:gd name="T23" fmla="*/ 4790 h 176"/>
                <a:gd name="T24" fmla="*/ 4781 w 256"/>
                <a:gd name="T25" fmla="*/ 274602 h 176"/>
                <a:gd name="T26" fmla="*/ 0 w 256"/>
                <a:gd name="T27" fmla="*/ 261830 h 176"/>
                <a:gd name="T28" fmla="*/ 0 w 256"/>
                <a:gd name="T29" fmla="*/ 19158 h 176"/>
                <a:gd name="T30" fmla="*/ 6375 w 256"/>
                <a:gd name="T31" fmla="*/ 4790 h 176"/>
                <a:gd name="T32" fmla="*/ 130684 w 256"/>
                <a:gd name="T33" fmla="*/ 126125 h 176"/>
                <a:gd name="T34" fmla="*/ 4781 w 256"/>
                <a:gd name="T35" fmla="*/ 274602 h 176"/>
                <a:gd name="T36" fmla="*/ 203994 w 256"/>
                <a:gd name="T37" fmla="*/ 197969 h 176"/>
                <a:gd name="T38" fmla="*/ 256586 w 256"/>
                <a:gd name="T39" fmla="*/ 146880 h 176"/>
                <a:gd name="T40" fmla="*/ 401613 w 256"/>
                <a:gd name="T41" fmla="*/ 276198 h 176"/>
                <a:gd name="T42" fmla="*/ 388864 w 256"/>
                <a:gd name="T43" fmla="*/ 280988 h 176"/>
                <a:gd name="T44" fmla="*/ 19124 w 256"/>
                <a:gd name="T45" fmla="*/ 280988 h 176"/>
                <a:gd name="T46" fmla="*/ 6375 w 256"/>
                <a:gd name="T47" fmla="*/ 276198 h 176"/>
                <a:gd name="T48" fmla="*/ 151402 w 256"/>
                <a:gd name="T49" fmla="*/ 146880 h 176"/>
                <a:gd name="T50" fmla="*/ 203994 w 256"/>
                <a:gd name="T51" fmla="*/ 197969 h 1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6" h="176">
                  <a:moveTo>
                    <a:pt x="174" y="79"/>
                  </a:moveTo>
                  <a:cubicBezTo>
                    <a:pt x="252" y="3"/>
                    <a:pt x="252" y="3"/>
                    <a:pt x="252" y="3"/>
                  </a:cubicBezTo>
                  <a:cubicBezTo>
                    <a:pt x="255" y="6"/>
                    <a:pt x="256" y="9"/>
                    <a:pt x="256" y="1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67"/>
                    <a:pt x="255" y="170"/>
                    <a:pt x="253" y="172"/>
                  </a:cubicBezTo>
                  <a:lnTo>
                    <a:pt x="174" y="79"/>
                  </a:lnTo>
                  <a:close/>
                  <a:moveTo>
                    <a:pt x="4" y="3"/>
                  </a:moveTo>
                  <a:cubicBezTo>
                    <a:pt x="6" y="1"/>
                    <a:pt x="9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7" y="0"/>
                    <a:pt x="250" y="1"/>
                    <a:pt x="252" y="3"/>
                  </a:cubicBezTo>
                  <a:cubicBezTo>
                    <a:pt x="128" y="100"/>
                    <a:pt x="128" y="100"/>
                    <a:pt x="128" y="100"/>
                  </a:cubicBezTo>
                  <a:lnTo>
                    <a:pt x="4" y="3"/>
                  </a:lnTo>
                  <a:close/>
                  <a:moveTo>
                    <a:pt x="3" y="172"/>
                  </a:moveTo>
                  <a:cubicBezTo>
                    <a:pt x="1" y="170"/>
                    <a:pt x="0" y="167"/>
                    <a:pt x="0" y="1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3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3" y="172"/>
                  </a:lnTo>
                  <a:close/>
                  <a:moveTo>
                    <a:pt x="128" y="124"/>
                  </a:moveTo>
                  <a:cubicBezTo>
                    <a:pt x="161" y="92"/>
                    <a:pt x="161" y="92"/>
                    <a:pt x="161" y="92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50" y="175"/>
                    <a:pt x="247" y="176"/>
                    <a:pt x="244" y="176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9" y="176"/>
                    <a:pt x="6" y="175"/>
                    <a:pt x="4" y="173"/>
                  </a:cubicBezTo>
                  <a:cubicBezTo>
                    <a:pt x="95" y="92"/>
                    <a:pt x="95" y="92"/>
                    <a:pt x="95" y="92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5462588" y="3095625"/>
              <a:ext cx="409575" cy="357188"/>
            </a:xfrm>
            <a:custGeom>
              <a:avLst/>
              <a:gdLst>
                <a:gd name="T0" fmla="*/ 390376 w 256"/>
                <a:gd name="T1" fmla="*/ 357188 h 224"/>
                <a:gd name="T2" fmla="*/ 19199 w 256"/>
                <a:gd name="T3" fmla="*/ 357188 h 224"/>
                <a:gd name="T4" fmla="*/ 0 w 256"/>
                <a:gd name="T5" fmla="*/ 338053 h 224"/>
                <a:gd name="T6" fmla="*/ 0 w 256"/>
                <a:gd name="T7" fmla="*/ 19135 h 224"/>
                <a:gd name="T8" fmla="*/ 19199 w 256"/>
                <a:gd name="T9" fmla="*/ 0 h 224"/>
                <a:gd name="T10" fmla="*/ 390376 w 256"/>
                <a:gd name="T11" fmla="*/ 0 h 224"/>
                <a:gd name="T12" fmla="*/ 409575 w 256"/>
                <a:gd name="T13" fmla="*/ 19135 h 224"/>
                <a:gd name="T14" fmla="*/ 409575 w 256"/>
                <a:gd name="T15" fmla="*/ 338053 h 224"/>
                <a:gd name="T16" fmla="*/ 390376 w 256"/>
                <a:gd name="T17" fmla="*/ 357188 h 224"/>
                <a:gd name="T18" fmla="*/ 38398 w 256"/>
                <a:gd name="T19" fmla="*/ 19135 h 224"/>
                <a:gd name="T20" fmla="*/ 19199 w 256"/>
                <a:gd name="T21" fmla="*/ 38270 h 224"/>
                <a:gd name="T22" fmla="*/ 38398 w 256"/>
                <a:gd name="T23" fmla="*/ 57405 h 224"/>
                <a:gd name="T24" fmla="*/ 57596 w 256"/>
                <a:gd name="T25" fmla="*/ 38270 h 224"/>
                <a:gd name="T26" fmla="*/ 38398 w 256"/>
                <a:gd name="T27" fmla="*/ 19135 h 224"/>
                <a:gd name="T28" fmla="*/ 95994 w 256"/>
                <a:gd name="T29" fmla="*/ 19135 h 224"/>
                <a:gd name="T30" fmla="*/ 76795 w 256"/>
                <a:gd name="T31" fmla="*/ 38270 h 224"/>
                <a:gd name="T32" fmla="*/ 95994 w 256"/>
                <a:gd name="T33" fmla="*/ 57405 h 224"/>
                <a:gd name="T34" fmla="*/ 115193 w 256"/>
                <a:gd name="T35" fmla="*/ 38270 h 224"/>
                <a:gd name="T36" fmla="*/ 95994 w 256"/>
                <a:gd name="T37" fmla="*/ 19135 h 224"/>
                <a:gd name="T38" fmla="*/ 153591 w 256"/>
                <a:gd name="T39" fmla="*/ 19135 h 224"/>
                <a:gd name="T40" fmla="*/ 134392 w 256"/>
                <a:gd name="T41" fmla="*/ 38270 h 224"/>
                <a:gd name="T42" fmla="*/ 153591 w 256"/>
                <a:gd name="T43" fmla="*/ 57405 h 224"/>
                <a:gd name="T44" fmla="*/ 172789 w 256"/>
                <a:gd name="T45" fmla="*/ 38270 h 224"/>
                <a:gd name="T46" fmla="*/ 153591 w 256"/>
                <a:gd name="T47" fmla="*/ 19135 h 224"/>
                <a:gd name="T48" fmla="*/ 390376 w 256"/>
                <a:gd name="T49" fmla="*/ 76540 h 224"/>
                <a:gd name="T50" fmla="*/ 371177 w 256"/>
                <a:gd name="T51" fmla="*/ 76540 h 224"/>
                <a:gd name="T52" fmla="*/ 38398 w 256"/>
                <a:gd name="T53" fmla="*/ 76540 h 224"/>
                <a:gd name="T54" fmla="*/ 19199 w 256"/>
                <a:gd name="T55" fmla="*/ 76540 h 224"/>
                <a:gd name="T56" fmla="*/ 19199 w 256"/>
                <a:gd name="T57" fmla="*/ 338053 h 224"/>
                <a:gd name="T58" fmla="*/ 390376 w 256"/>
                <a:gd name="T59" fmla="*/ 338053 h 224"/>
                <a:gd name="T60" fmla="*/ 390376 w 256"/>
                <a:gd name="T61" fmla="*/ 76540 h 224"/>
                <a:gd name="T62" fmla="*/ 145591 w 256"/>
                <a:gd name="T63" fmla="*/ 151486 h 224"/>
                <a:gd name="T64" fmla="*/ 172789 w 256"/>
                <a:gd name="T65" fmla="*/ 151486 h 224"/>
                <a:gd name="T66" fmla="*/ 204788 w 256"/>
                <a:gd name="T67" fmla="*/ 183378 h 224"/>
                <a:gd name="T68" fmla="*/ 236786 w 256"/>
                <a:gd name="T69" fmla="*/ 151486 h 224"/>
                <a:gd name="T70" fmla="*/ 263984 w 256"/>
                <a:gd name="T71" fmla="*/ 151486 h 224"/>
                <a:gd name="T72" fmla="*/ 263984 w 256"/>
                <a:gd name="T73" fmla="*/ 178594 h 224"/>
                <a:gd name="T74" fmla="*/ 231986 w 256"/>
                <a:gd name="T75" fmla="*/ 210486 h 224"/>
                <a:gd name="T76" fmla="*/ 263984 w 256"/>
                <a:gd name="T77" fmla="*/ 242378 h 224"/>
                <a:gd name="T78" fmla="*/ 263984 w 256"/>
                <a:gd name="T79" fmla="*/ 269486 h 224"/>
                <a:gd name="T80" fmla="*/ 236786 w 256"/>
                <a:gd name="T81" fmla="*/ 269486 h 224"/>
                <a:gd name="T82" fmla="*/ 204788 w 256"/>
                <a:gd name="T83" fmla="*/ 237594 h 224"/>
                <a:gd name="T84" fmla="*/ 172789 w 256"/>
                <a:gd name="T85" fmla="*/ 269486 h 224"/>
                <a:gd name="T86" fmla="*/ 145591 w 256"/>
                <a:gd name="T87" fmla="*/ 269486 h 224"/>
                <a:gd name="T88" fmla="*/ 145591 w 256"/>
                <a:gd name="T89" fmla="*/ 242378 h 224"/>
                <a:gd name="T90" fmla="*/ 177589 w 256"/>
                <a:gd name="T91" fmla="*/ 210486 h 224"/>
                <a:gd name="T92" fmla="*/ 145591 w 256"/>
                <a:gd name="T93" fmla="*/ 178594 h 224"/>
                <a:gd name="T94" fmla="*/ 145591 w 256"/>
                <a:gd name="T95" fmla="*/ 151486 h 2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91" y="95"/>
                  </a:moveTo>
                  <a:cubicBezTo>
                    <a:pt x="96" y="91"/>
                    <a:pt x="104" y="91"/>
                    <a:pt x="108" y="9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52" y="91"/>
                    <a:pt x="160" y="91"/>
                    <a:pt x="165" y="95"/>
                  </a:cubicBezTo>
                  <a:cubicBezTo>
                    <a:pt x="169" y="100"/>
                    <a:pt x="169" y="108"/>
                    <a:pt x="165" y="11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9" y="156"/>
                    <a:pt x="169" y="164"/>
                    <a:pt x="165" y="169"/>
                  </a:cubicBezTo>
                  <a:cubicBezTo>
                    <a:pt x="160" y="173"/>
                    <a:pt x="152" y="173"/>
                    <a:pt x="148" y="16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4" y="173"/>
                    <a:pt x="96" y="173"/>
                    <a:pt x="91" y="169"/>
                  </a:cubicBezTo>
                  <a:cubicBezTo>
                    <a:pt x="87" y="164"/>
                    <a:pt x="87" y="156"/>
                    <a:pt x="91" y="15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87" y="108"/>
                    <a:pt x="87" y="100"/>
                    <a:pt x="91" y="9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4748213" y="3095625"/>
              <a:ext cx="407987" cy="357188"/>
            </a:xfrm>
            <a:custGeom>
              <a:avLst/>
              <a:gdLst>
                <a:gd name="T0" fmla="*/ 388863 w 256"/>
                <a:gd name="T1" fmla="*/ 357188 h 224"/>
                <a:gd name="T2" fmla="*/ 19124 w 256"/>
                <a:gd name="T3" fmla="*/ 357188 h 224"/>
                <a:gd name="T4" fmla="*/ 0 w 256"/>
                <a:gd name="T5" fmla="*/ 338053 h 224"/>
                <a:gd name="T6" fmla="*/ 0 w 256"/>
                <a:gd name="T7" fmla="*/ 19135 h 224"/>
                <a:gd name="T8" fmla="*/ 19124 w 256"/>
                <a:gd name="T9" fmla="*/ 0 h 224"/>
                <a:gd name="T10" fmla="*/ 388863 w 256"/>
                <a:gd name="T11" fmla="*/ 0 h 224"/>
                <a:gd name="T12" fmla="*/ 407987 w 256"/>
                <a:gd name="T13" fmla="*/ 19135 h 224"/>
                <a:gd name="T14" fmla="*/ 407987 w 256"/>
                <a:gd name="T15" fmla="*/ 338053 h 224"/>
                <a:gd name="T16" fmla="*/ 388863 w 256"/>
                <a:gd name="T17" fmla="*/ 357188 h 224"/>
                <a:gd name="T18" fmla="*/ 38249 w 256"/>
                <a:gd name="T19" fmla="*/ 19135 h 224"/>
                <a:gd name="T20" fmla="*/ 19124 w 256"/>
                <a:gd name="T21" fmla="*/ 38270 h 224"/>
                <a:gd name="T22" fmla="*/ 38249 w 256"/>
                <a:gd name="T23" fmla="*/ 57405 h 224"/>
                <a:gd name="T24" fmla="*/ 57373 w 256"/>
                <a:gd name="T25" fmla="*/ 38270 h 224"/>
                <a:gd name="T26" fmla="*/ 38249 w 256"/>
                <a:gd name="T27" fmla="*/ 19135 h 224"/>
                <a:gd name="T28" fmla="*/ 95622 w 256"/>
                <a:gd name="T29" fmla="*/ 19135 h 224"/>
                <a:gd name="T30" fmla="*/ 76498 w 256"/>
                <a:gd name="T31" fmla="*/ 38270 h 224"/>
                <a:gd name="T32" fmla="*/ 95622 w 256"/>
                <a:gd name="T33" fmla="*/ 57405 h 224"/>
                <a:gd name="T34" fmla="*/ 114746 w 256"/>
                <a:gd name="T35" fmla="*/ 38270 h 224"/>
                <a:gd name="T36" fmla="*/ 95622 w 256"/>
                <a:gd name="T37" fmla="*/ 19135 h 224"/>
                <a:gd name="T38" fmla="*/ 152995 w 256"/>
                <a:gd name="T39" fmla="*/ 19135 h 224"/>
                <a:gd name="T40" fmla="*/ 133871 w 256"/>
                <a:gd name="T41" fmla="*/ 38270 h 224"/>
                <a:gd name="T42" fmla="*/ 152995 w 256"/>
                <a:gd name="T43" fmla="*/ 57405 h 224"/>
                <a:gd name="T44" fmla="*/ 172120 w 256"/>
                <a:gd name="T45" fmla="*/ 38270 h 224"/>
                <a:gd name="T46" fmla="*/ 152995 w 256"/>
                <a:gd name="T47" fmla="*/ 19135 h 224"/>
                <a:gd name="T48" fmla="*/ 388863 w 256"/>
                <a:gd name="T49" fmla="*/ 76540 h 224"/>
                <a:gd name="T50" fmla="*/ 369738 w 256"/>
                <a:gd name="T51" fmla="*/ 76540 h 224"/>
                <a:gd name="T52" fmla="*/ 38249 w 256"/>
                <a:gd name="T53" fmla="*/ 76540 h 224"/>
                <a:gd name="T54" fmla="*/ 19124 w 256"/>
                <a:gd name="T55" fmla="*/ 76540 h 224"/>
                <a:gd name="T56" fmla="*/ 19124 w 256"/>
                <a:gd name="T57" fmla="*/ 338053 h 224"/>
                <a:gd name="T58" fmla="*/ 388863 w 256"/>
                <a:gd name="T59" fmla="*/ 338053 h 224"/>
                <a:gd name="T60" fmla="*/ 388863 w 256"/>
                <a:gd name="T61" fmla="*/ 76540 h 224"/>
                <a:gd name="T62" fmla="*/ 146620 w 256"/>
                <a:gd name="T63" fmla="*/ 191351 h 224"/>
                <a:gd name="T64" fmla="*/ 159370 w 256"/>
                <a:gd name="T65" fmla="*/ 197729 h 224"/>
                <a:gd name="T66" fmla="*/ 184869 w 256"/>
                <a:gd name="T67" fmla="*/ 221648 h 224"/>
                <a:gd name="T68" fmla="*/ 248617 w 256"/>
                <a:gd name="T69" fmla="*/ 159459 h 224"/>
                <a:gd name="T70" fmla="*/ 261367 w 256"/>
                <a:gd name="T71" fmla="*/ 153081 h 224"/>
                <a:gd name="T72" fmla="*/ 280491 w 256"/>
                <a:gd name="T73" fmla="*/ 172216 h 224"/>
                <a:gd name="T74" fmla="*/ 274116 w 256"/>
                <a:gd name="T75" fmla="*/ 184972 h 224"/>
                <a:gd name="T76" fmla="*/ 197619 w 256"/>
                <a:gd name="T77" fmla="*/ 261513 h 224"/>
                <a:gd name="T78" fmla="*/ 184869 w 256"/>
                <a:gd name="T79" fmla="*/ 267891 h 224"/>
                <a:gd name="T80" fmla="*/ 172120 w 256"/>
                <a:gd name="T81" fmla="*/ 261513 h 224"/>
                <a:gd name="T82" fmla="*/ 133871 w 256"/>
                <a:gd name="T83" fmla="*/ 223243 h 224"/>
                <a:gd name="T84" fmla="*/ 127496 w 256"/>
                <a:gd name="T85" fmla="*/ 210486 h 224"/>
                <a:gd name="T86" fmla="*/ 146620 w 256"/>
                <a:gd name="T87" fmla="*/ 191351 h 2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92" y="120"/>
                  </a:moveTo>
                  <a:cubicBezTo>
                    <a:pt x="95" y="120"/>
                    <a:pt x="98" y="121"/>
                    <a:pt x="100" y="124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8" y="97"/>
                    <a:pt x="161" y="96"/>
                    <a:pt x="164" y="96"/>
                  </a:cubicBezTo>
                  <a:cubicBezTo>
                    <a:pt x="171" y="96"/>
                    <a:pt x="176" y="101"/>
                    <a:pt x="176" y="108"/>
                  </a:cubicBezTo>
                  <a:cubicBezTo>
                    <a:pt x="176" y="111"/>
                    <a:pt x="175" y="114"/>
                    <a:pt x="172" y="116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67"/>
                    <a:pt x="119" y="168"/>
                    <a:pt x="116" y="168"/>
                  </a:cubicBezTo>
                  <a:cubicBezTo>
                    <a:pt x="113" y="168"/>
                    <a:pt x="110" y="167"/>
                    <a:pt x="108" y="164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1" y="138"/>
                    <a:pt x="80" y="135"/>
                    <a:pt x="80" y="132"/>
                  </a:cubicBezTo>
                  <a:cubicBezTo>
                    <a:pt x="80" y="125"/>
                    <a:pt x="85" y="120"/>
                    <a:pt x="92" y="12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032250" y="3095625"/>
              <a:ext cx="407988" cy="357188"/>
            </a:xfrm>
            <a:custGeom>
              <a:avLst/>
              <a:gdLst>
                <a:gd name="T0" fmla="*/ 388864 w 256"/>
                <a:gd name="T1" fmla="*/ 357188 h 224"/>
                <a:gd name="T2" fmla="*/ 19124 w 256"/>
                <a:gd name="T3" fmla="*/ 357188 h 224"/>
                <a:gd name="T4" fmla="*/ 0 w 256"/>
                <a:gd name="T5" fmla="*/ 338053 h 224"/>
                <a:gd name="T6" fmla="*/ 0 w 256"/>
                <a:gd name="T7" fmla="*/ 19135 h 224"/>
                <a:gd name="T8" fmla="*/ 19124 w 256"/>
                <a:gd name="T9" fmla="*/ 0 h 224"/>
                <a:gd name="T10" fmla="*/ 388864 w 256"/>
                <a:gd name="T11" fmla="*/ 0 h 224"/>
                <a:gd name="T12" fmla="*/ 407988 w 256"/>
                <a:gd name="T13" fmla="*/ 19135 h 224"/>
                <a:gd name="T14" fmla="*/ 407988 w 256"/>
                <a:gd name="T15" fmla="*/ 338053 h 224"/>
                <a:gd name="T16" fmla="*/ 388864 w 256"/>
                <a:gd name="T17" fmla="*/ 357188 h 224"/>
                <a:gd name="T18" fmla="*/ 38249 w 256"/>
                <a:gd name="T19" fmla="*/ 19135 h 224"/>
                <a:gd name="T20" fmla="*/ 19124 w 256"/>
                <a:gd name="T21" fmla="*/ 38270 h 224"/>
                <a:gd name="T22" fmla="*/ 38249 w 256"/>
                <a:gd name="T23" fmla="*/ 57405 h 224"/>
                <a:gd name="T24" fmla="*/ 57373 w 256"/>
                <a:gd name="T25" fmla="*/ 38270 h 224"/>
                <a:gd name="T26" fmla="*/ 38249 w 256"/>
                <a:gd name="T27" fmla="*/ 19135 h 224"/>
                <a:gd name="T28" fmla="*/ 95622 w 256"/>
                <a:gd name="T29" fmla="*/ 19135 h 224"/>
                <a:gd name="T30" fmla="*/ 76498 w 256"/>
                <a:gd name="T31" fmla="*/ 38270 h 224"/>
                <a:gd name="T32" fmla="*/ 95622 w 256"/>
                <a:gd name="T33" fmla="*/ 57405 h 224"/>
                <a:gd name="T34" fmla="*/ 114747 w 256"/>
                <a:gd name="T35" fmla="*/ 38270 h 224"/>
                <a:gd name="T36" fmla="*/ 95622 w 256"/>
                <a:gd name="T37" fmla="*/ 19135 h 224"/>
                <a:gd name="T38" fmla="*/ 152996 w 256"/>
                <a:gd name="T39" fmla="*/ 19135 h 224"/>
                <a:gd name="T40" fmla="*/ 133871 w 256"/>
                <a:gd name="T41" fmla="*/ 38270 h 224"/>
                <a:gd name="T42" fmla="*/ 152996 w 256"/>
                <a:gd name="T43" fmla="*/ 57405 h 224"/>
                <a:gd name="T44" fmla="*/ 172120 w 256"/>
                <a:gd name="T45" fmla="*/ 38270 h 224"/>
                <a:gd name="T46" fmla="*/ 152996 w 256"/>
                <a:gd name="T47" fmla="*/ 19135 h 224"/>
                <a:gd name="T48" fmla="*/ 388864 w 256"/>
                <a:gd name="T49" fmla="*/ 76540 h 224"/>
                <a:gd name="T50" fmla="*/ 369739 w 256"/>
                <a:gd name="T51" fmla="*/ 76540 h 224"/>
                <a:gd name="T52" fmla="*/ 38249 w 256"/>
                <a:gd name="T53" fmla="*/ 76540 h 224"/>
                <a:gd name="T54" fmla="*/ 19124 w 256"/>
                <a:gd name="T55" fmla="*/ 76540 h 224"/>
                <a:gd name="T56" fmla="*/ 19124 w 256"/>
                <a:gd name="T57" fmla="*/ 338053 h 224"/>
                <a:gd name="T58" fmla="*/ 388864 w 256"/>
                <a:gd name="T59" fmla="*/ 338053 h 224"/>
                <a:gd name="T60" fmla="*/ 388864 w 256"/>
                <a:gd name="T61" fmla="*/ 76540 h 224"/>
                <a:gd name="T62" fmla="*/ 140246 w 256"/>
                <a:gd name="T63" fmla="*/ 191351 h 224"/>
                <a:gd name="T64" fmla="*/ 184870 w 256"/>
                <a:gd name="T65" fmla="*/ 191351 h 224"/>
                <a:gd name="T66" fmla="*/ 223118 w 256"/>
                <a:gd name="T67" fmla="*/ 191351 h 224"/>
                <a:gd name="T68" fmla="*/ 267742 w 256"/>
                <a:gd name="T69" fmla="*/ 191351 h 224"/>
                <a:gd name="T70" fmla="*/ 286867 w 256"/>
                <a:gd name="T71" fmla="*/ 210486 h 224"/>
                <a:gd name="T72" fmla="*/ 267742 w 256"/>
                <a:gd name="T73" fmla="*/ 229621 h 224"/>
                <a:gd name="T74" fmla="*/ 165745 w 256"/>
                <a:gd name="T75" fmla="*/ 229621 h 224"/>
                <a:gd name="T76" fmla="*/ 140246 w 256"/>
                <a:gd name="T77" fmla="*/ 229621 h 224"/>
                <a:gd name="T78" fmla="*/ 121121 w 256"/>
                <a:gd name="T79" fmla="*/ 210486 h 224"/>
                <a:gd name="T80" fmla="*/ 140246 w 256"/>
                <a:gd name="T81" fmla="*/ 191351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88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75" y="120"/>
                    <a:pt x="180" y="125"/>
                    <a:pt x="180" y="132"/>
                  </a:cubicBezTo>
                  <a:cubicBezTo>
                    <a:pt x="180" y="139"/>
                    <a:pt x="175" y="144"/>
                    <a:pt x="16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1" y="144"/>
                    <a:pt x="76" y="139"/>
                    <a:pt x="76" y="132"/>
                  </a:cubicBezTo>
                  <a:cubicBezTo>
                    <a:pt x="76" y="125"/>
                    <a:pt x="81" y="120"/>
                    <a:pt x="88" y="12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3316288" y="3095625"/>
              <a:ext cx="409575" cy="357188"/>
            </a:xfrm>
            <a:custGeom>
              <a:avLst/>
              <a:gdLst>
                <a:gd name="T0" fmla="*/ 390376 w 256"/>
                <a:gd name="T1" fmla="*/ 357188 h 224"/>
                <a:gd name="T2" fmla="*/ 19199 w 256"/>
                <a:gd name="T3" fmla="*/ 357188 h 224"/>
                <a:gd name="T4" fmla="*/ 0 w 256"/>
                <a:gd name="T5" fmla="*/ 338053 h 224"/>
                <a:gd name="T6" fmla="*/ 0 w 256"/>
                <a:gd name="T7" fmla="*/ 19135 h 224"/>
                <a:gd name="T8" fmla="*/ 19199 w 256"/>
                <a:gd name="T9" fmla="*/ 0 h 224"/>
                <a:gd name="T10" fmla="*/ 390376 w 256"/>
                <a:gd name="T11" fmla="*/ 0 h 224"/>
                <a:gd name="T12" fmla="*/ 409575 w 256"/>
                <a:gd name="T13" fmla="*/ 19135 h 224"/>
                <a:gd name="T14" fmla="*/ 409575 w 256"/>
                <a:gd name="T15" fmla="*/ 338053 h 224"/>
                <a:gd name="T16" fmla="*/ 390376 w 256"/>
                <a:gd name="T17" fmla="*/ 357188 h 224"/>
                <a:gd name="T18" fmla="*/ 38398 w 256"/>
                <a:gd name="T19" fmla="*/ 19135 h 224"/>
                <a:gd name="T20" fmla="*/ 19199 w 256"/>
                <a:gd name="T21" fmla="*/ 38270 h 224"/>
                <a:gd name="T22" fmla="*/ 38398 w 256"/>
                <a:gd name="T23" fmla="*/ 57405 h 224"/>
                <a:gd name="T24" fmla="*/ 57596 w 256"/>
                <a:gd name="T25" fmla="*/ 38270 h 224"/>
                <a:gd name="T26" fmla="*/ 38398 w 256"/>
                <a:gd name="T27" fmla="*/ 19135 h 224"/>
                <a:gd name="T28" fmla="*/ 95994 w 256"/>
                <a:gd name="T29" fmla="*/ 19135 h 224"/>
                <a:gd name="T30" fmla="*/ 76795 w 256"/>
                <a:gd name="T31" fmla="*/ 38270 h 224"/>
                <a:gd name="T32" fmla="*/ 95994 w 256"/>
                <a:gd name="T33" fmla="*/ 57405 h 224"/>
                <a:gd name="T34" fmla="*/ 115193 w 256"/>
                <a:gd name="T35" fmla="*/ 38270 h 224"/>
                <a:gd name="T36" fmla="*/ 95994 w 256"/>
                <a:gd name="T37" fmla="*/ 19135 h 224"/>
                <a:gd name="T38" fmla="*/ 153591 w 256"/>
                <a:gd name="T39" fmla="*/ 19135 h 224"/>
                <a:gd name="T40" fmla="*/ 134392 w 256"/>
                <a:gd name="T41" fmla="*/ 38270 h 224"/>
                <a:gd name="T42" fmla="*/ 153591 w 256"/>
                <a:gd name="T43" fmla="*/ 57405 h 224"/>
                <a:gd name="T44" fmla="*/ 172789 w 256"/>
                <a:gd name="T45" fmla="*/ 38270 h 224"/>
                <a:gd name="T46" fmla="*/ 153591 w 256"/>
                <a:gd name="T47" fmla="*/ 19135 h 224"/>
                <a:gd name="T48" fmla="*/ 390376 w 256"/>
                <a:gd name="T49" fmla="*/ 76540 h 224"/>
                <a:gd name="T50" fmla="*/ 371177 w 256"/>
                <a:gd name="T51" fmla="*/ 76540 h 224"/>
                <a:gd name="T52" fmla="*/ 38398 w 256"/>
                <a:gd name="T53" fmla="*/ 76540 h 224"/>
                <a:gd name="T54" fmla="*/ 19199 w 256"/>
                <a:gd name="T55" fmla="*/ 76540 h 224"/>
                <a:gd name="T56" fmla="*/ 19199 w 256"/>
                <a:gd name="T57" fmla="*/ 338053 h 224"/>
                <a:gd name="T58" fmla="*/ 390376 w 256"/>
                <a:gd name="T59" fmla="*/ 338053 h 224"/>
                <a:gd name="T60" fmla="*/ 390376 w 256"/>
                <a:gd name="T61" fmla="*/ 76540 h 224"/>
                <a:gd name="T62" fmla="*/ 140791 w 256"/>
                <a:gd name="T63" fmla="*/ 191351 h 224"/>
                <a:gd name="T64" fmla="*/ 185589 w 256"/>
                <a:gd name="T65" fmla="*/ 191351 h 224"/>
                <a:gd name="T66" fmla="*/ 185589 w 256"/>
                <a:gd name="T67" fmla="*/ 146702 h 224"/>
                <a:gd name="T68" fmla="*/ 204788 w 256"/>
                <a:gd name="T69" fmla="*/ 127567 h 224"/>
                <a:gd name="T70" fmla="*/ 223986 w 256"/>
                <a:gd name="T71" fmla="*/ 146702 h 224"/>
                <a:gd name="T72" fmla="*/ 223986 w 256"/>
                <a:gd name="T73" fmla="*/ 191351 h 224"/>
                <a:gd name="T74" fmla="*/ 268784 w 256"/>
                <a:gd name="T75" fmla="*/ 191351 h 224"/>
                <a:gd name="T76" fmla="*/ 287982 w 256"/>
                <a:gd name="T77" fmla="*/ 210486 h 224"/>
                <a:gd name="T78" fmla="*/ 268784 w 256"/>
                <a:gd name="T79" fmla="*/ 229621 h 224"/>
                <a:gd name="T80" fmla="*/ 223986 w 256"/>
                <a:gd name="T81" fmla="*/ 229621 h 224"/>
                <a:gd name="T82" fmla="*/ 223986 w 256"/>
                <a:gd name="T83" fmla="*/ 274269 h 224"/>
                <a:gd name="T84" fmla="*/ 204788 w 256"/>
                <a:gd name="T85" fmla="*/ 293404 h 224"/>
                <a:gd name="T86" fmla="*/ 185589 w 256"/>
                <a:gd name="T87" fmla="*/ 274269 h 224"/>
                <a:gd name="T88" fmla="*/ 185589 w 256"/>
                <a:gd name="T89" fmla="*/ 229621 h 224"/>
                <a:gd name="T90" fmla="*/ 140791 w 256"/>
                <a:gd name="T91" fmla="*/ 229621 h 224"/>
                <a:gd name="T92" fmla="*/ 121593 w 256"/>
                <a:gd name="T93" fmla="*/ 210486 h 224"/>
                <a:gd name="T94" fmla="*/ 140791 w 256"/>
                <a:gd name="T95" fmla="*/ 191351 h 2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88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6" y="85"/>
                    <a:pt x="121" y="80"/>
                    <a:pt x="128" y="80"/>
                  </a:cubicBezTo>
                  <a:cubicBezTo>
                    <a:pt x="135" y="80"/>
                    <a:pt x="140" y="85"/>
                    <a:pt x="140" y="92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75" y="120"/>
                    <a:pt x="180" y="125"/>
                    <a:pt x="180" y="132"/>
                  </a:cubicBezTo>
                  <a:cubicBezTo>
                    <a:pt x="180" y="139"/>
                    <a:pt x="175" y="144"/>
                    <a:pt x="168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0" y="179"/>
                    <a:pt x="135" y="184"/>
                    <a:pt x="128" y="184"/>
                  </a:cubicBezTo>
                  <a:cubicBezTo>
                    <a:pt x="121" y="184"/>
                    <a:pt x="116" y="179"/>
                    <a:pt x="116" y="172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1" y="144"/>
                    <a:pt x="76" y="139"/>
                    <a:pt x="76" y="132"/>
                  </a:cubicBezTo>
                  <a:cubicBezTo>
                    <a:pt x="76" y="125"/>
                    <a:pt x="81" y="120"/>
                    <a:pt x="88" y="12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2601913" y="3095625"/>
              <a:ext cx="407987" cy="357188"/>
            </a:xfrm>
            <a:custGeom>
              <a:avLst/>
              <a:gdLst>
                <a:gd name="T0" fmla="*/ 388863 w 256"/>
                <a:gd name="T1" fmla="*/ 357188 h 224"/>
                <a:gd name="T2" fmla="*/ 19124 w 256"/>
                <a:gd name="T3" fmla="*/ 357188 h 224"/>
                <a:gd name="T4" fmla="*/ 0 w 256"/>
                <a:gd name="T5" fmla="*/ 338053 h 224"/>
                <a:gd name="T6" fmla="*/ 0 w 256"/>
                <a:gd name="T7" fmla="*/ 19135 h 224"/>
                <a:gd name="T8" fmla="*/ 19124 w 256"/>
                <a:gd name="T9" fmla="*/ 0 h 224"/>
                <a:gd name="T10" fmla="*/ 388863 w 256"/>
                <a:gd name="T11" fmla="*/ 0 h 224"/>
                <a:gd name="T12" fmla="*/ 407987 w 256"/>
                <a:gd name="T13" fmla="*/ 19135 h 224"/>
                <a:gd name="T14" fmla="*/ 407987 w 256"/>
                <a:gd name="T15" fmla="*/ 338053 h 224"/>
                <a:gd name="T16" fmla="*/ 388863 w 256"/>
                <a:gd name="T17" fmla="*/ 357188 h 224"/>
                <a:gd name="T18" fmla="*/ 312365 w 256"/>
                <a:gd name="T19" fmla="*/ 338053 h 224"/>
                <a:gd name="T20" fmla="*/ 388863 w 256"/>
                <a:gd name="T21" fmla="*/ 338053 h 224"/>
                <a:gd name="T22" fmla="*/ 388863 w 256"/>
                <a:gd name="T23" fmla="*/ 172216 h 224"/>
                <a:gd name="T24" fmla="*/ 382488 w 256"/>
                <a:gd name="T25" fmla="*/ 172216 h 224"/>
                <a:gd name="T26" fmla="*/ 312365 w 256"/>
                <a:gd name="T27" fmla="*/ 172216 h 224"/>
                <a:gd name="T28" fmla="*/ 312365 w 256"/>
                <a:gd name="T29" fmla="*/ 338053 h 224"/>
                <a:gd name="T30" fmla="*/ 114746 w 256"/>
                <a:gd name="T31" fmla="*/ 338053 h 224"/>
                <a:gd name="T32" fmla="*/ 293241 w 256"/>
                <a:gd name="T33" fmla="*/ 338053 h 224"/>
                <a:gd name="T34" fmla="*/ 293241 w 256"/>
                <a:gd name="T35" fmla="*/ 172216 h 224"/>
                <a:gd name="T36" fmla="*/ 114746 w 256"/>
                <a:gd name="T37" fmla="*/ 172216 h 224"/>
                <a:gd name="T38" fmla="*/ 114746 w 256"/>
                <a:gd name="T39" fmla="*/ 338053 h 224"/>
                <a:gd name="T40" fmla="*/ 19124 w 256"/>
                <a:gd name="T41" fmla="*/ 338053 h 224"/>
                <a:gd name="T42" fmla="*/ 95622 w 256"/>
                <a:gd name="T43" fmla="*/ 338053 h 224"/>
                <a:gd name="T44" fmla="*/ 95622 w 256"/>
                <a:gd name="T45" fmla="*/ 172216 h 224"/>
                <a:gd name="T46" fmla="*/ 19124 w 256"/>
                <a:gd name="T47" fmla="*/ 172216 h 224"/>
                <a:gd name="T48" fmla="*/ 19124 w 256"/>
                <a:gd name="T49" fmla="*/ 338053 h 224"/>
                <a:gd name="T50" fmla="*/ 38249 w 256"/>
                <a:gd name="T51" fmla="*/ 19135 h 224"/>
                <a:gd name="T52" fmla="*/ 19124 w 256"/>
                <a:gd name="T53" fmla="*/ 38270 h 224"/>
                <a:gd name="T54" fmla="*/ 38249 w 256"/>
                <a:gd name="T55" fmla="*/ 57405 h 224"/>
                <a:gd name="T56" fmla="*/ 57373 w 256"/>
                <a:gd name="T57" fmla="*/ 38270 h 224"/>
                <a:gd name="T58" fmla="*/ 38249 w 256"/>
                <a:gd name="T59" fmla="*/ 19135 h 224"/>
                <a:gd name="T60" fmla="*/ 95622 w 256"/>
                <a:gd name="T61" fmla="*/ 19135 h 224"/>
                <a:gd name="T62" fmla="*/ 76498 w 256"/>
                <a:gd name="T63" fmla="*/ 38270 h 224"/>
                <a:gd name="T64" fmla="*/ 95622 w 256"/>
                <a:gd name="T65" fmla="*/ 57405 h 224"/>
                <a:gd name="T66" fmla="*/ 114746 w 256"/>
                <a:gd name="T67" fmla="*/ 38270 h 224"/>
                <a:gd name="T68" fmla="*/ 95622 w 256"/>
                <a:gd name="T69" fmla="*/ 19135 h 224"/>
                <a:gd name="T70" fmla="*/ 152995 w 256"/>
                <a:gd name="T71" fmla="*/ 19135 h 224"/>
                <a:gd name="T72" fmla="*/ 133871 w 256"/>
                <a:gd name="T73" fmla="*/ 38270 h 224"/>
                <a:gd name="T74" fmla="*/ 152995 w 256"/>
                <a:gd name="T75" fmla="*/ 57405 h 224"/>
                <a:gd name="T76" fmla="*/ 172120 w 256"/>
                <a:gd name="T77" fmla="*/ 38270 h 224"/>
                <a:gd name="T78" fmla="*/ 152995 w 256"/>
                <a:gd name="T79" fmla="*/ 19135 h 224"/>
                <a:gd name="T80" fmla="*/ 369738 w 256"/>
                <a:gd name="T81" fmla="*/ 76540 h 224"/>
                <a:gd name="T82" fmla="*/ 38249 w 256"/>
                <a:gd name="T83" fmla="*/ 76540 h 224"/>
                <a:gd name="T84" fmla="*/ 19124 w 256"/>
                <a:gd name="T85" fmla="*/ 76540 h 224"/>
                <a:gd name="T86" fmla="*/ 19124 w 256"/>
                <a:gd name="T87" fmla="*/ 153081 h 224"/>
                <a:gd name="T88" fmla="*/ 95622 w 256"/>
                <a:gd name="T89" fmla="*/ 153081 h 224"/>
                <a:gd name="T90" fmla="*/ 114746 w 256"/>
                <a:gd name="T91" fmla="*/ 153081 h 224"/>
                <a:gd name="T92" fmla="*/ 293241 w 256"/>
                <a:gd name="T93" fmla="*/ 153081 h 224"/>
                <a:gd name="T94" fmla="*/ 312365 w 256"/>
                <a:gd name="T95" fmla="*/ 153081 h 224"/>
                <a:gd name="T96" fmla="*/ 382488 w 256"/>
                <a:gd name="T97" fmla="*/ 153081 h 224"/>
                <a:gd name="T98" fmla="*/ 388863 w 256"/>
                <a:gd name="T99" fmla="*/ 153081 h 224"/>
                <a:gd name="T100" fmla="*/ 388863 w 256"/>
                <a:gd name="T101" fmla="*/ 76540 h 224"/>
                <a:gd name="T102" fmla="*/ 369738 w 256"/>
                <a:gd name="T103" fmla="*/ 76540 h 2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196" y="212"/>
                  </a:moveTo>
                  <a:cubicBezTo>
                    <a:pt x="244" y="212"/>
                    <a:pt x="244" y="212"/>
                    <a:pt x="244" y="21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196" y="108"/>
                    <a:pt x="196" y="108"/>
                    <a:pt x="196" y="108"/>
                  </a:cubicBezTo>
                  <a:lnTo>
                    <a:pt x="196" y="212"/>
                  </a:lnTo>
                  <a:close/>
                  <a:moveTo>
                    <a:pt x="72" y="212"/>
                  </a:moveTo>
                  <a:cubicBezTo>
                    <a:pt x="184" y="212"/>
                    <a:pt x="184" y="212"/>
                    <a:pt x="184" y="212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72" y="108"/>
                    <a:pt x="72" y="108"/>
                    <a:pt x="72" y="108"/>
                  </a:cubicBezTo>
                  <a:lnTo>
                    <a:pt x="72" y="212"/>
                  </a:lnTo>
                  <a:close/>
                  <a:moveTo>
                    <a:pt x="12" y="212"/>
                  </a:moveTo>
                  <a:cubicBezTo>
                    <a:pt x="60" y="212"/>
                    <a:pt x="60" y="212"/>
                    <a:pt x="60" y="21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212"/>
                  </a:ln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40" y="96"/>
                    <a:pt x="240" y="96"/>
                    <a:pt x="240" y="96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48"/>
                    <a:pt x="244" y="48"/>
                    <a:pt x="244" y="48"/>
                  </a:cubicBezTo>
                  <a:lnTo>
                    <a:pt x="23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1885950" y="3095625"/>
              <a:ext cx="409575" cy="357188"/>
            </a:xfrm>
            <a:custGeom>
              <a:avLst/>
              <a:gdLst>
                <a:gd name="T0" fmla="*/ 390376 w 256"/>
                <a:gd name="T1" fmla="*/ 357188 h 224"/>
                <a:gd name="T2" fmla="*/ 19199 w 256"/>
                <a:gd name="T3" fmla="*/ 357188 h 224"/>
                <a:gd name="T4" fmla="*/ 0 w 256"/>
                <a:gd name="T5" fmla="*/ 338053 h 224"/>
                <a:gd name="T6" fmla="*/ 0 w 256"/>
                <a:gd name="T7" fmla="*/ 19135 h 224"/>
                <a:gd name="T8" fmla="*/ 19199 w 256"/>
                <a:gd name="T9" fmla="*/ 0 h 224"/>
                <a:gd name="T10" fmla="*/ 390376 w 256"/>
                <a:gd name="T11" fmla="*/ 0 h 224"/>
                <a:gd name="T12" fmla="*/ 409575 w 256"/>
                <a:gd name="T13" fmla="*/ 19135 h 224"/>
                <a:gd name="T14" fmla="*/ 409575 w 256"/>
                <a:gd name="T15" fmla="*/ 338053 h 224"/>
                <a:gd name="T16" fmla="*/ 390376 w 256"/>
                <a:gd name="T17" fmla="*/ 357188 h 224"/>
                <a:gd name="T18" fmla="*/ 313581 w 256"/>
                <a:gd name="T19" fmla="*/ 338053 h 224"/>
                <a:gd name="T20" fmla="*/ 390376 w 256"/>
                <a:gd name="T21" fmla="*/ 338053 h 224"/>
                <a:gd name="T22" fmla="*/ 390376 w 256"/>
                <a:gd name="T23" fmla="*/ 172216 h 224"/>
                <a:gd name="T24" fmla="*/ 380777 w 256"/>
                <a:gd name="T25" fmla="*/ 172216 h 224"/>
                <a:gd name="T26" fmla="*/ 313581 w 256"/>
                <a:gd name="T27" fmla="*/ 172216 h 224"/>
                <a:gd name="T28" fmla="*/ 313581 w 256"/>
                <a:gd name="T29" fmla="*/ 338053 h 224"/>
                <a:gd name="T30" fmla="*/ 19199 w 256"/>
                <a:gd name="T31" fmla="*/ 338053 h 224"/>
                <a:gd name="T32" fmla="*/ 294382 w 256"/>
                <a:gd name="T33" fmla="*/ 338053 h 224"/>
                <a:gd name="T34" fmla="*/ 294382 w 256"/>
                <a:gd name="T35" fmla="*/ 172216 h 224"/>
                <a:gd name="T36" fmla="*/ 19199 w 256"/>
                <a:gd name="T37" fmla="*/ 172216 h 224"/>
                <a:gd name="T38" fmla="*/ 19199 w 256"/>
                <a:gd name="T39" fmla="*/ 338053 h 224"/>
                <a:gd name="T40" fmla="*/ 38398 w 256"/>
                <a:gd name="T41" fmla="*/ 19135 h 224"/>
                <a:gd name="T42" fmla="*/ 19199 w 256"/>
                <a:gd name="T43" fmla="*/ 38270 h 224"/>
                <a:gd name="T44" fmla="*/ 38398 w 256"/>
                <a:gd name="T45" fmla="*/ 57405 h 224"/>
                <a:gd name="T46" fmla="*/ 57596 w 256"/>
                <a:gd name="T47" fmla="*/ 38270 h 224"/>
                <a:gd name="T48" fmla="*/ 38398 w 256"/>
                <a:gd name="T49" fmla="*/ 19135 h 224"/>
                <a:gd name="T50" fmla="*/ 95994 w 256"/>
                <a:gd name="T51" fmla="*/ 19135 h 224"/>
                <a:gd name="T52" fmla="*/ 76795 w 256"/>
                <a:gd name="T53" fmla="*/ 38270 h 224"/>
                <a:gd name="T54" fmla="*/ 95994 w 256"/>
                <a:gd name="T55" fmla="*/ 57405 h 224"/>
                <a:gd name="T56" fmla="*/ 115193 w 256"/>
                <a:gd name="T57" fmla="*/ 38270 h 224"/>
                <a:gd name="T58" fmla="*/ 95994 w 256"/>
                <a:gd name="T59" fmla="*/ 19135 h 224"/>
                <a:gd name="T60" fmla="*/ 153591 w 256"/>
                <a:gd name="T61" fmla="*/ 19135 h 224"/>
                <a:gd name="T62" fmla="*/ 134392 w 256"/>
                <a:gd name="T63" fmla="*/ 38270 h 224"/>
                <a:gd name="T64" fmla="*/ 153591 w 256"/>
                <a:gd name="T65" fmla="*/ 57405 h 224"/>
                <a:gd name="T66" fmla="*/ 172789 w 256"/>
                <a:gd name="T67" fmla="*/ 38270 h 224"/>
                <a:gd name="T68" fmla="*/ 153591 w 256"/>
                <a:gd name="T69" fmla="*/ 19135 h 224"/>
                <a:gd name="T70" fmla="*/ 371177 w 256"/>
                <a:gd name="T71" fmla="*/ 76540 h 224"/>
                <a:gd name="T72" fmla="*/ 38398 w 256"/>
                <a:gd name="T73" fmla="*/ 76540 h 224"/>
                <a:gd name="T74" fmla="*/ 19199 w 256"/>
                <a:gd name="T75" fmla="*/ 76540 h 224"/>
                <a:gd name="T76" fmla="*/ 19199 w 256"/>
                <a:gd name="T77" fmla="*/ 153081 h 224"/>
                <a:gd name="T78" fmla="*/ 294382 w 256"/>
                <a:gd name="T79" fmla="*/ 153081 h 224"/>
                <a:gd name="T80" fmla="*/ 313581 w 256"/>
                <a:gd name="T81" fmla="*/ 153081 h 224"/>
                <a:gd name="T82" fmla="*/ 380777 w 256"/>
                <a:gd name="T83" fmla="*/ 153081 h 224"/>
                <a:gd name="T84" fmla="*/ 390376 w 256"/>
                <a:gd name="T85" fmla="*/ 153081 h 224"/>
                <a:gd name="T86" fmla="*/ 390376 w 256"/>
                <a:gd name="T87" fmla="*/ 76540 h 224"/>
                <a:gd name="T88" fmla="*/ 371177 w 256"/>
                <a:gd name="T89" fmla="*/ 76540 h 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196" y="212"/>
                  </a:moveTo>
                  <a:cubicBezTo>
                    <a:pt x="244" y="212"/>
                    <a:pt x="244" y="212"/>
                    <a:pt x="244" y="21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196" y="108"/>
                    <a:pt x="196" y="108"/>
                    <a:pt x="196" y="108"/>
                  </a:cubicBezTo>
                  <a:lnTo>
                    <a:pt x="196" y="212"/>
                  </a:lnTo>
                  <a:close/>
                  <a:moveTo>
                    <a:pt x="12" y="212"/>
                  </a:moveTo>
                  <a:cubicBezTo>
                    <a:pt x="184" y="212"/>
                    <a:pt x="184" y="212"/>
                    <a:pt x="184" y="212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212"/>
                  </a:ln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48"/>
                    <a:pt x="244" y="48"/>
                    <a:pt x="244" y="48"/>
                  </a:cubicBezTo>
                  <a:lnTo>
                    <a:pt x="23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1171575" y="3095625"/>
              <a:ext cx="407988" cy="357188"/>
            </a:xfrm>
            <a:custGeom>
              <a:avLst/>
              <a:gdLst>
                <a:gd name="T0" fmla="*/ 388864 w 256"/>
                <a:gd name="T1" fmla="*/ 357188 h 224"/>
                <a:gd name="T2" fmla="*/ 19124 w 256"/>
                <a:gd name="T3" fmla="*/ 357188 h 224"/>
                <a:gd name="T4" fmla="*/ 0 w 256"/>
                <a:gd name="T5" fmla="*/ 338053 h 224"/>
                <a:gd name="T6" fmla="*/ 0 w 256"/>
                <a:gd name="T7" fmla="*/ 19135 h 224"/>
                <a:gd name="T8" fmla="*/ 19124 w 256"/>
                <a:gd name="T9" fmla="*/ 0 h 224"/>
                <a:gd name="T10" fmla="*/ 388864 w 256"/>
                <a:gd name="T11" fmla="*/ 0 h 224"/>
                <a:gd name="T12" fmla="*/ 407988 w 256"/>
                <a:gd name="T13" fmla="*/ 19135 h 224"/>
                <a:gd name="T14" fmla="*/ 407988 w 256"/>
                <a:gd name="T15" fmla="*/ 338053 h 224"/>
                <a:gd name="T16" fmla="*/ 388864 w 256"/>
                <a:gd name="T17" fmla="*/ 357188 h 224"/>
                <a:gd name="T18" fmla="*/ 114747 w 256"/>
                <a:gd name="T19" fmla="*/ 338053 h 224"/>
                <a:gd name="T20" fmla="*/ 388864 w 256"/>
                <a:gd name="T21" fmla="*/ 338053 h 224"/>
                <a:gd name="T22" fmla="*/ 388864 w 256"/>
                <a:gd name="T23" fmla="*/ 172216 h 224"/>
                <a:gd name="T24" fmla="*/ 384082 w 256"/>
                <a:gd name="T25" fmla="*/ 172216 h 224"/>
                <a:gd name="T26" fmla="*/ 114747 w 256"/>
                <a:gd name="T27" fmla="*/ 172216 h 224"/>
                <a:gd name="T28" fmla="*/ 114747 w 256"/>
                <a:gd name="T29" fmla="*/ 338053 h 224"/>
                <a:gd name="T30" fmla="*/ 19124 w 256"/>
                <a:gd name="T31" fmla="*/ 338053 h 224"/>
                <a:gd name="T32" fmla="*/ 95622 w 256"/>
                <a:gd name="T33" fmla="*/ 338053 h 224"/>
                <a:gd name="T34" fmla="*/ 95622 w 256"/>
                <a:gd name="T35" fmla="*/ 172216 h 224"/>
                <a:gd name="T36" fmla="*/ 19124 w 256"/>
                <a:gd name="T37" fmla="*/ 172216 h 224"/>
                <a:gd name="T38" fmla="*/ 19124 w 256"/>
                <a:gd name="T39" fmla="*/ 338053 h 224"/>
                <a:gd name="T40" fmla="*/ 38249 w 256"/>
                <a:gd name="T41" fmla="*/ 19135 h 224"/>
                <a:gd name="T42" fmla="*/ 19124 w 256"/>
                <a:gd name="T43" fmla="*/ 38270 h 224"/>
                <a:gd name="T44" fmla="*/ 38249 w 256"/>
                <a:gd name="T45" fmla="*/ 57405 h 224"/>
                <a:gd name="T46" fmla="*/ 57373 w 256"/>
                <a:gd name="T47" fmla="*/ 38270 h 224"/>
                <a:gd name="T48" fmla="*/ 38249 w 256"/>
                <a:gd name="T49" fmla="*/ 19135 h 224"/>
                <a:gd name="T50" fmla="*/ 95622 w 256"/>
                <a:gd name="T51" fmla="*/ 19135 h 224"/>
                <a:gd name="T52" fmla="*/ 76498 w 256"/>
                <a:gd name="T53" fmla="*/ 38270 h 224"/>
                <a:gd name="T54" fmla="*/ 95622 w 256"/>
                <a:gd name="T55" fmla="*/ 57405 h 224"/>
                <a:gd name="T56" fmla="*/ 114747 w 256"/>
                <a:gd name="T57" fmla="*/ 38270 h 224"/>
                <a:gd name="T58" fmla="*/ 95622 w 256"/>
                <a:gd name="T59" fmla="*/ 19135 h 224"/>
                <a:gd name="T60" fmla="*/ 152996 w 256"/>
                <a:gd name="T61" fmla="*/ 19135 h 224"/>
                <a:gd name="T62" fmla="*/ 133871 w 256"/>
                <a:gd name="T63" fmla="*/ 38270 h 224"/>
                <a:gd name="T64" fmla="*/ 152996 w 256"/>
                <a:gd name="T65" fmla="*/ 57405 h 224"/>
                <a:gd name="T66" fmla="*/ 172120 w 256"/>
                <a:gd name="T67" fmla="*/ 38270 h 224"/>
                <a:gd name="T68" fmla="*/ 152996 w 256"/>
                <a:gd name="T69" fmla="*/ 19135 h 224"/>
                <a:gd name="T70" fmla="*/ 369739 w 256"/>
                <a:gd name="T71" fmla="*/ 76540 h 224"/>
                <a:gd name="T72" fmla="*/ 38249 w 256"/>
                <a:gd name="T73" fmla="*/ 76540 h 224"/>
                <a:gd name="T74" fmla="*/ 19124 w 256"/>
                <a:gd name="T75" fmla="*/ 76540 h 224"/>
                <a:gd name="T76" fmla="*/ 19124 w 256"/>
                <a:gd name="T77" fmla="*/ 153081 h 224"/>
                <a:gd name="T78" fmla="*/ 95622 w 256"/>
                <a:gd name="T79" fmla="*/ 153081 h 224"/>
                <a:gd name="T80" fmla="*/ 114747 w 256"/>
                <a:gd name="T81" fmla="*/ 153081 h 224"/>
                <a:gd name="T82" fmla="*/ 384082 w 256"/>
                <a:gd name="T83" fmla="*/ 153081 h 224"/>
                <a:gd name="T84" fmla="*/ 388864 w 256"/>
                <a:gd name="T85" fmla="*/ 153081 h 224"/>
                <a:gd name="T86" fmla="*/ 388864 w 256"/>
                <a:gd name="T87" fmla="*/ 76540 h 224"/>
                <a:gd name="T88" fmla="*/ 369739 w 256"/>
                <a:gd name="T89" fmla="*/ 76540 h 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72" y="212"/>
                  </a:moveTo>
                  <a:cubicBezTo>
                    <a:pt x="244" y="212"/>
                    <a:pt x="244" y="212"/>
                    <a:pt x="244" y="21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72" y="108"/>
                    <a:pt x="72" y="108"/>
                    <a:pt x="72" y="108"/>
                  </a:cubicBezTo>
                  <a:lnTo>
                    <a:pt x="72" y="212"/>
                  </a:lnTo>
                  <a:close/>
                  <a:moveTo>
                    <a:pt x="12" y="212"/>
                  </a:moveTo>
                  <a:cubicBezTo>
                    <a:pt x="60" y="212"/>
                    <a:pt x="60" y="212"/>
                    <a:pt x="60" y="21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212"/>
                  </a:ln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48"/>
                    <a:pt x="244" y="48"/>
                    <a:pt x="244" y="48"/>
                  </a:cubicBezTo>
                  <a:lnTo>
                    <a:pt x="23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455613" y="3095625"/>
              <a:ext cx="409575" cy="357188"/>
            </a:xfrm>
            <a:custGeom>
              <a:avLst/>
              <a:gdLst>
                <a:gd name="T0" fmla="*/ 390376 w 256"/>
                <a:gd name="T1" fmla="*/ 357188 h 224"/>
                <a:gd name="T2" fmla="*/ 19199 w 256"/>
                <a:gd name="T3" fmla="*/ 357188 h 224"/>
                <a:gd name="T4" fmla="*/ 0 w 256"/>
                <a:gd name="T5" fmla="*/ 338053 h 224"/>
                <a:gd name="T6" fmla="*/ 0 w 256"/>
                <a:gd name="T7" fmla="*/ 19135 h 224"/>
                <a:gd name="T8" fmla="*/ 19199 w 256"/>
                <a:gd name="T9" fmla="*/ 0 h 224"/>
                <a:gd name="T10" fmla="*/ 390376 w 256"/>
                <a:gd name="T11" fmla="*/ 0 h 224"/>
                <a:gd name="T12" fmla="*/ 409575 w 256"/>
                <a:gd name="T13" fmla="*/ 19135 h 224"/>
                <a:gd name="T14" fmla="*/ 409575 w 256"/>
                <a:gd name="T15" fmla="*/ 338053 h 224"/>
                <a:gd name="T16" fmla="*/ 390376 w 256"/>
                <a:gd name="T17" fmla="*/ 357188 h 224"/>
                <a:gd name="T18" fmla="*/ 38398 w 256"/>
                <a:gd name="T19" fmla="*/ 19135 h 224"/>
                <a:gd name="T20" fmla="*/ 19199 w 256"/>
                <a:gd name="T21" fmla="*/ 38270 h 224"/>
                <a:gd name="T22" fmla="*/ 38398 w 256"/>
                <a:gd name="T23" fmla="*/ 57405 h 224"/>
                <a:gd name="T24" fmla="*/ 57596 w 256"/>
                <a:gd name="T25" fmla="*/ 38270 h 224"/>
                <a:gd name="T26" fmla="*/ 38398 w 256"/>
                <a:gd name="T27" fmla="*/ 19135 h 224"/>
                <a:gd name="T28" fmla="*/ 95994 w 256"/>
                <a:gd name="T29" fmla="*/ 19135 h 224"/>
                <a:gd name="T30" fmla="*/ 76795 w 256"/>
                <a:gd name="T31" fmla="*/ 38270 h 224"/>
                <a:gd name="T32" fmla="*/ 95994 w 256"/>
                <a:gd name="T33" fmla="*/ 57405 h 224"/>
                <a:gd name="T34" fmla="*/ 115193 w 256"/>
                <a:gd name="T35" fmla="*/ 38270 h 224"/>
                <a:gd name="T36" fmla="*/ 95994 w 256"/>
                <a:gd name="T37" fmla="*/ 19135 h 224"/>
                <a:gd name="T38" fmla="*/ 153591 w 256"/>
                <a:gd name="T39" fmla="*/ 19135 h 224"/>
                <a:gd name="T40" fmla="*/ 134392 w 256"/>
                <a:gd name="T41" fmla="*/ 38270 h 224"/>
                <a:gd name="T42" fmla="*/ 153591 w 256"/>
                <a:gd name="T43" fmla="*/ 57405 h 224"/>
                <a:gd name="T44" fmla="*/ 172789 w 256"/>
                <a:gd name="T45" fmla="*/ 38270 h 224"/>
                <a:gd name="T46" fmla="*/ 153591 w 256"/>
                <a:gd name="T47" fmla="*/ 19135 h 224"/>
                <a:gd name="T48" fmla="*/ 390376 w 256"/>
                <a:gd name="T49" fmla="*/ 76540 h 224"/>
                <a:gd name="T50" fmla="*/ 371177 w 256"/>
                <a:gd name="T51" fmla="*/ 76540 h 224"/>
                <a:gd name="T52" fmla="*/ 38398 w 256"/>
                <a:gd name="T53" fmla="*/ 76540 h 224"/>
                <a:gd name="T54" fmla="*/ 19199 w 256"/>
                <a:gd name="T55" fmla="*/ 76540 h 224"/>
                <a:gd name="T56" fmla="*/ 19199 w 256"/>
                <a:gd name="T57" fmla="*/ 338053 h 224"/>
                <a:gd name="T58" fmla="*/ 390376 w 256"/>
                <a:gd name="T59" fmla="*/ 338053 h 224"/>
                <a:gd name="T60" fmla="*/ 390376 w 256"/>
                <a:gd name="T61" fmla="*/ 76540 h 2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6" h="224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8316913" y="2495550"/>
              <a:ext cx="422275" cy="127000"/>
            </a:xfrm>
            <a:custGeom>
              <a:avLst/>
              <a:gdLst>
                <a:gd name="T0" fmla="*/ 414277 w 264"/>
                <a:gd name="T1" fmla="*/ 30163 h 80"/>
                <a:gd name="T2" fmla="*/ 369491 w 264"/>
                <a:gd name="T3" fmla="*/ 55563 h 80"/>
                <a:gd name="T4" fmla="*/ 268720 w 264"/>
                <a:gd name="T5" fmla="*/ 0 h 80"/>
                <a:gd name="T6" fmla="*/ 211138 w 264"/>
                <a:gd name="T7" fmla="*/ 31750 h 80"/>
                <a:gd name="T8" fmla="*/ 153555 w 264"/>
                <a:gd name="T9" fmla="*/ 0 h 80"/>
                <a:gd name="T10" fmla="*/ 52784 w 264"/>
                <a:gd name="T11" fmla="*/ 55563 h 80"/>
                <a:gd name="T12" fmla="*/ 7998 w 264"/>
                <a:gd name="T13" fmla="*/ 30163 h 80"/>
                <a:gd name="T14" fmla="*/ 111967 w 264"/>
                <a:gd name="T15" fmla="*/ 127000 h 80"/>
                <a:gd name="T16" fmla="*/ 211138 w 264"/>
                <a:gd name="T17" fmla="*/ 80963 h 80"/>
                <a:gd name="T18" fmla="*/ 310308 w 264"/>
                <a:gd name="T19" fmla="*/ 127000 h 80"/>
                <a:gd name="T20" fmla="*/ 414277 w 264"/>
                <a:gd name="T21" fmla="*/ 3016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" h="80">
                  <a:moveTo>
                    <a:pt x="259" y="19"/>
                  </a:moveTo>
                  <a:cubicBezTo>
                    <a:pt x="255" y="18"/>
                    <a:pt x="248" y="35"/>
                    <a:pt x="231" y="35"/>
                  </a:cubicBezTo>
                  <a:cubicBezTo>
                    <a:pt x="210" y="35"/>
                    <a:pt x="201" y="0"/>
                    <a:pt x="168" y="0"/>
                  </a:cubicBezTo>
                  <a:cubicBezTo>
                    <a:pt x="142" y="0"/>
                    <a:pt x="134" y="20"/>
                    <a:pt x="132" y="20"/>
                  </a:cubicBezTo>
                  <a:cubicBezTo>
                    <a:pt x="130" y="20"/>
                    <a:pt x="122" y="0"/>
                    <a:pt x="96" y="0"/>
                  </a:cubicBezTo>
                  <a:cubicBezTo>
                    <a:pt x="63" y="0"/>
                    <a:pt x="54" y="35"/>
                    <a:pt x="33" y="35"/>
                  </a:cubicBezTo>
                  <a:cubicBezTo>
                    <a:pt x="16" y="35"/>
                    <a:pt x="9" y="18"/>
                    <a:pt x="5" y="19"/>
                  </a:cubicBezTo>
                  <a:cubicBezTo>
                    <a:pt x="0" y="20"/>
                    <a:pt x="13" y="80"/>
                    <a:pt x="70" y="80"/>
                  </a:cubicBezTo>
                  <a:cubicBezTo>
                    <a:pt x="107" y="80"/>
                    <a:pt x="129" y="51"/>
                    <a:pt x="132" y="51"/>
                  </a:cubicBezTo>
                  <a:cubicBezTo>
                    <a:pt x="135" y="51"/>
                    <a:pt x="157" y="80"/>
                    <a:pt x="194" y="80"/>
                  </a:cubicBezTo>
                  <a:cubicBezTo>
                    <a:pt x="251" y="80"/>
                    <a:pt x="264" y="20"/>
                    <a:pt x="259" y="1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7608888" y="2438400"/>
              <a:ext cx="407987" cy="241300"/>
            </a:xfrm>
            <a:custGeom>
              <a:avLst/>
              <a:gdLst>
                <a:gd name="T0" fmla="*/ 388863 w 256"/>
                <a:gd name="T1" fmla="*/ 139700 h 152"/>
                <a:gd name="T2" fmla="*/ 133871 w 256"/>
                <a:gd name="T3" fmla="*/ 139700 h 152"/>
                <a:gd name="T4" fmla="*/ 114746 w 256"/>
                <a:gd name="T5" fmla="*/ 120650 h 152"/>
                <a:gd name="T6" fmla="*/ 133871 w 256"/>
                <a:gd name="T7" fmla="*/ 101600 h 152"/>
                <a:gd name="T8" fmla="*/ 133871 w 256"/>
                <a:gd name="T9" fmla="*/ 101600 h 152"/>
                <a:gd name="T10" fmla="*/ 388863 w 256"/>
                <a:gd name="T11" fmla="*/ 101600 h 152"/>
                <a:gd name="T12" fmla="*/ 407987 w 256"/>
                <a:gd name="T13" fmla="*/ 120650 h 152"/>
                <a:gd name="T14" fmla="*/ 388863 w 256"/>
                <a:gd name="T15" fmla="*/ 139700 h 152"/>
                <a:gd name="T16" fmla="*/ 388863 w 256"/>
                <a:gd name="T17" fmla="*/ 38100 h 152"/>
                <a:gd name="T18" fmla="*/ 133871 w 256"/>
                <a:gd name="T19" fmla="*/ 38100 h 152"/>
                <a:gd name="T20" fmla="*/ 114746 w 256"/>
                <a:gd name="T21" fmla="*/ 19050 h 152"/>
                <a:gd name="T22" fmla="*/ 133871 w 256"/>
                <a:gd name="T23" fmla="*/ 0 h 152"/>
                <a:gd name="T24" fmla="*/ 133871 w 256"/>
                <a:gd name="T25" fmla="*/ 0 h 152"/>
                <a:gd name="T26" fmla="*/ 388863 w 256"/>
                <a:gd name="T27" fmla="*/ 0 h 152"/>
                <a:gd name="T28" fmla="*/ 407987 w 256"/>
                <a:gd name="T29" fmla="*/ 19050 h 152"/>
                <a:gd name="T30" fmla="*/ 388863 w 256"/>
                <a:gd name="T31" fmla="*/ 38100 h 152"/>
                <a:gd name="T32" fmla="*/ 57373 w 256"/>
                <a:gd name="T33" fmla="*/ 241300 h 152"/>
                <a:gd name="T34" fmla="*/ 57373 w 256"/>
                <a:gd name="T35" fmla="*/ 241300 h 152"/>
                <a:gd name="T36" fmla="*/ 19124 w 256"/>
                <a:gd name="T37" fmla="*/ 241300 h 152"/>
                <a:gd name="T38" fmla="*/ 0 w 256"/>
                <a:gd name="T39" fmla="*/ 222250 h 152"/>
                <a:gd name="T40" fmla="*/ 19124 w 256"/>
                <a:gd name="T41" fmla="*/ 203200 h 152"/>
                <a:gd name="T42" fmla="*/ 57373 w 256"/>
                <a:gd name="T43" fmla="*/ 203200 h 152"/>
                <a:gd name="T44" fmla="*/ 57373 w 256"/>
                <a:gd name="T45" fmla="*/ 203200 h 152"/>
                <a:gd name="T46" fmla="*/ 76498 w 256"/>
                <a:gd name="T47" fmla="*/ 222250 h 152"/>
                <a:gd name="T48" fmla="*/ 57373 w 256"/>
                <a:gd name="T49" fmla="*/ 241300 h 152"/>
                <a:gd name="T50" fmla="*/ 57373 w 256"/>
                <a:gd name="T51" fmla="*/ 139700 h 152"/>
                <a:gd name="T52" fmla="*/ 57373 w 256"/>
                <a:gd name="T53" fmla="*/ 139700 h 152"/>
                <a:gd name="T54" fmla="*/ 19124 w 256"/>
                <a:gd name="T55" fmla="*/ 139700 h 152"/>
                <a:gd name="T56" fmla="*/ 0 w 256"/>
                <a:gd name="T57" fmla="*/ 120650 h 152"/>
                <a:gd name="T58" fmla="*/ 19124 w 256"/>
                <a:gd name="T59" fmla="*/ 101600 h 152"/>
                <a:gd name="T60" fmla="*/ 57373 w 256"/>
                <a:gd name="T61" fmla="*/ 101600 h 152"/>
                <a:gd name="T62" fmla="*/ 57373 w 256"/>
                <a:gd name="T63" fmla="*/ 101600 h 152"/>
                <a:gd name="T64" fmla="*/ 76498 w 256"/>
                <a:gd name="T65" fmla="*/ 120650 h 152"/>
                <a:gd name="T66" fmla="*/ 57373 w 256"/>
                <a:gd name="T67" fmla="*/ 139700 h 152"/>
                <a:gd name="T68" fmla="*/ 57373 w 256"/>
                <a:gd name="T69" fmla="*/ 38100 h 152"/>
                <a:gd name="T70" fmla="*/ 57373 w 256"/>
                <a:gd name="T71" fmla="*/ 38100 h 152"/>
                <a:gd name="T72" fmla="*/ 19124 w 256"/>
                <a:gd name="T73" fmla="*/ 38100 h 152"/>
                <a:gd name="T74" fmla="*/ 0 w 256"/>
                <a:gd name="T75" fmla="*/ 19050 h 152"/>
                <a:gd name="T76" fmla="*/ 19124 w 256"/>
                <a:gd name="T77" fmla="*/ 0 h 152"/>
                <a:gd name="T78" fmla="*/ 57373 w 256"/>
                <a:gd name="T79" fmla="*/ 0 h 152"/>
                <a:gd name="T80" fmla="*/ 57373 w 256"/>
                <a:gd name="T81" fmla="*/ 0 h 152"/>
                <a:gd name="T82" fmla="*/ 76498 w 256"/>
                <a:gd name="T83" fmla="*/ 19050 h 152"/>
                <a:gd name="T84" fmla="*/ 57373 w 256"/>
                <a:gd name="T85" fmla="*/ 38100 h 152"/>
                <a:gd name="T86" fmla="*/ 133871 w 256"/>
                <a:gd name="T87" fmla="*/ 241300 h 152"/>
                <a:gd name="T88" fmla="*/ 114746 w 256"/>
                <a:gd name="T89" fmla="*/ 222250 h 152"/>
                <a:gd name="T90" fmla="*/ 133871 w 256"/>
                <a:gd name="T91" fmla="*/ 203200 h 152"/>
                <a:gd name="T92" fmla="*/ 133871 w 256"/>
                <a:gd name="T93" fmla="*/ 203200 h 152"/>
                <a:gd name="T94" fmla="*/ 388863 w 256"/>
                <a:gd name="T95" fmla="*/ 203200 h 152"/>
                <a:gd name="T96" fmla="*/ 407987 w 256"/>
                <a:gd name="T97" fmla="*/ 222250 h 152"/>
                <a:gd name="T98" fmla="*/ 388863 w 256"/>
                <a:gd name="T99" fmla="*/ 241300 h 152"/>
                <a:gd name="T100" fmla="*/ 133871 w 256"/>
                <a:gd name="T101" fmla="*/ 241300 h 1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6" h="152">
                  <a:moveTo>
                    <a:pt x="244" y="88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77" y="88"/>
                    <a:pt x="72" y="83"/>
                    <a:pt x="72" y="76"/>
                  </a:cubicBezTo>
                  <a:cubicBezTo>
                    <a:pt x="72" y="69"/>
                    <a:pt x="77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1" y="64"/>
                    <a:pt x="256" y="69"/>
                    <a:pt x="256" y="76"/>
                  </a:cubicBezTo>
                  <a:cubicBezTo>
                    <a:pt x="256" y="83"/>
                    <a:pt x="251" y="88"/>
                    <a:pt x="244" y="88"/>
                  </a:cubicBezTo>
                  <a:moveTo>
                    <a:pt x="244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77" y="24"/>
                    <a:pt x="72" y="19"/>
                    <a:pt x="72" y="12"/>
                  </a:cubicBezTo>
                  <a:cubicBezTo>
                    <a:pt x="72" y="5"/>
                    <a:pt x="77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36" y="152"/>
                  </a:moveTo>
                  <a:cubicBezTo>
                    <a:pt x="36" y="152"/>
                    <a:pt x="36" y="152"/>
                    <a:pt x="36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3" y="128"/>
                    <a:pt x="48" y="133"/>
                    <a:pt x="48" y="140"/>
                  </a:cubicBezTo>
                  <a:cubicBezTo>
                    <a:pt x="48" y="147"/>
                    <a:pt x="43" y="152"/>
                    <a:pt x="36" y="152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69"/>
                    <a:pt x="5" y="64"/>
                    <a:pt x="1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3" y="64"/>
                    <a:pt x="48" y="69"/>
                    <a:pt x="48" y="76"/>
                  </a:cubicBezTo>
                  <a:cubicBezTo>
                    <a:pt x="48" y="83"/>
                    <a:pt x="43" y="88"/>
                    <a:pt x="36" y="88"/>
                  </a:cubicBezTo>
                  <a:moveTo>
                    <a:pt x="36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0"/>
                    <a:pt x="48" y="5"/>
                    <a:pt x="48" y="12"/>
                  </a:cubicBezTo>
                  <a:cubicBezTo>
                    <a:pt x="48" y="19"/>
                    <a:pt x="43" y="24"/>
                    <a:pt x="36" y="24"/>
                  </a:cubicBezTo>
                  <a:moveTo>
                    <a:pt x="84" y="152"/>
                  </a:moveTo>
                  <a:cubicBezTo>
                    <a:pt x="77" y="152"/>
                    <a:pt x="72" y="147"/>
                    <a:pt x="72" y="140"/>
                  </a:cubicBezTo>
                  <a:cubicBezTo>
                    <a:pt x="72" y="133"/>
                    <a:pt x="77" y="128"/>
                    <a:pt x="84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lnTo>
                    <a:pt x="8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6892925" y="2438400"/>
              <a:ext cx="409575" cy="241300"/>
            </a:xfrm>
            <a:custGeom>
              <a:avLst/>
              <a:gdLst>
                <a:gd name="T0" fmla="*/ 390376 w 256"/>
                <a:gd name="T1" fmla="*/ 139700 h 152"/>
                <a:gd name="T2" fmla="*/ 19199 w 256"/>
                <a:gd name="T3" fmla="*/ 139700 h 152"/>
                <a:gd name="T4" fmla="*/ 0 w 256"/>
                <a:gd name="T5" fmla="*/ 120650 h 152"/>
                <a:gd name="T6" fmla="*/ 19199 w 256"/>
                <a:gd name="T7" fmla="*/ 101600 h 152"/>
                <a:gd name="T8" fmla="*/ 390376 w 256"/>
                <a:gd name="T9" fmla="*/ 101600 h 152"/>
                <a:gd name="T10" fmla="*/ 409575 w 256"/>
                <a:gd name="T11" fmla="*/ 120650 h 152"/>
                <a:gd name="T12" fmla="*/ 390376 w 256"/>
                <a:gd name="T13" fmla="*/ 139700 h 152"/>
                <a:gd name="T14" fmla="*/ 390376 w 256"/>
                <a:gd name="T15" fmla="*/ 38100 h 152"/>
                <a:gd name="T16" fmla="*/ 19199 w 256"/>
                <a:gd name="T17" fmla="*/ 38100 h 152"/>
                <a:gd name="T18" fmla="*/ 0 w 256"/>
                <a:gd name="T19" fmla="*/ 19050 h 152"/>
                <a:gd name="T20" fmla="*/ 19199 w 256"/>
                <a:gd name="T21" fmla="*/ 0 h 152"/>
                <a:gd name="T22" fmla="*/ 390376 w 256"/>
                <a:gd name="T23" fmla="*/ 0 h 152"/>
                <a:gd name="T24" fmla="*/ 409575 w 256"/>
                <a:gd name="T25" fmla="*/ 19050 h 152"/>
                <a:gd name="T26" fmla="*/ 390376 w 256"/>
                <a:gd name="T27" fmla="*/ 38100 h 152"/>
                <a:gd name="T28" fmla="*/ 19199 w 256"/>
                <a:gd name="T29" fmla="*/ 203200 h 152"/>
                <a:gd name="T30" fmla="*/ 390376 w 256"/>
                <a:gd name="T31" fmla="*/ 203200 h 152"/>
                <a:gd name="T32" fmla="*/ 409575 w 256"/>
                <a:gd name="T33" fmla="*/ 222250 h 152"/>
                <a:gd name="T34" fmla="*/ 390376 w 256"/>
                <a:gd name="T35" fmla="*/ 241300 h 152"/>
                <a:gd name="T36" fmla="*/ 19199 w 256"/>
                <a:gd name="T37" fmla="*/ 241300 h 152"/>
                <a:gd name="T38" fmla="*/ 0 w 256"/>
                <a:gd name="T39" fmla="*/ 222250 h 152"/>
                <a:gd name="T40" fmla="*/ 19199 w 256"/>
                <a:gd name="T41" fmla="*/ 20320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6" h="152">
                  <a:moveTo>
                    <a:pt x="244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69"/>
                    <a:pt x="5" y="64"/>
                    <a:pt x="12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1" y="64"/>
                    <a:pt x="256" y="69"/>
                    <a:pt x="256" y="76"/>
                  </a:cubicBezTo>
                  <a:cubicBezTo>
                    <a:pt x="256" y="83"/>
                    <a:pt x="251" y="88"/>
                    <a:pt x="244" y="88"/>
                  </a:cubicBezTo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12" y="128"/>
                  </a:move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6223000" y="2520950"/>
              <a:ext cx="319088" cy="76200"/>
            </a:xfrm>
            <a:custGeom>
              <a:avLst/>
              <a:gdLst>
                <a:gd name="T0" fmla="*/ 280797 w 200"/>
                <a:gd name="T1" fmla="*/ 76200 h 48"/>
                <a:gd name="T2" fmla="*/ 242507 w 200"/>
                <a:gd name="T3" fmla="*/ 38100 h 48"/>
                <a:gd name="T4" fmla="*/ 280797 w 200"/>
                <a:gd name="T5" fmla="*/ 0 h 48"/>
                <a:gd name="T6" fmla="*/ 319088 w 200"/>
                <a:gd name="T7" fmla="*/ 38100 h 48"/>
                <a:gd name="T8" fmla="*/ 280797 w 200"/>
                <a:gd name="T9" fmla="*/ 76200 h 48"/>
                <a:gd name="T10" fmla="*/ 159544 w 200"/>
                <a:gd name="T11" fmla="*/ 76200 h 48"/>
                <a:gd name="T12" fmla="*/ 121253 w 200"/>
                <a:gd name="T13" fmla="*/ 38100 h 48"/>
                <a:gd name="T14" fmla="*/ 159544 w 200"/>
                <a:gd name="T15" fmla="*/ 0 h 48"/>
                <a:gd name="T16" fmla="*/ 197835 w 200"/>
                <a:gd name="T17" fmla="*/ 38100 h 48"/>
                <a:gd name="T18" fmla="*/ 159544 w 200"/>
                <a:gd name="T19" fmla="*/ 76200 h 48"/>
                <a:gd name="T20" fmla="*/ 38291 w 200"/>
                <a:gd name="T21" fmla="*/ 76200 h 48"/>
                <a:gd name="T22" fmla="*/ 0 w 200"/>
                <a:gd name="T23" fmla="*/ 38100 h 48"/>
                <a:gd name="T24" fmla="*/ 38291 w 200"/>
                <a:gd name="T25" fmla="*/ 0 h 48"/>
                <a:gd name="T26" fmla="*/ 76581 w 200"/>
                <a:gd name="T27" fmla="*/ 38100 h 48"/>
                <a:gd name="T28" fmla="*/ 38291 w 200"/>
                <a:gd name="T29" fmla="*/ 7620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" h="48">
                  <a:moveTo>
                    <a:pt x="176" y="48"/>
                  </a:moveTo>
                  <a:cubicBezTo>
                    <a:pt x="163" y="48"/>
                    <a:pt x="152" y="37"/>
                    <a:pt x="152" y="24"/>
                  </a:cubicBezTo>
                  <a:cubicBezTo>
                    <a:pt x="152" y="11"/>
                    <a:pt x="163" y="0"/>
                    <a:pt x="176" y="0"/>
                  </a:cubicBezTo>
                  <a:cubicBezTo>
                    <a:pt x="189" y="0"/>
                    <a:pt x="200" y="11"/>
                    <a:pt x="200" y="24"/>
                  </a:cubicBezTo>
                  <a:cubicBezTo>
                    <a:pt x="200" y="37"/>
                    <a:pt x="189" y="48"/>
                    <a:pt x="176" y="48"/>
                  </a:cubicBezTo>
                  <a:moveTo>
                    <a:pt x="100" y="48"/>
                  </a:moveTo>
                  <a:cubicBezTo>
                    <a:pt x="87" y="48"/>
                    <a:pt x="76" y="37"/>
                    <a:pt x="76" y="24"/>
                  </a:cubicBezTo>
                  <a:cubicBezTo>
                    <a:pt x="76" y="11"/>
                    <a:pt x="87" y="0"/>
                    <a:pt x="100" y="0"/>
                  </a:cubicBezTo>
                  <a:cubicBezTo>
                    <a:pt x="113" y="0"/>
                    <a:pt x="124" y="11"/>
                    <a:pt x="124" y="24"/>
                  </a:cubicBezTo>
                  <a:cubicBezTo>
                    <a:pt x="124" y="37"/>
                    <a:pt x="113" y="48"/>
                    <a:pt x="100" y="48"/>
                  </a:cubicBezTo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5591175" y="2424113"/>
              <a:ext cx="152400" cy="269875"/>
            </a:xfrm>
            <a:custGeom>
              <a:avLst/>
              <a:gdLst>
                <a:gd name="T0" fmla="*/ 6350 w 96"/>
                <a:gd name="T1" fmla="*/ 33734 h 168"/>
                <a:gd name="T2" fmla="*/ 106363 w 96"/>
                <a:gd name="T3" fmla="*/ 134938 h 168"/>
                <a:gd name="T4" fmla="*/ 4763 w 96"/>
                <a:gd name="T5" fmla="*/ 237747 h 168"/>
                <a:gd name="T6" fmla="*/ 4763 w 96"/>
                <a:gd name="T7" fmla="*/ 237747 h 168"/>
                <a:gd name="T8" fmla="*/ 0 w 96"/>
                <a:gd name="T9" fmla="*/ 250598 h 168"/>
                <a:gd name="T10" fmla="*/ 19050 w 96"/>
                <a:gd name="T11" fmla="*/ 269875 h 168"/>
                <a:gd name="T12" fmla="*/ 31750 w 96"/>
                <a:gd name="T13" fmla="*/ 265056 h 168"/>
                <a:gd name="T14" fmla="*/ 31750 w 96"/>
                <a:gd name="T15" fmla="*/ 265056 h 168"/>
                <a:gd name="T16" fmla="*/ 146050 w 96"/>
                <a:gd name="T17" fmla="*/ 149395 h 168"/>
                <a:gd name="T18" fmla="*/ 146050 w 96"/>
                <a:gd name="T19" fmla="*/ 149395 h 168"/>
                <a:gd name="T20" fmla="*/ 152400 w 96"/>
                <a:gd name="T21" fmla="*/ 134938 h 168"/>
                <a:gd name="T22" fmla="*/ 152400 w 96"/>
                <a:gd name="T23" fmla="*/ 134938 h 168"/>
                <a:gd name="T24" fmla="*/ 152400 w 96"/>
                <a:gd name="T25" fmla="*/ 134938 h 168"/>
                <a:gd name="T26" fmla="*/ 146050 w 96"/>
                <a:gd name="T27" fmla="*/ 120480 h 168"/>
                <a:gd name="T28" fmla="*/ 146050 w 96"/>
                <a:gd name="T29" fmla="*/ 120480 h 168"/>
                <a:gd name="T30" fmla="*/ 31750 w 96"/>
                <a:gd name="T31" fmla="*/ 4819 h 168"/>
                <a:gd name="T32" fmla="*/ 31750 w 96"/>
                <a:gd name="T33" fmla="*/ 4819 h 168"/>
                <a:gd name="T34" fmla="*/ 19050 w 96"/>
                <a:gd name="T35" fmla="*/ 0 h 168"/>
                <a:gd name="T36" fmla="*/ 0 w 96"/>
                <a:gd name="T37" fmla="*/ 19277 h 168"/>
                <a:gd name="T38" fmla="*/ 6350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4" y="21"/>
                  </a:moveTo>
                  <a:cubicBezTo>
                    <a:pt x="67" y="84"/>
                    <a:pt x="67" y="84"/>
                    <a:pt x="67" y="84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50"/>
                    <a:pt x="0" y="153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15" y="168"/>
                    <a:pt x="18" y="167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5" y="90"/>
                    <a:pt x="96" y="87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1"/>
                    <a:pt x="95" y="77"/>
                    <a:pt x="92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4875213" y="2424113"/>
              <a:ext cx="153987" cy="269875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102100" y="2482850"/>
              <a:ext cx="268288" cy="152400"/>
            </a:xfrm>
            <a:custGeom>
              <a:avLst/>
              <a:gdLst>
                <a:gd name="T0" fmla="*/ 33536 w 168"/>
                <a:gd name="T1" fmla="*/ 146050 h 96"/>
                <a:gd name="T2" fmla="*/ 134144 w 168"/>
                <a:gd name="T3" fmla="*/ 46038 h 96"/>
                <a:gd name="T4" fmla="*/ 236349 w 168"/>
                <a:gd name="T5" fmla="*/ 147638 h 96"/>
                <a:gd name="T6" fmla="*/ 236349 w 168"/>
                <a:gd name="T7" fmla="*/ 147638 h 96"/>
                <a:gd name="T8" fmla="*/ 249125 w 168"/>
                <a:gd name="T9" fmla="*/ 152400 h 96"/>
                <a:gd name="T10" fmla="*/ 268288 w 168"/>
                <a:gd name="T11" fmla="*/ 133350 h 96"/>
                <a:gd name="T12" fmla="*/ 263497 w 168"/>
                <a:gd name="T13" fmla="*/ 120650 h 96"/>
                <a:gd name="T14" fmla="*/ 263497 w 168"/>
                <a:gd name="T15" fmla="*/ 120650 h 96"/>
                <a:gd name="T16" fmla="*/ 148517 w 168"/>
                <a:gd name="T17" fmla="*/ 6350 h 96"/>
                <a:gd name="T18" fmla="*/ 148517 w 168"/>
                <a:gd name="T19" fmla="*/ 6350 h 96"/>
                <a:gd name="T20" fmla="*/ 134144 w 168"/>
                <a:gd name="T21" fmla="*/ 0 h 96"/>
                <a:gd name="T22" fmla="*/ 134144 w 168"/>
                <a:gd name="T23" fmla="*/ 0 h 96"/>
                <a:gd name="T24" fmla="*/ 134144 w 168"/>
                <a:gd name="T25" fmla="*/ 0 h 96"/>
                <a:gd name="T26" fmla="*/ 119771 w 168"/>
                <a:gd name="T27" fmla="*/ 6350 h 96"/>
                <a:gd name="T28" fmla="*/ 119771 w 168"/>
                <a:gd name="T29" fmla="*/ 6350 h 96"/>
                <a:gd name="T30" fmla="*/ 4791 w 168"/>
                <a:gd name="T31" fmla="*/ 120650 h 96"/>
                <a:gd name="T32" fmla="*/ 4791 w 168"/>
                <a:gd name="T33" fmla="*/ 120650 h 96"/>
                <a:gd name="T34" fmla="*/ 0 w 168"/>
                <a:gd name="T35" fmla="*/ 133350 h 96"/>
                <a:gd name="T36" fmla="*/ 19163 w 168"/>
                <a:gd name="T37" fmla="*/ 152400 h 96"/>
                <a:gd name="T38" fmla="*/ 33536 w 168"/>
                <a:gd name="T39" fmla="*/ 14605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96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1"/>
                    <a:pt x="87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7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5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387725" y="2482850"/>
              <a:ext cx="268288" cy="152400"/>
            </a:xfrm>
            <a:custGeom>
              <a:avLst/>
              <a:gdLst>
                <a:gd name="T0" fmla="*/ 33536 w 168"/>
                <a:gd name="T1" fmla="*/ 6350 h 96"/>
                <a:gd name="T2" fmla="*/ 134144 w 168"/>
                <a:gd name="T3" fmla="*/ 106363 h 96"/>
                <a:gd name="T4" fmla="*/ 236349 w 168"/>
                <a:gd name="T5" fmla="*/ 4763 h 96"/>
                <a:gd name="T6" fmla="*/ 236349 w 168"/>
                <a:gd name="T7" fmla="*/ 4763 h 96"/>
                <a:gd name="T8" fmla="*/ 249125 w 168"/>
                <a:gd name="T9" fmla="*/ 0 h 96"/>
                <a:gd name="T10" fmla="*/ 268288 w 168"/>
                <a:gd name="T11" fmla="*/ 19050 h 96"/>
                <a:gd name="T12" fmla="*/ 263497 w 168"/>
                <a:gd name="T13" fmla="*/ 31750 h 96"/>
                <a:gd name="T14" fmla="*/ 263497 w 168"/>
                <a:gd name="T15" fmla="*/ 31750 h 96"/>
                <a:gd name="T16" fmla="*/ 148517 w 168"/>
                <a:gd name="T17" fmla="*/ 146050 h 96"/>
                <a:gd name="T18" fmla="*/ 148517 w 168"/>
                <a:gd name="T19" fmla="*/ 146050 h 96"/>
                <a:gd name="T20" fmla="*/ 134144 w 168"/>
                <a:gd name="T21" fmla="*/ 152400 h 96"/>
                <a:gd name="T22" fmla="*/ 134144 w 168"/>
                <a:gd name="T23" fmla="*/ 152400 h 96"/>
                <a:gd name="T24" fmla="*/ 134144 w 168"/>
                <a:gd name="T25" fmla="*/ 152400 h 96"/>
                <a:gd name="T26" fmla="*/ 119771 w 168"/>
                <a:gd name="T27" fmla="*/ 146050 h 96"/>
                <a:gd name="T28" fmla="*/ 119771 w 168"/>
                <a:gd name="T29" fmla="*/ 146050 h 96"/>
                <a:gd name="T30" fmla="*/ 4791 w 168"/>
                <a:gd name="T31" fmla="*/ 31750 h 96"/>
                <a:gd name="T32" fmla="*/ 4791 w 168"/>
                <a:gd name="T33" fmla="*/ 31750 h 96"/>
                <a:gd name="T34" fmla="*/ 0 w 168"/>
                <a:gd name="T35" fmla="*/ 19050 h 96"/>
                <a:gd name="T36" fmla="*/ 19163 w 168"/>
                <a:gd name="T37" fmla="*/ 0 h 96"/>
                <a:gd name="T38" fmla="*/ 33536 w 168"/>
                <a:gd name="T39" fmla="*/ 635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96">
                  <a:moveTo>
                    <a:pt x="21" y="4"/>
                  </a:moveTo>
                  <a:cubicBezTo>
                    <a:pt x="84" y="67"/>
                    <a:pt x="84" y="67"/>
                    <a:pt x="84" y="67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50" y="1"/>
                    <a:pt x="153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5"/>
                    <a:pt x="167" y="18"/>
                    <a:pt x="165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0" y="95"/>
                    <a:pt x="87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1" y="96"/>
                    <a:pt x="77" y="95"/>
                    <a:pt x="75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6" y="0"/>
                    <a:pt x="19" y="2"/>
                    <a:pt x="2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2697163" y="2451100"/>
              <a:ext cx="217487" cy="215900"/>
            </a:xfrm>
            <a:custGeom>
              <a:avLst/>
              <a:gdLst>
                <a:gd name="T0" fmla="*/ 211090 w 136"/>
                <a:gd name="T1" fmla="*/ 31750 h 136"/>
                <a:gd name="T2" fmla="*/ 135929 w 136"/>
                <a:gd name="T3" fmla="*/ 107950 h 136"/>
                <a:gd name="T4" fmla="*/ 211090 w 136"/>
                <a:gd name="T5" fmla="*/ 184150 h 136"/>
                <a:gd name="T6" fmla="*/ 217487 w 136"/>
                <a:gd name="T7" fmla="*/ 196850 h 136"/>
                <a:gd name="T8" fmla="*/ 198297 w 136"/>
                <a:gd name="T9" fmla="*/ 215900 h 136"/>
                <a:gd name="T10" fmla="*/ 185504 w 136"/>
                <a:gd name="T11" fmla="*/ 209550 h 136"/>
                <a:gd name="T12" fmla="*/ 108744 w 136"/>
                <a:gd name="T13" fmla="*/ 134938 h 136"/>
                <a:gd name="T14" fmla="*/ 31983 w 136"/>
                <a:gd name="T15" fmla="*/ 209550 h 136"/>
                <a:gd name="T16" fmla="*/ 19190 w 136"/>
                <a:gd name="T17" fmla="*/ 215900 h 136"/>
                <a:gd name="T18" fmla="*/ 0 w 136"/>
                <a:gd name="T19" fmla="*/ 196850 h 136"/>
                <a:gd name="T20" fmla="*/ 6397 w 136"/>
                <a:gd name="T21" fmla="*/ 184150 h 136"/>
                <a:gd name="T22" fmla="*/ 81558 w 136"/>
                <a:gd name="T23" fmla="*/ 107950 h 136"/>
                <a:gd name="T24" fmla="*/ 6397 w 136"/>
                <a:gd name="T25" fmla="*/ 31750 h 136"/>
                <a:gd name="T26" fmla="*/ 0 w 136"/>
                <a:gd name="T27" fmla="*/ 19050 h 136"/>
                <a:gd name="T28" fmla="*/ 19190 w 136"/>
                <a:gd name="T29" fmla="*/ 0 h 136"/>
                <a:gd name="T30" fmla="*/ 31983 w 136"/>
                <a:gd name="T31" fmla="*/ 6350 h 136"/>
                <a:gd name="T32" fmla="*/ 108744 w 136"/>
                <a:gd name="T33" fmla="*/ 80963 h 136"/>
                <a:gd name="T34" fmla="*/ 185504 w 136"/>
                <a:gd name="T35" fmla="*/ 6350 h 136"/>
                <a:gd name="T36" fmla="*/ 198297 w 136"/>
                <a:gd name="T37" fmla="*/ 0 h 136"/>
                <a:gd name="T38" fmla="*/ 217487 w 136"/>
                <a:gd name="T39" fmla="*/ 19050 h 136"/>
                <a:gd name="T40" fmla="*/ 211090 w 136"/>
                <a:gd name="T41" fmla="*/ 3175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6" h="136">
                  <a:moveTo>
                    <a:pt x="132" y="20"/>
                  </a:moveTo>
                  <a:cubicBezTo>
                    <a:pt x="85" y="68"/>
                    <a:pt x="85" y="68"/>
                    <a:pt x="85" y="68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5" y="118"/>
                    <a:pt x="136" y="121"/>
                    <a:pt x="136" y="124"/>
                  </a:cubicBezTo>
                  <a:cubicBezTo>
                    <a:pt x="136" y="131"/>
                    <a:pt x="131" y="136"/>
                    <a:pt x="124" y="136"/>
                  </a:cubicBezTo>
                  <a:cubicBezTo>
                    <a:pt x="121" y="136"/>
                    <a:pt x="118" y="135"/>
                    <a:pt x="116" y="132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8" y="135"/>
                    <a:pt x="15" y="136"/>
                    <a:pt x="12" y="136"/>
                  </a:cubicBezTo>
                  <a:cubicBezTo>
                    <a:pt x="5" y="136"/>
                    <a:pt x="0" y="131"/>
                    <a:pt x="0" y="124"/>
                  </a:cubicBezTo>
                  <a:cubicBezTo>
                    <a:pt x="0" y="121"/>
                    <a:pt x="1" y="118"/>
                    <a:pt x="4" y="116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" y="0"/>
                    <a:pt x="18" y="1"/>
                    <a:pt x="20" y="4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8" y="1"/>
                    <a:pt x="121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15"/>
                    <a:pt x="135" y="18"/>
                    <a:pt x="132" y="2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1955800" y="2470150"/>
              <a:ext cx="268288" cy="184150"/>
            </a:xfrm>
            <a:custGeom>
              <a:avLst/>
              <a:gdLst>
                <a:gd name="T0" fmla="*/ 261900 w 168"/>
                <a:gd name="T1" fmla="*/ 31750 h 116"/>
                <a:gd name="T2" fmla="*/ 261900 w 168"/>
                <a:gd name="T3" fmla="*/ 31750 h 116"/>
                <a:gd name="T4" fmla="*/ 114981 w 168"/>
                <a:gd name="T5" fmla="*/ 177800 h 116"/>
                <a:gd name="T6" fmla="*/ 102205 w 168"/>
                <a:gd name="T7" fmla="*/ 184150 h 116"/>
                <a:gd name="T8" fmla="*/ 89429 w 168"/>
                <a:gd name="T9" fmla="*/ 177800 h 116"/>
                <a:gd name="T10" fmla="*/ 6388 w 168"/>
                <a:gd name="T11" fmla="*/ 95250 h 116"/>
                <a:gd name="T12" fmla="*/ 0 w 168"/>
                <a:gd name="T13" fmla="*/ 82550 h 116"/>
                <a:gd name="T14" fmla="*/ 19163 w 168"/>
                <a:gd name="T15" fmla="*/ 63500 h 116"/>
                <a:gd name="T16" fmla="*/ 31939 w 168"/>
                <a:gd name="T17" fmla="*/ 69850 h 116"/>
                <a:gd name="T18" fmla="*/ 102205 w 168"/>
                <a:gd name="T19" fmla="*/ 138113 h 116"/>
                <a:gd name="T20" fmla="*/ 236349 w 168"/>
                <a:gd name="T21" fmla="*/ 6350 h 116"/>
                <a:gd name="T22" fmla="*/ 249125 w 168"/>
                <a:gd name="T23" fmla="*/ 0 h 116"/>
                <a:gd name="T24" fmla="*/ 268288 w 168"/>
                <a:gd name="T25" fmla="*/ 19050 h 116"/>
                <a:gd name="T26" fmla="*/ 261900 w 168"/>
                <a:gd name="T27" fmla="*/ 31750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116">
                  <a:moveTo>
                    <a:pt x="164" y="20"/>
                  </a:moveTo>
                  <a:cubicBezTo>
                    <a:pt x="164" y="20"/>
                    <a:pt x="164" y="20"/>
                    <a:pt x="164" y="20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0" y="115"/>
                    <a:pt x="67" y="116"/>
                    <a:pt x="64" y="116"/>
                  </a:cubicBezTo>
                  <a:cubicBezTo>
                    <a:pt x="61" y="116"/>
                    <a:pt x="58" y="115"/>
                    <a:pt x="56" y="11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8"/>
                    <a:pt x="0" y="55"/>
                    <a:pt x="0" y="52"/>
                  </a:cubicBezTo>
                  <a:cubicBezTo>
                    <a:pt x="0" y="45"/>
                    <a:pt x="5" y="40"/>
                    <a:pt x="12" y="40"/>
                  </a:cubicBezTo>
                  <a:cubicBezTo>
                    <a:pt x="15" y="40"/>
                    <a:pt x="18" y="41"/>
                    <a:pt x="20" y="4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50" y="1"/>
                    <a:pt x="153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5"/>
                    <a:pt x="167" y="18"/>
                    <a:pt x="164" y="2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1228725" y="2540000"/>
              <a:ext cx="293688" cy="38100"/>
            </a:xfrm>
            <a:custGeom>
              <a:avLst/>
              <a:gdLst>
                <a:gd name="T0" fmla="*/ 274534 w 184"/>
                <a:gd name="T1" fmla="*/ 38100 h 24"/>
                <a:gd name="T2" fmla="*/ 165998 w 184"/>
                <a:gd name="T3" fmla="*/ 38100 h 24"/>
                <a:gd name="T4" fmla="*/ 127690 w 184"/>
                <a:gd name="T5" fmla="*/ 38100 h 24"/>
                <a:gd name="T6" fmla="*/ 19154 w 184"/>
                <a:gd name="T7" fmla="*/ 38100 h 24"/>
                <a:gd name="T8" fmla="*/ 0 w 184"/>
                <a:gd name="T9" fmla="*/ 19050 h 24"/>
                <a:gd name="T10" fmla="*/ 19154 w 184"/>
                <a:gd name="T11" fmla="*/ 0 h 24"/>
                <a:gd name="T12" fmla="*/ 127690 w 184"/>
                <a:gd name="T13" fmla="*/ 0 h 24"/>
                <a:gd name="T14" fmla="*/ 165998 w 184"/>
                <a:gd name="T15" fmla="*/ 0 h 24"/>
                <a:gd name="T16" fmla="*/ 274534 w 184"/>
                <a:gd name="T17" fmla="*/ 0 h 24"/>
                <a:gd name="T18" fmla="*/ 293688 w 184"/>
                <a:gd name="T19" fmla="*/ 19050 h 24"/>
                <a:gd name="T20" fmla="*/ 274534 w 184"/>
                <a:gd name="T21" fmla="*/ 3810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4" h="24">
                  <a:moveTo>
                    <a:pt x="172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9" y="0"/>
                    <a:pt x="184" y="5"/>
                    <a:pt x="184" y="12"/>
                  </a:cubicBezTo>
                  <a:cubicBezTo>
                    <a:pt x="184" y="19"/>
                    <a:pt x="179" y="24"/>
                    <a:pt x="172" y="2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512763" y="2411413"/>
              <a:ext cx="293687" cy="295275"/>
            </a:xfrm>
            <a:custGeom>
              <a:avLst/>
              <a:gdLst>
                <a:gd name="T0" fmla="*/ 274534 w 184"/>
                <a:gd name="T1" fmla="*/ 166895 h 184"/>
                <a:gd name="T2" fmla="*/ 165997 w 184"/>
                <a:gd name="T3" fmla="*/ 166895 h 184"/>
                <a:gd name="T4" fmla="*/ 165997 w 184"/>
                <a:gd name="T5" fmla="*/ 276018 h 184"/>
                <a:gd name="T6" fmla="*/ 146844 w 184"/>
                <a:gd name="T7" fmla="*/ 295275 h 184"/>
                <a:gd name="T8" fmla="*/ 127690 w 184"/>
                <a:gd name="T9" fmla="*/ 276018 h 184"/>
                <a:gd name="T10" fmla="*/ 127690 w 184"/>
                <a:gd name="T11" fmla="*/ 166895 h 184"/>
                <a:gd name="T12" fmla="*/ 19154 w 184"/>
                <a:gd name="T13" fmla="*/ 166895 h 184"/>
                <a:gd name="T14" fmla="*/ 0 w 184"/>
                <a:gd name="T15" fmla="*/ 147638 h 184"/>
                <a:gd name="T16" fmla="*/ 19154 w 184"/>
                <a:gd name="T17" fmla="*/ 128380 h 184"/>
                <a:gd name="T18" fmla="*/ 127690 w 184"/>
                <a:gd name="T19" fmla="*/ 128380 h 184"/>
                <a:gd name="T20" fmla="*/ 127690 w 184"/>
                <a:gd name="T21" fmla="*/ 19257 h 184"/>
                <a:gd name="T22" fmla="*/ 146844 w 184"/>
                <a:gd name="T23" fmla="*/ 0 h 184"/>
                <a:gd name="T24" fmla="*/ 165997 w 184"/>
                <a:gd name="T25" fmla="*/ 19257 h 184"/>
                <a:gd name="T26" fmla="*/ 165997 w 184"/>
                <a:gd name="T27" fmla="*/ 128380 h 184"/>
                <a:gd name="T28" fmla="*/ 274534 w 184"/>
                <a:gd name="T29" fmla="*/ 128380 h 184"/>
                <a:gd name="T30" fmla="*/ 293687 w 184"/>
                <a:gd name="T31" fmla="*/ 147638 h 184"/>
                <a:gd name="T32" fmla="*/ 274534 w 184"/>
                <a:gd name="T33" fmla="*/ 166895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84">
                  <a:moveTo>
                    <a:pt x="172" y="104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9"/>
                    <a:pt x="99" y="184"/>
                    <a:pt x="92" y="184"/>
                  </a:cubicBezTo>
                  <a:cubicBezTo>
                    <a:pt x="85" y="184"/>
                    <a:pt x="80" y="179"/>
                    <a:pt x="80" y="17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5"/>
                    <a:pt x="85" y="0"/>
                    <a:pt x="92" y="0"/>
                  </a:cubicBezTo>
                  <a:cubicBezTo>
                    <a:pt x="99" y="0"/>
                    <a:pt x="104" y="5"/>
                    <a:pt x="104" y="12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79" y="80"/>
                    <a:pt x="184" y="85"/>
                    <a:pt x="184" y="92"/>
                  </a:cubicBezTo>
                  <a:cubicBezTo>
                    <a:pt x="184" y="99"/>
                    <a:pt x="179" y="104"/>
                    <a:pt x="172" y="10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8451850" y="1638300"/>
              <a:ext cx="153988" cy="346075"/>
            </a:xfrm>
            <a:custGeom>
              <a:avLst/>
              <a:gdLst>
                <a:gd name="T0" fmla="*/ 76994 w 96"/>
                <a:gd name="T1" fmla="*/ 269169 h 216"/>
                <a:gd name="T2" fmla="*/ 0 w 96"/>
                <a:gd name="T3" fmla="*/ 346075 h 216"/>
                <a:gd name="T4" fmla="*/ 0 w 96"/>
                <a:gd name="T5" fmla="*/ 249943 h 216"/>
                <a:gd name="T6" fmla="*/ 0 w 96"/>
                <a:gd name="T7" fmla="*/ 185855 h 216"/>
                <a:gd name="T8" fmla="*/ 0 w 96"/>
                <a:gd name="T9" fmla="*/ 115358 h 216"/>
                <a:gd name="T10" fmla="*/ 0 w 96"/>
                <a:gd name="T11" fmla="*/ 83314 h 216"/>
                <a:gd name="T12" fmla="*/ 0 w 96"/>
                <a:gd name="T13" fmla="*/ 19226 h 216"/>
                <a:gd name="T14" fmla="*/ 19249 w 96"/>
                <a:gd name="T15" fmla="*/ 0 h 216"/>
                <a:gd name="T16" fmla="*/ 134740 w 96"/>
                <a:gd name="T17" fmla="*/ 0 h 216"/>
                <a:gd name="T18" fmla="*/ 153988 w 96"/>
                <a:gd name="T19" fmla="*/ 19226 h 216"/>
                <a:gd name="T20" fmla="*/ 153988 w 96"/>
                <a:gd name="T21" fmla="*/ 83314 h 216"/>
                <a:gd name="T22" fmla="*/ 153988 w 96"/>
                <a:gd name="T23" fmla="*/ 115358 h 216"/>
                <a:gd name="T24" fmla="*/ 153988 w 96"/>
                <a:gd name="T25" fmla="*/ 185855 h 216"/>
                <a:gd name="T26" fmla="*/ 153988 w 96"/>
                <a:gd name="T27" fmla="*/ 249943 h 216"/>
                <a:gd name="T28" fmla="*/ 153988 w 96"/>
                <a:gd name="T29" fmla="*/ 346075 h 216"/>
                <a:gd name="T30" fmla="*/ 76994 w 96"/>
                <a:gd name="T31" fmla="*/ 269169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6" h="216">
                  <a:moveTo>
                    <a:pt x="48" y="168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216"/>
                    <a:pt x="96" y="216"/>
                    <a:pt x="96" y="216"/>
                  </a:cubicBezTo>
                  <a:lnTo>
                    <a:pt x="48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7608888" y="1638300"/>
              <a:ext cx="407987" cy="409575"/>
            </a:xfrm>
            <a:custGeom>
              <a:avLst/>
              <a:gdLst>
                <a:gd name="T0" fmla="*/ 211962 w 256"/>
                <a:gd name="T1" fmla="*/ 407975 h 256"/>
                <a:gd name="T2" fmla="*/ 196025 w 256"/>
                <a:gd name="T3" fmla="*/ 407975 h 256"/>
                <a:gd name="T4" fmla="*/ 0 w 256"/>
                <a:gd name="T5" fmla="*/ 313581 h 256"/>
                <a:gd name="T6" fmla="*/ 19124 w 256"/>
                <a:gd name="T7" fmla="*/ 0 h 256"/>
                <a:gd name="T8" fmla="*/ 27093 w 256"/>
                <a:gd name="T9" fmla="*/ 1600 h 256"/>
                <a:gd name="T10" fmla="*/ 203994 w 256"/>
                <a:gd name="T11" fmla="*/ 75195 h 256"/>
                <a:gd name="T12" fmla="*/ 380894 w 256"/>
                <a:gd name="T13" fmla="*/ 1600 h 256"/>
                <a:gd name="T14" fmla="*/ 388863 w 256"/>
                <a:gd name="T15" fmla="*/ 0 h 256"/>
                <a:gd name="T16" fmla="*/ 407987 w 256"/>
                <a:gd name="T17" fmla="*/ 313581 h 256"/>
                <a:gd name="T18" fmla="*/ 184869 w 256"/>
                <a:gd name="T19" fmla="*/ 108793 h 256"/>
                <a:gd name="T20" fmla="*/ 38249 w 256"/>
                <a:gd name="T21" fmla="*/ 300782 h 256"/>
                <a:gd name="T22" fmla="*/ 184869 w 256"/>
                <a:gd name="T23" fmla="*/ 108793 h 256"/>
                <a:gd name="T24" fmla="*/ 223118 w 256"/>
                <a:gd name="T25" fmla="*/ 108793 h 256"/>
                <a:gd name="T26" fmla="*/ 369738 w 256"/>
                <a:gd name="T27" fmla="*/ 300782 h 256"/>
                <a:gd name="T28" fmla="*/ 253398 w 256"/>
                <a:gd name="T29" fmla="*/ 135992 h 256"/>
                <a:gd name="T30" fmla="*/ 331489 w 256"/>
                <a:gd name="T31" fmla="*/ 102394 h 256"/>
                <a:gd name="T32" fmla="*/ 339458 w 256"/>
                <a:gd name="T33" fmla="*/ 139192 h 256"/>
                <a:gd name="T34" fmla="*/ 261367 w 256"/>
                <a:gd name="T35" fmla="*/ 172789 h 256"/>
                <a:gd name="T36" fmla="*/ 253398 w 256"/>
                <a:gd name="T37" fmla="*/ 135992 h 256"/>
                <a:gd name="T38" fmla="*/ 253398 w 256"/>
                <a:gd name="T39" fmla="*/ 206387 h 256"/>
                <a:gd name="T40" fmla="*/ 331489 w 256"/>
                <a:gd name="T41" fmla="*/ 172789 h 256"/>
                <a:gd name="T42" fmla="*/ 339458 w 256"/>
                <a:gd name="T43" fmla="*/ 209587 h 256"/>
                <a:gd name="T44" fmla="*/ 261367 w 256"/>
                <a:gd name="T45" fmla="*/ 243185 h 256"/>
                <a:gd name="T46" fmla="*/ 253398 w 256"/>
                <a:gd name="T47" fmla="*/ 206387 h 256"/>
                <a:gd name="T48" fmla="*/ 253398 w 256"/>
                <a:gd name="T49" fmla="*/ 276783 h 256"/>
                <a:gd name="T50" fmla="*/ 331489 w 256"/>
                <a:gd name="T51" fmla="*/ 243185 h 256"/>
                <a:gd name="T52" fmla="*/ 339458 w 256"/>
                <a:gd name="T53" fmla="*/ 279983 h 256"/>
                <a:gd name="T54" fmla="*/ 261367 w 256"/>
                <a:gd name="T55" fmla="*/ 313581 h 256"/>
                <a:gd name="T56" fmla="*/ 253398 w 256"/>
                <a:gd name="T57" fmla="*/ 276783 h 256"/>
                <a:gd name="T58" fmla="*/ 84466 w 256"/>
                <a:gd name="T59" fmla="*/ 103994 h 256"/>
                <a:gd name="T60" fmla="*/ 165745 w 256"/>
                <a:gd name="T61" fmla="*/ 153591 h 256"/>
                <a:gd name="T62" fmla="*/ 138652 w 256"/>
                <a:gd name="T63" fmla="*/ 171190 h 256"/>
                <a:gd name="T64" fmla="*/ 57373 w 256"/>
                <a:gd name="T65" fmla="*/ 121593 h 256"/>
                <a:gd name="T66" fmla="*/ 76498 w 256"/>
                <a:gd name="T67" fmla="*/ 172789 h 256"/>
                <a:gd name="T68" fmla="*/ 154589 w 256"/>
                <a:gd name="T69" fmla="*/ 206387 h 256"/>
                <a:gd name="T70" fmla="*/ 146620 w 256"/>
                <a:gd name="T71" fmla="*/ 243185 h 256"/>
                <a:gd name="T72" fmla="*/ 68529 w 256"/>
                <a:gd name="T73" fmla="*/ 209587 h 256"/>
                <a:gd name="T74" fmla="*/ 76498 w 256"/>
                <a:gd name="T75" fmla="*/ 172789 h 256"/>
                <a:gd name="T76" fmla="*/ 84466 w 256"/>
                <a:gd name="T77" fmla="*/ 244785 h 256"/>
                <a:gd name="T78" fmla="*/ 165745 w 256"/>
                <a:gd name="T79" fmla="*/ 294382 h 256"/>
                <a:gd name="T80" fmla="*/ 138652 w 256"/>
                <a:gd name="T81" fmla="*/ 311981 h 256"/>
                <a:gd name="T82" fmla="*/ 57373 w 256"/>
                <a:gd name="T83" fmla="*/ 262384 h 2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56">
                  <a:moveTo>
                    <a:pt x="249" y="207"/>
                  </a:moveTo>
                  <a:cubicBezTo>
                    <a:pt x="133" y="255"/>
                    <a:pt x="133" y="255"/>
                    <a:pt x="133" y="255"/>
                  </a:cubicBezTo>
                  <a:cubicBezTo>
                    <a:pt x="131" y="256"/>
                    <a:pt x="130" y="256"/>
                    <a:pt x="128" y="256"/>
                  </a:cubicBezTo>
                  <a:cubicBezTo>
                    <a:pt x="126" y="256"/>
                    <a:pt x="125" y="256"/>
                    <a:pt x="123" y="25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3" y="205"/>
                    <a:pt x="0" y="201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41" y="0"/>
                    <a:pt x="242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1"/>
                    <a:pt x="253" y="205"/>
                    <a:pt x="249" y="207"/>
                  </a:cubicBezTo>
                  <a:moveTo>
                    <a:pt x="116" y="68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116" y="226"/>
                    <a:pt x="116" y="226"/>
                    <a:pt x="116" y="226"/>
                  </a:cubicBezTo>
                  <a:lnTo>
                    <a:pt x="116" y="68"/>
                  </a:lnTo>
                  <a:close/>
                  <a:moveTo>
                    <a:pt x="232" y="30"/>
                  </a:moveTo>
                  <a:cubicBezTo>
                    <a:pt x="140" y="68"/>
                    <a:pt x="140" y="68"/>
                    <a:pt x="140" y="68"/>
                  </a:cubicBezTo>
                  <a:cubicBezTo>
                    <a:pt x="140" y="226"/>
                    <a:pt x="140" y="226"/>
                    <a:pt x="140" y="226"/>
                  </a:cubicBezTo>
                  <a:cubicBezTo>
                    <a:pt x="232" y="188"/>
                    <a:pt x="232" y="188"/>
                    <a:pt x="232" y="188"/>
                  </a:cubicBezTo>
                  <a:lnTo>
                    <a:pt x="232" y="30"/>
                  </a:lnTo>
                  <a:close/>
                  <a:moveTo>
                    <a:pt x="159" y="85"/>
                  </a:moveTo>
                  <a:cubicBezTo>
                    <a:pt x="203" y="65"/>
                    <a:pt x="203" y="65"/>
                    <a:pt x="203" y="65"/>
                  </a:cubicBezTo>
                  <a:cubicBezTo>
                    <a:pt x="205" y="64"/>
                    <a:pt x="206" y="64"/>
                    <a:pt x="208" y="64"/>
                  </a:cubicBezTo>
                  <a:cubicBezTo>
                    <a:pt x="215" y="64"/>
                    <a:pt x="220" y="69"/>
                    <a:pt x="220" y="76"/>
                  </a:cubicBezTo>
                  <a:cubicBezTo>
                    <a:pt x="220" y="81"/>
                    <a:pt x="217" y="85"/>
                    <a:pt x="213" y="8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7" y="108"/>
                    <a:pt x="166" y="108"/>
                    <a:pt x="164" y="108"/>
                  </a:cubicBezTo>
                  <a:cubicBezTo>
                    <a:pt x="157" y="108"/>
                    <a:pt x="152" y="103"/>
                    <a:pt x="152" y="96"/>
                  </a:cubicBezTo>
                  <a:cubicBezTo>
                    <a:pt x="152" y="91"/>
                    <a:pt x="155" y="87"/>
                    <a:pt x="159" y="85"/>
                  </a:cubicBezTo>
                  <a:moveTo>
                    <a:pt x="159" y="129"/>
                  </a:moveTo>
                  <a:cubicBezTo>
                    <a:pt x="159" y="129"/>
                    <a:pt x="159" y="129"/>
                    <a:pt x="159" y="129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5" y="108"/>
                    <a:pt x="206" y="108"/>
                    <a:pt x="208" y="108"/>
                  </a:cubicBezTo>
                  <a:cubicBezTo>
                    <a:pt x="215" y="108"/>
                    <a:pt x="220" y="113"/>
                    <a:pt x="220" y="120"/>
                  </a:cubicBezTo>
                  <a:cubicBezTo>
                    <a:pt x="220" y="125"/>
                    <a:pt x="217" y="129"/>
                    <a:pt x="213" y="13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67" y="152"/>
                    <a:pt x="166" y="152"/>
                    <a:pt x="164" y="152"/>
                  </a:cubicBezTo>
                  <a:cubicBezTo>
                    <a:pt x="157" y="152"/>
                    <a:pt x="152" y="147"/>
                    <a:pt x="152" y="140"/>
                  </a:cubicBezTo>
                  <a:cubicBezTo>
                    <a:pt x="152" y="135"/>
                    <a:pt x="155" y="131"/>
                    <a:pt x="159" y="129"/>
                  </a:cubicBezTo>
                  <a:moveTo>
                    <a:pt x="159" y="173"/>
                  </a:moveTo>
                  <a:cubicBezTo>
                    <a:pt x="159" y="173"/>
                    <a:pt x="159" y="173"/>
                    <a:pt x="159" y="173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5" y="152"/>
                    <a:pt x="206" y="152"/>
                    <a:pt x="208" y="152"/>
                  </a:cubicBezTo>
                  <a:cubicBezTo>
                    <a:pt x="215" y="152"/>
                    <a:pt x="220" y="157"/>
                    <a:pt x="220" y="164"/>
                  </a:cubicBezTo>
                  <a:cubicBezTo>
                    <a:pt x="220" y="169"/>
                    <a:pt x="217" y="173"/>
                    <a:pt x="213" y="17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7" y="196"/>
                    <a:pt x="166" y="196"/>
                    <a:pt x="164" y="196"/>
                  </a:cubicBezTo>
                  <a:cubicBezTo>
                    <a:pt x="157" y="196"/>
                    <a:pt x="152" y="191"/>
                    <a:pt x="152" y="184"/>
                  </a:cubicBezTo>
                  <a:cubicBezTo>
                    <a:pt x="152" y="179"/>
                    <a:pt x="155" y="175"/>
                    <a:pt x="159" y="173"/>
                  </a:cubicBezTo>
                  <a:moveTo>
                    <a:pt x="48" y="64"/>
                  </a:moveTo>
                  <a:cubicBezTo>
                    <a:pt x="50" y="64"/>
                    <a:pt x="51" y="64"/>
                    <a:pt x="53" y="6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1" y="87"/>
                    <a:pt x="104" y="91"/>
                    <a:pt x="104" y="96"/>
                  </a:cubicBezTo>
                  <a:cubicBezTo>
                    <a:pt x="104" y="103"/>
                    <a:pt x="99" y="108"/>
                    <a:pt x="92" y="108"/>
                  </a:cubicBezTo>
                  <a:cubicBezTo>
                    <a:pt x="90" y="108"/>
                    <a:pt x="89" y="108"/>
                    <a:pt x="87" y="10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39" y="85"/>
                    <a:pt x="36" y="81"/>
                    <a:pt x="36" y="76"/>
                  </a:cubicBezTo>
                  <a:cubicBezTo>
                    <a:pt x="36" y="69"/>
                    <a:pt x="41" y="64"/>
                    <a:pt x="48" y="64"/>
                  </a:cubicBezTo>
                  <a:moveTo>
                    <a:pt x="48" y="108"/>
                  </a:moveTo>
                  <a:cubicBezTo>
                    <a:pt x="50" y="108"/>
                    <a:pt x="51" y="108"/>
                    <a:pt x="53" y="109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01" y="131"/>
                    <a:pt x="104" y="135"/>
                    <a:pt x="104" y="140"/>
                  </a:cubicBezTo>
                  <a:cubicBezTo>
                    <a:pt x="104" y="147"/>
                    <a:pt x="99" y="152"/>
                    <a:pt x="92" y="152"/>
                  </a:cubicBezTo>
                  <a:cubicBezTo>
                    <a:pt x="90" y="152"/>
                    <a:pt x="89" y="152"/>
                    <a:pt x="87" y="15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39" y="129"/>
                    <a:pt x="36" y="125"/>
                    <a:pt x="36" y="120"/>
                  </a:cubicBezTo>
                  <a:cubicBezTo>
                    <a:pt x="36" y="113"/>
                    <a:pt x="41" y="108"/>
                    <a:pt x="48" y="108"/>
                  </a:cubicBezTo>
                  <a:moveTo>
                    <a:pt x="48" y="152"/>
                  </a:moveTo>
                  <a:cubicBezTo>
                    <a:pt x="50" y="152"/>
                    <a:pt x="51" y="152"/>
                    <a:pt x="53" y="15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101" y="175"/>
                    <a:pt x="104" y="179"/>
                    <a:pt x="104" y="184"/>
                  </a:cubicBezTo>
                  <a:cubicBezTo>
                    <a:pt x="104" y="191"/>
                    <a:pt x="99" y="196"/>
                    <a:pt x="92" y="196"/>
                  </a:cubicBezTo>
                  <a:cubicBezTo>
                    <a:pt x="90" y="196"/>
                    <a:pt x="89" y="196"/>
                    <a:pt x="87" y="195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39" y="173"/>
                    <a:pt x="36" y="169"/>
                    <a:pt x="36" y="164"/>
                  </a:cubicBezTo>
                  <a:cubicBezTo>
                    <a:pt x="36" y="157"/>
                    <a:pt x="41" y="152"/>
                    <a:pt x="48" y="15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6892925" y="1638300"/>
              <a:ext cx="409575" cy="409575"/>
            </a:xfrm>
            <a:custGeom>
              <a:avLst/>
              <a:gdLst>
                <a:gd name="T0" fmla="*/ 398376 w 256"/>
                <a:gd name="T1" fmla="*/ 331180 h 256"/>
                <a:gd name="T2" fmla="*/ 212787 w 256"/>
                <a:gd name="T3" fmla="*/ 407975 h 256"/>
                <a:gd name="T4" fmla="*/ 204788 w 256"/>
                <a:gd name="T5" fmla="*/ 409575 h 256"/>
                <a:gd name="T6" fmla="*/ 196788 w 256"/>
                <a:gd name="T7" fmla="*/ 407975 h 256"/>
                <a:gd name="T8" fmla="*/ 11199 w 256"/>
                <a:gd name="T9" fmla="*/ 331180 h 256"/>
                <a:gd name="T10" fmla="*/ 0 w 256"/>
                <a:gd name="T11" fmla="*/ 313581 h 256"/>
                <a:gd name="T12" fmla="*/ 0 w 256"/>
                <a:gd name="T13" fmla="*/ 19199 h 256"/>
                <a:gd name="T14" fmla="*/ 19199 w 256"/>
                <a:gd name="T15" fmla="*/ 0 h 256"/>
                <a:gd name="T16" fmla="*/ 27198 w 256"/>
                <a:gd name="T17" fmla="*/ 1600 h 256"/>
                <a:gd name="T18" fmla="*/ 27198 w 256"/>
                <a:gd name="T19" fmla="*/ 1600 h 256"/>
                <a:gd name="T20" fmla="*/ 27198 w 256"/>
                <a:gd name="T21" fmla="*/ 1600 h 256"/>
                <a:gd name="T22" fmla="*/ 204788 w 256"/>
                <a:gd name="T23" fmla="*/ 75195 h 256"/>
                <a:gd name="T24" fmla="*/ 382377 w 256"/>
                <a:gd name="T25" fmla="*/ 1600 h 256"/>
                <a:gd name="T26" fmla="*/ 382377 w 256"/>
                <a:gd name="T27" fmla="*/ 1600 h 256"/>
                <a:gd name="T28" fmla="*/ 382377 w 256"/>
                <a:gd name="T29" fmla="*/ 1600 h 256"/>
                <a:gd name="T30" fmla="*/ 390376 w 256"/>
                <a:gd name="T31" fmla="*/ 0 h 256"/>
                <a:gd name="T32" fmla="*/ 409575 w 256"/>
                <a:gd name="T33" fmla="*/ 19199 h 256"/>
                <a:gd name="T34" fmla="*/ 409575 w 256"/>
                <a:gd name="T35" fmla="*/ 313581 h 256"/>
                <a:gd name="T36" fmla="*/ 398376 w 256"/>
                <a:gd name="T37" fmla="*/ 331180 h 256"/>
                <a:gd name="T38" fmla="*/ 185589 w 256"/>
                <a:gd name="T39" fmla="*/ 361578 h 256"/>
                <a:gd name="T40" fmla="*/ 185589 w 256"/>
                <a:gd name="T41" fmla="*/ 108793 h 256"/>
                <a:gd name="T42" fmla="*/ 38398 w 256"/>
                <a:gd name="T43" fmla="*/ 47997 h 256"/>
                <a:gd name="T44" fmla="*/ 38398 w 256"/>
                <a:gd name="T45" fmla="*/ 300782 h 256"/>
                <a:gd name="T46" fmla="*/ 185589 w 256"/>
                <a:gd name="T47" fmla="*/ 361578 h 256"/>
                <a:gd name="T48" fmla="*/ 371177 w 256"/>
                <a:gd name="T49" fmla="*/ 47997 h 256"/>
                <a:gd name="T50" fmla="*/ 223986 w 256"/>
                <a:gd name="T51" fmla="*/ 108793 h 256"/>
                <a:gd name="T52" fmla="*/ 223986 w 256"/>
                <a:gd name="T53" fmla="*/ 361578 h 256"/>
                <a:gd name="T54" fmla="*/ 371177 w 256"/>
                <a:gd name="T55" fmla="*/ 300782 h 256"/>
                <a:gd name="T56" fmla="*/ 371177 w 256"/>
                <a:gd name="T57" fmla="*/ 47997 h 2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6" h="256">
                  <a:moveTo>
                    <a:pt x="249" y="207"/>
                  </a:moveTo>
                  <a:cubicBezTo>
                    <a:pt x="133" y="255"/>
                    <a:pt x="133" y="255"/>
                    <a:pt x="133" y="255"/>
                  </a:cubicBezTo>
                  <a:cubicBezTo>
                    <a:pt x="131" y="256"/>
                    <a:pt x="130" y="256"/>
                    <a:pt x="128" y="256"/>
                  </a:cubicBezTo>
                  <a:cubicBezTo>
                    <a:pt x="126" y="256"/>
                    <a:pt x="125" y="256"/>
                    <a:pt x="123" y="25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3" y="205"/>
                    <a:pt x="0" y="201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41" y="0"/>
                    <a:pt x="242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1"/>
                    <a:pt x="253" y="205"/>
                    <a:pt x="249" y="207"/>
                  </a:cubicBezTo>
                  <a:moveTo>
                    <a:pt x="116" y="226"/>
                  </a:moveTo>
                  <a:cubicBezTo>
                    <a:pt x="116" y="68"/>
                    <a:pt x="116" y="68"/>
                    <a:pt x="116" y="6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188"/>
                    <a:pt x="24" y="188"/>
                    <a:pt x="24" y="188"/>
                  </a:cubicBezTo>
                  <a:lnTo>
                    <a:pt x="116" y="226"/>
                  </a:lnTo>
                  <a:close/>
                  <a:moveTo>
                    <a:pt x="232" y="30"/>
                  </a:moveTo>
                  <a:cubicBezTo>
                    <a:pt x="140" y="68"/>
                    <a:pt x="140" y="68"/>
                    <a:pt x="140" y="68"/>
                  </a:cubicBezTo>
                  <a:cubicBezTo>
                    <a:pt x="140" y="226"/>
                    <a:pt x="140" y="226"/>
                    <a:pt x="140" y="226"/>
                  </a:cubicBezTo>
                  <a:cubicBezTo>
                    <a:pt x="232" y="188"/>
                    <a:pt x="232" y="188"/>
                    <a:pt x="232" y="188"/>
                  </a:cubicBezTo>
                  <a:lnTo>
                    <a:pt x="232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6223000" y="1658938"/>
              <a:ext cx="319088" cy="369887"/>
            </a:xfrm>
            <a:custGeom>
              <a:avLst/>
              <a:gdLst>
                <a:gd name="T0" fmla="*/ 299943 w 200"/>
                <a:gd name="T1" fmla="*/ 369887 h 232"/>
                <a:gd name="T2" fmla="*/ 280797 w 200"/>
                <a:gd name="T3" fmla="*/ 369887 h 232"/>
                <a:gd name="T4" fmla="*/ 280797 w 200"/>
                <a:gd name="T5" fmla="*/ 0 h 232"/>
                <a:gd name="T6" fmla="*/ 299943 w 200"/>
                <a:gd name="T7" fmla="*/ 0 h 232"/>
                <a:gd name="T8" fmla="*/ 319088 w 200"/>
                <a:gd name="T9" fmla="*/ 19132 h 232"/>
                <a:gd name="T10" fmla="*/ 319088 w 200"/>
                <a:gd name="T11" fmla="*/ 350755 h 232"/>
                <a:gd name="T12" fmla="*/ 299943 w 200"/>
                <a:gd name="T13" fmla="*/ 369887 h 232"/>
                <a:gd name="T14" fmla="*/ 38291 w 200"/>
                <a:gd name="T15" fmla="*/ 350755 h 232"/>
                <a:gd name="T16" fmla="*/ 38291 w 200"/>
                <a:gd name="T17" fmla="*/ 331623 h 232"/>
                <a:gd name="T18" fmla="*/ 70199 w 200"/>
                <a:gd name="T19" fmla="*/ 331623 h 232"/>
                <a:gd name="T20" fmla="*/ 108490 w 200"/>
                <a:gd name="T21" fmla="*/ 293359 h 232"/>
                <a:gd name="T22" fmla="*/ 70199 w 200"/>
                <a:gd name="T23" fmla="*/ 255094 h 232"/>
                <a:gd name="T24" fmla="*/ 38291 w 200"/>
                <a:gd name="T25" fmla="*/ 255094 h 232"/>
                <a:gd name="T26" fmla="*/ 38291 w 200"/>
                <a:gd name="T27" fmla="*/ 223208 h 232"/>
                <a:gd name="T28" fmla="*/ 70199 w 200"/>
                <a:gd name="T29" fmla="*/ 223208 h 232"/>
                <a:gd name="T30" fmla="*/ 108490 w 200"/>
                <a:gd name="T31" fmla="*/ 184944 h 232"/>
                <a:gd name="T32" fmla="*/ 70199 w 200"/>
                <a:gd name="T33" fmla="*/ 146679 h 232"/>
                <a:gd name="T34" fmla="*/ 38291 w 200"/>
                <a:gd name="T35" fmla="*/ 146679 h 232"/>
                <a:gd name="T36" fmla="*/ 38291 w 200"/>
                <a:gd name="T37" fmla="*/ 114793 h 232"/>
                <a:gd name="T38" fmla="*/ 70199 w 200"/>
                <a:gd name="T39" fmla="*/ 114793 h 232"/>
                <a:gd name="T40" fmla="*/ 108490 w 200"/>
                <a:gd name="T41" fmla="*/ 76528 h 232"/>
                <a:gd name="T42" fmla="*/ 70199 w 200"/>
                <a:gd name="T43" fmla="*/ 38264 h 232"/>
                <a:gd name="T44" fmla="*/ 38291 w 200"/>
                <a:gd name="T45" fmla="*/ 38264 h 232"/>
                <a:gd name="T46" fmla="*/ 38291 w 200"/>
                <a:gd name="T47" fmla="*/ 19132 h 232"/>
                <a:gd name="T48" fmla="*/ 57436 w 200"/>
                <a:gd name="T49" fmla="*/ 0 h 232"/>
                <a:gd name="T50" fmla="*/ 261652 w 200"/>
                <a:gd name="T51" fmla="*/ 0 h 232"/>
                <a:gd name="T52" fmla="*/ 261652 w 200"/>
                <a:gd name="T53" fmla="*/ 369887 h 232"/>
                <a:gd name="T54" fmla="*/ 57436 w 200"/>
                <a:gd name="T55" fmla="*/ 369887 h 232"/>
                <a:gd name="T56" fmla="*/ 38291 w 200"/>
                <a:gd name="T57" fmla="*/ 350755 h 232"/>
                <a:gd name="T58" fmla="*/ 89345 w 200"/>
                <a:gd name="T59" fmla="*/ 76528 h 232"/>
                <a:gd name="T60" fmla="*/ 70199 w 200"/>
                <a:gd name="T61" fmla="*/ 95660 h 232"/>
                <a:gd name="T62" fmla="*/ 19145 w 200"/>
                <a:gd name="T63" fmla="*/ 95660 h 232"/>
                <a:gd name="T64" fmla="*/ 0 w 200"/>
                <a:gd name="T65" fmla="*/ 76528 h 232"/>
                <a:gd name="T66" fmla="*/ 19145 w 200"/>
                <a:gd name="T67" fmla="*/ 57396 h 232"/>
                <a:gd name="T68" fmla="*/ 70199 w 200"/>
                <a:gd name="T69" fmla="*/ 57396 h 232"/>
                <a:gd name="T70" fmla="*/ 89345 w 200"/>
                <a:gd name="T71" fmla="*/ 76528 h 232"/>
                <a:gd name="T72" fmla="*/ 19145 w 200"/>
                <a:gd name="T73" fmla="*/ 165811 h 232"/>
                <a:gd name="T74" fmla="*/ 70199 w 200"/>
                <a:gd name="T75" fmla="*/ 165811 h 232"/>
                <a:gd name="T76" fmla="*/ 89345 w 200"/>
                <a:gd name="T77" fmla="*/ 184944 h 232"/>
                <a:gd name="T78" fmla="*/ 70199 w 200"/>
                <a:gd name="T79" fmla="*/ 204076 h 232"/>
                <a:gd name="T80" fmla="*/ 19145 w 200"/>
                <a:gd name="T81" fmla="*/ 204076 h 232"/>
                <a:gd name="T82" fmla="*/ 0 w 200"/>
                <a:gd name="T83" fmla="*/ 184944 h 232"/>
                <a:gd name="T84" fmla="*/ 19145 w 200"/>
                <a:gd name="T85" fmla="*/ 165811 h 232"/>
                <a:gd name="T86" fmla="*/ 19145 w 200"/>
                <a:gd name="T87" fmla="*/ 274227 h 232"/>
                <a:gd name="T88" fmla="*/ 70199 w 200"/>
                <a:gd name="T89" fmla="*/ 274227 h 232"/>
                <a:gd name="T90" fmla="*/ 89345 w 200"/>
                <a:gd name="T91" fmla="*/ 293359 h 232"/>
                <a:gd name="T92" fmla="*/ 70199 w 200"/>
                <a:gd name="T93" fmla="*/ 312491 h 232"/>
                <a:gd name="T94" fmla="*/ 19145 w 200"/>
                <a:gd name="T95" fmla="*/ 312491 h 232"/>
                <a:gd name="T96" fmla="*/ 0 w 200"/>
                <a:gd name="T97" fmla="*/ 293359 h 232"/>
                <a:gd name="T98" fmla="*/ 19145 w 200"/>
                <a:gd name="T99" fmla="*/ 274227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" h="232">
                  <a:moveTo>
                    <a:pt x="188" y="232"/>
                  </a:moveTo>
                  <a:cubicBezTo>
                    <a:pt x="176" y="232"/>
                    <a:pt x="176" y="232"/>
                    <a:pt x="176" y="23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5" y="0"/>
                    <a:pt x="200" y="5"/>
                    <a:pt x="200" y="12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0" y="227"/>
                    <a:pt x="195" y="232"/>
                    <a:pt x="188" y="232"/>
                  </a:cubicBezTo>
                  <a:moveTo>
                    <a:pt x="24" y="220"/>
                  </a:moveTo>
                  <a:cubicBezTo>
                    <a:pt x="24" y="208"/>
                    <a:pt x="24" y="208"/>
                    <a:pt x="24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57" y="208"/>
                    <a:pt x="68" y="197"/>
                    <a:pt x="68" y="184"/>
                  </a:cubicBezTo>
                  <a:cubicBezTo>
                    <a:pt x="68" y="171"/>
                    <a:pt x="57" y="160"/>
                    <a:pt x="44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57" y="140"/>
                    <a:pt x="68" y="129"/>
                    <a:pt x="68" y="116"/>
                  </a:cubicBezTo>
                  <a:cubicBezTo>
                    <a:pt x="68" y="103"/>
                    <a:pt x="57" y="92"/>
                    <a:pt x="4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57" y="72"/>
                    <a:pt x="68" y="61"/>
                    <a:pt x="68" y="48"/>
                  </a:cubicBezTo>
                  <a:cubicBezTo>
                    <a:pt x="68" y="35"/>
                    <a:pt x="57" y="24"/>
                    <a:pt x="4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232"/>
                    <a:pt x="164" y="232"/>
                    <a:pt x="164" y="232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29" y="232"/>
                    <a:pt x="24" y="227"/>
                    <a:pt x="24" y="220"/>
                  </a:cubicBezTo>
                  <a:moveTo>
                    <a:pt x="56" y="48"/>
                  </a:moveTo>
                  <a:cubicBezTo>
                    <a:pt x="56" y="55"/>
                    <a:pt x="51" y="60"/>
                    <a:pt x="44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60"/>
                    <a:pt x="0" y="55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1" y="36"/>
                    <a:pt x="56" y="41"/>
                    <a:pt x="56" y="48"/>
                  </a:cubicBezTo>
                  <a:moveTo>
                    <a:pt x="12" y="104"/>
                  </a:moveTo>
                  <a:cubicBezTo>
                    <a:pt x="44" y="104"/>
                    <a:pt x="44" y="104"/>
                    <a:pt x="44" y="104"/>
                  </a:cubicBezTo>
                  <a:cubicBezTo>
                    <a:pt x="51" y="104"/>
                    <a:pt x="56" y="109"/>
                    <a:pt x="56" y="116"/>
                  </a:cubicBezTo>
                  <a:cubicBezTo>
                    <a:pt x="56" y="123"/>
                    <a:pt x="51" y="128"/>
                    <a:pt x="44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5" y="128"/>
                    <a:pt x="0" y="123"/>
                    <a:pt x="0" y="116"/>
                  </a:cubicBezTo>
                  <a:cubicBezTo>
                    <a:pt x="0" y="109"/>
                    <a:pt x="5" y="104"/>
                    <a:pt x="12" y="104"/>
                  </a:cubicBezTo>
                  <a:moveTo>
                    <a:pt x="12" y="172"/>
                  </a:moveTo>
                  <a:cubicBezTo>
                    <a:pt x="44" y="172"/>
                    <a:pt x="44" y="172"/>
                    <a:pt x="44" y="172"/>
                  </a:cubicBezTo>
                  <a:cubicBezTo>
                    <a:pt x="51" y="172"/>
                    <a:pt x="56" y="177"/>
                    <a:pt x="56" y="184"/>
                  </a:cubicBezTo>
                  <a:cubicBezTo>
                    <a:pt x="56" y="191"/>
                    <a:pt x="51" y="196"/>
                    <a:pt x="44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77"/>
                    <a:pt x="5" y="172"/>
                    <a:pt x="12" y="17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5526088" y="1652588"/>
              <a:ext cx="346075" cy="395287"/>
            </a:xfrm>
            <a:custGeom>
              <a:avLst/>
              <a:gdLst>
                <a:gd name="T0" fmla="*/ 326849 w 216"/>
                <a:gd name="T1" fmla="*/ 306029 h 248"/>
                <a:gd name="T2" fmla="*/ 314031 w 216"/>
                <a:gd name="T3" fmla="*/ 299653 h 248"/>
                <a:gd name="T4" fmla="*/ 301213 w 216"/>
                <a:gd name="T5" fmla="*/ 288496 h 248"/>
                <a:gd name="T6" fmla="*/ 301213 w 216"/>
                <a:gd name="T7" fmla="*/ 376160 h 248"/>
                <a:gd name="T8" fmla="*/ 281987 w 216"/>
                <a:gd name="T9" fmla="*/ 395287 h 248"/>
                <a:gd name="T10" fmla="*/ 262761 w 216"/>
                <a:gd name="T11" fmla="*/ 376160 h 248"/>
                <a:gd name="T12" fmla="*/ 262761 w 216"/>
                <a:gd name="T13" fmla="*/ 288496 h 248"/>
                <a:gd name="T14" fmla="*/ 249943 w 216"/>
                <a:gd name="T15" fmla="*/ 299653 h 248"/>
                <a:gd name="T16" fmla="*/ 237125 w 216"/>
                <a:gd name="T17" fmla="*/ 306029 h 248"/>
                <a:gd name="T18" fmla="*/ 217899 w 216"/>
                <a:gd name="T19" fmla="*/ 286902 h 248"/>
                <a:gd name="T20" fmla="*/ 224308 w 216"/>
                <a:gd name="T21" fmla="*/ 274151 h 248"/>
                <a:gd name="T22" fmla="*/ 269169 w 216"/>
                <a:gd name="T23" fmla="*/ 229521 h 248"/>
                <a:gd name="T24" fmla="*/ 281987 w 216"/>
                <a:gd name="T25" fmla="*/ 223146 h 248"/>
                <a:gd name="T26" fmla="*/ 294805 w 216"/>
                <a:gd name="T27" fmla="*/ 229521 h 248"/>
                <a:gd name="T28" fmla="*/ 339666 w 216"/>
                <a:gd name="T29" fmla="*/ 274151 h 248"/>
                <a:gd name="T30" fmla="*/ 346075 w 216"/>
                <a:gd name="T31" fmla="*/ 286902 h 248"/>
                <a:gd name="T32" fmla="*/ 326849 w 216"/>
                <a:gd name="T33" fmla="*/ 306029 h 248"/>
                <a:gd name="T34" fmla="*/ 209888 w 216"/>
                <a:gd name="T35" fmla="*/ 259806 h 248"/>
                <a:gd name="T36" fmla="*/ 198673 w 216"/>
                <a:gd name="T37" fmla="*/ 286902 h 248"/>
                <a:gd name="T38" fmla="*/ 237125 w 216"/>
                <a:gd name="T39" fmla="*/ 325155 h 248"/>
                <a:gd name="T40" fmla="*/ 243534 w 216"/>
                <a:gd name="T41" fmla="*/ 325155 h 248"/>
                <a:gd name="T42" fmla="*/ 243534 w 216"/>
                <a:gd name="T43" fmla="*/ 369785 h 248"/>
                <a:gd name="T44" fmla="*/ 19226 w 216"/>
                <a:gd name="T45" fmla="*/ 369785 h 248"/>
                <a:gd name="T46" fmla="*/ 0 w 216"/>
                <a:gd name="T47" fmla="*/ 350658 h 248"/>
                <a:gd name="T48" fmla="*/ 0 w 216"/>
                <a:gd name="T49" fmla="*/ 19127 h 248"/>
                <a:gd name="T50" fmla="*/ 19226 w 216"/>
                <a:gd name="T51" fmla="*/ 0 h 248"/>
                <a:gd name="T52" fmla="*/ 64088 w 216"/>
                <a:gd name="T53" fmla="*/ 0 h 248"/>
                <a:gd name="T54" fmla="*/ 121767 w 216"/>
                <a:gd name="T55" fmla="*/ 0 h 248"/>
                <a:gd name="T56" fmla="*/ 121767 w 216"/>
                <a:gd name="T57" fmla="*/ 70132 h 248"/>
                <a:gd name="T58" fmla="*/ 121767 w 216"/>
                <a:gd name="T59" fmla="*/ 108385 h 248"/>
                <a:gd name="T60" fmla="*/ 160220 w 216"/>
                <a:gd name="T61" fmla="*/ 146639 h 248"/>
                <a:gd name="T62" fmla="*/ 198673 w 216"/>
                <a:gd name="T63" fmla="*/ 146639 h 248"/>
                <a:gd name="T64" fmla="*/ 281987 w 216"/>
                <a:gd name="T65" fmla="*/ 146639 h 248"/>
                <a:gd name="T66" fmla="*/ 281987 w 216"/>
                <a:gd name="T67" fmla="*/ 204019 h 248"/>
                <a:gd name="T68" fmla="*/ 254750 w 216"/>
                <a:gd name="T69" fmla="*/ 215176 h 248"/>
                <a:gd name="T70" fmla="*/ 209888 w 216"/>
                <a:gd name="T71" fmla="*/ 259806 h 248"/>
                <a:gd name="T72" fmla="*/ 160220 w 216"/>
                <a:gd name="T73" fmla="*/ 127512 h 248"/>
                <a:gd name="T74" fmla="*/ 140994 w 216"/>
                <a:gd name="T75" fmla="*/ 108385 h 248"/>
                <a:gd name="T76" fmla="*/ 140994 w 216"/>
                <a:gd name="T77" fmla="*/ 70132 h 248"/>
                <a:gd name="T78" fmla="*/ 140994 w 216"/>
                <a:gd name="T79" fmla="*/ 0 h 248"/>
                <a:gd name="T80" fmla="*/ 140994 w 216"/>
                <a:gd name="T81" fmla="*/ 0 h 248"/>
                <a:gd name="T82" fmla="*/ 281987 w 216"/>
                <a:gd name="T83" fmla="*/ 127512 h 248"/>
                <a:gd name="T84" fmla="*/ 198673 w 216"/>
                <a:gd name="T85" fmla="*/ 127512 h 248"/>
                <a:gd name="T86" fmla="*/ 160220 w 216"/>
                <a:gd name="T87" fmla="*/ 127512 h 2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6" h="248">
                  <a:moveTo>
                    <a:pt x="204" y="192"/>
                  </a:moveTo>
                  <a:cubicBezTo>
                    <a:pt x="201" y="192"/>
                    <a:pt x="198" y="191"/>
                    <a:pt x="196" y="188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88" y="243"/>
                    <a:pt x="183" y="248"/>
                    <a:pt x="176" y="248"/>
                  </a:cubicBezTo>
                  <a:cubicBezTo>
                    <a:pt x="169" y="248"/>
                    <a:pt x="164" y="243"/>
                    <a:pt x="164" y="236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4" y="191"/>
                    <a:pt x="151" y="192"/>
                    <a:pt x="148" y="192"/>
                  </a:cubicBezTo>
                  <a:cubicBezTo>
                    <a:pt x="141" y="192"/>
                    <a:pt x="136" y="187"/>
                    <a:pt x="136" y="180"/>
                  </a:cubicBezTo>
                  <a:cubicBezTo>
                    <a:pt x="136" y="177"/>
                    <a:pt x="137" y="174"/>
                    <a:pt x="140" y="172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0" y="141"/>
                    <a:pt x="173" y="140"/>
                    <a:pt x="176" y="140"/>
                  </a:cubicBezTo>
                  <a:cubicBezTo>
                    <a:pt x="179" y="140"/>
                    <a:pt x="182" y="141"/>
                    <a:pt x="184" y="144"/>
                  </a:cubicBezTo>
                  <a:cubicBezTo>
                    <a:pt x="212" y="172"/>
                    <a:pt x="212" y="172"/>
                    <a:pt x="212" y="172"/>
                  </a:cubicBezTo>
                  <a:cubicBezTo>
                    <a:pt x="215" y="174"/>
                    <a:pt x="216" y="177"/>
                    <a:pt x="216" y="180"/>
                  </a:cubicBezTo>
                  <a:cubicBezTo>
                    <a:pt x="216" y="187"/>
                    <a:pt x="211" y="192"/>
                    <a:pt x="204" y="192"/>
                  </a:cubicBezTo>
                  <a:moveTo>
                    <a:pt x="131" y="163"/>
                  </a:moveTo>
                  <a:cubicBezTo>
                    <a:pt x="127" y="167"/>
                    <a:pt x="124" y="173"/>
                    <a:pt x="124" y="180"/>
                  </a:cubicBezTo>
                  <a:cubicBezTo>
                    <a:pt x="124" y="193"/>
                    <a:pt x="135" y="204"/>
                    <a:pt x="148" y="204"/>
                  </a:cubicBezTo>
                  <a:cubicBezTo>
                    <a:pt x="149" y="204"/>
                    <a:pt x="151" y="204"/>
                    <a:pt x="152" y="204"/>
                  </a:cubicBezTo>
                  <a:cubicBezTo>
                    <a:pt x="152" y="232"/>
                    <a:pt x="152" y="232"/>
                    <a:pt x="15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69" y="128"/>
                    <a:pt x="163" y="131"/>
                    <a:pt x="159" y="135"/>
                  </a:cubicBezTo>
                  <a:lnTo>
                    <a:pt x="131" y="163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4811713" y="1652588"/>
              <a:ext cx="344487" cy="395287"/>
            </a:xfrm>
            <a:custGeom>
              <a:avLst/>
              <a:gdLst>
                <a:gd name="T0" fmla="*/ 338108 w 216"/>
                <a:gd name="T1" fmla="*/ 344282 h 248"/>
                <a:gd name="T2" fmla="*/ 293452 w 216"/>
                <a:gd name="T3" fmla="*/ 388911 h 248"/>
                <a:gd name="T4" fmla="*/ 280693 w 216"/>
                <a:gd name="T5" fmla="*/ 395287 h 248"/>
                <a:gd name="T6" fmla="*/ 267934 w 216"/>
                <a:gd name="T7" fmla="*/ 388911 h 248"/>
                <a:gd name="T8" fmla="*/ 223279 w 216"/>
                <a:gd name="T9" fmla="*/ 344282 h 248"/>
                <a:gd name="T10" fmla="*/ 216899 w 216"/>
                <a:gd name="T11" fmla="*/ 331531 h 248"/>
                <a:gd name="T12" fmla="*/ 236037 w 216"/>
                <a:gd name="T13" fmla="*/ 312404 h 248"/>
                <a:gd name="T14" fmla="*/ 248796 w 216"/>
                <a:gd name="T15" fmla="*/ 318780 h 248"/>
                <a:gd name="T16" fmla="*/ 261555 w 216"/>
                <a:gd name="T17" fmla="*/ 329937 h 248"/>
                <a:gd name="T18" fmla="*/ 261555 w 216"/>
                <a:gd name="T19" fmla="*/ 242273 h 248"/>
                <a:gd name="T20" fmla="*/ 280693 w 216"/>
                <a:gd name="T21" fmla="*/ 223146 h 248"/>
                <a:gd name="T22" fmla="*/ 299831 w 216"/>
                <a:gd name="T23" fmla="*/ 242273 h 248"/>
                <a:gd name="T24" fmla="*/ 299831 w 216"/>
                <a:gd name="T25" fmla="*/ 329937 h 248"/>
                <a:gd name="T26" fmla="*/ 312590 w 216"/>
                <a:gd name="T27" fmla="*/ 318780 h 248"/>
                <a:gd name="T28" fmla="*/ 325349 w 216"/>
                <a:gd name="T29" fmla="*/ 312404 h 248"/>
                <a:gd name="T30" fmla="*/ 344487 w 216"/>
                <a:gd name="T31" fmla="*/ 331531 h 248"/>
                <a:gd name="T32" fmla="*/ 338108 w 216"/>
                <a:gd name="T33" fmla="*/ 344282 h 248"/>
                <a:gd name="T34" fmla="*/ 242417 w 216"/>
                <a:gd name="T35" fmla="*/ 242273 h 248"/>
                <a:gd name="T36" fmla="*/ 242417 w 216"/>
                <a:gd name="T37" fmla="*/ 293277 h 248"/>
                <a:gd name="T38" fmla="*/ 236037 w 216"/>
                <a:gd name="T39" fmla="*/ 293277 h 248"/>
                <a:gd name="T40" fmla="*/ 197761 w 216"/>
                <a:gd name="T41" fmla="*/ 331531 h 248"/>
                <a:gd name="T42" fmla="*/ 208925 w 216"/>
                <a:gd name="T43" fmla="*/ 358627 h 248"/>
                <a:gd name="T44" fmla="*/ 220089 w 216"/>
                <a:gd name="T45" fmla="*/ 369785 h 248"/>
                <a:gd name="T46" fmla="*/ 19138 w 216"/>
                <a:gd name="T47" fmla="*/ 369785 h 248"/>
                <a:gd name="T48" fmla="*/ 0 w 216"/>
                <a:gd name="T49" fmla="*/ 350658 h 248"/>
                <a:gd name="T50" fmla="*/ 0 w 216"/>
                <a:gd name="T51" fmla="*/ 19127 h 248"/>
                <a:gd name="T52" fmla="*/ 19138 w 216"/>
                <a:gd name="T53" fmla="*/ 0 h 248"/>
                <a:gd name="T54" fmla="*/ 63794 w 216"/>
                <a:gd name="T55" fmla="*/ 0 h 248"/>
                <a:gd name="T56" fmla="*/ 121208 w 216"/>
                <a:gd name="T57" fmla="*/ 0 h 248"/>
                <a:gd name="T58" fmla="*/ 121208 w 216"/>
                <a:gd name="T59" fmla="*/ 70132 h 248"/>
                <a:gd name="T60" fmla="*/ 121208 w 216"/>
                <a:gd name="T61" fmla="*/ 108385 h 248"/>
                <a:gd name="T62" fmla="*/ 159485 w 216"/>
                <a:gd name="T63" fmla="*/ 146639 h 248"/>
                <a:gd name="T64" fmla="*/ 197761 w 216"/>
                <a:gd name="T65" fmla="*/ 146639 h 248"/>
                <a:gd name="T66" fmla="*/ 280693 w 216"/>
                <a:gd name="T67" fmla="*/ 146639 h 248"/>
                <a:gd name="T68" fmla="*/ 280693 w 216"/>
                <a:gd name="T69" fmla="*/ 204019 h 248"/>
                <a:gd name="T70" fmla="*/ 242417 w 216"/>
                <a:gd name="T71" fmla="*/ 242273 h 248"/>
                <a:gd name="T72" fmla="*/ 159485 w 216"/>
                <a:gd name="T73" fmla="*/ 127512 h 248"/>
                <a:gd name="T74" fmla="*/ 140347 w 216"/>
                <a:gd name="T75" fmla="*/ 108385 h 248"/>
                <a:gd name="T76" fmla="*/ 140347 w 216"/>
                <a:gd name="T77" fmla="*/ 70132 h 248"/>
                <a:gd name="T78" fmla="*/ 140347 w 216"/>
                <a:gd name="T79" fmla="*/ 0 h 248"/>
                <a:gd name="T80" fmla="*/ 140347 w 216"/>
                <a:gd name="T81" fmla="*/ 0 h 248"/>
                <a:gd name="T82" fmla="*/ 280693 w 216"/>
                <a:gd name="T83" fmla="*/ 127512 h 248"/>
                <a:gd name="T84" fmla="*/ 197761 w 216"/>
                <a:gd name="T85" fmla="*/ 127512 h 248"/>
                <a:gd name="T86" fmla="*/ 159485 w 216"/>
                <a:gd name="T87" fmla="*/ 127512 h 2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6" h="248">
                  <a:moveTo>
                    <a:pt x="212" y="216"/>
                  </a:moveTo>
                  <a:cubicBezTo>
                    <a:pt x="184" y="244"/>
                    <a:pt x="184" y="244"/>
                    <a:pt x="184" y="244"/>
                  </a:cubicBezTo>
                  <a:cubicBezTo>
                    <a:pt x="182" y="247"/>
                    <a:pt x="179" y="248"/>
                    <a:pt x="176" y="248"/>
                  </a:cubicBezTo>
                  <a:cubicBezTo>
                    <a:pt x="173" y="248"/>
                    <a:pt x="170" y="247"/>
                    <a:pt x="168" y="244"/>
                  </a:cubicBezTo>
                  <a:cubicBezTo>
                    <a:pt x="140" y="216"/>
                    <a:pt x="140" y="216"/>
                    <a:pt x="140" y="216"/>
                  </a:cubicBezTo>
                  <a:cubicBezTo>
                    <a:pt x="137" y="214"/>
                    <a:pt x="136" y="211"/>
                    <a:pt x="136" y="208"/>
                  </a:cubicBezTo>
                  <a:cubicBezTo>
                    <a:pt x="136" y="201"/>
                    <a:pt x="141" y="196"/>
                    <a:pt x="148" y="196"/>
                  </a:cubicBezTo>
                  <a:cubicBezTo>
                    <a:pt x="151" y="196"/>
                    <a:pt x="154" y="197"/>
                    <a:pt x="156" y="200"/>
                  </a:cubicBezTo>
                  <a:cubicBezTo>
                    <a:pt x="164" y="207"/>
                    <a:pt x="164" y="207"/>
                    <a:pt x="164" y="207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45"/>
                    <a:pt x="169" y="140"/>
                    <a:pt x="176" y="140"/>
                  </a:cubicBezTo>
                  <a:cubicBezTo>
                    <a:pt x="183" y="140"/>
                    <a:pt x="188" y="145"/>
                    <a:pt x="188" y="152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96" y="200"/>
                    <a:pt x="196" y="200"/>
                    <a:pt x="196" y="200"/>
                  </a:cubicBezTo>
                  <a:cubicBezTo>
                    <a:pt x="198" y="197"/>
                    <a:pt x="201" y="196"/>
                    <a:pt x="204" y="196"/>
                  </a:cubicBezTo>
                  <a:cubicBezTo>
                    <a:pt x="211" y="196"/>
                    <a:pt x="216" y="201"/>
                    <a:pt x="216" y="208"/>
                  </a:cubicBezTo>
                  <a:cubicBezTo>
                    <a:pt x="216" y="211"/>
                    <a:pt x="215" y="214"/>
                    <a:pt x="212" y="216"/>
                  </a:cubicBezTo>
                  <a:moveTo>
                    <a:pt x="152" y="152"/>
                  </a:moveTo>
                  <a:cubicBezTo>
                    <a:pt x="152" y="184"/>
                    <a:pt x="152" y="184"/>
                    <a:pt x="152" y="184"/>
                  </a:cubicBezTo>
                  <a:cubicBezTo>
                    <a:pt x="151" y="184"/>
                    <a:pt x="149" y="184"/>
                    <a:pt x="148" y="184"/>
                  </a:cubicBezTo>
                  <a:cubicBezTo>
                    <a:pt x="135" y="184"/>
                    <a:pt x="124" y="195"/>
                    <a:pt x="124" y="208"/>
                  </a:cubicBezTo>
                  <a:cubicBezTo>
                    <a:pt x="124" y="215"/>
                    <a:pt x="127" y="221"/>
                    <a:pt x="131" y="225"/>
                  </a:cubicBezTo>
                  <a:cubicBezTo>
                    <a:pt x="138" y="232"/>
                    <a:pt x="138" y="232"/>
                    <a:pt x="138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63" y="128"/>
                    <a:pt x="152" y="139"/>
                    <a:pt x="152" y="152"/>
                  </a:cubicBezTo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4095750" y="1652588"/>
              <a:ext cx="344488" cy="388937"/>
            </a:xfrm>
            <a:custGeom>
              <a:avLst/>
              <a:gdLst>
                <a:gd name="T0" fmla="*/ 338109 w 216"/>
                <a:gd name="T1" fmla="*/ 306049 h 244"/>
                <a:gd name="T2" fmla="*/ 314186 w 216"/>
                <a:gd name="T3" fmla="*/ 331553 h 244"/>
                <a:gd name="T4" fmla="*/ 338109 w 216"/>
                <a:gd name="T5" fmla="*/ 357057 h 244"/>
                <a:gd name="T6" fmla="*/ 344488 w 216"/>
                <a:gd name="T7" fmla="*/ 369809 h 244"/>
                <a:gd name="T8" fmla="*/ 325350 w 216"/>
                <a:gd name="T9" fmla="*/ 388937 h 244"/>
                <a:gd name="T10" fmla="*/ 312591 w 216"/>
                <a:gd name="T11" fmla="*/ 382561 h 244"/>
                <a:gd name="T12" fmla="*/ 287073 w 216"/>
                <a:gd name="T13" fmla="*/ 358651 h 244"/>
                <a:gd name="T14" fmla="*/ 261556 w 216"/>
                <a:gd name="T15" fmla="*/ 382561 h 244"/>
                <a:gd name="T16" fmla="*/ 248797 w 216"/>
                <a:gd name="T17" fmla="*/ 388937 h 244"/>
                <a:gd name="T18" fmla="*/ 229659 w 216"/>
                <a:gd name="T19" fmla="*/ 369809 h 244"/>
                <a:gd name="T20" fmla="*/ 236038 w 216"/>
                <a:gd name="T21" fmla="*/ 357057 h 244"/>
                <a:gd name="T22" fmla="*/ 259961 w 216"/>
                <a:gd name="T23" fmla="*/ 331553 h 244"/>
                <a:gd name="T24" fmla="*/ 236038 w 216"/>
                <a:gd name="T25" fmla="*/ 306049 h 244"/>
                <a:gd name="T26" fmla="*/ 229659 w 216"/>
                <a:gd name="T27" fmla="*/ 293297 h 244"/>
                <a:gd name="T28" fmla="*/ 248797 w 216"/>
                <a:gd name="T29" fmla="*/ 274169 h 244"/>
                <a:gd name="T30" fmla="*/ 261556 w 216"/>
                <a:gd name="T31" fmla="*/ 280545 h 244"/>
                <a:gd name="T32" fmla="*/ 287073 w 216"/>
                <a:gd name="T33" fmla="*/ 304455 h 244"/>
                <a:gd name="T34" fmla="*/ 312591 w 216"/>
                <a:gd name="T35" fmla="*/ 280545 h 244"/>
                <a:gd name="T36" fmla="*/ 325350 w 216"/>
                <a:gd name="T37" fmla="*/ 274169 h 244"/>
                <a:gd name="T38" fmla="*/ 344488 w 216"/>
                <a:gd name="T39" fmla="*/ 293297 h 244"/>
                <a:gd name="T40" fmla="*/ 338109 w 216"/>
                <a:gd name="T41" fmla="*/ 306049 h 244"/>
                <a:gd name="T42" fmla="*/ 280694 w 216"/>
                <a:gd name="T43" fmla="*/ 270981 h 244"/>
                <a:gd name="T44" fmla="*/ 280694 w 216"/>
                <a:gd name="T45" fmla="*/ 270981 h 244"/>
                <a:gd name="T46" fmla="*/ 275909 w 216"/>
                <a:gd name="T47" fmla="*/ 266199 h 244"/>
                <a:gd name="T48" fmla="*/ 275909 w 216"/>
                <a:gd name="T49" fmla="*/ 266199 h 244"/>
                <a:gd name="T50" fmla="*/ 248797 w 216"/>
                <a:gd name="T51" fmla="*/ 255041 h 244"/>
                <a:gd name="T52" fmla="*/ 210520 w 216"/>
                <a:gd name="T53" fmla="*/ 293297 h 244"/>
                <a:gd name="T54" fmla="*/ 221684 w 216"/>
                <a:gd name="T55" fmla="*/ 320395 h 244"/>
                <a:gd name="T56" fmla="*/ 232848 w 216"/>
                <a:gd name="T57" fmla="*/ 331553 h 244"/>
                <a:gd name="T58" fmla="*/ 221684 w 216"/>
                <a:gd name="T59" fmla="*/ 342711 h 244"/>
                <a:gd name="T60" fmla="*/ 221684 w 216"/>
                <a:gd name="T61" fmla="*/ 342711 h 244"/>
                <a:gd name="T62" fmla="*/ 210520 w 216"/>
                <a:gd name="T63" fmla="*/ 369809 h 244"/>
                <a:gd name="T64" fmla="*/ 197762 w 216"/>
                <a:gd name="T65" fmla="*/ 369809 h 244"/>
                <a:gd name="T66" fmla="*/ 19138 w 216"/>
                <a:gd name="T67" fmla="*/ 369809 h 244"/>
                <a:gd name="T68" fmla="*/ 0 w 216"/>
                <a:gd name="T69" fmla="*/ 350681 h 244"/>
                <a:gd name="T70" fmla="*/ 0 w 216"/>
                <a:gd name="T71" fmla="*/ 19128 h 244"/>
                <a:gd name="T72" fmla="*/ 19138 w 216"/>
                <a:gd name="T73" fmla="*/ 0 h 244"/>
                <a:gd name="T74" fmla="*/ 63794 w 216"/>
                <a:gd name="T75" fmla="*/ 0 h 244"/>
                <a:gd name="T76" fmla="*/ 121209 w 216"/>
                <a:gd name="T77" fmla="*/ 0 h 244"/>
                <a:gd name="T78" fmla="*/ 121209 w 216"/>
                <a:gd name="T79" fmla="*/ 70136 h 244"/>
                <a:gd name="T80" fmla="*/ 121209 w 216"/>
                <a:gd name="T81" fmla="*/ 108392 h 244"/>
                <a:gd name="T82" fmla="*/ 159485 w 216"/>
                <a:gd name="T83" fmla="*/ 146648 h 244"/>
                <a:gd name="T84" fmla="*/ 197762 w 216"/>
                <a:gd name="T85" fmla="*/ 146648 h 244"/>
                <a:gd name="T86" fmla="*/ 280694 w 216"/>
                <a:gd name="T87" fmla="*/ 146648 h 244"/>
                <a:gd name="T88" fmla="*/ 280694 w 216"/>
                <a:gd name="T89" fmla="*/ 255041 h 244"/>
                <a:gd name="T90" fmla="*/ 280694 w 216"/>
                <a:gd name="T91" fmla="*/ 270981 h 244"/>
                <a:gd name="T92" fmla="*/ 159485 w 216"/>
                <a:gd name="T93" fmla="*/ 127520 h 244"/>
                <a:gd name="T94" fmla="*/ 140347 w 216"/>
                <a:gd name="T95" fmla="*/ 108392 h 244"/>
                <a:gd name="T96" fmla="*/ 140347 w 216"/>
                <a:gd name="T97" fmla="*/ 70136 h 244"/>
                <a:gd name="T98" fmla="*/ 140347 w 216"/>
                <a:gd name="T99" fmla="*/ 0 h 244"/>
                <a:gd name="T100" fmla="*/ 280694 w 216"/>
                <a:gd name="T101" fmla="*/ 127520 h 244"/>
                <a:gd name="T102" fmla="*/ 197762 w 216"/>
                <a:gd name="T103" fmla="*/ 127520 h 244"/>
                <a:gd name="T104" fmla="*/ 159485 w 216"/>
                <a:gd name="T105" fmla="*/ 127520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6" h="244">
                  <a:moveTo>
                    <a:pt x="212" y="192"/>
                  </a:moveTo>
                  <a:cubicBezTo>
                    <a:pt x="197" y="208"/>
                    <a:pt x="197" y="208"/>
                    <a:pt x="197" y="208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215" y="226"/>
                    <a:pt x="216" y="229"/>
                    <a:pt x="216" y="232"/>
                  </a:cubicBezTo>
                  <a:cubicBezTo>
                    <a:pt x="216" y="239"/>
                    <a:pt x="211" y="244"/>
                    <a:pt x="204" y="244"/>
                  </a:cubicBezTo>
                  <a:cubicBezTo>
                    <a:pt x="201" y="244"/>
                    <a:pt x="198" y="243"/>
                    <a:pt x="196" y="240"/>
                  </a:cubicBezTo>
                  <a:cubicBezTo>
                    <a:pt x="180" y="225"/>
                    <a:pt x="180" y="225"/>
                    <a:pt x="180" y="225"/>
                  </a:cubicBezTo>
                  <a:cubicBezTo>
                    <a:pt x="164" y="240"/>
                    <a:pt x="164" y="240"/>
                    <a:pt x="164" y="240"/>
                  </a:cubicBezTo>
                  <a:cubicBezTo>
                    <a:pt x="162" y="243"/>
                    <a:pt x="159" y="244"/>
                    <a:pt x="156" y="244"/>
                  </a:cubicBezTo>
                  <a:cubicBezTo>
                    <a:pt x="149" y="244"/>
                    <a:pt x="144" y="239"/>
                    <a:pt x="144" y="232"/>
                  </a:cubicBezTo>
                  <a:cubicBezTo>
                    <a:pt x="144" y="229"/>
                    <a:pt x="145" y="226"/>
                    <a:pt x="148" y="224"/>
                  </a:cubicBezTo>
                  <a:cubicBezTo>
                    <a:pt x="163" y="208"/>
                    <a:pt x="163" y="208"/>
                    <a:pt x="163" y="208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5" y="190"/>
                    <a:pt x="144" y="187"/>
                    <a:pt x="144" y="184"/>
                  </a:cubicBezTo>
                  <a:cubicBezTo>
                    <a:pt x="144" y="177"/>
                    <a:pt x="149" y="172"/>
                    <a:pt x="156" y="172"/>
                  </a:cubicBezTo>
                  <a:cubicBezTo>
                    <a:pt x="159" y="172"/>
                    <a:pt x="162" y="173"/>
                    <a:pt x="164" y="176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96" y="176"/>
                    <a:pt x="196" y="176"/>
                    <a:pt x="196" y="176"/>
                  </a:cubicBezTo>
                  <a:cubicBezTo>
                    <a:pt x="198" y="173"/>
                    <a:pt x="201" y="172"/>
                    <a:pt x="204" y="172"/>
                  </a:cubicBezTo>
                  <a:cubicBezTo>
                    <a:pt x="211" y="172"/>
                    <a:pt x="216" y="177"/>
                    <a:pt x="216" y="184"/>
                  </a:cubicBezTo>
                  <a:cubicBezTo>
                    <a:pt x="216" y="187"/>
                    <a:pt x="215" y="190"/>
                    <a:pt x="212" y="192"/>
                  </a:cubicBezTo>
                  <a:moveTo>
                    <a:pt x="176" y="170"/>
                  </a:moveTo>
                  <a:cubicBezTo>
                    <a:pt x="176" y="170"/>
                    <a:pt x="176" y="170"/>
                    <a:pt x="176" y="170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69" y="163"/>
                    <a:pt x="163" y="160"/>
                    <a:pt x="156" y="160"/>
                  </a:cubicBezTo>
                  <a:cubicBezTo>
                    <a:pt x="143" y="160"/>
                    <a:pt x="132" y="171"/>
                    <a:pt x="132" y="184"/>
                  </a:cubicBezTo>
                  <a:cubicBezTo>
                    <a:pt x="132" y="191"/>
                    <a:pt x="135" y="197"/>
                    <a:pt x="139" y="201"/>
                  </a:cubicBezTo>
                  <a:cubicBezTo>
                    <a:pt x="146" y="208"/>
                    <a:pt x="146" y="208"/>
                    <a:pt x="146" y="208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35" y="219"/>
                    <a:pt x="132" y="225"/>
                    <a:pt x="132" y="232"/>
                  </a:cubicBezTo>
                  <a:cubicBezTo>
                    <a:pt x="124" y="232"/>
                    <a:pt x="124" y="232"/>
                    <a:pt x="12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60"/>
                    <a:pt x="176" y="160"/>
                    <a:pt x="176" y="160"/>
                  </a:cubicBezTo>
                  <a:lnTo>
                    <a:pt x="176" y="170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3381375" y="1652588"/>
              <a:ext cx="344488" cy="376237"/>
            </a:xfrm>
            <a:custGeom>
              <a:avLst/>
              <a:gdLst>
                <a:gd name="T0" fmla="*/ 338109 w 216"/>
                <a:gd name="T1" fmla="*/ 318845 h 236"/>
                <a:gd name="T2" fmla="*/ 287073 w 216"/>
                <a:gd name="T3" fmla="*/ 369860 h 236"/>
                <a:gd name="T4" fmla="*/ 274315 w 216"/>
                <a:gd name="T5" fmla="*/ 376237 h 236"/>
                <a:gd name="T6" fmla="*/ 261556 w 216"/>
                <a:gd name="T7" fmla="*/ 369860 h 236"/>
                <a:gd name="T8" fmla="*/ 236038 w 216"/>
                <a:gd name="T9" fmla="*/ 344353 h 236"/>
                <a:gd name="T10" fmla="*/ 229659 w 216"/>
                <a:gd name="T11" fmla="*/ 331599 h 236"/>
                <a:gd name="T12" fmla="*/ 248797 w 216"/>
                <a:gd name="T13" fmla="*/ 312468 h 236"/>
                <a:gd name="T14" fmla="*/ 261556 w 216"/>
                <a:gd name="T15" fmla="*/ 318845 h 236"/>
                <a:gd name="T16" fmla="*/ 274315 w 216"/>
                <a:gd name="T17" fmla="*/ 330004 h 236"/>
                <a:gd name="T18" fmla="*/ 312591 w 216"/>
                <a:gd name="T19" fmla="*/ 293337 h 236"/>
                <a:gd name="T20" fmla="*/ 325350 w 216"/>
                <a:gd name="T21" fmla="*/ 286960 h 236"/>
                <a:gd name="T22" fmla="*/ 344488 w 216"/>
                <a:gd name="T23" fmla="*/ 306091 h 236"/>
                <a:gd name="T24" fmla="*/ 338109 w 216"/>
                <a:gd name="T25" fmla="*/ 318845 h 236"/>
                <a:gd name="T26" fmla="*/ 280694 w 216"/>
                <a:gd name="T27" fmla="*/ 296526 h 236"/>
                <a:gd name="T28" fmla="*/ 274315 w 216"/>
                <a:gd name="T29" fmla="*/ 302903 h 236"/>
                <a:gd name="T30" fmla="*/ 248797 w 216"/>
                <a:gd name="T31" fmla="*/ 293337 h 236"/>
                <a:gd name="T32" fmla="*/ 210520 w 216"/>
                <a:gd name="T33" fmla="*/ 331599 h 236"/>
                <a:gd name="T34" fmla="*/ 221684 w 216"/>
                <a:gd name="T35" fmla="*/ 358701 h 236"/>
                <a:gd name="T36" fmla="*/ 232848 w 216"/>
                <a:gd name="T37" fmla="*/ 369860 h 236"/>
                <a:gd name="T38" fmla="*/ 165865 w 216"/>
                <a:gd name="T39" fmla="*/ 369860 h 236"/>
                <a:gd name="T40" fmla="*/ 19138 w 216"/>
                <a:gd name="T41" fmla="*/ 369860 h 236"/>
                <a:gd name="T42" fmla="*/ 0 w 216"/>
                <a:gd name="T43" fmla="*/ 350729 h 236"/>
                <a:gd name="T44" fmla="*/ 0 w 216"/>
                <a:gd name="T45" fmla="*/ 19131 h 236"/>
                <a:gd name="T46" fmla="*/ 19138 w 216"/>
                <a:gd name="T47" fmla="*/ 0 h 236"/>
                <a:gd name="T48" fmla="*/ 63794 w 216"/>
                <a:gd name="T49" fmla="*/ 0 h 236"/>
                <a:gd name="T50" fmla="*/ 121209 w 216"/>
                <a:gd name="T51" fmla="*/ 0 h 236"/>
                <a:gd name="T52" fmla="*/ 121209 w 216"/>
                <a:gd name="T53" fmla="*/ 70146 h 236"/>
                <a:gd name="T54" fmla="*/ 121209 w 216"/>
                <a:gd name="T55" fmla="*/ 108407 h 236"/>
                <a:gd name="T56" fmla="*/ 159485 w 216"/>
                <a:gd name="T57" fmla="*/ 146669 h 236"/>
                <a:gd name="T58" fmla="*/ 197762 w 216"/>
                <a:gd name="T59" fmla="*/ 146669 h 236"/>
                <a:gd name="T60" fmla="*/ 280694 w 216"/>
                <a:gd name="T61" fmla="*/ 146669 h 236"/>
                <a:gd name="T62" fmla="*/ 280694 w 216"/>
                <a:gd name="T63" fmla="*/ 261453 h 236"/>
                <a:gd name="T64" fmla="*/ 280694 w 216"/>
                <a:gd name="T65" fmla="*/ 296526 h 236"/>
                <a:gd name="T66" fmla="*/ 159485 w 216"/>
                <a:gd name="T67" fmla="*/ 127538 h 236"/>
                <a:gd name="T68" fmla="*/ 140347 w 216"/>
                <a:gd name="T69" fmla="*/ 108407 h 236"/>
                <a:gd name="T70" fmla="*/ 140347 w 216"/>
                <a:gd name="T71" fmla="*/ 70146 h 236"/>
                <a:gd name="T72" fmla="*/ 140347 w 216"/>
                <a:gd name="T73" fmla="*/ 0 h 236"/>
                <a:gd name="T74" fmla="*/ 280694 w 216"/>
                <a:gd name="T75" fmla="*/ 127538 h 236"/>
                <a:gd name="T76" fmla="*/ 197762 w 216"/>
                <a:gd name="T77" fmla="*/ 127538 h 236"/>
                <a:gd name="T78" fmla="*/ 159485 w 216"/>
                <a:gd name="T79" fmla="*/ 127538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6" h="236">
                  <a:moveTo>
                    <a:pt x="212" y="200"/>
                  </a:moveTo>
                  <a:cubicBezTo>
                    <a:pt x="180" y="232"/>
                    <a:pt x="180" y="232"/>
                    <a:pt x="180" y="232"/>
                  </a:cubicBezTo>
                  <a:cubicBezTo>
                    <a:pt x="178" y="235"/>
                    <a:pt x="175" y="236"/>
                    <a:pt x="172" y="236"/>
                  </a:cubicBezTo>
                  <a:cubicBezTo>
                    <a:pt x="169" y="236"/>
                    <a:pt x="166" y="235"/>
                    <a:pt x="164" y="232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5" y="214"/>
                    <a:pt x="144" y="211"/>
                    <a:pt x="144" y="208"/>
                  </a:cubicBezTo>
                  <a:cubicBezTo>
                    <a:pt x="144" y="201"/>
                    <a:pt x="149" y="196"/>
                    <a:pt x="156" y="196"/>
                  </a:cubicBezTo>
                  <a:cubicBezTo>
                    <a:pt x="159" y="196"/>
                    <a:pt x="162" y="197"/>
                    <a:pt x="164" y="200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8" y="181"/>
                    <a:pt x="201" y="180"/>
                    <a:pt x="204" y="180"/>
                  </a:cubicBezTo>
                  <a:cubicBezTo>
                    <a:pt x="211" y="180"/>
                    <a:pt x="216" y="185"/>
                    <a:pt x="216" y="192"/>
                  </a:cubicBezTo>
                  <a:cubicBezTo>
                    <a:pt x="216" y="195"/>
                    <a:pt x="215" y="198"/>
                    <a:pt x="212" y="200"/>
                  </a:cubicBezTo>
                  <a:moveTo>
                    <a:pt x="176" y="186"/>
                  </a:moveTo>
                  <a:cubicBezTo>
                    <a:pt x="172" y="190"/>
                    <a:pt x="172" y="190"/>
                    <a:pt x="172" y="190"/>
                  </a:cubicBezTo>
                  <a:cubicBezTo>
                    <a:pt x="168" y="186"/>
                    <a:pt x="162" y="184"/>
                    <a:pt x="156" y="184"/>
                  </a:cubicBezTo>
                  <a:cubicBezTo>
                    <a:pt x="143" y="184"/>
                    <a:pt x="132" y="195"/>
                    <a:pt x="132" y="208"/>
                  </a:cubicBezTo>
                  <a:cubicBezTo>
                    <a:pt x="132" y="215"/>
                    <a:pt x="135" y="221"/>
                    <a:pt x="139" y="225"/>
                  </a:cubicBezTo>
                  <a:cubicBezTo>
                    <a:pt x="146" y="232"/>
                    <a:pt x="146" y="232"/>
                    <a:pt x="146" y="232"/>
                  </a:cubicBezTo>
                  <a:cubicBezTo>
                    <a:pt x="104" y="232"/>
                    <a:pt x="104" y="232"/>
                    <a:pt x="10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64"/>
                    <a:pt x="176" y="164"/>
                    <a:pt x="176" y="164"/>
                  </a:cubicBezTo>
                  <a:lnTo>
                    <a:pt x="176" y="186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2665413" y="1652588"/>
              <a:ext cx="338137" cy="369887"/>
            </a:xfrm>
            <a:custGeom>
              <a:avLst/>
              <a:gdLst>
                <a:gd name="T0" fmla="*/ 318997 w 212"/>
                <a:gd name="T1" fmla="*/ 350755 h 232"/>
                <a:gd name="T2" fmla="*/ 299857 w 212"/>
                <a:gd name="T3" fmla="*/ 350755 h 232"/>
                <a:gd name="T4" fmla="*/ 261578 w 212"/>
                <a:gd name="T5" fmla="*/ 350755 h 232"/>
                <a:gd name="T6" fmla="*/ 242438 w 212"/>
                <a:gd name="T7" fmla="*/ 350755 h 232"/>
                <a:gd name="T8" fmla="*/ 223298 w 212"/>
                <a:gd name="T9" fmla="*/ 331623 h 232"/>
                <a:gd name="T10" fmla="*/ 242438 w 212"/>
                <a:gd name="T11" fmla="*/ 312491 h 232"/>
                <a:gd name="T12" fmla="*/ 255198 w 212"/>
                <a:gd name="T13" fmla="*/ 312491 h 232"/>
                <a:gd name="T14" fmla="*/ 261578 w 212"/>
                <a:gd name="T15" fmla="*/ 312491 h 232"/>
                <a:gd name="T16" fmla="*/ 299857 w 212"/>
                <a:gd name="T17" fmla="*/ 312491 h 232"/>
                <a:gd name="T18" fmla="*/ 318997 w 212"/>
                <a:gd name="T19" fmla="*/ 312491 h 232"/>
                <a:gd name="T20" fmla="*/ 338137 w 212"/>
                <a:gd name="T21" fmla="*/ 331623 h 232"/>
                <a:gd name="T22" fmla="*/ 318997 w 212"/>
                <a:gd name="T23" fmla="*/ 350755 h 232"/>
                <a:gd name="T24" fmla="*/ 280718 w 212"/>
                <a:gd name="T25" fmla="*/ 255094 h 232"/>
                <a:gd name="T26" fmla="*/ 280718 w 212"/>
                <a:gd name="T27" fmla="*/ 293359 h 232"/>
                <a:gd name="T28" fmla="*/ 242438 w 212"/>
                <a:gd name="T29" fmla="*/ 293359 h 232"/>
                <a:gd name="T30" fmla="*/ 204158 w 212"/>
                <a:gd name="T31" fmla="*/ 331623 h 232"/>
                <a:gd name="T32" fmla="*/ 242438 w 212"/>
                <a:gd name="T33" fmla="*/ 369887 h 232"/>
                <a:gd name="T34" fmla="*/ 19140 w 212"/>
                <a:gd name="T35" fmla="*/ 369887 h 232"/>
                <a:gd name="T36" fmla="*/ 0 w 212"/>
                <a:gd name="T37" fmla="*/ 350755 h 232"/>
                <a:gd name="T38" fmla="*/ 0 w 212"/>
                <a:gd name="T39" fmla="*/ 19132 h 232"/>
                <a:gd name="T40" fmla="*/ 19140 w 212"/>
                <a:gd name="T41" fmla="*/ 0 h 232"/>
                <a:gd name="T42" fmla="*/ 63799 w 212"/>
                <a:gd name="T43" fmla="*/ 0 h 232"/>
                <a:gd name="T44" fmla="*/ 63799 w 212"/>
                <a:gd name="T45" fmla="*/ 0 h 232"/>
                <a:gd name="T46" fmla="*/ 121219 w 212"/>
                <a:gd name="T47" fmla="*/ 0 h 232"/>
                <a:gd name="T48" fmla="*/ 121219 w 212"/>
                <a:gd name="T49" fmla="*/ 70151 h 232"/>
                <a:gd name="T50" fmla="*/ 121219 w 212"/>
                <a:gd name="T51" fmla="*/ 108415 h 232"/>
                <a:gd name="T52" fmla="*/ 159499 w 212"/>
                <a:gd name="T53" fmla="*/ 146679 h 232"/>
                <a:gd name="T54" fmla="*/ 197778 w 212"/>
                <a:gd name="T55" fmla="*/ 146679 h 232"/>
                <a:gd name="T56" fmla="*/ 280718 w 212"/>
                <a:gd name="T57" fmla="*/ 146679 h 232"/>
                <a:gd name="T58" fmla="*/ 280718 w 212"/>
                <a:gd name="T59" fmla="*/ 255094 h 232"/>
                <a:gd name="T60" fmla="*/ 159499 w 212"/>
                <a:gd name="T61" fmla="*/ 127547 h 232"/>
                <a:gd name="T62" fmla="*/ 140359 w 212"/>
                <a:gd name="T63" fmla="*/ 108415 h 232"/>
                <a:gd name="T64" fmla="*/ 140359 w 212"/>
                <a:gd name="T65" fmla="*/ 70151 h 232"/>
                <a:gd name="T66" fmla="*/ 140359 w 212"/>
                <a:gd name="T67" fmla="*/ 0 h 232"/>
                <a:gd name="T68" fmla="*/ 280718 w 212"/>
                <a:gd name="T69" fmla="*/ 127547 h 232"/>
                <a:gd name="T70" fmla="*/ 197778 w 212"/>
                <a:gd name="T71" fmla="*/ 127547 h 232"/>
                <a:gd name="T72" fmla="*/ 159499 w 212"/>
                <a:gd name="T73" fmla="*/ 127547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2" h="232">
                  <a:moveTo>
                    <a:pt x="200" y="220"/>
                  </a:moveTo>
                  <a:cubicBezTo>
                    <a:pt x="188" y="220"/>
                    <a:pt x="188" y="220"/>
                    <a:pt x="188" y="22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5" y="220"/>
                    <a:pt x="140" y="215"/>
                    <a:pt x="140" y="208"/>
                  </a:cubicBezTo>
                  <a:cubicBezTo>
                    <a:pt x="140" y="201"/>
                    <a:pt x="145" y="196"/>
                    <a:pt x="152" y="196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88" y="196"/>
                    <a:pt x="188" y="196"/>
                    <a:pt x="188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7" y="196"/>
                    <a:pt x="212" y="201"/>
                    <a:pt x="212" y="208"/>
                  </a:cubicBezTo>
                  <a:cubicBezTo>
                    <a:pt x="212" y="215"/>
                    <a:pt x="207" y="220"/>
                    <a:pt x="200" y="220"/>
                  </a:cubicBezTo>
                  <a:moveTo>
                    <a:pt x="176" y="160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39" y="184"/>
                    <a:pt x="128" y="195"/>
                    <a:pt x="128" y="208"/>
                  </a:cubicBezTo>
                  <a:cubicBezTo>
                    <a:pt x="128" y="221"/>
                    <a:pt x="139" y="232"/>
                    <a:pt x="15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lnTo>
                    <a:pt x="176" y="160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1949450" y="1652588"/>
              <a:ext cx="339725" cy="388937"/>
            </a:xfrm>
            <a:custGeom>
              <a:avLst/>
              <a:gdLst>
                <a:gd name="T0" fmla="*/ 320495 w 212"/>
                <a:gd name="T1" fmla="*/ 350681 h 244"/>
                <a:gd name="T2" fmla="*/ 301266 w 212"/>
                <a:gd name="T3" fmla="*/ 350681 h 244"/>
                <a:gd name="T4" fmla="*/ 301266 w 212"/>
                <a:gd name="T5" fmla="*/ 369809 h 244"/>
                <a:gd name="T6" fmla="*/ 282036 w 212"/>
                <a:gd name="T7" fmla="*/ 388937 h 244"/>
                <a:gd name="T8" fmla="*/ 262806 w 212"/>
                <a:gd name="T9" fmla="*/ 369809 h 244"/>
                <a:gd name="T10" fmla="*/ 262806 w 212"/>
                <a:gd name="T11" fmla="*/ 350681 h 244"/>
                <a:gd name="T12" fmla="*/ 243576 w 212"/>
                <a:gd name="T13" fmla="*/ 350681 h 244"/>
                <a:gd name="T14" fmla="*/ 224347 w 212"/>
                <a:gd name="T15" fmla="*/ 331553 h 244"/>
                <a:gd name="T16" fmla="*/ 243576 w 212"/>
                <a:gd name="T17" fmla="*/ 312425 h 244"/>
                <a:gd name="T18" fmla="*/ 262806 w 212"/>
                <a:gd name="T19" fmla="*/ 312425 h 244"/>
                <a:gd name="T20" fmla="*/ 262806 w 212"/>
                <a:gd name="T21" fmla="*/ 293297 h 244"/>
                <a:gd name="T22" fmla="*/ 282036 w 212"/>
                <a:gd name="T23" fmla="*/ 274169 h 244"/>
                <a:gd name="T24" fmla="*/ 301266 w 212"/>
                <a:gd name="T25" fmla="*/ 293297 h 244"/>
                <a:gd name="T26" fmla="*/ 301266 w 212"/>
                <a:gd name="T27" fmla="*/ 312425 h 244"/>
                <a:gd name="T28" fmla="*/ 320495 w 212"/>
                <a:gd name="T29" fmla="*/ 312425 h 244"/>
                <a:gd name="T30" fmla="*/ 339725 w 212"/>
                <a:gd name="T31" fmla="*/ 331553 h 244"/>
                <a:gd name="T32" fmla="*/ 320495 w 212"/>
                <a:gd name="T33" fmla="*/ 350681 h 244"/>
                <a:gd name="T34" fmla="*/ 243576 w 212"/>
                <a:gd name="T35" fmla="*/ 293297 h 244"/>
                <a:gd name="T36" fmla="*/ 205117 w 212"/>
                <a:gd name="T37" fmla="*/ 331553 h 244"/>
                <a:gd name="T38" fmla="*/ 243576 w 212"/>
                <a:gd name="T39" fmla="*/ 369809 h 244"/>
                <a:gd name="T40" fmla="*/ 19230 w 212"/>
                <a:gd name="T41" fmla="*/ 369809 h 244"/>
                <a:gd name="T42" fmla="*/ 0 w 212"/>
                <a:gd name="T43" fmla="*/ 350681 h 244"/>
                <a:gd name="T44" fmla="*/ 0 w 212"/>
                <a:gd name="T45" fmla="*/ 19128 h 244"/>
                <a:gd name="T46" fmla="*/ 19230 w 212"/>
                <a:gd name="T47" fmla="*/ 0 h 244"/>
                <a:gd name="T48" fmla="*/ 64099 w 212"/>
                <a:gd name="T49" fmla="*/ 0 h 244"/>
                <a:gd name="T50" fmla="*/ 64099 w 212"/>
                <a:gd name="T51" fmla="*/ 0 h 244"/>
                <a:gd name="T52" fmla="*/ 121788 w 212"/>
                <a:gd name="T53" fmla="*/ 0 h 244"/>
                <a:gd name="T54" fmla="*/ 121788 w 212"/>
                <a:gd name="T55" fmla="*/ 70136 h 244"/>
                <a:gd name="T56" fmla="*/ 121788 w 212"/>
                <a:gd name="T57" fmla="*/ 108392 h 244"/>
                <a:gd name="T58" fmla="*/ 160248 w 212"/>
                <a:gd name="T59" fmla="*/ 146648 h 244"/>
                <a:gd name="T60" fmla="*/ 198707 w 212"/>
                <a:gd name="T61" fmla="*/ 146648 h 244"/>
                <a:gd name="T62" fmla="*/ 282036 w 212"/>
                <a:gd name="T63" fmla="*/ 146648 h 244"/>
                <a:gd name="T64" fmla="*/ 282036 w 212"/>
                <a:gd name="T65" fmla="*/ 255041 h 244"/>
                <a:gd name="T66" fmla="*/ 243576 w 212"/>
                <a:gd name="T67" fmla="*/ 293297 h 244"/>
                <a:gd name="T68" fmla="*/ 160248 w 212"/>
                <a:gd name="T69" fmla="*/ 127520 h 244"/>
                <a:gd name="T70" fmla="*/ 141018 w 212"/>
                <a:gd name="T71" fmla="*/ 108392 h 244"/>
                <a:gd name="T72" fmla="*/ 141018 w 212"/>
                <a:gd name="T73" fmla="*/ 70136 h 244"/>
                <a:gd name="T74" fmla="*/ 141018 w 212"/>
                <a:gd name="T75" fmla="*/ 0 h 244"/>
                <a:gd name="T76" fmla="*/ 282036 w 212"/>
                <a:gd name="T77" fmla="*/ 127520 h 244"/>
                <a:gd name="T78" fmla="*/ 198707 w 212"/>
                <a:gd name="T79" fmla="*/ 127520 h 244"/>
                <a:gd name="T80" fmla="*/ 160248 w 212"/>
                <a:gd name="T81" fmla="*/ 127520 h 2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2" h="244">
                  <a:moveTo>
                    <a:pt x="200" y="220"/>
                  </a:moveTo>
                  <a:cubicBezTo>
                    <a:pt x="188" y="220"/>
                    <a:pt x="188" y="220"/>
                    <a:pt x="188" y="220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88" y="239"/>
                    <a:pt x="183" y="244"/>
                    <a:pt x="176" y="244"/>
                  </a:cubicBezTo>
                  <a:cubicBezTo>
                    <a:pt x="169" y="244"/>
                    <a:pt x="164" y="239"/>
                    <a:pt x="164" y="232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5" y="220"/>
                    <a:pt x="140" y="215"/>
                    <a:pt x="140" y="208"/>
                  </a:cubicBezTo>
                  <a:cubicBezTo>
                    <a:pt x="140" y="201"/>
                    <a:pt x="145" y="196"/>
                    <a:pt x="152" y="196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4" y="177"/>
                    <a:pt x="169" y="172"/>
                    <a:pt x="176" y="172"/>
                  </a:cubicBezTo>
                  <a:cubicBezTo>
                    <a:pt x="183" y="172"/>
                    <a:pt x="188" y="177"/>
                    <a:pt x="188" y="184"/>
                  </a:cubicBezTo>
                  <a:cubicBezTo>
                    <a:pt x="188" y="196"/>
                    <a:pt x="188" y="196"/>
                    <a:pt x="188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7" y="196"/>
                    <a:pt x="212" y="201"/>
                    <a:pt x="212" y="208"/>
                  </a:cubicBezTo>
                  <a:cubicBezTo>
                    <a:pt x="212" y="215"/>
                    <a:pt x="207" y="220"/>
                    <a:pt x="200" y="220"/>
                  </a:cubicBezTo>
                  <a:moveTo>
                    <a:pt x="152" y="184"/>
                  </a:moveTo>
                  <a:cubicBezTo>
                    <a:pt x="139" y="184"/>
                    <a:pt x="128" y="195"/>
                    <a:pt x="128" y="208"/>
                  </a:cubicBezTo>
                  <a:cubicBezTo>
                    <a:pt x="128" y="221"/>
                    <a:pt x="139" y="232"/>
                    <a:pt x="15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63" y="160"/>
                    <a:pt x="152" y="171"/>
                    <a:pt x="152" y="184"/>
                  </a:cubicBezTo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" name="Freeform 63"/>
            <p:cNvSpPr>
              <a:spLocks noEditPoints="1"/>
            </p:cNvSpPr>
            <p:nvPr/>
          </p:nvSpPr>
          <p:spPr bwMode="auto">
            <a:xfrm>
              <a:off x="1216025" y="1638300"/>
              <a:ext cx="319088" cy="409575"/>
            </a:xfrm>
            <a:custGeom>
              <a:avLst/>
              <a:gdLst>
                <a:gd name="T0" fmla="*/ 299943 w 200"/>
                <a:gd name="T1" fmla="*/ 371177 h 256"/>
                <a:gd name="T2" fmla="*/ 57436 w 200"/>
                <a:gd name="T3" fmla="*/ 371177 h 256"/>
                <a:gd name="T4" fmla="*/ 38291 w 200"/>
                <a:gd name="T5" fmla="*/ 351979 h 256"/>
                <a:gd name="T6" fmla="*/ 38291 w 200"/>
                <a:gd name="T7" fmla="*/ 19199 h 256"/>
                <a:gd name="T8" fmla="*/ 57436 w 200"/>
                <a:gd name="T9" fmla="*/ 0 h 256"/>
                <a:gd name="T10" fmla="*/ 159544 w 200"/>
                <a:gd name="T11" fmla="*/ 0 h 256"/>
                <a:gd name="T12" fmla="*/ 159544 w 200"/>
                <a:gd name="T13" fmla="*/ 70396 h 256"/>
                <a:gd name="T14" fmla="*/ 159544 w 200"/>
                <a:gd name="T15" fmla="*/ 108793 h 256"/>
                <a:gd name="T16" fmla="*/ 197835 w 200"/>
                <a:gd name="T17" fmla="*/ 147191 h 256"/>
                <a:gd name="T18" fmla="*/ 236125 w 200"/>
                <a:gd name="T19" fmla="*/ 147191 h 256"/>
                <a:gd name="T20" fmla="*/ 319088 w 200"/>
                <a:gd name="T21" fmla="*/ 147191 h 256"/>
                <a:gd name="T22" fmla="*/ 319088 w 200"/>
                <a:gd name="T23" fmla="*/ 300782 h 256"/>
                <a:gd name="T24" fmla="*/ 319088 w 200"/>
                <a:gd name="T25" fmla="*/ 351979 h 256"/>
                <a:gd name="T26" fmla="*/ 299943 w 200"/>
                <a:gd name="T27" fmla="*/ 371177 h 256"/>
                <a:gd name="T28" fmla="*/ 197835 w 200"/>
                <a:gd name="T29" fmla="*/ 127992 h 256"/>
                <a:gd name="T30" fmla="*/ 178689 w 200"/>
                <a:gd name="T31" fmla="*/ 108793 h 256"/>
                <a:gd name="T32" fmla="*/ 178689 w 200"/>
                <a:gd name="T33" fmla="*/ 70396 h 256"/>
                <a:gd name="T34" fmla="*/ 178689 w 200"/>
                <a:gd name="T35" fmla="*/ 0 h 256"/>
                <a:gd name="T36" fmla="*/ 319088 w 200"/>
                <a:gd name="T37" fmla="*/ 127992 h 256"/>
                <a:gd name="T38" fmla="*/ 236125 w 200"/>
                <a:gd name="T39" fmla="*/ 127992 h 256"/>
                <a:gd name="T40" fmla="*/ 197835 w 200"/>
                <a:gd name="T41" fmla="*/ 127992 h 256"/>
                <a:gd name="T42" fmla="*/ 71795 w 200"/>
                <a:gd name="T43" fmla="*/ 390376 h 256"/>
                <a:gd name="T44" fmla="*/ 89345 w 200"/>
                <a:gd name="T45" fmla="*/ 390376 h 256"/>
                <a:gd name="T46" fmla="*/ 210598 w 200"/>
                <a:gd name="T47" fmla="*/ 390376 h 256"/>
                <a:gd name="T48" fmla="*/ 242507 w 200"/>
                <a:gd name="T49" fmla="*/ 390376 h 256"/>
                <a:gd name="T50" fmla="*/ 280797 w 200"/>
                <a:gd name="T51" fmla="*/ 390376 h 256"/>
                <a:gd name="T52" fmla="*/ 261652 w 200"/>
                <a:gd name="T53" fmla="*/ 409575 h 256"/>
                <a:gd name="T54" fmla="*/ 38291 w 200"/>
                <a:gd name="T55" fmla="*/ 409575 h 256"/>
                <a:gd name="T56" fmla="*/ 0 w 200"/>
                <a:gd name="T57" fmla="*/ 371177 h 256"/>
                <a:gd name="T58" fmla="*/ 0 w 200"/>
                <a:gd name="T59" fmla="*/ 57596 h 256"/>
                <a:gd name="T60" fmla="*/ 19145 w 200"/>
                <a:gd name="T61" fmla="*/ 38398 h 256"/>
                <a:gd name="T62" fmla="*/ 19145 w 200"/>
                <a:gd name="T63" fmla="*/ 95994 h 256"/>
                <a:gd name="T64" fmla="*/ 19145 w 200"/>
                <a:gd name="T65" fmla="*/ 319980 h 256"/>
                <a:gd name="T66" fmla="*/ 19145 w 200"/>
                <a:gd name="T67" fmla="*/ 351979 h 256"/>
                <a:gd name="T68" fmla="*/ 57436 w 200"/>
                <a:gd name="T69" fmla="*/ 390376 h 256"/>
                <a:gd name="T70" fmla="*/ 71795 w 200"/>
                <a:gd name="T71" fmla="*/ 390376 h 2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0" h="256">
                  <a:moveTo>
                    <a:pt x="188" y="232"/>
                  </a:moveTo>
                  <a:cubicBezTo>
                    <a:pt x="36" y="232"/>
                    <a:pt x="36" y="232"/>
                    <a:pt x="36" y="232"/>
                  </a:cubicBezTo>
                  <a:cubicBezTo>
                    <a:pt x="29" y="232"/>
                    <a:pt x="24" y="227"/>
                    <a:pt x="24" y="2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81"/>
                    <a:pt x="111" y="92"/>
                    <a:pt x="124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0" y="227"/>
                    <a:pt x="195" y="232"/>
                    <a:pt x="188" y="232"/>
                  </a:cubicBezTo>
                  <a:moveTo>
                    <a:pt x="124" y="80"/>
                  </a:moveTo>
                  <a:cubicBezTo>
                    <a:pt x="117" y="80"/>
                    <a:pt x="112" y="75"/>
                    <a:pt x="112" y="68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48" y="80"/>
                    <a:pt x="148" y="80"/>
                    <a:pt x="148" y="80"/>
                  </a:cubicBezTo>
                  <a:lnTo>
                    <a:pt x="124" y="80"/>
                  </a:lnTo>
                  <a:close/>
                  <a:moveTo>
                    <a:pt x="45" y="244"/>
                  </a:moveTo>
                  <a:cubicBezTo>
                    <a:pt x="56" y="244"/>
                    <a:pt x="56" y="244"/>
                    <a:pt x="56" y="244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51"/>
                    <a:pt x="171" y="256"/>
                    <a:pt x="164" y="256"/>
                  </a:cubicBezTo>
                  <a:cubicBezTo>
                    <a:pt x="24" y="256"/>
                    <a:pt x="24" y="256"/>
                    <a:pt x="24" y="256"/>
                  </a:cubicBezTo>
                  <a:cubicBezTo>
                    <a:pt x="11" y="256"/>
                    <a:pt x="0" y="245"/>
                    <a:pt x="0" y="2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33"/>
                    <a:pt x="23" y="244"/>
                    <a:pt x="36" y="244"/>
                  </a:cubicBezTo>
                  <a:lnTo>
                    <a:pt x="45" y="2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" name="Freeform 64"/>
            <p:cNvSpPr>
              <a:spLocks noEditPoints="1"/>
            </p:cNvSpPr>
            <p:nvPr/>
          </p:nvSpPr>
          <p:spPr bwMode="auto">
            <a:xfrm>
              <a:off x="519113" y="1652588"/>
              <a:ext cx="280987" cy="369887"/>
            </a:xfrm>
            <a:custGeom>
              <a:avLst/>
              <a:gdLst>
                <a:gd name="T0" fmla="*/ 261829 w 176"/>
                <a:gd name="T1" fmla="*/ 369887 h 232"/>
                <a:gd name="T2" fmla="*/ 19158 w 176"/>
                <a:gd name="T3" fmla="*/ 369887 h 232"/>
                <a:gd name="T4" fmla="*/ 0 w 176"/>
                <a:gd name="T5" fmla="*/ 350755 h 232"/>
                <a:gd name="T6" fmla="*/ 0 w 176"/>
                <a:gd name="T7" fmla="*/ 19132 h 232"/>
                <a:gd name="T8" fmla="*/ 19158 w 176"/>
                <a:gd name="T9" fmla="*/ 0 h 232"/>
                <a:gd name="T10" fmla="*/ 121335 w 176"/>
                <a:gd name="T11" fmla="*/ 0 h 232"/>
                <a:gd name="T12" fmla="*/ 121335 w 176"/>
                <a:gd name="T13" fmla="*/ 70151 h 232"/>
                <a:gd name="T14" fmla="*/ 121335 w 176"/>
                <a:gd name="T15" fmla="*/ 108415 h 232"/>
                <a:gd name="T16" fmla="*/ 159652 w 176"/>
                <a:gd name="T17" fmla="*/ 146679 h 232"/>
                <a:gd name="T18" fmla="*/ 197968 w 176"/>
                <a:gd name="T19" fmla="*/ 146679 h 232"/>
                <a:gd name="T20" fmla="*/ 280987 w 176"/>
                <a:gd name="T21" fmla="*/ 146679 h 232"/>
                <a:gd name="T22" fmla="*/ 280987 w 176"/>
                <a:gd name="T23" fmla="*/ 299736 h 232"/>
                <a:gd name="T24" fmla="*/ 280987 w 176"/>
                <a:gd name="T25" fmla="*/ 350755 h 232"/>
                <a:gd name="T26" fmla="*/ 261829 w 176"/>
                <a:gd name="T27" fmla="*/ 369887 h 232"/>
                <a:gd name="T28" fmla="*/ 159652 w 176"/>
                <a:gd name="T29" fmla="*/ 127547 h 232"/>
                <a:gd name="T30" fmla="*/ 140494 w 176"/>
                <a:gd name="T31" fmla="*/ 108415 h 232"/>
                <a:gd name="T32" fmla="*/ 140494 w 176"/>
                <a:gd name="T33" fmla="*/ 70151 h 232"/>
                <a:gd name="T34" fmla="*/ 140494 w 176"/>
                <a:gd name="T35" fmla="*/ 0 h 232"/>
                <a:gd name="T36" fmla="*/ 280987 w 176"/>
                <a:gd name="T37" fmla="*/ 127547 h 232"/>
                <a:gd name="T38" fmla="*/ 197968 w 176"/>
                <a:gd name="T39" fmla="*/ 127547 h 232"/>
                <a:gd name="T40" fmla="*/ 159652 w 176"/>
                <a:gd name="T41" fmla="*/ 127547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6" h="232">
                  <a:moveTo>
                    <a:pt x="164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88"/>
                    <a:pt x="176" y="188"/>
                    <a:pt x="176" y="188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7"/>
                    <a:pt x="171" y="232"/>
                    <a:pt x="164" y="232"/>
                  </a:cubicBezTo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" name="Freeform 65"/>
            <p:cNvSpPr>
              <a:spLocks noEditPoints="1"/>
            </p:cNvSpPr>
            <p:nvPr/>
          </p:nvSpPr>
          <p:spPr bwMode="auto">
            <a:xfrm>
              <a:off x="8323263" y="968375"/>
              <a:ext cx="409575" cy="363538"/>
            </a:xfrm>
            <a:custGeom>
              <a:avLst/>
              <a:gdLst>
                <a:gd name="T0" fmla="*/ 390376 w 256"/>
                <a:gd name="T1" fmla="*/ 229603 h 228"/>
                <a:gd name="T2" fmla="*/ 363178 w 256"/>
                <a:gd name="T3" fmla="*/ 240764 h 228"/>
                <a:gd name="T4" fmla="*/ 351979 w 256"/>
                <a:gd name="T5" fmla="*/ 251925 h 228"/>
                <a:gd name="T6" fmla="*/ 340779 w 256"/>
                <a:gd name="T7" fmla="*/ 240764 h 228"/>
                <a:gd name="T8" fmla="*/ 313581 w 256"/>
                <a:gd name="T9" fmla="*/ 229603 h 228"/>
                <a:gd name="T10" fmla="*/ 275183 w 256"/>
                <a:gd name="T11" fmla="*/ 267870 h 228"/>
                <a:gd name="T12" fmla="*/ 286383 w 256"/>
                <a:gd name="T13" fmla="*/ 294976 h 228"/>
                <a:gd name="T14" fmla="*/ 297582 w 256"/>
                <a:gd name="T15" fmla="*/ 306137 h 228"/>
                <a:gd name="T16" fmla="*/ 286383 w 256"/>
                <a:gd name="T17" fmla="*/ 317299 h 228"/>
                <a:gd name="T18" fmla="*/ 284783 w 256"/>
                <a:gd name="T19" fmla="*/ 318893 h 228"/>
                <a:gd name="T20" fmla="*/ 281583 w 256"/>
                <a:gd name="T21" fmla="*/ 318893 h 228"/>
                <a:gd name="T22" fmla="*/ 19199 w 256"/>
                <a:gd name="T23" fmla="*/ 318893 h 228"/>
                <a:gd name="T24" fmla="*/ 0 w 256"/>
                <a:gd name="T25" fmla="*/ 299759 h 228"/>
                <a:gd name="T26" fmla="*/ 0 w 256"/>
                <a:gd name="T27" fmla="*/ 274248 h 228"/>
                <a:gd name="T28" fmla="*/ 0 w 256"/>
                <a:gd name="T29" fmla="*/ 242359 h 228"/>
                <a:gd name="T30" fmla="*/ 0 w 256"/>
                <a:gd name="T31" fmla="*/ 216847 h 228"/>
                <a:gd name="T32" fmla="*/ 0 w 256"/>
                <a:gd name="T33" fmla="*/ 184958 h 228"/>
                <a:gd name="T34" fmla="*/ 0 w 256"/>
                <a:gd name="T35" fmla="*/ 159446 h 228"/>
                <a:gd name="T36" fmla="*/ 0 w 256"/>
                <a:gd name="T37" fmla="*/ 95668 h 228"/>
                <a:gd name="T38" fmla="*/ 409575 w 256"/>
                <a:gd name="T39" fmla="*/ 95668 h 228"/>
                <a:gd name="T40" fmla="*/ 409575 w 256"/>
                <a:gd name="T41" fmla="*/ 159446 h 228"/>
                <a:gd name="T42" fmla="*/ 409575 w 256"/>
                <a:gd name="T43" fmla="*/ 184958 h 228"/>
                <a:gd name="T44" fmla="*/ 409575 w 256"/>
                <a:gd name="T45" fmla="*/ 216847 h 228"/>
                <a:gd name="T46" fmla="*/ 409575 w 256"/>
                <a:gd name="T47" fmla="*/ 234386 h 228"/>
                <a:gd name="T48" fmla="*/ 390376 w 256"/>
                <a:gd name="T49" fmla="*/ 229603 h 228"/>
                <a:gd name="T50" fmla="*/ 0 w 256"/>
                <a:gd name="T51" fmla="*/ 57401 h 228"/>
                <a:gd name="T52" fmla="*/ 0 w 256"/>
                <a:gd name="T53" fmla="*/ 44645 h 228"/>
                <a:gd name="T54" fmla="*/ 0 w 256"/>
                <a:gd name="T55" fmla="*/ 19134 h 228"/>
                <a:gd name="T56" fmla="*/ 19199 w 256"/>
                <a:gd name="T57" fmla="*/ 0 h 228"/>
                <a:gd name="T58" fmla="*/ 44797 w 256"/>
                <a:gd name="T59" fmla="*/ 0 h 228"/>
                <a:gd name="T60" fmla="*/ 57596 w 256"/>
                <a:gd name="T61" fmla="*/ 0 h 228"/>
                <a:gd name="T62" fmla="*/ 76795 w 256"/>
                <a:gd name="T63" fmla="*/ 0 h 228"/>
                <a:gd name="T64" fmla="*/ 115193 w 256"/>
                <a:gd name="T65" fmla="*/ 0 h 228"/>
                <a:gd name="T66" fmla="*/ 153591 w 256"/>
                <a:gd name="T67" fmla="*/ 38267 h 228"/>
                <a:gd name="T68" fmla="*/ 390376 w 256"/>
                <a:gd name="T69" fmla="*/ 38267 h 228"/>
                <a:gd name="T70" fmla="*/ 409575 w 256"/>
                <a:gd name="T71" fmla="*/ 57401 h 228"/>
                <a:gd name="T72" fmla="*/ 409575 w 256"/>
                <a:gd name="T73" fmla="*/ 76534 h 228"/>
                <a:gd name="T74" fmla="*/ 0 w 256"/>
                <a:gd name="T75" fmla="*/ 76534 h 228"/>
                <a:gd name="T76" fmla="*/ 0 w 256"/>
                <a:gd name="T77" fmla="*/ 57401 h 228"/>
                <a:gd name="T78" fmla="*/ 300782 w 256"/>
                <a:gd name="T79" fmla="*/ 331649 h 228"/>
                <a:gd name="T80" fmla="*/ 324780 w 256"/>
                <a:gd name="T81" fmla="*/ 306137 h 228"/>
                <a:gd name="T82" fmla="*/ 300782 w 256"/>
                <a:gd name="T83" fmla="*/ 280626 h 228"/>
                <a:gd name="T84" fmla="*/ 294382 w 256"/>
                <a:gd name="T85" fmla="*/ 267870 h 228"/>
                <a:gd name="T86" fmla="*/ 313581 w 256"/>
                <a:gd name="T87" fmla="*/ 248737 h 228"/>
                <a:gd name="T88" fmla="*/ 326380 w 256"/>
                <a:gd name="T89" fmla="*/ 255114 h 228"/>
                <a:gd name="T90" fmla="*/ 351979 w 256"/>
                <a:gd name="T91" fmla="*/ 279031 h 228"/>
                <a:gd name="T92" fmla="*/ 377577 w 256"/>
                <a:gd name="T93" fmla="*/ 255114 h 228"/>
                <a:gd name="T94" fmla="*/ 390376 w 256"/>
                <a:gd name="T95" fmla="*/ 248737 h 228"/>
                <a:gd name="T96" fmla="*/ 409575 w 256"/>
                <a:gd name="T97" fmla="*/ 267870 h 228"/>
                <a:gd name="T98" fmla="*/ 403175 w 256"/>
                <a:gd name="T99" fmla="*/ 280626 h 228"/>
                <a:gd name="T100" fmla="*/ 379177 w 256"/>
                <a:gd name="T101" fmla="*/ 306137 h 228"/>
                <a:gd name="T102" fmla="*/ 403175 w 256"/>
                <a:gd name="T103" fmla="*/ 331649 h 228"/>
                <a:gd name="T104" fmla="*/ 409575 w 256"/>
                <a:gd name="T105" fmla="*/ 344404 h 228"/>
                <a:gd name="T106" fmla="*/ 390376 w 256"/>
                <a:gd name="T107" fmla="*/ 363538 h 228"/>
                <a:gd name="T108" fmla="*/ 377577 w 256"/>
                <a:gd name="T109" fmla="*/ 357160 h 228"/>
                <a:gd name="T110" fmla="*/ 351979 w 256"/>
                <a:gd name="T111" fmla="*/ 333243 h 228"/>
                <a:gd name="T112" fmla="*/ 326380 w 256"/>
                <a:gd name="T113" fmla="*/ 357160 h 228"/>
                <a:gd name="T114" fmla="*/ 313581 w 256"/>
                <a:gd name="T115" fmla="*/ 363538 h 228"/>
                <a:gd name="T116" fmla="*/ 294382 w 256"/>
                <a:gd name="T117" fmla="*/ 344404 h 228"/>
                <a:gd name="T118" fmla="*/ 300782 w 256"/>
                <a:gd name="T119" fmla="*/ 331649 h 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6" h="228">
                  <a:moveTo>
                    <a:pt x="244" y="144"/>
                  </a:moveTo>
                  <a:cubicBezTo>
                    <a:pt x="237" y="144"/>
                    <a:pt x="231" y="147"/>
                    <a:pt x="227" y="151"/>
                  </a:cubicBezTo>
                  <a:cubicBezTo>
                    <a:pt x="220" y="158"/>
                    <a:pt x="220" y="158"/>
                    <a:pt x="220" y="158"/>
                  </a:cubicBezTo>
                  <a:cubicBezTo>
                    <a:pt x="213" y="151"/>
                    <a:pt x="213" y="151"/>
                    <a:pt x="213" y="151"/>
                  </a:cubicBezTo>
                  <a:cubicBezTo>
                    <a:pt x="209" y="147"/>
                    <a:pt x="203" y="144"/>
                    <a:pt x="196" y="144"/>
                  </a:cubicBezTo>
                  <a:cubicBezTo>
                    <a:pt x="183" y="144"/>
                    <a:pt x="172" y="155"/>
                    <a:pt x="172" y="168"/>
                  </a:cubicBezTo>
                  <a:cubicBezTo>
                    <a:pt x="172" y="175"/>
                    <a:pt x="175" y="181"/>
                    <a:pt x="179" y="185"/>
                  </a:cubicBezTo>
                  <a:cubicBezTo>
                    <a:pt x="186" y="192"/>
                    <a:pt x="186" y="192"/>
                    <a:pt x="186" y="192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9"/>
                    <a:pt x="179" y="200"/>
                    <a:pt x="178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2" y="145"/>
                    <a:pt x="248" y="144"/>
                    <a:pt x="244" y="144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88" y="208"/>
                  </a:moveTo>
                  <a:cubicBezTo>
                    <a:pt x="203" y="192"/>
                    <a:pt x="203" y="192"/>
                    <a:pt x="203" y="192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85" y="174"/>
                    <a:pt x="184" y="171"/>
                    <a:pt x="184" y="168"/>
                  </a:cubicBezTo>
                  <a:cubicBezTo>
                    <a:pt x="184" y="161"/>
                    <a:pt x="189" y="156"/>
                    <a:pt x="196" y="156"/>
                  </a:cubicBezTo>
                  <a:cubicBezTo>
                    <a:pt x="199" y="156"/>
                    <a:pt x="202" y="157"/>
                    <a:pt x="204" y="160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8" y="157"/>
                    <a:pt x="241" y="156"/>
                    <a:pt x="244" y="156"/>
                  </a:cubicBezTo>
                  <a:cubicBezTo>
                    <a:pt x="251" y="156"/>
                    <a:pt x="256" y="161"/>
                    <a:pt x="256" y="168"/>
                  </a:cubicBezTo>
                  <a:cubicBezTo>
                    <a:pt x="256" y="171"/>
                    <a:pt x="255" y="174"/>
                    <a:pt x="252" y="176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5" y="210"/>
                    <a:pt x="256" y="213"/>
                    <a:pt x="256" y="216"/>
                  </a:cubicBezTo>
                  <a:cubicBezTo>
                    <a:pt x="256" y="223"/>
                    <a:pt x="251" y="228"/>
                    <a:pt x="244" y="228"/>
                  </a:cubicBezTo>
                  <a:cubicBezTo>
                    <a:pt x="241" y="228"/>
                    <a:pt x="238" y="227"/>
                    <a:pt x="236" y="224"/>
                  </a:cubicBezTo>
                  <a:cubicBezTo>
                    <a:pt x="220" y="209"/>
                    <a:pt x="220" y="209"/>
                    <a:pt x="220" y="209"/>
                  </a:cubicBezTo>
                  <a:cubicBezTo>
                    <a:pt x="204" y="224"/>
                    <a:pt x="204" y="224"/>
                    <a:pt x="204" y="224"/>
                  </a:cubicBezTo>
                  <a:cubicBezTo>
                    <a:pt x="202" y="227"/>
                    <a:pt x="199" y="228"/>
                    <a:pt x="196" y="228"/>
                  </a:cubicBezTo>
                  <a:cubicBezTo>
                    <a:pt x="189" y="228"/>
                    <a:pt x="184" y="223"/>
                    <a:pt x="184" y="216"/>
                  </a:cubicBezTo>
                  <a:cubicBezTo>
                    <a:pt x="184" y="213"/>
                    <a:pt x="185" y="210"/>
                    <a:pt x="188" y="20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" name="Freeform 66"/>
            <p:cNvSpPr>
              <a:spLocks noEditPoints="1"/>
            </p:cNvSpPr>
            <p:nvPr/>
          </p:nvSpPr>
          <p:spPr bwMode="auto">
            <a:xfrm>
              <a:off x="7608888" y="968375"/>
              <a:ext cx="407987" cy="350838"/>
            </a:xfrm>
            <a:custGeom>
              <a:avLst/>
              <a:gdLst>
                <a:gd name="T0" fmla="*/ 388863 w 256"/>
                <a:gd name="T1" fmla="*/ 242397 h 220"/>
                <a:gd name="T2" fmla="*/ 361770 w 256"/>
                <a:gd name="T3" fmla="*/ 253560 h 220"/>
                <a:gd name="T4" fmla="*/ 337864 w 256"/>
                <a:gd name="T5" fmla="*/ 277481 h 220"/>
                <a:gd name="T6" fmla="*/ 312365 w 256"/>
                <a:gd name="T7" fmla="*/ 267913 h 220"/>
                <a:gd name="T8" fmla="*/ 274116 w 256"/>
                <a:gd name="T9" fmla="*/ 306186 h 220"/>
                <a:gd name="T10" fmla="*/ 275710 w 256"/>
                <a:gd name="T11" fmla="*/ 318944 h 220"/>
                <a:gd name="T12" fmla="*/ 19124 w 256"/>
                <a:gd name="T13" fmla="*/ 318944 h 220"/>
                <a:gd name="T14" fmla="*/ 0 w 256"/>
                <a:gd name="T15" fmla="*/ 299807 h 220"/>
                <a:gd name="T16" fmla="*/ 0 w 256"/>
                <a:gd name="T17" fmla="*/ 274292 h 220"/>
                <a:gd name="T18" fmla="*/ 0 w 256"/>
                <a:gd name="T19" fmla="*/ 242397 h 220"/>
                <a:gd name="T20" fmla="*/ 0 w 256"/>
                <a:gd name="T21" fmla="*/ 216882 h 220"/>
                <a:gd name="T22" fmla="*/ 0 w 256"/>
                <a:gd name="T23" fmla="*/ 184987 h 220"/>
                <a:gd name="T24" fmla="*/ 0 w 256"/>
                <a:gd name="T25" fmla="*/ 159472 h 220"/>
                <a:gd name="T26" fmla="*/ 0 w 256"/>
                <a:gd name="T27" fmla="*/ 95683 h 220"/>
                <a:gd name="T28" fmla="*/ 407987 w 256"/>
                <a:gd name="T29" fmla="*/ 95683 h 220"/>
                <a:gd name="T30" fmla="*/ 407987 w 256"/>
                <a:gd name="T31" fmla="*/ 159472 h 220"/>
                <a:gd name="T32" fmla="*/ 407987 w 256"/>
                <a:gd name="T33" fmla="*/ 184987 h 220"/>
                <a:gd name="T34" fmla="*/ 407987 w 256"/>
                <a:gd name="T35" fmla="*/ 216882 h 220"/>
                <a:gd name="T36" fmla="*/ 407987 w 256"/>
                <a:gd name="T37" fmla="*/ 242397 h 220"/>
                <a:gd name="T38" fmla="*/ 407987 w 256"/>
                <a:gd name="T39" fmla="*/ 247181 h 220"/>
                <a:gd name="T40" fmla="*/ 388863 w 256"/>
                <a:gd name="T41" fmla="*/ 242397 h 220"/>
                <a:gd name="T42" fmla="*/ 0 w 256"/>
                <a:gd name="T43" fmla="*/ 57410 h 220"/>
                <a:gd name="T44" fmla="*/ 0 w 256"/>
                <a:gd name="T45" fmla="*/ 44652 h 220"/>
                <a:gd name="T46" fmla="*/ 0 w 256"/>
                <a:gd name="T47" fmla="*/ 19137 h 220"/>
                <a:gd name="T48" fmla="*/ 19124 w 256"/>
                <a:gd name="T49" fmla="*/ 0 h 220"/>
                <a:gd name="T50" fmla="*/ 44624 w 256"/>
                <a:gd name="T51" fmla="*/ 0 h 220"/>
                <a:gd name="T52" fmla="*/ 57373 w 256"/>
                <a:gd name="T53" fmla="*/ 0 h 220"/>
                <a:gd name="T54" fmla="*/ 76498 w 256"/>
                <a:gd name="T55" fmla="*/ 0 h 220"/>
                <a:gd name="T56" fmla="*/ 114746 w 256"/>
                <a:gd name="T57" fmla="*/ 0 h 220"/>
                <a:gd name="T58" fmla="*/ 152995 w 256"/>
                <a:gd name="T59" fmla="*/ 38273 h 220"/>
                <a:gd name="T60" fmla="*/ 388863 w 256"/>
                <a:gd name="T61" fmla="*/ 38273 h 220"/>
                <a:gd name="T62" fmla="*/ 407987 w 256"/>
                <a:gd name="T63" fmla="*/ 57410 h 220"/>
                <a:gd name="T64" fmla="*/ 407987 w 256"/>
                <a:gd name="T65" fmla="*/ 76546 h 220"/>
                <a:gd name="T66" fmla="*/ 0 w 256"/>
                <a:gd name="T67" fmla="*/ 76546 h 220"/>
                <a:gd name="T68" fmla="*/ 0 w 256"/>
                <a:gd name="T69" fmla="*/ 57410 h 220"/>
                <a:gd name="T70" fmla="*/ 312365 w 256"/>
                <a:gd name="T71" fmla="*/ 287049 h 220"/>
                <a:gd name="T72" fmla="*/ 325115 w 256"/>
                <a:gd name="T73" fmla="*/ 293428 h 220"/>
                <a:gd name="T74" fmla="*/ 337864 w 256"/>
                <a:gd name="T75" fmla="*/ 304591 h 220"/>
                <a:gd name="T76" fmla="*/ 376113 w 256"/>
                <a:gd name="T77" fmla="*/ 267913 h 220"/>
                <a:gd name="T78" fmla="*/ 388863 w 256"/>
                <a:gd name="T79" fmla="*/ 261534 h 220"/>
                <a:gd name="T80" fmla="*/ 407987 w 256"/>
                <a:gd name="T81" fmla="*/ 280670 h 220"/>
                <a:gd name="T82" fmla="*/ 401612 w 256"/>
                <a:gd name="T83" fmla="*/ 293428 h 220"/>
                <a:gd name="T84" fmla="*/ 350614 w 256"/>
                <a:gd name="T85" fmla="*/ 344459 h 220"/>
                <a:gd name="T86" fmla="*/ 337864 w 256"/>
                <a:gd name="T87" fmla="*/ 350838 h 220"/>
                <a:gd name="T88" fmla="*/ 325115 w 256"/>
                <a:gd name="T89" fmla="*/ 344459 h 220"/>
                <a:gd name="T90" fmla="*/ 299615 w 256"/>
                <a:gd name="T91" fmla="*/ 318944 h 220"/>
                <a:gd name="T92" fmla="*/ 293241 w 256"/>
                <a:gd name="T93" fmla="*/ 306186 h 220"/>
                <a:gd name="T94" fmla="*/ 312365 w 256"/>
                <a:gd name="T95" fmla="*/ 287049 h 2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6" h="220">
                  <a:moveTo>
                    <a:pt x="244" y="152"/>
                  </a:moveTo>
                  <a:cubicBezTo>
                    <a:pt x="237" y="152"/>
                    <a:pt x="231" y="155"/>
                    <a:pt x="227" y="159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208" y="170"/>
                    <a:pt x="202" y="168"/>
                    <a:pt x="196" y="168"/>
                  </a:cubicBezTo>
                  <a:cubicBezTo>
                    <a:pt x="183" y="168"/>
                    <a:pt x="172" y="179"/>
                    <a:pt x="172" y="192"/>
                  </a:cubicBezTo>
                  <a:cubicBezTo>
                    <a:pt x="172" y="195"/>
                    <a:pt x="173" y="197"/>
                    <a:pt x="173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2" y="153"/>
                    <a:pt x="248" y="152"/>
                    <a:pt x="244" y="152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96" y="180"/>
                  </a:moveTo>
                  <a:cubicBezTo>
                    <a:pt x="199" y="180"/>
                    <a:pt x="202" y="181"/>
                    <a:pt x="204" y="184"/>
                  </a:cubicBezTo>
                  <a:cubicBezTo>
                    <a:pt x="212" y="191"/>
                    <a:pt x="212" y="191"/>
                    <a:pt x="212" y="191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8" y="165"/>
                    <a:pt x="241" y="164"/>
                    <a:pt x="244" y="164"/>
                  </a:cubicBezTo>
                  <a:cubicBezTo>
                    <a:pt x="251" y="164"/>
                    <a:pt x="256" y="169"/>
                    <a:pt x="256" y="176"/>
                  </a:cubicBezTo>
                  <a:cubicBezTo>
                    <a:pt x="256" y="179"/>
                    <a:pt x="255" y="182"/>
                    <a:pt x="252" y="184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18" y="219"/>
                    <a:pt x="215" y="220"/>
                    <a:pt x="212" y="220"/>
                  </a:cubicBezTo>
                  <a:cubicBezTo>
                    <a:pt x="209" y="220"/>
                    <a:pt x="206" y="219"/>
                    <a:pt x="204" y="216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85" y="198"/>
                    <a:pt x="184" y="195"/>
                    <a:pt x="184" y="192"/>
                  </a:cubicBezTo>
                  <a:cubicBezTo>
                    <a:pt x="184" y="185"/>
                    <a:pt x="189" y="180"/>
                    <a:pt x="196" y="18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" name="Freeform 67"/>
            <p:cNvSpPr>
              <a:spLocks noEditPoints="1"/>
            </p:cNvSpPr>
            <p:nvPr/>
          </p:nvSpPr>
          <p:spPr bwMode="auto">
            <a:xfrm>
              <a:off x="6892925" y="968375"/>
              <a:ext cx="409575" cy="325438"/>
            </a:xfrm>
            <a:custGeom>
              <a:avLst/>
              <a:gdLst>
                <a:gd name="T0" fmla="*/ 383977 w 256"/>
                <a:gd name="T1" fmla="*/ 268008 h 204"/>
                <a:gd name="T2" fmla="*/ 307181 w 256"/>
                <a:gd name="T3" fmla="*/ 268008 h 204"/>
                <a:gd name="T4" fmla="*/ 268784 w 256"/>
                <a:gd name="T5" fmla="*/ 306295 h 204"/>
                <a:gd name="T6" fmla="*/ 270383 w 256"/>
                <a:gd name="T7" fmla="*/ 319057 h 204"/>
                <a:gd name="T8" fmla="*/ 19199 w 256"/>
                <a:gd name="T9" fmla="*/ 319057 h 204"/>
                <a:gd name="T10" fmla="*/ 0 w 256"/>
                <a:gd name="T11" fmla="*/ 299913 h 204"/>
                <a:gd name="T12" fmla="*/ 0 w 256"/>
                <a:gd name="T13" fmla="*/ 274389 h 204"/>
                <a:gd name="T14" fmla="*/ 0 w 256"/>
                <a:gd name="T15" fmla="*/ 242483 h 204"/>
                <a:gd name="T16" fmla="*/ 0 w 256"/>
                <a:gd name="T17" fmla="*/ 216959 h 204"/>
                <a:gd name="T18" fmla="*/ 0 w 256"/>
                <a:gd name="T19" fmla="*/ 185053 h 204"/>
                <a:gd name="T20" fmla="*/ 0 w 256"/>
                <a:gd name="T21" fmla="*/ 159528 h 204"/>
                <a:gd name="T22" fmla="*/ 0 w 256"/>
                <a:gd name="T23" fmla="*/ 95717 h 204"/>
                <a:gd name="T24" fmla="*/ 409575 w 256"/>
                <a:gd name="T25" fmla="*/ 95717 h 204"/>
                <a:gd name="T26" fmla="*/ 409575 w 256"/>
                <a:gd name="T27" fmla="*/ 159528 h 204"/>
                <a:gd name="T28" fmla="*/ 409575 w 256"/>
                <a:gd name="T29" fmla="*/ 185053 h 204"/>
                <a:gd name="T30" fmla="*/ 409575 w 256"/>
                <a:gd name="T31" fmla="*/ 216959 h 204"/>
                <a:gd name="T32" fmla="*/ 409575 w 256"/>
                <a:gd name="T33" fmla="*/ 242483 h 204"/>
                <a:gd name="T34" fmla="*/ 409575 w 256"/>
                <a:gd name="T35" fmla="*/ 274389 h 204"/>
                <a:gd name="T36" fmla="*/ 409575 w 256"/>
                <a:gd name="T37" fmla="*/ 277579 h 204"/>
                <a:gd name="T38" fmla="*/ 383977 w 256"/>
                <a:gd name="T39" fmla="*/ 268008 h 204"/>
                <a:gd name="T40" fmla="*/ 0 w 256"/>
                <a:gd name="T41" fmla="*/ 57430 h 204"/>
                <a:gd name="T42" fmla="*/ 0 w 256"/>
                <a:gd name="T43" fmla="*/ 44668 h 204"/>
                <a:gd name="T44" fmla="*/ 0 w 256"/>
                <a:gd name="T45" fmla="*/ 19143 h 204"/>
                <a:gd name="T46" fmla="*/ 19199 w 256"/>
                <a:gd name="T47" fmla="*/ 0 h 204"/>
                <a:gd name="T48" fmla="*/ 44797 w 256"/>
                <a:gd name="T49" fmla="*/ 0 h 204"/>
                <a:gd name="T50" fmla="*/ 57596 w 256"/>
                <a:gd name="T51" fmla="*/ 0 h 204"/>
                <a:gd name="T52" fmla="*/ 76795 w 256"/>
                <a:gd name="T53" fmla="*/ 0 h 204"/>
                <a:gd name="T54" fmla="*/ 115193 w 256"/>
                <a:gd name="T55" fmla="*/ 0 h 204"/>
                <a:gd name="T56" fmla="*/ 153591 w 256"/>
                <a:gd name="T57" fmla="*/ 38287 h 204"/>
                <a:gd name="T58" fmla="*/ 390376 w 256"/>
                <a:gd name="T59" fmla="*/ 38287 h 204"/>
                <a:gd name="T60" fmla="*/ 409575 w 256"/>
                <a:gd name="T61" fmla="*/ 57430 h 204"/>
                <a:gd name="T62" fmla="*/ 409575 w 256"/>
                <a:gd name="T63" fmla="*/ 76574 h 204"/>
                <a:gd name="T64" fmla="*/ 0 w 256"/>
                <a:gd name="T65" fmla="*/ 76574 h 204"/>
                <a:gd name="T66" fmla="*/ 0 w 256"/>
                <a:gd name="T67" fmla="*/ 57430 h 204"/>
                <a:gd name="T68" fmla="*/ 307181 w 256"/>
                <a:gd name="T69" fmla="*/ 287151 h 204"/>
                <a:gd name="T70" fmla="*/ 383977 w 256"/>
                <a:gd name="T71" fmla="*/ 287151 h 204"/>
                <a:gd name="T72" fmla="*/ 403175 w 256"/>
                <a:gd name="T73" fmla="*/ 306295 h 204"/>
                <a:gd name="T74" fmla="*/ 383977 w 256"/>
                <a:gd name="T75" fmla="*/ 325438 h 204"/>
                <a:gd name="T76" fmla="*/ 307181 w 256"/>
                <a:gd name="T77" fmla="*/ 325438 h 204"/>
                <a:gd name="T78" fmla="*/ 287982 w 256"/>
                <a:gd name="T79" fmla="*/ 306295 h 204"/>
                <a:gd name="T80" fmla="*/ 307181 w 256"/>
                <a:gd name="T81" fmla="*/ 28715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204">
                  <a:moveTo>
                    <a:pt x="240" y="168"/>
                  </a:moveTo>
                  <a:cubicBezTo>
                    <a:pt x="192" y="168"/>
                    <a:pt x="192" y="168"/>
                    <a:pt x="192" y="168"/>
                  </a:cubicBezTo>
                  <a:cubicBezTo>
                    <a:pt x="179" y="168"/>
                    <a:pt x="168" y="179"/>
                    <a:pt x="168" y="192"/>
                  </a:cubicBezTo>
                  <a:cubicBezTo>
                    <a:pt x="168" y="195"/>
                    <a:pt x="169" y="197"/>
                    <a:pt x="169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2" y="170"/>
                    <a:pt x="246" y="168"/>
                    <a:pt x="240" y="168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92" y="180"/>
                  </a:moveTo>
                  <a:cubicBezTo>
                    <a:pt x="240" y="180"/>
                    <a:pt x="240" y="180"/>
                    <a:pt x="240" y="180"/>
                  </a:cubicBezTo>
                  <a:cubicBezTo>
                    <a:pt x="247" y="180"/>
                    <a:pt x="252" y="185"/>
                    <a:pt x="252" y="192"/>
                  </a:cubicBezTo>
                  <a:cubicBezTo>
                    <a:pt x="252" y="199"/>
                    <a:pt x="247" y="204"/>
                    <a:pt x="240" y="204"/>
                  </a:cubicBezTo>
                  <a:cubicBezTo>
                    <a:pt x="192" y="204"/>
                    <a:pt x="192" y="204"/>
                    <a:pt x="192" y="204"/>
                  </a:cubicBezTo>
                  <a:cubicBezTo>
                    <a:pt x="185" y="204"/>
                    <a:pt x="180" y="199"/>
                    <a:pt x="180" y="192"/>
                  </a:cubicBezTo>
                  <a:cubicBezTo>
                    <a:pt x="180" y="185"/>
                    <a:pt x="185" y="180"/>
                    <a:pt x="192" y="18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" name="Freeform 68"/>
            <p:cNvSpPr>
              <a:spLocks noEditPoints="1"/>
            </p:cNvSpPr>
            <p:nvPr/>
          </p:nvSpPr>
          <p:spPr bwMode="auto">
            <a:xfrm>
              <a:off x="6178550" y="968375"/>
              <a:ext cx="407988" cy="363538"/>
            </a:xfrm>
            <a:custGeom>
              <a:avLst/>
              <a:gdLst>
                <a:gd name="T0" fmla="*/ 382489 w 256"/>
                <a:gd name="T1" fmla="*/ 267870 h 228"/>
                <a:gd name="T2" fmla="*/ 344240 w 256"/>
                <a:gd name="T3" fmla="*/ 229603 h 228"/>
                <a:gd name="T4" fmla="*/ 305991 w 256"/>
                <a:gd name="T5" fmla="*/ 267870 h 228"/>
                <a:gd name="T6" fmla="*/ 267742 w 256"/>
                <a:gd name="T7" fmla="*/ 306137 h 228"/>
                <a:gd name="T8" fmla="*/ 269336 w 256"/>
                <a:gd name="T9" fmla="*/ 318893 h 228"/>
                <a:gd name="T10" fmla="*/ 19124 w 256"/>
                <a:gd name="T11" fmla="*/ 318893 h 228"/>
                <a:gd name="T12" fmla="*/ 0 w 256"/>
                <a:gd name="T13" fmla="*/ 299759 h 228"/>
                <a:gd name="T14" fmla="*/ 0 w 256"/>
                <a:gd name="T15" fmla="*/ 274248 h 228"/>
                <a:gd name="T16" fmla="*/ 0 w 256"/>
                <a:gd name="T17" fmla="*/ 242359 h 228"/>
                <a:gd name="T18" fmla="*/ 0 w 256"/>
                <a:gd name="T19" fmla="*/ 216847 h 228"/>
                <a:gd name="T20" fmla="*/ 0 w 256"/>
                <a:gd name="T21" fmla="*/ 184958 h 228"/>
                <a:gd name="T22" fmla="*/ 0 w 256"/>
                <a:gd name="T23" fmla="*/ 159446 h 228"/>
                <a:gd name="T24" fmla="*/ 0 w 256"/>
                <a:gd name="T25" fmla="*/ 95668 h 228"/>
                <a:gd name="T26" fmla="*/ 407988 w 256"/>
                <a:gd name="T27" fmla="*/ 95668 h 228"/>
                <a:gd name="T28" fmla="*/ 407988 w 256"/>
                <a:gd name="T29" fmla="*/ 159446 h 228"/>
                <a:gd name="T30" fmla="*/ 407988 w 256"/>
                <a:gd name="T31" fmla="*/ 184958 h 228"/>
                <a:gd name="T32" fmla="*/ 407988 w 256"/>
                <a:gd name="T33" fmla="*/ 216847 h 228"/>
                <a:gd name="T34" fmla="*/ 407988 w 256"/>
                <a:gd name="T35" fmla="*/ 242359 h 228"/>
                <a:gd name="T36" fmla="*/ 407988 w 256"/>
                <a:gd name="T37" fmla="*/ 274248 h 228"/>
                <a:gd name="T38" fmla="*/ 407988 w 256"/>
                <a:gd name="T39" fmla="*/ 277437 h 228"/>
                <a:gd name="T40" fmla="*/ 382489 w 256"/>
                <a:gd name="T41" fmla="*/ 267870 h 228"/>
                <a:gd name="T42" fmla="*/ 0 w 256"/>
                <a:gd name="T43" fmla="*/ 57401 h 228"/>
                <a:gd name="T44" fmla="*/ 0 w 256"/>
                <a:gd name="T45" fmla="*/ 44645 h 228"/>
                <a:gd name="T46" fmla="*/ 0 w 256"/>
                <a:gd name="T47" fmla="*/ 19134 h 228"/>
                <a:gd name="T48" fmla="*/ 19124 w 256"/>
                <a:gd name="T49" fmla="*/ 0 h 228"/>
                <a:gd name="T50" fmla="*/ 44624 w 256"/>
                <a:gd name="T51" fmla="*/ 0 h 228"/>
                <a:gd name="T52" fmla="*/ 57373 w 256"/>
                <a:gd name="T53" fmla="*/ 0 h 228"/>
                <a:gd name="T54" fmla="*/ 76498 w 256"/>
                <a:gd name="T55" fmla="*/ 0 h 228"/>
                <a:gd name="T56" fmla="*/ 114747 w 256"/>
                <a:gd name="T57" fmla="*/ 0 h 228"/>
                <a:gd name="T58" fmla="*/ 152996 w 256"/>
                <a:gd name="T59" fmla="*/ 38267 h 228"/>
                <a:gd name="T60" fmla="*/ 388864 w 256"/>
                <a:gd name="T61" fmla="*/ 38267 h 228"/>
                <a:gd name="T62" fmla="*/ 407988 w 256"/>
                <a:gd name="T63" fmla="*/ 57401 h 228"/>
                <a:gd name="T64" fmla="*/ 407988 w 256"/>
                <a:gd name="T65" fmla="*/ 76534 h 228"/>
                <a:gd name="T66" fmla="*/ 0 w 256"/>
                <a:gd name="T67" fmla="*/ 76534 h 228"/>
                <a:gd name="T68" fmla="*/ 0 w 256"/>
                <a:gd name="T69" fmla="*/ 57401 h 228"/>
                <a:gd name="T70" fmla="*/ 305991 w 256"/>
                <a:gd name="T71" fmla="*/ 287004 h 228"/>
                <a:gd name="T72" fmla="*/ 325115 w 256"/>
                <a:gd name="T73" fmla="*/ 287004 h 228"/>
                <a:gd name="T74" fmla="*/ 325115 w 256"/>
                <a:gd name="T75" fmla="*/ 267870 h 228"/>
                <a:gd name="T76" fmla="*/ 344240 w 256"/>
                <a:gd name="T77" fmla="*/ 248737 h 228"/>
                <a:gd name="T78" fmla="*/ 363364 w 256"/>
                <a:gd name="T79" fmla="*/ 267870 h 228"/>
                <a:gd name="T80" fmla="*/ 363364 w 256"/>
                <a:gd name="T81" fmla="*/ 287004 h 228"/>
                <a:gd name="T82" fmla="*/ 382489 w 256"/>
                <a:gd name="T83" fmla="*/ 287004 h 228"/>
                <a:gd name="T84" fmla="*/ 401613 w 256"/>
                <a:gd name="T85" fmla="*/ 306137 h 228"/>
                <a:gd name="T86" fmla="*/ 382489 w 256"/>
                <a:gd name="T87" fmla="*/ 325271 h 228"/>
                <a:gd name="T88" fmla="*/ 363364 w 256"/>
                <a:gd name="T89" fmla="*/ 325271 h 228"/>
                <a:gd name="T90" fmla="*/ 363364 w 256"/>
                <a:gd name="T91" fmla="*/ 344404 h 228"/>
                <a:gd name="T92" fmla="*/ 344240 w 256"/>
                <a:gd name="T93" fmla="*/ 363538 h 228"/>
                <a:gd name="T94" fmla="*/ 325115 w 256"/>
                <a:gd name="T95" fmla="*/ 344404 h 228"/>
                <a:gd name="T96" fmla="*/ 325115 w 256"/>
                <a:gd name="T97" fmla="*/ 325271 h 228"/>
                <a:gd name="T98" fmla="*/ 305991 w 256"/>
                <a:gd name="T99" fmla="*/ 325271 h 228"/>
                <a:gd name="T100" fmla="*/ 286867 w 256"/>
                <a:gd name="T101" fmla="*/ 306137 h 228"/>
                <a:gd name="T102" fmla="*/ 305991 w 256"/>
                <a:gd name="T103" fmla="*/ 287004 h 2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6" h="228">
                  <a:moveTo>
                    <a:pt x="240" y="168"/>
                  </a:moveTo>
                  <a:cubicBezTo>
                    <a:pt x="240" y="155"/>
                    <a:pt x="229" y="144"/>
                    <a:pt x="216" y="144"/>
                  </a:cubicBezTo>
                  <a:cubicBezTo>
                    <a:pt x="203" y="144"/>
                    <a:pt x="192" y="155"/>
                    <a:pt x="192" y="168"/>
                  </a:cubicBezTo>
                  <a:cubicBezTo>
                    <a:pt x="179" y="168"/>
                    <a:pt x="168" y="179"/>
                    <a:pt x="168" y="192"/>
                  </a:cubicBezTo>
                  <a:cubicBezTo>
                    <a:pt x="168" y="195"/>
                    <a:pt x="169" y="197"/>
                    <a:pt x="169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2" y="170"/>
                    <a:pt x="246" y="168"/>
                    <a:pt x="240" y="168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92" y="180"/>
                  </a:moveTo>
                  <a:cubicBezTo>
                    <a:pt x="204" y="180"/>
                    <a:pt x="204" y="180"/>
                    <a:pt x="204" y="180"/>
                  </a:cubicBezTo>
                  <a:cubicBezTo>
                    <a:pt x="204" y="168"/>
                    <a:pt x="204" y="168"/>
                    <a:pt x="204" y="168"/>
                  </a:cubicBezTo>
                  <a:cubicBezTo>
                    <a:pt x="204" y="161"/>
                    <a:pt x="209" y="156"/>
                    <a:pt x="216" y="156"/>
                  </a:cubicBezTo>
                  <a:cubicBezTo>
                    <a:pt x="223" y="156"/>
                    <a:pt x="228" y="161"/>
                    <a:pt x="228" y="168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7" y="180"/>
                    <a:pt x="252" y="185"/>
                    <a:pt x="252" y="192"/>
                  </a:cubicBezTo>
                  <a:cubicBezTo>
                    <a:pt x="252" y="199"/>
                    <a:pt x="247" y="204"/>
                    <a:pt x="240" y="204"/>
                  </a:cubicBezTo>
                  <a:cubicBezTo>
                    <a:pt x="228" y="204"/>
                    <a:pt x="228" y="204"/>
                    <a:pt x="228" y="204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228" y="223"/>
                    <a:pt x="223" y="228"/>
                    <a:pt x="216" y="228"/>
                  </a:cubicBezTo>
                  <a:cubicBezTo>
                    <a:pt x="209" y="228"/>
                    <a:pt x="204" y="223"/>
                    <a:pt x="204" y="216"/>
                  </a:cubicBezTo>
                  <a:cubicBezTo>
                    <a:pt x="204" y="204"/>
                    <a:pt x="204" y="204"/>
                    <a:pt x="204" y="204"/>
                  </a:cubicBezTo>
                  <a:cubicBezTo>
                    <a:pt x="192" y="204"/>
                    <a:pt x="192" y="204"/>
                    <a:pt x="192" y="204"/>
                  </a:cubicBezTo>
                  <a:cubicBezTo>
                    <a:pt x="185" y="204"/>
                    <a:pt x="180" y="199"/>
                    <a:pt x="180" y="192"/>
                  </a:cubicBezTo>
                  <a:cubicBezTo>
                    <a:pt x="180" y="185"/>
                    <a:pt x="185" y="180"/>
                    <a:pt x="192" y="18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" name="Freeform 69"/>
            <p:cNvSpPr>
              <a:spLocks noEditPoints="1"/>
            </p:cNvSpPr>
            <p:nvPr/>
          </p:nvSpPr>
          <p:spPr bwMode="auto">
            <a:xfrm>
              <a:off x="5462588" y="968375"/>
              <a:ext cx="409575" cy="319088"/>
            </a:xfrm>
            <a:custGeom>
              <a:avLst/>
              <a:gdLst>
                <a:gd name="T0" fmla="*/ 390376 w 256"/>
                <a:gd name="T1" fmla="*/ 319088 h 200"/>
                <a:gd name="T2" fmla="*/ 19199 w 256"/>
                <a:gd name="T3" fmla="*/ 319088 h 200"/>
                <a:gd name="T4" fmla="*/ 0 w 256"/>
                <a:gd name="T5" fmla="*/ 299943 h 200"/>
                <a:gd name="T6" fmla="*/ 0 w 256"/>
                <a:gd name="T7" fmla="*/ 274416 h 200"/>
                <a:gd name="T8" fmla="*/ 0 w 256"/>
                <a:gd name="T9" fmla="*/ 242507 h 200"/>
                <a:gd name="T10" fmla="*/ 0 w 256"/>
                <a:gd name="T11" fmla="*/ 216980 h 200"/>
                <a:gd name="T12" fmla="*/ 0 w 256"/>
                <a:gd name="T13" fmla="*/ 185071 h 200"/>
                <a:gd name="T14" fmla="*/ 0 w 256"/>
                <a:gd name="T15" fmla="*/ 159544 h 200"/>
                <a:gd name="T16" fmla="*/ 0 w 256"/>
                <a:gd name="T17" fmla="*/ 95726 h 200"/>
                <a:gd name="T18" fmla="*/ 409575 w 256"/>
                <a:gd name="T19" fmla="*/ 95726 h 200"/>
                <a:gd name="T20" fmla="*/ 409575 w 256"/>
                <a:gd name="T21" fmla="*/ 159544 h 200"/>
                <a:gd name="T22" fmla="*/ 409575 w 256"/>
                <a:gd name="T23" fmla="*/ 185071 h 200"/>
                <a:gd name="T24" fmla="*/ 409575 w 256"/>
                <a:gd name="T25" fmla="*/ 216980 h 200"/>
                <a:gd name="T26" fmla="*/ 409575 w 256"/>
                <a:gd name="T27" fmla="*/ 242507 h 200"/>
                <a:gd name="T28" fmla="*/ 409575 w 256"/>
                <a:gd name="T29" fmla="*/ 274416 h 200"/>
                <a:gd name="T30" fmla="*/ 409575 w 256"/>
                <a:gd name="T31" fmla="*/ 299943 h 200"/>
                <a:gd name="T32" fmla="*/ 390376 w 256"/>
                <a:gd name="T33" fmla="*/ 319088 h 200"/>
                <a:gd name="T34" fmla="*/ 0 w 256"/>
                <a:gd name="T35" fmla="*/ 57436 h 200"/>
                <a:gd name="T36" fmla="*/ 0 w 256"/>
                <a:gd name="T37" fmla="*/ 44672 h 200"/>
                <a:gd name="T38" fmla="*/ 0 w 256"/>
                <a:gd name="T39" fmla="*/ 19145 h 200"/>
                <a:gd name="T40" fmla="*/ 19199 w 256"/>
                <a:gd name="T41" fmla="*/ 0 h 200"/>
                <a:gd name="T42" fmla="*/ 44797 w 256"/>
                <a:gd name="T43" fmla="*/ 0 h 200"/>
                <a:gd name="T44" fmla="*/ 57596 w 256"/>
                <a:gd name="T45" fmla="*/ 0 h 200"/>
                <a:gd name="T46" fmla="*/ 76795 w 256"/>
                <a:gd name="T47" fmla="*/ 0 h 200"/>
                <a:gd name="T48" fmla="*/ 115193 w 256"/>
                <a:gd name="T49" fmla="*/ 0 h 200"/>
                <a:gd name="T50" fmla="*/ 153591 w 256"/>
                <a:gd name="T51" fmla="*/ 38291 h 200"/>
                <a:gd name="T52" fmla="*/ 390376 w 256"/>
                <a:gd name="T53" fmla="*/ 38291 h 200"/>
                <a:gd name="T54" fmla="*/ 409575 w 256"/>
                <a:gd name="T55" fmla="*/ 57436 h 200"/>
                <a:gd name="T56" fmla="*/ 409575 w 256"/>
                <a:gd name="T57" fmla="*/ 76581 h 200"/>
                <a:gd name="T58" fmla="*/ 0 w 256"/>
                <a:gd name="T59" fmla="*/ 76581 h 200"/>
                <a:gd name="T60" fmla="*/ 0 w 256"/>
                <a:gd name="T61" fmla="*/ 57436 h 2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6" h="200">
                  <a:moveTo>
                    <a:pt x="244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6" y="188"/>
                    <a:pt x="256" y="188"/>
                    <a:pt x="256" y="188"/>
                  </a:cubicBezTo>
                  <a:cubicBezTo>
                    <a:pt x="256" y="195"/>
                    <a:pt x="251" y="200"/>
                    <a:pt x="244" y="200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" name="Freeform 70"/>
            <p:cNvSpPr>
              <a:spLocks noEditPoints="1"/>
            </p:cNvSpPr>
            <p:nvPr/>
          </p:nvSpPr>
          <p:spPr bwMode="auto">
            <a:xfrm>
              <a:off x="4748213" y="923925"/>
              <a:ext cx="407987" cy="407988"/>
            </a:xfrm>
            <a:custGeom>
              <a:avLst/>
              <a:gdLst>
                <a:gd name="T0" fmla="*/ 203994 w 256"/>
                <a:gd name="T1" fmla="*/ 407988 h 256"/>
                <a:gd name="T2" fmla="*/ 0 w 256"/>
                <a:gd name="T3" fmla="*/ 203994 h 256"/>
                <a:gd name="T4" fmla="*/ 203994 w 256"/>
                <a:gd name="T5" fmla="*/ 0 h 256"/>
                <a:gd name="T6" fmla="*/ 407987 w 256"/>
                <a:gd name="T7" fmla="*/ 203994 h 256"/>
                <a:gd name="T8" fmla="*/ 203994 w 256"/>
                <a:gd name="T9" fmla="*/ 407988 h 256"/>
                <a:gd name="T10" fmla="*/ 203994 w 256"/>
                <a:gd name="T11" fmla="*/ 38249 h 256"/>
                <a:gd name="T12" fmla="*/ 38249 w 256"/>
                <a:gd name="T13" fmla="*/ 203994 h 256"/>
                <a:gd name="T14" fmla="*/ 203994 w 256"/>
                <a:gd name="T15" fmla="*/ 369739 h 256"/>
                <a:gd name="T16" fmla="*/ 369738 w 256"/>
                <a:gd name="T17" fmla="*/ 203994 h 256"/>
                <a:gd name="T18" fmla="*/ 203994 w 256"/>
                <a:gd name="T19" fmla="*/ 38249 h 256"/>
                <a:gd name="T20" fmla="*/ 267741 w 256"/>
                <a:gd name="T21" fmla="*/ 248618 h 256"/>
                <a:gd name="T22" fmla="*/ 248617 w 256"/>
                <a:gd name="T23" fmla="*/ 267742 h 256"/>
                <a:gd name="T24" fmla="*/ 229493 w 256"/>
                <a:gd name="T25" fmla="*/ 248618 h 256"/>
                <a:gd name="T26" fmla="*/ 229493 w 256"/>
                <a:gd name="T27" fmla="*/ 221525 h 256"/>
                <a:gd name="T28" fmla="*/ 170526 w 256"/>
                <a:gd name="T29" fmla="*/ 264555 h 256"/>
                <a:gd name="T30" fmla="*/ 170526 w 256"/>
                <a:gd name="T31" fmla="*/ 264555 h 256"/>
                <a:gd name="T32" fmla="*/ 159370 w 256"/>
                <a:gd name="T33" fmla="*/ 267742 h 256"/>
                <a:gd name="T34" fmla="*/ 140246 w 256"/>
                <a:gd name="T35" fmla="*/ 248618 h 256"/>
                <a:gd name="T36" fmla="*/ 140246 w 256"/>
                <a:gd name="T37" fmla="*/ 159370 h 256"/>
                <a:gd name="T38" fmla="*/ 159370 w 256"/>
                <a:gd name="T39" fmla="*/ 140246 h 256"/>
                <a:gd name="T40" fmla="*/ 170526 w 256"/>
                <a:gd name="T41" fmla="*/ 143433 h 256"/>
                <a:gd name="T42" fmla="*/ 170526 w 256"/>
                <a:gd name="T43" fmla="*/ 143433 h 256"/>
                <a:gd name="T44" fmla="*/ 229493 w 256"/>
                <a:gd name="T45" fmla="*/ 186463 h 256"/>
                <a:gd name="T46" fmla="*/ 229493 w 256"/>
                <a:gd name="T47" fmla="*/ 159370 h 256"/>
                <a:gd name="T48" fmla="*/ 248617 w 256"/>
                <a:gd name="T49" fmla="*/ 140246 h 256"/>
                <a:gd name="T50" fmla="*/ 267741 w 256"/>
                <a:gd name="T51" fmla="*/ 159370 h 256"/>
                <a:gd name="T52" fmla="*/ 267741 w 256"/>
                <a:gd name="T53" fmla="*/ 248618 h 2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8" y="156"/>
                  </a:moveTo>
                  <a:cubicBezTo>
                    <a:pt x="168" y="163"/>
                    <a:pt x="163" y="168"/>
                    <a:pt x="156" y="168"/>
                  </a:cubicBezTo>
                  <a:cubicBezTo>
                    <a:pt x="149" y="168"/>
                    <a:pt x="144" y="163"/>
                    <a:pt x="144" y="156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5" y="167"/>
                    <a:pt x="103" y="168"/>
                    <a:pt x="100" y="168"/>
                  </a:cubicBezTo>
                  <a:cubicBezTo>
                    <a:pt x="93" y="168"/>
                    <a:pt x="88" y="163"/>
                    <a:pt x="88" y="15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93"/>
                    <a:pt x="93" y="88"/>
                    <a:pt x="100" y="88"/>
                  </a:cubicBezTo>
                  <a:cubicBezTo>
                    <a:pt x="103" y="88"/>
                    <a:pt x="105" y="89"/>
                    <a:pt x="107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4" y="93"/>
                    <a:pt x="149" y="88"/>
                    <a:pt x="156" y="88"/>
                  </a:cubicBezTo>
                  <a:cubicBezTo>
                    <a:pt x="163" y="88"/>
                    <a:pt x="168" y="93"/>
                    <a:pt x="168" y="100"/>
                  </a:cubicBezTo>
                  <a:lnTo>
                    <a:pt x="168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" name="Freeform 71"/>
            <p:cNvSpPr>
              <a:spLocks noEditPoints="1"/>
            </p:cNvSpPr>
            <p:nvPr/>
          </p:nvSpPr>
          <p:spPr bwMode="auto">
            <a:xfrm>
              <a:off x="4032250" y="923925"/>
              <a:ext cx="407988" cy="407988"/>
            </a:xfrm>
            <a:custGeom>
              <a:avLst/>
              <a:gdLst>
                <a:gd name="T0" fmla="*/ 203994 w 256"/>
                <a:gd name="T1" fmla="*/ 407988 h 256"/>
                <a:gd name="T2" fmla="*/ 0 w 256"/>
                <a:gd name="T3" fmla="*/ 203994 h 256"/>
                <a:gd name="T4" fmla="*/ 203994 w 256"/>
                <a:gd name="T5" fmla="*/ 0 h 256"/>
                <a:gd name="T6" fmla="*/ 407988 w 256"/>
                <a:gd name="T7" fmla="*/ 203994 h 256"/>
                <a:gd name="T8" fmla="*/ 203994 w 256"/>
                <a:gd name="T9" fmla="*/ 407988 h 256"/>
                <a:gd name="T10" fmla="*/ 203994 w 256"/>
                <a:gd name="T11" fmla="*/ 38249 h 256"/>
                <a:gd name="T12" fmla="*/ 38249 w 256"/>
                <a:gd name="T13" fmla="*/ 203994 h 256"/>
                <a:gd name="T14" fmla="*/ 203994 w 256"/>
                <a:gd name="T15" fmla="*/ 369739 h 256"/>
                <a:gd name="T16" fmla="*/ 369739 w 256"/>
                <a:gd name="T17" fmla="*/ 203994 h 256"/>
                <a:gd name="T18" fmla="*/ 203994 w 256"/>
                <a:gd name="T19" fmla="*/ 38249 h 256"/>
                <a:gd name="T20" fmla="*/ 267742 w 256"/>
                <a:gd name="T21" fmla="*/ 248618 h 256"/>
                <a:gd name="T22" fmla="*/ 248618 w 256"/>
                <a:gd name="T23" fmla="*/ 267742 h 256"/>
                <a:gd name="T24" fmla="*/ 237462 w 256"/>
                <a:gd name="T25" fmla="*/ 264555 h 256"/>
                <a:gd name="T26" fmla="*/ 237462 w 256"/>
                <a:gd name="T27" fmla="*/ 264555 h 256"/>
                <a:gd name="T28" fmla="*/ 178495 w 256"/>
                <a:gd name="T29" fmla="*/ 221525 h 256"/>
                <a:gd name="T30" fmla="*/ 178495 w 256"/>
                <a:gd name="T31" fmla="*/ 248618 h 256"/>
                <a:gd name="T32" fmla="*/ 159370 w 256"/>
                <a:gd name="T33" fmla="*/ 267742 h 256"/>
                <a:gd name="T34" fmla="*/ 140246 w 256"/>
                <a:gd name="T35" fmla="*/ 248618 h 256"/>
                <a:gd name="T36" fmla="*/ 140246 w 256"/>
                <a:gd name="T37" fmla="*/ 159370 h 256"/>
                <a:gd name="T38" fmla="*/ 159370 w 256"/>
                <a:gd name="T39" fmla="*/ 140246 h 256"/>
                <a:gd name="T40" fmla="*/ 178495 w 256"/>
                <a:gd name="T41" fmla="*/ 159370 h 256"/>
                <a:gd name="T42" fmla="*/ 178495 w 256"/>
                <a:gd name="T43" fmla="*/ 186463 h 256"/>
                <a:gd name="T44" fmla="*/ 237462 w 256"/>
                <a:gd name="T45" fmla="*/ 143433 h 256"/>
                <a:gd name="T46" fmla="*/ 237462 w 256"/>
                <a:gd name="T47" fmla="*/ 143433 h 256"/>
                <a:gd name="T48" fmla="*/ 248618 w 256"/>
                <a:gd name="T49" fmla="*/ 140246 h 256"/>
                <a:gd name="T50" fmla="*/ 267742 w 256"/>
                <a:gd name="T51" fmla="*/ 159370 h 256"/>
                <a:gd name="T52" fmla="*/ 267742 w 256"/>
                <a:gd name="T53" fmla="*/ 248618 h 2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8" y="156"/>
                  </a:moveTo>
                  <a:cubicBezTo>
                    <a:pt x="168" y="163"/>
                    <a:pt x="163" y="168"/>
                    <a:pt x="156" y="168"/>
                  </a:cubicBezTo>
                  <a:cubicBezTo>
                    <a:pt x="153" y="168"/>
                    <a:pt x="151" y="167"/>
                    <a:pt x="149" y="166"/>
                  </a:cubicBezTo>
                  <a:cubicBezTo>
                    <a:pt x="149" y="166"/>
                    <a:pt x="149" y="166"/>
                    <a:pt x="149" y="166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2" y="163"/>
                    <a:pt x="107" y="168"/>
                    <a:pt x="100" y="168"/>
                  </a:cubicBezTo>
                  <a:cubicBezTo>
                    <a:pt x="93" y="168"/>
                    <a:pt x="88" y="163"/>
                    <a:pt x="88" y="15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93"/>
                    <a:pt x="93" y="88"/>
                    <a:pt x="100" y="88"/>
                  </a:cubicBezTo>
                  <a:cubicBezTo>
                    <a:pt x="107" y="88"/>
                    <a:pt x="112" y="93"/>
                    <a:pt x="112" y="100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51" y="89"/>
                    <a:pt x="153" y="88"/>
                    <a:pt x="156" y="88"/>
                  </a:cubicBezTo>
                  <a:cubicBezTo>
                    <a:pt x="163" y="88"/>
                    <a:pt x="168" y="93"/>
                    <a:pt x="168" y="100"/>
                  </a:cubicBezTo>
                  <a:lnTo>
                    <a:pt x="168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" name="Freeform 72"/>
            <p:cNvSpPr>
              <a:spLocks noEditPoints="1"/>
            </p:cNvSpPr>
            <p:nvPr/>
          </p:nvSpPr>
          <p:spPr bwMode="auto">
            <a:xfrm>
              <a:off x="3316288" y="923925"/>
              <a:ext cx="409575" cy="407988"/>
            </a:xfrm>
            <a:custGeom>
              <a:avLst/>
              <a:gdLst>
                <a:gd name="T0" fmla="*/ 204788 w 256"/>
                <a:gd name="T1" fmla="*/ 407988 h 256"/>
                <a:gd name="T2" fmla="*/ 0 w 256"/>
                <a:gd name="T3" fmla="*/ 203994 h 256"/>
                <a:gd name="T4" fmla="*/ 204788 w 256"/>
                <a:gd name="T5" fmla="*/ 0 h 256"/>
                <a:gd name="T6" fmla="*/ 409575 w 256"/>
                <a:gd name="T7" fmla="*/ 203994 h 256"/>
                <a:gd name="T8" fmla="*/ 204788 w 256"/>
                <a:gd name="T9" fmla="*/ 407988 h 256"/>
                <a:gd name="T10" fmla="*/ 204788 w 256"/>
                <a:gd name="T11" fmla="*/ 38249 h 256"/>
                <a:gd name="T12" fmla="*/ 38398 w 256"/>
                <a:gd name="T13" fmla="*/ 203994 h 256"/>
                <a:gd name="T14" fmla="*/ 204788 w 256"/>
                <a:gd name="T15" fmla="*/ 369739 h 256"/>
                <a:gd name="T16" fmla="*/ 371177 w 256"/>
                <a:gd name="T17" fmla="*/ 203994 h 256"/>
                <a:gd name="T18" fmla="*/ 204788 w 256"/>
                <a:gd name="T19" fmla="*/ 38249 h 256"/>
                <a:gd name="T20" fmla="*/ 291182 w 256"/>
                <a:gd name="T21" fmla="*/ 219931 h 256"/>
                <a:gd name="T22" fmla="*/ 228786 w 256"/>
                <a:gd name="T23" fmla="*/ 262961 h 256"/>
                <a:gd name="T24" fmla="*/ 217587 w 256"/>
                <a:gd name="T25" fmla="*/ 267742 h 256"/>
                <a:gd name="T26" fmla="*/ 198388 w 256"/>
                <a:gd name="T27" fmla="*/ 248618 h 256"/>
                <a:gd name="T28" fmla="*/ 198388 w 256"/>
                <a:gd name="T29" fmla="*/ 248618 h 256"/>
                <a:gd name="T30" fmla="*/ 198388 w 256"/>
                <a:gd name="T31" fmla="*/ 223118 h 256"/>
                <a:gd name="T32" fmla="*/ 139192 w 256"/>
                <a:gd name="T33" fmla="*/ 262961 h 256"/>
                <a:gd name="T34" fmla="*/ 127992 w 256"/>
                <a:gd name="T35" fmla="*/ 267742 h 256"/>
                <a:gd name="T36" fmla="*/ 108793 w 256"/>
                <a:gd name="T37" fmla="*/ 248618 h 256"/>
                <a:gd name="T38" fmla="*/ 108793 w 256"/>
                <a:gd name="T39" fmla="*/ 248618 h 256"/>
                <a:gd name="T40" fmla="*/ 108793 w 256"/>
                <a:gd name="T41" fmla="*/ 159370 h 256"/>
                <a:gd name="T42" fmla="*/ 108793 w 256"/>
                <a:gd name="T43" fmla="*/ 159370 h 256"/>
                <a:gd name="T44" fmla="*/ 108793 w 256"/>
                <a:gd name="T45" fmla="*/ 159370 h 256"/>
                <a:gd name="T46" fmla="*/ 127992 w 256"/>
                <a:gd name="T47" fmla="*/ 140246 h 256"/>
                <a:gd name="T48" fmla="*/ 139192 w 256"/>
                <a:gd name="T49" fmla="*/ 145027 h 256"/>
                <a:gd name="T50" fmla="*/ 198388 w 256"/>
                <a:gd name="T51" fmla="*/ 184870 h 256"/>
                <a:gd name="T52" fmla="*/ 198388 w 256"/>
                <a:gd name="T53" fmla="*/ 159370 h 256"/>
                <a:gd name="T54" fmla="*/ 198388 w 256"/>
                <a:gd name="T55" fmla="*/ 159370 h 256"/>
                <a:gd name="T56" fmla="*/ 198388 w 256"/>
                <a:gd name="T57" fmla="*/ 159370 h 256"/>
                <a:gd name="T58" fmla="*/ 217587 w 256"/>
                <a:gd name="T59" fmla="*/ 140246 h 256"/>
                <a:gd name="T60" fmla="*/ 228786 w 256"/>
                <a:gd name="T61" fmla="*/ 145027 h 256"/>
                <a:gd name="T62" fmla="*/ 291182 w 256"/>
                <a:gd name="T63" fmla="*/ 188057 h 256"/>
                <a:gd name="T64" fmla="*/ 300782 w 256"/>
                <a:gd name="T65" fmla="*/ 203994 h 256"/>
                <a:gd name="T66" fmla="*/ 291182 w 256"/>
                <a:gd name="T67" fmla="*/ 219931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2" y="138"/>
                  </a:moveTo>
                  <a:cubicBezTo>
                    <a:pt x="143" y="165"/>
                    <a:pt x="143" y="165"/>
                    <a:pt x="143" y="165"/>
                  </a:cubicBezTo>
                  <a:cubicBezTo>
                    <a:pt x="141" y="167"/>
                    <a:pt x="139" y="168"/>
                    <a:pt x="136" y="168"/>
                  </a:cubicBezTo>
                  <a:cubicBezTo>
                    <a:pt x="129" y="168"/>
                    <a:pt x="124" y="163"/>
                    <a:pt x="124" y="156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5" y="167"/>
                    <a:pt x="83" y="168"/>
                    <a:pt x="80" y="168"/>
                  </a:cubicBezTo>
                  <a:cubicBezTo>
                    <a:pt x="73" y="168"/>
                    <a:pt x="68" y="163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93"/>
                    <a:pt x="73" y="88"/>
                    <a:pt x="80" y="88"/>
                  </a:cubicBezTo>
                  <a:cubicBezTo>
                    <a:pt x="83" y="88"/>
                    <a:pt x="85" y="89"/>
                    <a:pt x="87" y="91"/>
                  </a:cubicBezTo>
                  <a:cubicBezTo>
                    <a:pt x="124" y="116"/>
                    <a:pt x="124" y="116"/>
                    <a:pt x="124" y="116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93"/>
                    <a:pt x="129" y="88"/>
                    <a:pt x="136" y="88"/>
                  </a:cubicBezTo>
                  <a:cubicBezTo>
                    <a:pt x="139" y="88"/>
                    <a:pt x="141" y="89"/>
                    <a:pt x="143" y="91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6" y="120"/>
                    <a:pt x="188" y="124"/>
                    <a:pt x="188" y="128"/>
                  </a:cubicBezTo>
                  <a:cubicBezTo>
                    <a:pt x="188" y="132"/>
                    <a:pt x="186" y="136"/>
                    <a:pt x="182" y="13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" name="Freeform 73"/>
            <p:cNvSpPr>
              <a:spLocks noEditPoints="1"/>
            </p:cNvSpPr>
            <p:nvPr/>
          </p:nvSpPr>
          <p:spPr bwMode="auto">
            <a:xfrm>
              <a:off x="2601913" y="923925"/>
              <a:ext cx="407987" cy="407988"/>
            </a:xfrm>
            <a:custGeom>
              <a:avLst/>
              <a:gdLst>
                <a:gd name="T0" fmla="*/ 203994 w 256"/>
                <a:gd name="T1" fmla="*/ 407988 h 256"/>
                <a:gd name="T2" fmla="*/ 407987 w 256"/>
                <a:gd name="T3" fmla="*/ 203994 h 256"/>
                <a:gd name="T4" fmla="*/ 203994 w 256"/>
                <a:gd name="T5" fmla="*/ 0 h 256"/>
                <a:gd name="T6" fmla="*/ 0 w 256"/>
                <a:gd name="T7" fmla="*/ 203994 h 256"/>
                <a:gd name="T8" fmla="*/ 203994 w 256"/>
                <a:gd name="T9" fmla="*/ 407988 h 256"/>
                <a:gd name="T10" fmla="*/ 203994 w 256"/>
                <a:gd name="T11" fmla="*/ 38249 h 256"/>
                <a:gd name="T12" fmla="*/ 369738 w 256"/>
                <a:gd name="T13" fmla="*/ 203994 h 256"/>
                <a:gd name="T14" fmla="*/ 203994 w 256"/>
                <a:gd name="T15" fmla="*/ 369739 h 256"/>
                <a:gd name="T16" fmla="*/ 38249 w 256"/>
                <a:gd name="T17" fmla="*/ 203994 h 256"/>
                <a:gd name="T18" fmla="*/ 203994 w 256"/>
                <a:gd name="T19" fmla="*/ 38249 h 256"/>
                <a:gd name="T20" fmla="*/ 117934 w 256"/>
                <a:gd name="T21" fmla="*/ 219931 h 256"/>
                <a:gd name="T22" fmla="*/ 180088 w 256"/>
                <a:gd name="T23" fmla="*/ 262961 h 256"/>
                <a:gd name="T24" fmla="*/ 191244 w 256"/>
                <a:gd name="T25" fmla="*/ 267742 h 256"/>
                <a:gd name="T26" fmla="*/ 210368 w 256"/>
                <a:gd name="T27" fmla="*/ 248618 h 256"/>
                <a:gd name="T28" fmla="*/ 210368 w 256"/>
                <a:gd name="T29" fmla="*/ 248618 h 256"/>
                <a:gd name="T30" fmla="*/ 210368 w 256"/>
                <a:gd name="T31" fmla="*/ 223118 h 256"/>
                <a:gd name="T32" fmla="*/ 269335 w 256"/>
                <a:gd name="T33" fmla="*/ 262961 h 256"/>
                <a:gd name="T34" fmla="*/ 280491 w 256"/>
                <a:gd name="T35" fmla="*/ 267742 h 256"/>
                <a:gd name="T36" fmla="*/ 299615 w 256"/>
                <a:gd name="T37" fmla="*/ 248618 h 256"/>
                <a:gd name="T38" fmla="*/ 299615 w 256"/>
                <a:gd name="T39" fmla="*/ 248618 h 256"/>
                <a:gd name="T40" fmla="*/ 299615 w 256"/>
                <a:gd name="T41" fmla="*/ 159370 h 256"/>
                <a:gd name="T42" fmla="*/ 299615 w 256"/>
                <a:gd name="T43" fmla="*/ 159370 h 256"/>
                <a:gd name="T44" fmla="*/ 299615 w 256"/>
                <a:gd name="T45" fmla="*/ 159370 h 256"/>
                <a:gd name="T46" fmla="*/ 280491 w 256"/>
                <a:gd name="T47" fmla="*/ 140246 h 256"/>
                <a:gd name="T48" fmla="*/ 269335 w 256"/>
                <a:gd name="T49" fmla="*/ 145027 h 256"/>
                <a:gd name="T50" fmla="*/ 210368 w 256"/>
                <a:gd name="T51" fmla="*/ 184870 h 256"/>
                <a:gd name="T52" fmla="*/ 210368 w 256"/>
                <a:gd name="T53" fmla="*/ 159370 h 256"/>
                <a:gd name="T54" fmla="*/ 210368 w 256"/>
                <a:gd name="T55" fmla="*/ 159370 h 256"/>
                <a:gd name="T56" fmla="*/ 210368 w 256"/>
                <a:gd name="T57" fmla="*/ 159370 h 256"/>
                <a:gd name="T58" fmla="*/ 191244 w 256"/>
                <a:gd name="T59" fmla="*/ 140246 h 256"/>
                <a:gd name="T60" fmla="*/ 180088 w 256"/>
                <a:gd name="T61" fmla="*/ 145027 h 256"/>
                <a:gd name="T62" fmla="*/ 117934 w 256"/>
                <a:gd name="T63" fmla="*/ 188057 h 256"/>
                <a:gd name="T64" fmla="*/ 108372 w 256"/>
                <a:gd name="T65" fmla="*/ 203994 h 256"/>
                <a:gd name="T66" fmla="*/ 117934 w 256"/>
                <a:gd name="T67" fmla="*/ 219931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9"/>
                    <a:pt x="57" y="256"/>
                    <a:pt x="128" y="256"/>
                  </a:cubicBezTo>
                  <a:moveTo>
                    <a:pt x="128" y="24"/>
                  </a:moveTo>
                  <a:cubicBezTo>
                    <a:pt x="185" y="24"/>
                    <a:pt x="232" y="71"/>
                    <a:pt x="232" y="128"/>
                  </a:cubicBezTo>
                  <a:cubicBezTo>
                    <a:pt x="232" y="185"/>
                    <a:pt x="185" y="232"/>
                    <a:pt x="128" y="232"/>
                  </a:cubicBezTo>
                  <a:cubicBezTo>
                    <a:pt x="71" y="232"/>
                    <a:pt x="24" y="185"/>
                    <a:pt x="24" y="128"/>
                  </a:cubicBezTo>
                  <a:cubicBezTo>
                    <a:pt x="24" y="71"/>
                    <a:pt x="71" y="24"/>
                    <a:pt x="128" y="24"/>
                  </a:cubicBezTo>
                  <a:moveTo>
                    <a:pt x="74" y="138"/>
                  </a:moveTo>
                  <a:cubicBezTo>
                    <a:pt x="113" y="165"/>
                    <a:pt x="113" y="165"/>
                    <a:pt x="113" y="165"/>
                  </a:cubicBezTo>
                  <a:cubicBezTo>
                    <a:pt x="115" y="167"/>
                    <a:pt x="117" y="168"/>
                    <a:pt x="120" y="168"/>
                  </a:cubicBezTo>
                  <a:cubicBezTo>
                    <a:pt x="127" y="168"/>
                    <a:pt x="132" y="163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1" y="167"/>
                    <a:pt x="173" y="168"/>
                    <a:pt x="176" y="168"/>
                  </a:cubicBezTo>
                  <a:cubicBezTo>
                    <a:pt x="183" y="168"/>
                    <a:pt x="188" y="163"/>
                    <a:pt x="188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93"/>
                    <a:pt x="183" y="88"/>
                    <a:pt x="176" y="88"/>
                  </a:cubicBezTo>
                  <a:cubicBezTo>
                    <a:pt x="173" y="88"/>
                    <a:pt x="171" y="89"/>
                    <a:pt x="169" y="91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93"/>
                    <a:pt x="127" y="88"/>
                    <a:pt x="120" y="88"/>
                  </a:cubicBezTo>
                  <a:cubicBezTo>
                    <a:pt x="117" y="88"/>
                    <a:pt x="115" y="89"/>
                    <a:pt x="113" y="91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0" y="120"/>
                    <a:pt x="68" y="124"/>
                    <a:pt x="68" y="128"/>
                  </a:cubicBezTo>
                  <a:cubicBezTo>
                    <a:pt x="68" y="132"/>
                    <a:pt x="70" y="136"/>
                    <a:pt x="74" y="13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" name="Freeform 74"/>
            <p:cNvSpPr>
              <a:spLocks noEditPoints="1"/>
            </p:cNvSpPr>
            <p:nvPr/>
          </p:nvSpPr>
          <p:spPr bwMode="auto">
            <a:xfrm>
              <a:off x="1885950" y="923925"/>
              <a:ext cx="409575" cy="407988"/>
            </a:xfrm>
            <a:custGeom>
              <a:avLst/>
              <a:gdLst>
                <a:gd name="T0" fmla="*/ 204788 w 256"/>
                <a:gd name="T1" fmla="*/ 407988 h 256"/>
                <a:gd name="T2" fmla="*/ 0 w 256"/>
                <a:gd name="T3" fmla="*/ 203994 h 256"/>
                <a:gd name="T4" fmla="*/ 204788 w 256"/>
                <a:gd name="T5" fmla="*/ 0 h 256"/>
                <a:gd name="T6" fmla="*/ 409575 w 256"/>
                <a:gd name="T7" fmla="*/ 203994 h 256"/>
                <a:gd name="T8" fmla="*/ 204788 w 256"/>
                <a:gd name="T9" fmla="*/ 407988 h 256"/>
                <a:gd name="T10" fmla="*/ 204788 w 256"/>
                <a:gd name="T11" fmla="*/ 38249 h 256"/>
                <a:gd name="T12" fmla="*/ 38398 w 256"/>
                <a:gd name="T13" fmla="*/ 203994 h 256"/>
                <a:gd name="T14" fmla="*/ 204788 w 256"/>
                <a:gd name="T15" fmla="*/ 369739 h 256"/>
                <a:gd name="T16" fmla="*/ 371177 w 256"/>
                <a:gd name="T17" fmla="*/ 203994 h 256"/>
                <a:gd name="T18" fmla="*/ 204788 w 256"/>
                <a:gd name="T19" fmla="*/ 38249 h 256"/>
                <a:gd name="T20" fmla="*/ 262384 w 256"/>
                <a:gd name="T21" fmla="*/ 254993 h 256"/>
                <a:gd name="T22" fmla="*/ 243185 w 256"/>
                <a:gd name="T23" fmla="*/ 274117 h 256"/>
                <a:gd name="T24" fmla="*/ 223986 w 256"/>
                <a:gd name="T25" fmla="*/ 254993 h 256"/>
                <a:gd name="T26" fmla="*/ 223986 w 256"/>
                <a:gd name="T27" fmla="*/ 254993 h 256"/>
                <a:gd name="T28" fmla="*/ 223986 w 256"/>
                <a:gd name="T29" fmla="*/ 152996 h 256"/>
                <a:gd name="T30" fmla="*/ 223986 w 256"/>
                <a:gd name="T31" fmla="*/ 152996 h 256"/>
                <a:gd name="T32" fmla="*/ 223986 w 256"/>
                <a:gd name="T33" fmla="*/ 152996 h 256"/>
                <a:gd name="T34" fmla="*/ 243185 w 256"/>
                <a:gd name="T35" fmla="*/ 133871 h 256"/>
                <a:gd name="T36" fmla="*/ 262384 w 256"/>
                <a:gd name="T37" fmla="*/ 152996 h 256"/>
                <a:gd name="T38" fmla="*/ 262384 w 256"/>
                <a:gd name="T39" fmla="*/ 152996 h 256"/>
                <a:gd name="T40" fmla="*/ 262384 w 256"/>
                <a:gd name="T41" fmla="*/ 254993 h 256"/>
                <a:gd name="T42" fmla="*/ 262384 w 256"/>
                <a:gd name="T43" fmla="*/ 254993 h 256"/>
                <a:gd name="T44" fmla="*/ 185589 w 256"/>
                <a:gd name="T45" fmla="*/ 254993 h 256"/>
                <a:gd name="T46" fmla="*/ 166390 w 256"/>
                <a:gd name="T47" fmla="*/ 274117 h 256"/>
                <a:gd name="T48" fmla="*/ 147191 w 256"/>
                <a:gd name="T49" fmla="*/ 254993 h 256"/>
                <a:gd name="T50" fmla="*/ 147191 w 256"/>
                <a:gd name="T51" fmla="*/ 254993 h 256"/>
                <a:gd name="T52" fmla="*/ 147191 w 256"/>
                <a:gd name="T53" fmla="*/ 152996 h 256"/>
                <a:gd name="T54" fmla="*/ 147191 w 256"/>
                <a:gd name="T55" fmla="*/ 152996 h 256"/>
                <a:gd name="T56" fmla="*/ 147191 w 256"/>
                <a:gd name="T57" fmla="*/ 152996 h 256"/>
                <a:gd name="T58" fmla="*/ 166390 w 256"/>
                <a:gd name="T59" fmla="*/ 133871 h 256"/>
                <a:gd name="T60" fmla="*/ 185589 w 256"/>
                <a:gd name="T61" fmla="*/ 152996 h 256"/>
                <a:gd name="T62" fmla="*/ 185589 w 256"/>
                <a:gd name="T63" fmla="*/ 152996 h 256"/>
                <a:gd name="T64" fmla="*/ 185589 w 256"/>
                <a:gd name="T65" fmla="*/ 254993 h 256"/>
                <a:gd name="T66" fmla="*/ 185589 w 256"/>
                <a:gd name="T67" fmla="*/ 254993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4" y="160"/>
                  </a:moveTo>
                  <a:cubicBezTo>
                    <a:pt x="164" y="167"/>
                    <a:pt x="159" y="172"/>
                    <a:pt x="152" y="172"/>
                  </a:cubicBezTo>
                  <a:cubicBezTo>
                    <a:pt x="145" y="172"/>
                    <a:pt x="140" y="167"/>
                    <a:pt x="140" y="160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89"/>
                    <a:pt x="145" y="84"/>
                    <a:pt x="152" y="84"/>
                  </a:cubicBezTo>
                  <a:cubicBezTo>
                    <a:pt x="159" y="84"/>
                    <a:pt x="164" y="89"/>
                    <a:pt x="164" y="9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64" y="160"/>
                    <a:pt x="164" y="160"/>
                    <a:pt x="164" y="160"/>
                  </a:cubicBezTo>
                  <a:moveTo>
                    <a:pt x="116" y="160"/>
                  </a:moveTo>
                  <a:cubicBezTo>
                    <a:pt x="116" y="167"/>
                    <a:pt x="111" y="172"/>
                    <a:pt x="104" y="172"/>
                  </a:cubicBezTo>
                  <a:cubicBezTo>
                    <a:pt x="97" y="172"/>
                    <a:pt x="92" y="167"/>
                    <a:pt x="92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89"/>
                    <a:pt x="97" y="84"/>
                    <a:pt x="104" y="84"/>
                  </a:cubicBezTo>
                  <a:cubicBezTo>
                    <a:pt x="111" y="84"/>
                    <a:pt x="116" y="89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" name="Freeform 75"/>
            <p:cNvSpPr>
              <a:spLocks noEditPoints="1"/>
            </p:cNvSpPr>
            <p:nvPr/>
          </p:nvSpPr>
          <p:spPr bwMode="auto">
            <a:xfrm>
              <a:off x="1171575" y="923925"/>
              <a:ext cx="407988" cy="407988"/>
            </a:xfrm>
            <a:custGeom>
              <a:avLst/>
              <a:gdLst>
                <a:gd name="T0" fmla="*/ 203994 w 256"/>
                <a:gd name="T1" fmla="*/ 407988 h 256"/>
                <a:gd name="T2" fmla="*/ 0 w 256"/>
                <a:gd name="T3" fmla="*/ 203994 h 256"/>
                <a:gd name="T4" fmla="*/ 203994 w 256"/>
                <a:gd name="T5" fmla="*/ 0 h 256"/>
                <a:gd name="T6" fmla="*/ 407988 w 256"/>
                <a:gd name="T7" fmla="*/ 203994 h 256"/>
                <a:gd name="T8" fmla="*/ 203994 w 256"/>
                <a:gd name="T9" fmla="*/ 407988 h 256"/>
                <a:gd name="T10" fmla="*/ 203994 w 256"/>
                <a:gd name="T11" fmla="*/ 38249 h 256"/>
                <a:gd name="T12" fmla="*/ 38249 w 256"/>
                <a:gd name="T13" fmla="*/ 203994 h 256"/>
                <a:gd name="T14" fmla="*/ 203994 w 256"/>
                <a:gd name="T15" fmla="*/ 369739 h 256"/>
                <a:gd name="T16" fmla="*/ 369739 w 256"/>
                <a:gd name="T17" fmla="*/ 203994 h 256"/>
                <a:gd name="T18" fmla="*/ 203994 w 256"/>
                <a:gd name="T19" fmla="*/ 38249 h 256"/>
                <a:gd name="T20" fmla="*/ 254993 w 256"/>
                <a:gd name="T21" fmla="*/ 274117 h 256"/>
                <a:gd name="T22" fmla="*/ 152996 w 256"/>
                <a:gd name="T23" fmla="*/ 274117 h 256"/>
                <a:gd name="T24" fmla="*/ 133871 w 256"/>
                <a:gd name="T25" fmla="*/ 254993 h 256"/>
                <a:gd name="T26" fmla="*/ 133871 w 256"/>
                <a:gd name="T27" fmla="*/ 152996 h 256"/>
                <a:gd name="T28" fmla="*/ 152996 w 256"/>
                <a:gd name="T29" fmla="*/ 133871 h 256"/>
                <a:gd name="T30" fmla="*/ 254993 w 256"/>
                <a:gd name="T31" fmla="*/ 133871 h 256"/>
                <a:gd name="T32" fmla="*/ 274117 w 256"/>
                <a:gd name="T33" fmla="*/ 152996 h 256"/>
                <a:gd name="T34" fmla="*/ 274117 w 256"/>
                <a:gd name="T35" fmla="*/ 254993 h 256"/>
                <a:gd name="T36" fmla="*/ 254993 w 256"/>
                <a:gd name="T37" fmla="*/ 274117 h 2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0" y="172"/>
                  </a:moveTo>
                  <a:cubicBezTo>
                    <a:pt x="96" y="172"/>
                    <a:pt x="96" y="172"/>
                    <a:pt x="96" y="172"/>
                  </a:cubicBezTo>
                  <a:cubicBezTo>
                    <a:pt x="89" y="172"/>
                    <a:pt x="84" y="167"/>
                    <a:pt x="84" y="160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89"/>
                    <a:pt x="89" y="84"/>
                    <a:pt x="96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7" y="84"/>
                    <a:pt x="172" y="89"/>
                    <a:pt x="172" y="96"/>
                  </a:cubicBezTo>
                  <a:cubicBezTo>
                    <a:pt x="172" y="160"/>
                    <a:pt x="172" y="160"/>
                    <a:pt x="172" y="160"/>
                  </a:cubicBezTo>
                  <a:cubicBezTo>
                    <a:pt x="172" y="167"/>
                    <a:pt x="167" y="172"/>
                    <a:pt x="160" y="17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" name="Freeform 76"/>
            <p:cNvSpPr>
              <a:spLocks noEditPoints="1"/>
            </p:cNvSpPr>
            <p:nvPr/>
          </p:nvSpPr>
          <p:spPr bwMode="auto">
            <a:xfrm>
              <a:off x="455613" y="923925"/>
              <a:ext cx="409575" cy="407988"/>
            </a:xfrm>
            <a:custGeom>
              <a:avLst/>
              <a:gdLst>
                <a:gd name="T0" fmla="*/ 204788 w 256"/>
                <a:gd name="T1" fmla="*/ 407988 h 256"/>
                <a:gd name="T2" fmla="*/ 0 w 256"/>
                <a:gd name="T3" fmla="*/ 203994 h 256"/>
                <a:gd name="T4" fmla="*/ 204788 w 256"/>
                <a:gd name="T5" fmla="*/ 0 h 256"/>
                <a:gd name="T6" fmla="*/ 409575 w 256"/>
                <a:gd name="T7" fmla="*/ 203994 h 256"/>
                <a:gd name="T8" fmla="*/ 204788 w 256"/>
                <a:gd name="T9" fmla="*/ 407988 h 256"/>
                <a:gd name="T10" fmla="*/ 204788 w 256"/>
                <a:gd name="T11" fmla="*/ 38249 h 256"/>
                <a:gd name="T12" fmla="*/ 38398 w 256"/>
                <a:gd name="T13" fmla="*/ 203994 h 256"/>
                <a:gd name="T14" fmla="*/ 204788 w 256"/>
                <a:gd name="T15" fmla="*/ 369739 h 256"/>
                <a:gd name="T16" fmla="*/ 371177 w 256"/>
                <a:gd name="T17" fmla="*/ 203994 h 256"/>
                <a:gd name="T18" fmla="*/ 204788 w 256"/>
                <a:gd name="T19" fmla="*/ 38249 h 256"/>
                <a:gd name="T20" fmla="*/ 265584 w 256"/>
                <a:gd name="T21" fmla="*/ 219931 h 256"/>
                <a:gd name="T22" fmla="*/ 163190 w 256"/>
                <a:gd name="T23" fmla="*/ 283679 h 256"/>
                <a:gd name="T24" fmla="*/ 163190 w 256"/>
                <a:gd name="T25" fmla="*/ 283679 h 256"/>
                <a:gd name="T26" fmla="*/ 161590 w 256"/>
                <a:gd name="T27" fmla="*/ 285273 h 256"/>
                <a:gd name="T28" fmla="*/ 161590 w 256"/>
                <a:gd name="T29" fmla="*/ 285273 h 256"/>
                <a:gd name="T30" fmla="*/ 158390 w 256"/>
                <a:gd name="T31" fmla="*/ 286867 h 256"/>
                <a:gd name="T32" fmla="*/ 158390 w 256"/>
                <a:gd name="T33" fmla="*/ 286867 h 256"/>
                <a:gd name="T34" fmla="*/ 158390 w 256"/>
                <a:gd name="T35" fmla="*/ 286867 h 256"/>
                <a:gd name="T36" fmla="*/ 158390 w 256"/>
                <a:gd name="T37" fmla="*/ 286867 h 256"/>
                <a:gd name="T38" fmla="*/ 156790 w 256"/>
                <a:gd name="T39" fmla="*/ 286867 h 256"/>
                <a:gd name="T40" fmla="*/ 156790 w 256"/>
                <a:gd name="T41" fmla="*/ 286867 h 256"/>
                <a:gd name="T42" fmla="*/ 155191 w 256"/>
                <a:gd name="T43" fmla="*/ 286867 h 256"/>
                <a:gd name="T44" fmla="*/ 155191 w 256"/>
                <a:gd name="T45" fmla="*/ 286867 h 256"/>
                <a:gd name="T46" fmla="*/ 153591 w 256"/>
                <a:gd name="T47" fmla="*/ 286867 h 256"/>
                <a:gd name="T48" fmla="*/ 134392 w 256"/>
                <a:gd name="T49" fmla="*/ 267742 h 256"/>
                <a:gd name="T50" fmla="*/ 134392 w 256"/>
                <a:gd name="T51" fmla="*/ 140246 h 256"/>
                <a:gd name="T52" fmla="*/ 153591 w 256"/>
                <a:gd name="T53" fmla="*/ 121121 h 256"/>
                <a:gd name="T54" fmla="*/ 164790 w 256"/>
                <a:gd name="T55" fmla="*/ 124309 h 256"/>
                <a:gd name="T56" fmla="*/ 265584 w 256"/>
                <a:gd name="T57" fmla="*/ 188057 h 256"/>
                <a:gd name="T58" fmla="*/ 275183 w 256"/>
                <a:gd name="T59" fmla="*/ 203994 h 256"/>
                <a:gd name="T60" fmla="*/ 265584 w 256"/>
                <a:gd name="T61" fmla="*/ 219931 h 2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6" y="138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102" y="178"/>
                    <a:pt x="101" y="179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0" y="179"/>
                    <a:pt x="9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6" y="180"/>
                    <a:pt x="96" y="180"/>
                  </a:cubicBezTo>
                  <a:cubicBezTo>
                    <a:pt x="89" y="180"/>
                    <a:pt x="84" y="175"/>
                    <a:pt x="84" y="16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1"/>
                    <a:pt x="89" y="76"/>
                    <a:pt x="96" y="76"/>
                  </a:cubicBezTo>
                  <a:cubicBezTo>
                    <a:pt x="99" y="76"/>
                    <a:pt x="101" y="77"/>
                    <a:pt x="103" y="78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70" y="120"/>
                    <a:pt x="172" y="124"/>
                    <a:pt x="172" y="128"/>
                  </a:cubicBezTo>
                  <a:cubicBezTo>
                    <a:pt x="172" y="132"/>
                    <a:pt x="170" y="136"/>
                    <a:pt x="166" y="13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" name="Freeform 77"/>
            <p:cNvSpPr>
              <a:spLocks noEditPoints="1"/>
            </p:cNvSpPr>
            <p:nvPr/>
          </p:nvSpPr>
          <p:spPr bwMode="auto">
            <a:xfrm>
              <a:off x="8323263" y="207963"/>
              <a:ext cx="409575" cy="409575"/>
            </a:xfrm>
            <a:custGeom>
              <a:avLst/>
              <a:gdLst>
                <a:gd name="T0" fmla="*/ 204788 w 256"/>
                <a:gd name="T1" fmla="*/ 409575 h 256"/>
                <a:gd name="T2" fmla="*/ 0 w 256"/>
                <a:gd name="T3" fmla="*/ 204788 h 256"/>
                <a:gd name="T4" fmla="*/ 204788 w 256"/>
                <a:gd name="T5" fmla="*/ 0 h 256"/>
                <a:gd name="T6" fmla="*/ 409575 w 256"/>
                <a:gd name="T7" fmla="*/ 204788 h 256"/>
                <a:gd name="T8" fmla="*/ 204788 w 256"/>
                <a:gd name="T9" fmla="*/ 409575 h 256"/>
                <a:gd name="T10" fmla="*/ 204788 w 256"/>
                <a:gd name="T11" fmla="*/ 38398 h 256"/>
                <a:gd name="T12" fmla="*/ 38398 w 256"/>
                <a:gd name="T13" fmla="*/ 204788 h 256"/>
                <a:gd name="T14" fmla="*/ 204788 w 256"/>
                <a:gd name="T15" fmla="*/ 371177 h 256"/>
                <a:gd name="T16" fmla="*/ 371177 w 256"/>
                <a:gd name="T17" fmla="*/ 204788 h 256"/>
                <a:gd name="T18" fmla="*/ 204788 w 256"/>
                <a:gd name="T19" fmla="*/ 38398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" name="Freeform 78"/>
            <p:cNvSpPr>
              <a:spLocks noEditPoints="1"/>
            </p:cNvSpPr>
            <p:nvPr/>
          </p:nvSpPr>
          <p:spPr bwMode="auto">
            <a:xfrm>
              <a:off x="7608888" y="207963"/>
              <a:ext cx="407987" cy="409575"/>
            </a:xfrm>
            <a:custGeom>
              <a:avLst/>
              <a:gdLst>
                <a:gd name="T0" fmla="*/ 388863 w 256"/>
                <a:gd name="T1" fmla="*/ 409575 h 256"/>
                <a:gd name="T2" fmla="*/ 19124 w 256"/>
                <a:gd name="T3" fmla="*/ 409575 h 256"/>
                <a:gd name="T4" fmla="*/ 0 w 256"/>
                <a:gd name="T5" fmla="*/ 390376 h 256"/>
                <a:gd name="T6" fmla="*/ 0 w 256"/>
                <a:gd name="T7" fmla="*/ 19199 h 256"/>
                <a:gd name="T8" fmla="*/ 19124 w 256"/>
                <a:gd name="T9" fmla="*/ 0 h 256"/>
                <a:gd name="T10" fmla="*/ 388863 w 256"/>
                <a:gd name="T11" fmla="*/ 0 h 256"/>
                <a:gd name="T12" fmla="*/ 407987 w 256"/>
                <a:gd name="T13" fmla="*/ 19199 h 256"/>
                <a:gd name="T14" fmla="*/ 407987 w 256"/>
                <a:gd name="T15" fmla="*/ 390376 h 256"/>
                <a:gd name="T16" fmla="*/ 388863 w 256"/>
                <a:gd name="T17" fmla="*/ 409575 h 256"/>
                <a:gd name="T18" fmla="*/ 369738 w 256"/>
                <a:gd name="T19" fmla="*/ 38398 h 256"/>
                <a:gd name="T20" fmla="*/ 38249 w 256"/>
                <a:gd name="T21" fmla="*/ 38398 h 256"/>
                <a:gd name="T22" fmla="*/ 38249 w 256"/>
                <a:gd name="T23" fmla="*/ 371177 h 256"/>
                <a:gd name="T24" fmla="*/ 369738 w 256"/>
                <a:gd name="T25" fmla="*/ 371177 h 256"/>
                <a:gd name="T26" fmla="*/ 369738 w 256"/>
                <a:gd name="T27" fmla="*/ 38398 h 2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" name="Freeform 79"/>
            <p:cNvSpPr>
              <a:spLocks noEditPoints="1"/>
            </p:cNvSpPr>
            <p:nvPr/>
          </p:nvSpPr>
          <p:spPr bwMode="auto">
            <a:xfrm>
              <a:off x="6899275" y="220663"/>
              <a:ext cx="396875" cy="384175"/>
            </a:xfrm>
            <a:custGeom>
              <a:avLst/>
              <a:gdLst>
                <a:gd name="T0" fmla="*/ 377671 w 248"/>
                <a:gd name="T1" fmla="*/ 320146 h 240"/>
                <a:gd name="T2" fmla="*/ 281653 w 248"/>
                <a:gd name="T3" fmla="*/ 320146 h 240"/>
                <a:gd name="T4" fmla="*/ 256048 w 248"/>
                <a:gd name="T5" fmla="*/ 320146 h 240"/>
                <a:gd name="T6" fmla="*/ 256048 w 248"/>
                <a:gd name="T7" fmla="*/ 352160 h 240"/>
                <a:gd name="T8" fmla="*/ 281653 w 248"/>
                <a:gd name="T9" fmla="*/ 377772 h 240"/>
                <a:gd name="T10" fmla="*/ 281653 w 248"/>
                <a:gd name="T11" fmla="*/ 384175 h 240"/>
                <a:gd name="T12" fmla="*/ 115222 w 248"/>
                <a:gd name="T13" fmla="*/ 384175 h 240"/>
                <a:gd name="T14" fmla="*/ 115222 w 248"/>
                <a:gd name="T15" fmla="*/ 377772 h 240"/>
                <a:gd name="T16" fmla="*/ 140827 w 248"/>
                <a:gd name="T17" fmla="*/ 352160 h 240"/>
                <a:gd name="T18" fmla="*/ 140827 w 248"/>
                <a:gd name="T19" fmla="*/ 320146 h 240"/>
                <a:gd name="T20" fmla="*/ 115222 w 248"/>
                <a:gd name="T21" fmla="*/ 320146 h 240"/>
                <a:gd name="T22" fmla="*/ 19204 w 248"/>
                <a:gd name="T23" fmla="*/ 320146 h 240"/>
                <a:gd name="T24" fmla="*/ 0 w 248"/>
                <a:gd name="T25" fmla="*/ 300937 h 240"/>
                <a:gd name="T26" fmla="*/ 0 w 248"/>
                <a:gd name="T27" fmla="*/ 44820 h 240"/>
                <a:gd name="T28" fmla="*/ 19204 w 248"/>
                <a:gd name="T29" fmla="*/ 25612 h 240"/>
                <a:gd name="T30" fmla="*/ 137626 w 248"/>
                <a:gd name="T31" fmla="*/ 25612 h 240"/>
                <a:gd name="T32" fmla="*/ 112021 w 248"/>
                <a:gd name="T33" fmla="*/ 51223 h 240"/>
                <a:gd name="T34" fmla="*/ 25605 w 248"/>
                <a:gd name="T35" fmla="*/ 51223 h 240"/>
                <a:gd name="T36" fmla="*/ 25605 w 248"/>
                <a:gd name="T37" fmla="*/ 268923 h 240"/>
                <a:gd name="T38" fmla="*/ 371270 w 248"/>
                <a:gd name="T39" fmla="*/ 268923 h 240"/>
                <a:gd name="T40" fmla="*/ 371270 w 248"/>
                <a:gd name="T41" fmla="*/ 51223 h 240"/>
                <a:gd name="T42" fmla="*/ 284854 w 248"/>
                <a:gd name="T43" fmla="*/ 51223 h 240"/>
                <a:gd name="T44" fmla="*/ 259249 w 248"/>
                <a:gd name="T45" fmla="*/ 25612 h 240"/>
                <a:gd name="T46" fmla="*/ 377671 w 248"/>
                <a:gd name="T47" fmla="*/ 25612 h 240"/>
                <a:gd name="T48" fmla="*/ 396875 w 248"/>
                <a:gd name="T49" fmla="*/ 44820 h 240"/>
                <a:gd name="T50" fmla="*/ 396875 w 248"/>
                <a:gd name="T51" fmla="*/ 300937 h 240"/>
                <a:gd name="T52" fmla="*/ 377671 w 248"/>
                <a:gd name="T53" fmla="*/ 320146 h 240"/>
                <a:gd name="T54" fmla="*/ 243246 w 248"/>
                <a:gd name="T55" fmla="*/ 83238 h 240"/>
                <a:gd name="T56" fmla="*/ 230444 w 248"/>
                <a:gd name="T57" fmla="*/ 76835 h 240"/>
                <a:gd name="T58" fmla="*/ 217641 w 248"/>
                <a:gd name="T59" fmla="*/ 65630 h 240"/>
                <a:gd name="T60" fmla="*/ 217641 w 248"/>
                <a:gd name="T61" fmla="*/ 153670 h 240"/>
                <a:gd name="T62" fmla="*/ 198438 w 248"/>
                <a:gd name="T63" fmla="*/ 172879 h 240"/>
                <a:gd name="T64" fmla="*/ 179234 w 248"/>
                <a:gd name="T65" fmla="*/ 153670 h 240"/>
                <a:gd name="T66" fmla="*/ 179234 w 248"/>
                <a:gd name="T67" fmla="*/ 65630 h 240"/>
                <a:gd name="T68" fmla="*/ 166431 w 248"/>
                <a:gd name="T69" fmla="*/ 76835 h 240"/>
                <a:gd name="T70" fmla="*/ 153629 w 248"/>
                <a:gd name="T71" fmla="*/ 83238 h 240"/>
                <a:gd name="T72" fmla="*/ 134425 w 248"/>
                <a:gd name="T73" fmla="*/ 64029 h 240"/>
                <a:gd name="T74" fmla="*/ 140827 w 248"/>
                <a:gd name="T75" fmla="*/ 51223 h 240"/>
                <a:gd name="T76" fmla="*/ 185635 w 248"/>
                <a:gd name="T77" fmla="*/ 6403 h 240"/>
                <a:gd name="T78" fmla="*/ 198438 w 248"/>
                <a:gd name="T79" fmla="*/ 0 h 240"/>
                <a:gd name="T80" fmla="*/ 211240 w 248"/>
                <a:gd name="T81" fmla="*/ 6403 h 240"/>
                <a:gd name="T82" fmla="*/ 256048 w 248"/>
                <a:gd name="T83" fmla="*/ 51223 h 240"/>
                <a:gd name="T84" fmla="*/ 262450 w 248"/>
                <a:gd name="T85" fmla="*/ 64029 h 240"/>
                <a:gd name="T86" fmla="*/ 243246 w 248"/>
                <a:gd name="T87" fmla="*/ 83238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" h="240">
                  <a:moveTo>
                    <a:pt x="236" y="200"/>
                  </a:moveTo>
                  <a:cubicBezTo>
                    <a:pt x="176" y="200"/>
                    <a:pt x="176" y="200"/>
                    <a:pt x="176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72" y="240"/>
                    <a:pt x="72" y="240"/>
                    <a:pt x="72" y="240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5" y="16"/>
                    <a:pt x="12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43" y="16"/>
                    <a:pt x="248" y="21"/>
                    <a:pt x="248" y="2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95"/>
                    <a:pt x="243" y="200"/>
                    <a:pt x="236" y="200"/>
                  </a:cubicBezTo>
                  <a:moveTo>
                    <a:pt x="152" y="52"/>
                  </a:moveTo>
                  <a:cubicBezTo>
                    <a:pt x="149" y="52"/>
                    <a:pt x="146" y="51"/>
                    <a:pt x="144" y="48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103"/>
                    <a:pt x="131" y="108"/>
                    <a:pt x="124" y="108"/>
                  </a:cubicBezTo>
                  <a:cubicBezTo>
                    <a:pt x="117" y="108"/>
                    <a:pt x="112" y="103"/>
                    <a:pt x="112" y="96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2" y="51"/>
                    <a:pt x="99" y="52"/>
                    <a:pt x="96" y="52"/>
                  </a:cubicBezTo>
                  <a:cubicBezTo>
                    <a:pt x="89" y="52"/>
                    <a:pt x="84" y="47"/>
                    <a:pt x="84" y="40"/>
                  </a:cubicBezTo>
                  <a:cubicBezTo>
                    <a:pt x="84" y="37"/>
                    <a:pt x="85" y="34"/>
                    <a:pt x="88" y="3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8" y="1"/>
                    <a:pt x="121" y="0"/>
                    <a:pt x="124" y="0"/>
                  </a:cubicBezTo>
                  <a:cubicBezTo>
                    <a:pt x="127" y="0"/>
                    <a:pt x="130" y="1"/>
                    <a:pt x="132" y="4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3" y="34"/>
                    <a:pt x="164" y="37"/>
                    <a:pt x="164" y="40"/>
                  </a:cubicBezTo>
                  <a:cubicBezTo>
                    <a:pt x="164" y="47"/>
                    <a:pt x="159" y="52"/>
                    <a:pt x="152" y="5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" name="Freeform 80"/>
            <p:cNvSpPr>
              <a:spLocks noEditPoints="1"/>
            </p:cNvSpPr>
            <p:nvPr/>
          </p:nvSpPr>
          <p:spPr bwMode="auto">
            <a:xfrm>
              <a:off x="6184900" y="220663"/>
              <a:ext cx="395288" cy="384175"/>
            </a:xfrm>
            <a:custGeom>
              <a:avLst/>
              <a:gdLst>
                <a:gd name="T0" fmla="*/ 376161 w 248"/>
                <a:gd name="T1" fmla="*/ 320146 h 240"/>
                <a:gd name="T2" fmla="*/ 280527 w 248"/>
                <a:gd name="T3" fmla="*/ 320146 h 240"/>
                <a:gd name="T4" fmla="*/ 255025 w 248"/>
                <a:gd name="T5" fmla="*/ 320146 h 240"/>
                <a:gd name="T6" fmla="*/ 255025 w 248"/>
                <a:gd name="T7" fmla="*/ 352160 h 240"/>
                <a:gd name="T8" fmla="*/ 280527 w 248"/>
                <a:gd name="T9" fmla="*/ 377772 h 240"/>
                <a:gd name="T10" fmla="*/ 280527 w 248"/>
                <a:gd name="T11" fmla="*/ 384175 h 240"/>
                <a:gd name="T12" fmla="*/ 114761 w 248"/>
                <a:gd name="T13" fmla="*/ 384175 h 240"/>
                <a:gd name="T14" fmla="*/ 114761 w 248"/>
                <a:gd name="T15" fmla="*/ 377772 h 240"/>
                <a:gd name="T16" fmla="*/ 140263 w 248"/>
                <a:gd name="T17" fmla="*/ 352160 h 240"/>
                <a:gd name="T18" fmla="*/ 140263 w 248"/>
                <a:gd name="T19" fmla="*/ 320146 h 240"/>
                <a:gd name="T20" fmla="*/ 114761 w 248"/>
                <a:gd name="T21" fmla="*/ 320146 h 240"/>
                <a:gd name="T22" fmla="*/ 19127 w 248"/>
                <a:gd name="T23" fmla="*/ 320146 h 240"/>
                <a:gd name="T24" fmla="*/ 0 w 248"/>
                <a:gd name="T25" fmla="*/ 300937 h 240"/>
                <a:gd name="T26" fmla="*/ 0 w 248"/>
                <a:gd name="T27" fmla="*/ 44820 h 240"/>
                <a:gd name="T28" fmla="*/ 19127 w 248"/>
                <a:gd name="T29" fmla="*/ 25612 h 240"/>
                <a:gd name="T30" fmla="*/ 159390 w 248"/>
                <a:gd name="T31" fmla="*/ 25612 h 240"/>
                <a:gd name="T32" fmla="*/ 159390 w 248"/>
                <a:gd name="T33" fmla="*/ 51223 h 240"/>
                <a:gd name="T34" fmla="*/ 25502 w 248"/>
                <a:gd name="T35" fmla="*/ 51223 h 240"/>
                <a:gd name="T36" fmla="*/ 25502 w 248"/>
                <a:gd name="T37" fmla="*/ 268923 h 240"/>
                <a:gd name="T38" fmla="*/ 369786 w 248"/>
                <a:gd name="T39" fmla="*/ 268923 h 240"/>
                <a:gd name="T40" fmla="*/ 369786 w 248"/>
                <a:gd name="T41" fmla="*/ 51223 h 240"/>
                <a:gd name="T42" fmla="*/ 235898 w 248"/>
                <a:gd name="T43" fmla="*/ 51223 h 240"/>
                <a:gd name="T44" fmla="*/ 235898 w 248"/>
                <a:gd name="T45" fmla="*/ 25612 h 240"/>
                <a:gd name="T46" fmla="*/ 376161 w 248"/>
                <a:gd name="T47" fmla="*/ 25612 h 240"/>
                <a:gd name="T48" fmla="*/ 395288 w 248"/>
                <a:gd name="T49" fmla="*/ 44820 h 240"/>
                <a:gd name="T50" fmla="*/ 395288 w 248"/>
                <a:gd name="T51" fmla="*/ 300937 h 240"/>
                <a:gd name="T52" fmla="*/ 376161 w 248"/>
                <a:gd name="T53" fmla="*/ 320146 h 240"/>
                <a:gd name="T54" fmla="*/ 261400 w 248"/>
                <a:gd name="T55" fmla="*/ 108850 h 240"/>
                <a:gd name="T56" fmla="*/ 255025 w 248"/>
                <a:gd name="T57" fmla="*/ 121655 h 240"/>
                <a:gd name="T58" fmla="*/ 210395 w 248"/>
                <a:gd name="T59" fmla="*/ 166476 h 240"/>
                <a:gd name="T60" fmla="*/ 197644 w 248"/>
                <a:gd name="T61" fmla="*/ 172879 h 240"/>
                <a:gd name="T62" fmla="*/ 184893 w 248"/>
                <a:gd name="T63" fmla="*/ 166476 h 240"/>
                <a:gd name="T64" fmla="*/ 140263 w 248"/>
                <a:gd name="T65" fmla="*/ 121655 h 240"/>
                <a:gd name="T66" fmla="*/ 133888 w 248"/>
                <a:gd name="T67" fmla="*/ 108850 h 240"/>
                <a:gd name="T68" fmla="*/ 153015 w 248"/>
                <a:gd name="T69" fmla="*/ 89641 h 240"/>
                <a:gd name="T70" fmla="*/ 165766 w 248"/>
                <a:gd name="T71" fmla="*/ 96044 h 240"/>
                <a:gd name="T72" fmla="*/ 178517 w 248"/>
                <a:gd name="T73" fmla="*/ 107249 h 240"/>
                <a:gd name="T74" fmla="*/ 178517 w 248"/>
                <a:gd name="T75" fmla="*/ 19209 h 240"/>
                <a:gd name="T76" fmla="*/ 197644 w 248"/>
                <a:gd name="T77" fmla="*/ 0 h 240"/>
                <a:gd name="T78" fmla="*/ 216771 w 248"/>
                <a:gd name="T79" fmla="*/ 19209 h 240"/>
                <a:gd name="T80" fmla="*/ 216771 w 248"/>
                <a:gd name="T81" fmla="*/ 107249 h 240"/>
                <a:gd name="T82" fmla="*/ 229522 w 248"/>
                <a:gd name="T83" fmla="*/ 96044 h 240"/>
                <a:gd name="T84" fmla="*/ 242273 w 248"/>
                <a:gd name="T85" fmla="*/ 89641 h 240"/>
                <a:gd name="T86" fmla="*/ 261400 w 248"/>
                <a:gd name="T87" fmla="*/ 108850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" h="240">
                  <a:moveTo>
                    <a:pt x="236" y="200"/>
                  </a:moveTo>
                  <a:cubicBezTo>
                    <a:pt x="176" y="200"/>
                    <a:pt x="176" y="200"/>
                    <a:pt x="176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72" y="240"/>
                    <a:pt x="72" y="240"/>
                    <a:pt x="72" y="240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5" y="16"/>
                    <a:pt x="12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43" y="16"/>
                    <a:pt x="248" y="21"/>
                    <a:pt x="248" y="2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95"/>
                    <a:pt x="243" y="200"/>
                    <a:pt x="236" y="200"/>
                  </a:cubicBezTo>
                  <a:moveTo>
                    <a:pt x="164" y="68"/>
                  </a:moveTo>
                  <a:cubicBezTo>
                    <a:pt x="164" y="71"/>
                    <a:pt x="163" y="74"/>
                    <a:pt x="160" y="76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0" y="107"/>
                    <a:pt x="127" y="108"/>
                    <a:pt x="124" y="108"/>
                  </a:cubicBezTo>
                  <a:cubicBezTo>
                    <a:pt x="121" y="108"/>
                    <a:pt x="118" y="107"/>
                    <a:pt x="116" y="104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5" y="74"/>
                    <a:pt x="84" y="71"/>
                    <a:pt x="84" y="68"/>
                  </a:cubicBezTo>
                  <a:cubicBezTo>
                    <a:pt x="84" y="61"/>
                    <a:pt x="89" y="56"/>
                    <a:pt x="96" y="56"/>
                  </a:cubicBezTo>
                  <a:cubicBezTo>
                    <a:pt x="99" y="56"/>
                    <a:pt x="102" y="57"/>
                    <a:pt x="104" y="6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5"/>
                    <a:pt x="117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6" y="57"/>
                    <a:pt x="149" y="56"/>
                    <a:pt x="152" y="56"/>
                  </a:cubicBezTo>
                  <a:cubicBezTo>
                    <a:pt x="159" y="56"/>
                    <a:pt x="164" y="61"/>
                    <a:pt x="164" y="6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" name="Freeform 81"/>
            <p:cNvSpPr>
              <a:spLocks noEditPoints="1"/>
            </p:cNvSpPr>
            <p:nvPr/>
          </p:nvSpPr>
          <p:spPr bwMode="auto">
            <a:xfrm>
              <a:off x="5468938" y="246063"/>
              <a:ext cx="396875" cy="358775"/>
            </a:xfrm>
            <a:custGeom>
              <a:avLst/>
              <a:gdLst>
                <a:gd name="T0" fmla="*/ 377671 w 248"/>
                <a:gd name="T1" fmla="*/ 294708 h 224"/>
                <a:gd name="T2" fmla="*/ 281653 w 248"/>
                <a:gd name="T3" fmla="*/ 294708 h 224"/>
                <a:gd name="T4" fmla="*/ 256048 w 248"/>
                <a:gd name="T5" fmla="*/ 294708 h 224"/>
                <a:gd name="T6" fmla="*/ 256048 w 248"/>
                <a:gd name="T7" fmla="*/ 326742 h 224"/>
                <a:gd name="T8" fmla="*/ 281653 w 248"/>
                <a:gd name="T9" fmla="*/ 352368 h 224"/>
                <a:gd name="T10" fmla="*/ 281653 w 248"/>
                <a:gd name="T11" fmla="*/ 358775 h 224"/>
                <a:gd name="T12" fmla="*/ 115222 w 248"/>
                <a:gd name="T13" fmla="*/ 358775 h 224"/>
                <a:gd name="T14" fmla="*/ 115222 w 248"/>
                <a:gd name="T15" fmla="*/ 352368 h 224"/>
                <a:gd name="T16" fmla="*/ 140827 w 248"/>
                <a:gd name="T17" fmla="*/ 326742 h 224"/>
                <a:gd name="T18" fmla="*/ 140827 w 248"/>
                <a:gd name="T19" fmla="*/ 294708 h 224"/>
                <a:gd name="T20" fmla="*/ 115222 w 248"/>
                <a:gd name="T21" fmla="*/ 294708 h 224"/>
                <a:gd name="T22" fmla="*/ 19204 w 248"/>
                <a:gd name="T23" fmla="*/ 294708 h 224"/>
                <a:gd name="T24" fmla="*/ 0 w 248"/>
                <a:gd name="T25" fmla="*/ 275488 h 224"/>
                <a:gd name="T26" fmla="*/ 0 w 248"/>
                <a:gd name="T27" fmla="*/ 19220 h 224"/>
                <a:gd name="T28" fmla="*/ 19204 w 248"/>
                <a:gd name="T29" fmla="*/ 0 h 224"/>
                <a:gd name="T30" fmla="*/ 377671 w 248"/>
                <a:gd name="T31" fmla="*/ 0 h 224"/>
                <a:gd name="T32" fmla="*/ 396875 w 248"/>
                <a:gd name="T33" fmla="*/ 19220 h 224"/>
                <a:gd name="T34" fmla="*/ 396875 w 248"/>
                <a:gd name="T35" fmla="*/ 275488 h 224"/>
                <a:gd name="T36" fmla="*/ 377671 w 248"/>
                <a:gd name="T37" fmla="*/ 294708 h 224"/>
                <a:gd name="T38" fmla="*/ 371270 w 248"/>
                <a:gd name="T39" fmla="*/ 25627 h 224"/>
                <a:gd name="T40" fmla="*/ 25605 w 248"/>
                <a:gd name="T41" fmla="*/ 25627 h 224"/>
                <a:gd name="T42" fmla="*/ 25605 w 248"/>
                <a:gd name="T43" fmla="*/ 243454 h 224"/>
                <a:gd name="T44" fmla="*/ 371270 w 248"/>
                <a:gd name="T45" fmla="*/ 243454 h 224"/>
                <a:gd name="T46" fmla="*/ 371270 w 248"/>
                <a:gd name="T47" fmla="*/ 25627 h 224"/>
                <a:gd name="T48" fmla="*/ 160030 w 248"/>
                <a:gd name="T49" fmla="*/ 76880 h 224"/>
                <a:gd name="T50" fmla="*/ 172833 w 248"/>
                <a:gd name="T51" fmla="*/ 83287 h 224"/>
                <a:gd name="T52" fmla="*/ 198438 w 248"/>
                <a:gd name="T53" fmla="*/ 107312 h 224"/>
                <a:gd name="T54" fmla="*/ 224042 w 248"/>
                <a:gd name="T55" fmla="*/ 83287 h 224"/>
                <a:gd name="T56" fmla="*/ 236845 w 248"/>
                <a:gd name="T57" fmla="*/ 76880 h 224"/>
                <a:gd name="T58" fmla="*/ 256048 w 248"/>
                <a:gd name="T59" fmla="*/ 96100 h 224"/>
                <a:gd name="T60" fmla="*/ 249647 w 248"/>
                <a:gd name="T61" fmla="*/ 108914 h 224"/>
                <a:gd name="T62" fmla="*/ 225643 w 248"/>
                <a:gd name="T63" fmla="*/ 134541 h 224"/>
                <a:gd name="T64" fmla="*/ 249647 w 248"/>
                <a:gd name="T65" fmla="*/ 160167 h 224"/>
                <a:gd name="T66" fmla="*/ 256048 w 248"/>
                <a:gd name="T67" fmla="*/ 172981 h 224"/>
                <a:gd name="T68" fmla="*/ 236845 w 248"/>
                <a:gd name="T69" fmla="*/ 192201 h 224"/>
                <a:gd name="T70" fmla="*/ 224042 w 248"/>
                <a:gd name="T71" fmla="*/ 185794 h 224"/>
                <a:gd name="T72" fmla="*/ 198438 w 248"/>
                <a:gd name="T73" fmla="*/ 161769 h 224"/>
                <a:gd name="T74" fmla="*/ 172833 w 248"/>
                <a:gd name="T75" fmla="*/ 185794 h 224"/>
                <a:gd name="T76" fmla="*/ 160030 w 248"/>
                <a:gd name="T77" fmla="*/ 192201 h 224"/>
                <a:gd name="T78" fmla="*/ 140827 w 248"/>
                <a:gd name="T79" fmla="*/ 172981 h 224"/>
                <a:gd name="T80" fmla="*/ 147228 w 248"/>
                <a:gd name="T81" fmla="*/ 160167 h 224"/>
                <a:gd name="T82" fmla="*/ 171232 w 248"/>
                <a:gd name="T83" fmla="*/ 134541 h 224"/>
                <a:gd name="T84" fmla="*/ 147228 w 248"/>
                <a:gd name="T85" fmla="*/ 108914 h 224"/>
                <a:gd name="T86" fmla="*/ 140827 w 248"/>
                <a:gd name="T87" fmla="*/ 96100 h 224"/>
                <a:gd name="T88" fmla="*/ 160030 w 248"/>
                <a:gd name="T89" fmla="*/ 76880 h 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8" h="224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48"/>
                  </a:moveTo>
                  <a:cubicBezTo>
                    <a:pt x="103" y="48"/>
                    <a:pt x="106" y="49"/>
                    <a:pt x="108" y="52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49"/>
                    <a:pt x="145" y="48"/>
                    <a:pt x="148" y="48"/>
                  </a:cubicBezTo>
                  <a:cubicBezTo>
                    <a:pt x="155" y="48"/>
                    <a:pt x="160" y="53"/>
                    <a:pt x="160" y="60"/>
                  </a:cubicBezTo>
                  <a:cubicBezTo>
                    <a:pt x="160" y="63"/>
                    <a:pt x="159" y="66"/>
                    <a:pt x="156" y="68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9" y="102"/>
                    <a:pt x="160" y="105"/>
                    <a:pt x="160" y="108"/>
                  </a:cubicBezTo>
                  <a:cubicBezTo>
                    <a:pt x="160" y="115"/>
                    <a:pt x="155" y="120"/>
                    <a:pt x="148" y="120"/>
                  </a:cubicBezTo>
                  <a:cubicBezTo>
                    <a:pt x="145" y="120"/>
                    <a:pt x="142" y="119"/>
                    <a:pt x="140" y="116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6" y="119"/>
                    <a:pt x="103" y="120"/>
                    <a:pt x="100" y="120"/>
                  </a:cubicBezTo>
                  <a:cubicBezTo>
                    <a:pt x="93" y="120"/>
                    <a:pt x="88" y="115"/>
                    <a:pt x="88" y="108"/>
                  </a:cubicBezTo>
                  <a:cubicBezTo>
                    <a:pt x="88" y="105"/>
                    <a:pt x="89" y="102"/>
                    <a:pt x="92" y="100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89" y="66"/>
                    <a:pt x="88" y="63"/>
                    <a:pt x="88" y="60"/>
                  </a:cubicBezTo>
                  <a:cubicBezTo>
                    <a:pt x="88" y="53"/>
                    <a:pt x="93" y="48"/>
                    <a:pt x="100" y="4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" name="Freeform 82"/>
            <p:cNvSpPr>
              <a:spLocks noEditPoints="1"/>
            </p:cNvSpPr>
            <p:nvPr/>
          </p:nvSpPr>
          <p:spPr bwMode="auto">
            <a:xfrm>
              <a:off x="4754563" y="246063"/>
              <a:ext cx="395287" cy="358775"/>
            </a:xfrm>
            <a:custGeom>
              <a:avLst/>
              <a:gdLst>
                <a:gd name="T0" fmla="*/ 376160 w 248"/>
                <a:gd name="T1" fmla="*/ 294708 h 224"/>
                <a:gd name="T2" fmla="*/ 280526 w 248"/>
                <a:gd name="T3" fmla="*/ 294708 h 224"/>
                <a:gd name="T4" fmla="*/ 255024 w 248"/>
                <a:gd name="T5" fmla="*/ 294708 h 224"/>
                <a:gd name="T6" fmla="*/ 255024 w 248"/>
                <a:gd name="T7" fmla="*/ 326742 h 224"/>
                <a:gd name="T8" fmla="*/ 280526 w 248"/>
                <a:gd name="T9" fmla="*/ 352368 h 224"/>
                <a:gd name="T10" fmla="*/ 280526 w 248"/>
                <a:gd name="T11" fmla="*/ 358775 h 224"/>
                <a:gd name="T12" fmla="*/ 114761 w 248"/>
                <a:gd name="T13" fmla="*/ 358775 h 224"/>
                <a:gd name="T14" fmla="*/ 114761 w 248"/>
                <a:gd name="T15" fmla="*/ 352368 h 224"/>
                <a:gd name="T16" fmla="*/ 140263 w 248"/>
                <a:gd name="T17" fmla="*/ 326742 h 224"/>
                <a:gd name="T18" fmla="*/ 140263 w 248"/>
                <a:gd name="T19" fmla="*/ 294708 h 224"/>
                <a:gd name="T20" fmla="*/ 114761 w 248"/>
                <a:gd name="T21" fmla="*/ 294708 h 224"/>
                <a:gd name="T22" fmla="*/ 19127 w 248"/>
                <a:gd name="T23" fmla="*/ 294708 h 224"/>
                <a:gd name="T24" fmla="*/ 0 w 248"/>
                <a:gd name="T25" fmla="*/ 275488 h 224"/>
                <a:gd name="T26" fmla="*/ 0 w 248"/>
                <a:gd name="T27" fmla="*/ 19220 h 224"/>
                <a:gd name="T28" fmla="*/ 19127 w 248"/>
                <a:gd name="T29" fmla="*/ 0 h 224"/>
                <a:gd name="T30" fmla="*/ 376160 w 248"/>
                <a:gd name="T31" fmla="*/ 0 h 224"/>
                <a:gd name="T32" fmla="*/ 395287 w 248"/>
                <a:gd name="T33" fmla="*/ 19220 h 224"/>
                <a:gd name="T34" fmla="*/ 395287 w 248"/>
                <a:gd name="T35" fmla="*/ 275488 h 224"/>
                <a:gd name="T36" fmla="*/ 376160 w 248"/>
                <a:gd name="T37" fmla="*/ 294708 h 224"/>
                <a:gd name="T38" fmla="*/ 369785 w 248"/>
                <a:gd name="T39" fmla="*/ 25627 h 224"/>
                <a:gd name="T40" fmla="*/ 25502 w 248"/>
                <a:gd name="T41" fmla="*/ 25627 h 224"/>
                <a:gd name="T42" fmla="*/ 25502 w 248"/>
                <a:gd name="T43" fmla="*/ 243454 h 224"/>
                <a:gd name="T44" fmla="*/ 369785 w 248"/>
                <a:gd name="T45" fmla="*/ 243454 h 224"/>
                <a:gd name="T46" fmla="*/ 369785 w 248"/>
                <a:gd name="T47" fmla="*/ 25627 h 224"/>
                <a:gd name="T48" fmla="*/ 159390 w 248"/>
                <a:gd name="T49" fmla="*/ 115321 h 224"/>
                <a:gd name="T50" fmla="*/ 172141 w 248"/>
                <a:gd name="T51" fmla="*/ 121727 h 224"/>
                <a:gd name="T52" fmla="*/ 184892 w 248"/>
                <a:gd name="T53" fmla="*/ 132939 h 224"/>
                <a:gd name="T54" fmla="*/ 223146 w 248"/>
                <a:gd name="T55" fmla="*/ 96100 h 224"/>
                <a:gd name="T56" fmla="*/ 235897 w 248"/>
                <a:gd name="T57" fmla="*/ 89694 h 224"/>
                <a:gd name="T58" fmla="*/ 255024 w 248"/>
                <a:gd name="T59" fmla="*/ 108914 h 224"/>
                <a:gd name="T60" fmla="*/ 248648 w 248"/>
                <a:gd name="T61" fmla="*/ 121727 h 224"/>
                <a:gd name="T62" fmla="*/ 197644 w 248"/>
                <a:gd name="T63" fmla="*/ 172981 h 224"/>
                <a:gd name="T64" fmla="*/ 184892 w 248"/>
                <a:gd name="T65" fmla="*/ 179388 h 224"/>
                <a:gd name="T66" fmla="*/ 172141 w 248"/>
                <a:gd name="T67" fmla="*/ 172981 h 224"/>
                <a:gd name="T68" fmla="*/ 146639 w 248"/>
                <a:gd name="T69" fmla="*/ 147354 h 224"/>
                <a:gd name="T70" fmla="*/ 140263 w 248"/>
                <a:gd name="T71" fmla="*/ 134541 h 224"/>
                <a:gd name="T72" fmla="*/ 159390 w 248"/>
                <a:gd name="T73" fmla="*/ 115321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8" h="224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72"/>
                  </a:moveTo>
                  <a:cubicBezTo>
                    <a:pt x="103" y="72"/>
                    <a:pt x="106" y="73"/>
                    <a:pt x="108" y="7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2" y="57"/>
                    <a:pt x="145" y="56"/>
                    <a:pt x="148" y="56"/>
                  </a:cubicBezTo>
                  <a:cubicBezTo>
                    <a:pt x="155" y="56"/>
                    <a:pt x="160" y="61"/>
                    <a:pt x="160" y="68"/>
                  </a:cubicBezTo>
                  <a:cubicBezTo>
                    <a:pt x="160" y="71"/>
                    <a:pt x="159" y="74"/>
                    <a:pt x="156" y="76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2" y="111"/>
                    <a:pt x="119" y="112"/>
                    <a:pt x="116" y="112"/>
                  </a:cubicBezTo>
                  <a:cubicBezTo>
                    <a:pt x="113" y="112"/>
                    <a:pt x="110" y="111"/>
                    <a:pt x="108" y="108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9" y="90"/>
                    <a:pt x="88" y="87"/>
                    <a:pt x="88" y="84"/>
                  </a:cubicBezTo>
                  <a:cubicBezTo>
                    <a:pt x="88" y="77"/>
                    <a:pt x="93" y="72"/>
                    <a:pt x="100" y="7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4038600" y="246063"/>
              <a:ext cx="395288" cy="358775"/>
            </a:xfrm>
            <a:custGeom>
              <a:avLst/>
              <a:gdLst>
                <a:gd name="T0" fmla="*/ 376161 w 248"/>
                <a:gd name="T1" fmla="*/ 294708 h 224"/>
                <a:gd name="T2" fmla="*/ 280527 w 248"/>
                <a:gd name="T3" fmla="*/ 294708 h 224"/>
                <a:gd name="T4" fmla="*/ 255025 w 248"/>
                <a:gd name="T5" fmla="*/ 294708 h 224"/>
                <a:gd name="T6" fmla="*/ 255025 w 248"/>
                <a:gd name="T7" fmla="*/ 326742 h 224"/>
                <a:gd name="T8" fmla="*/ 280527 w 248"/>
                <a:gd name="T9" fmla="*/ 352368 h 224"/>
                <a:gd name="T10" fmla="*/ 280527 w 248"/>
                <a:gd name="T11" fmla="*/ 358775 h 224"/>
                <a:gd name="T12" fmla="*/ 114761 w 248"/>
                <a:gd name="T13" fmla="*/ 358775 h 224"/>
                <a:gd name="T14" fmla="*/ 114761 w 248"/>
                <a:gd name="T15" fmla="*/ 352368 h 224"/>
                <a:gd name="T16" fmla="*/ 140263 w 248"/>
                <a:gd name="T17" fmla="*/ 326742 h 224"/>
                <a:gd name="T18" fmla="*/ 140263 w 248"/>
                <a:gd name="T19" fmla="*/ 294708 h 224"/>
                <a:gd name="T20" fmla="*/ 114761 w 248"/>
                <a:gd name="T21" fmla="*/ 294708 h 224"/>
                <a:gd name="T22" fmla="*/ 19127 w 248"/>
                <a:gd name="T23" fmla="*/ 294708 h 224"/>
                <a:gd name="T24" fmla="*/ 0 w 248"/>
                <a:gd name="T25" fmla="*/ 275488 h 224"/>
                <a:gd name="T26" fmla="*/ 0 w 248"/>
                <a:gd name="T27" fmla="*/ 19220 h 224"/>
                <a:gd name="T28" fmla="*/ 19127 w 248"/>
                <a:gd name="T29" fmla="*/ 0 h 224"/>
                <a:gd name="T30" fmla="*/ 376161 w 248"/>
                <a:gd name="T31" fmla="*/ 0 h 224"/>
                <a:gd name="T32" fmla="*/ 395288 w 248"/>
                <a:gd name="T33" fmla="*/ 19220 h 224"/>
                <a:gd name="T34" fmla="*/ 395288 w 248"/>
                <a:gd name="T35" fmla="*/ 275488 h 224"/>
                <a:gd name="T36" fmla="*/ 376161 w 248"/>
                <a:gd name="T37" fmla="*/ 294708 h 224"/>
                <a:gd name="T38" fmla="*/ 369786 w 248"/>
                <a:gd name="T39" fmla="*/ 25627 h 224"/>
                <a:gd name="T40" fmla="*/ 25502 w 248"/>
                <a:gd name="T41" fmla="*/ 25627 h 224"/>
                <a:gd name="T42" fmla="*/ 25502 w 248"/>
                <a:gd name="T43" fmla="*/ 243454 h 224"/>
                <a:gd name="T44" fmla="*/ 369786 w 248"/>
                <a:gd name="T45" fmla="*/ 243454 h 224"/>
                <a:gd name="T46" fmla="*/ 369786 w 248"/>
                <a:gd name="T47" fmla="*/ 25627 h 224"/>
                <a:gd name="T48" fmla="*/ 159390 w 248"/>
                <a:gd name="T49" fmla="*/ 115321 h 224"/>
                <a:gd name="T50" fmla="*/ 235898 w 248"/>
                <a:gd name="T51" fmla="*/ 115321 h 224"/>
                <a:gd name="T52" fmla="*/ 255025 w 248"/>
                <a:gd name="T53" fmla="*/ 134541 h 224"/>
                <a:gd name="T54" fmla="*/ 235898 w 248"/>
                <a:gd name="T55" fmla="*/ 153761 h 224"/>
                <a:gd name="T56" fmla="*/ 159390 w 248"/>
                <a:gd name="T57" fmla="*/ 153761 h 224"/>
                <a:gd name="T58" fmla="*/ 140263 w 248"/>
                <a:gd name="T59" fmla="*/ 134541 h 224"/>
                <a:gd name="T60" fmla="*/ 159390 w 248"/>
                <a:gd name="T61" fmla="*/ 115321 h 2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8" h="224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72"/>
                  </a:moveTo>
                  <a:cubicBezTo>
                    <a:pt x="148" y="72"/>
                    <a:pt x="148" y="72"/>
                    <a:pt x="148" y="72"/>
                  </a:cubicBezTo>
                  <a:cubicBezTo>
                    <a:pt x="155" y="72"/>
                    <a:pt x="160" y="77"/>
                    <a:pt x="160" y="84"/>
                  </a:cubicBezTo>
                  <a:cubicBezTo>
                    <a:pt x="160" y="91"/>
                    <a:pt x="155" y="96"/>
                    <a:pt x="148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3" y="96"/>
                    <a:pt x="88" y="91"/>
                    <a:pt x="88" y="84"/>
                  </a:cubicBezTo>
                  <a:cubicBezTo>
                    <a:pt x="88" y="77"/>
                    <a:pt x="93" y="72"/>
                    <a:pt x="100" y="7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" name="Freeform 84"/>
            <p:cNvSpPr>
              <a:spLocks noEditPoints="1"/>
            </p:cNvSpPr>
            <p:nvPr/>
          </p:nvSpPr>
          <p:spPr bwMode="auto">
            <a:xfrm>
              <a:off x="3322638" y="246063"/>
              <a:ext cx="396875" cy="358775"/>
            </a:xfrm>
            <a:custGeom>
              <a:avLst/>
              <a:gdLst>
                <a:gd name="T0" fmla="*/ 377671 w 248"/>
                <a:gd name="T1" fmla="*/ 294708 h 224"/>
                <a:gd name="T2" fmla="*/ 281653 w 248"/>
                <a:gd name="T3" fmla="*/ 294708 h 224"/>
                <a:gd name="T4" fmla="*/ 256048 w 248"/>
                <a:gd name="T5" fmla="*/ 294708 h 224"/>
                <a:gd name="T6" fmla="*/ 256048 w 248"/>
                <a:gd name="T7" fmla="*/ 326742 h 224"/>
                <a:gd name="T8" fmla="*/ 281653 w 248"/>
                <a:gd name="T9" fmla="*/ 352368 h 224"/>
                <a:gd name="T10" fmla="*/ 281653 w 248"/>
                <a:gd name="T11" fmla="*/ 358775 h 224"/>
                <a:gd name="T12" fmla="*/ 115222 w 248"/>
                <a:gd name="T13" fmla="*/ 358775 h 224"/>
                <a:gd name="T14" fmla="*/ 115222 w 248"/>
                <a:gd name="T15" fmla="*/ 352368 h 224"/>
                <a:gd name="T16" fmla="*/ 140827 w 248"/>
                <a:gd name="T17" fmla="*/ 326742 h 224"/>
                <a:gd name="T18" fmla="*/ 140827 w 248"/>
                <a:gd name="T19" fmla="*/ 294708 h 224"/>
                <a:gd name="T20" fmla="*/ 115222 w 248"/>
                <a:gd name="T21" fmla="*/ 294708 h 224"/>
                <a:gd name="T22" fmla="*/ 19204 w 248"/>
                <a:gd name="T23" fmla="*/ 294708 h 224"/>
                <a:gd name="T24" fmla="*/ 0 w 248"/>
                <a:gd name="T25" fmla="*/ 275488 h 224"/>
                <a:gd name="T26" fmla="*/ 0 w 248"/>
                <a:gd name="T27" fmla="*/ 19220 h 224"/>
                <a:gd name="T28" fmla="*/ 19204 w 248"/>
                <a:gd name="T29" fmla="*/ 0 h 224"/>
                <a:gd name="T30" fmla="*/ 377671 w 248"/>
                <a:gd name="T31" fmla="*/ 0 h 224"/>
                <a:gd name="T32" fmla="*/ 396875 w 248"/>
                <a:gd name="T33" fmla="*/ 19220 h 224"/>
                <a:gd name="T34" fmla="*/ 396875 w 248"/>
                <a:gd name="T35" fmla="*/ 275488 h 224"/>
                <a:gd name="T36" fmla="*/ 377671 w 248"/>
                <a:gd name="T37" fmla="*/ 294708 h 224"/>
                <a:gd name="T38" fmla="*/ 371270 w 248"/>
                <a:gd name="T39" fmla="*/ 25627 h 224"/>
                <a:gd name="T40" fmla="*/ 25605 w 248"/>
                <a:gd name="T41" fmla="*/ 25627 h 224"/>
                <a:gd name="T42" fmla="*/ 25605 w 248"/>
                <a:gd name="T43" fmla="*/ 243454 h 224"/>
                <a:gd name="T44" fmla="*/ 371270 w 248"/>
                <a:gd name="T45" fmla="*/ 243454 h 224"/>
                <a:gd name="T46" fmla="*/ 371270 w 248"/>
                <a:gd name="T47" fmla="*/ 25627 h 224"/>
                <a:gd name="T48" fmla="*/ 160030 w 248"/>
                <a:gd name="T49" fmla="*/ 115321 h 224"/>
                <a:gd name="T50" fmla="*/ 179234 w 248"/>
                <a:gd name="T51" fmla="*/ 115321 h 224"/>
                <a:gd name="T52" fmla="*/ 179234 w 248"/>
                <a:gd name="T53" fmla="*/ 96100 h 224"/>
                <a:gd name="T54" fmla="*/ 198438 w 248"/>
                <a:gd name="T55" fmla="*/ 76880 h 224"/>
                <a:gd name="T56" fmla="*/ 217641 w 248"/>
                <a:gd name="T57" fmla="*/ 96100 h 224"/>
                <a:gd name="T58" fmla="*/ 217641 w 248"/>
                <a:gd name="T59" fmla="*/ 115321 h 224"/>
                <a:gd name="T60" fmla="*/ 236845 w 248"/>
                <a:gd name="T61" fmla="*/ 115321 h 224"/>
                <a:gd name="T62" fmla="*/ 256048 w 248"/>
                <a:gd name="T63" fmla="*/ 134541 h 224"/>
                <a:gd name="T64" fmla="*/ 236845 w 248"/>
                <a:gd name="T65" fmla="*/ 153761 h 224"/>
                <a:gd name="T66" fmla="*/ 217641 w 248"/>
                <a:gd name="T67" fmla="*/ 153761 h 224"/>
                <a:gd name="T68" fmla="*/ 217641 w 248"/>
                <a:gd name="T69" fmla="*/ 172981 h 224"/>
                <a:gd name="T70" fmla="*/ 198438 w 248"/>
                <a:gd name="T71" fmla="*/ 192201 h 224"/>
                <a:gd name="T72" fmla="*/ 179234 w 248"/>
                <a:gd name="T73" fmla="*/ 172981 h 224"/>
                <a:gd name="T74" fmla="*/ 179234 w 248"/>
                <a:gd name="T75" fmla="*/ 153761 h 224"/>
                <a:gd name="T76" fmla="*/ 160030 w 248"/>
                <a:gd name="T77" fmla="*/ 153761 h 224"/>
                <a:gd name="T78" fmla="*/ 140827 w 248"/>
                <a:gd name="T79" fmla="*/ 134541 h 224"/>
                <a:gd name="T80" fmla="*/ 160030 w 248"/>
                <a:gd name="T81" fmla="*/ 115321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8" h="224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72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3"/>
                    <a:pt x="117" y="48"/>
                    <a:pt x="124" y="48"/>
                  </a:cubicBezTo>
                  <a:cubicBezTo>
                    <a:pt x="131" y="48"/>
                    <a:pt x="136" y="53"/>
                    <a:pt x="136" y="60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5" y="72"/>
                    <a:pt x="160" y="77"/>
                    <a:pt x="160" y="84"/>
                  </a:cubicBezTo>
                  <a:cubicBezTo>
                    <a:pt x="160" y="91"/>
                    <a:pt x="155" y="96"/>
                    <a:pt x="148" y="96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6" y="115"/>
                    <a:pt x="131" y="120"/>
                    <a:pt x="124" y="120"/>
                  </a:cubicBezTo>
                  <a:cubicBezTo>
                    <a:pt x="117" y="120"/>
                    <a:pt x="112" y="115"/>
                    <a:pt x="112" y="108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3" y="96"/>
                    <a:pt x="88" y="91"/>
                    <a:pt x="88" y="84"/>
                  </a:cubicBezTo>
                  <a:cubicBezTo>
                    <a:pt x="88" y="77"/>
                    <a:pt x="93" y="72"/>
                    <a:pt x="100" y="7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" name="Freeform 85"/>
            <p:cNvSpPr>
              <a:spLocks noEditPoints="1"/>
            </p:cNvSpPr>
            <p:nvPr/>
          </p:nvSpPr>
          <p:spPr bwMode="auto">
            <a:xfrm>
              <a:off x="2608263" y="246063"/>
              <a:ext cx="395287" cy="358775"/>
            </a:xfrm>
            <a:custGeom>
              <a:avLst/>
              <a:gdLst>
                <a:gd name="T0" fmla="*/ 376160 w 248"/>
                <a:gd name="T1" fmla="*/ 294708 h 224"/>
                <a:gd name="T2" fmla="*/ 280526 w 248"/>
                <a:gd name="T3" fmla="*/ 294708 h 224"/>
                <a:gd name="T4" fmla="*/ 255024 w 248"/>
                <a:gd name="T5" fmla="*/ 294708 h 224"/>
                <a:gd name="T6" fmla="*/ 255024 w 248"/>
                <a:gd name="T7" fmla="*/ 326742 h 224"/>
                <a:gd name="T8" fmla="*/ 280526 w 248"/>
                <a:gd name="T9" fmla="*/ 352368 h 224"/>
                <a:gd name="T10" fmla="*/ 280526 w 248"/>
                <a:gd name="T11" fmla="*/ 358775 h 224"/>
                <a:gd name="T12" fmla="*/ 114761 w 248"/>
                <a:gd name="T13" fmla="*/ 358775 h 224"/>
                <a:gd name="T14" fmla="*/ 114761 w 248"/>
                <a:gd name="T15" fmla="*/ 352368 h 224"/>
                <a:gd name="T16" fmla="*/ 140263 w 248"/>
                <a:gd name="T17" fmla="*/ 326742 h 224"/>
                <a:gd name="T18" fmla="*/ 140263 w 248"/>
                <a:gd name="T19" fmla="*/ 294708 h 224"/>
                <a:gd name="T20" fmla="*/ 114761 w 248"/>
                <a:gd name="T21" fmla="*/ 294708 h 224"/>
                <a:gd name="T22" fmla="*/ 19127 w 248"/>
                <a:gd name="T23" fmla="*/ 294708 h 224"/>
                <a:gd name="T24" fmla="*/ 0 w 248"/>
                <a:gd name="T25" fmla="*/ 275488 h 224"/>
                <a:gd name="T26" fmla="*/ 0 w 248"/>
                <a:gd name="T27" fmla="*/ 19220 h 224"/>
                <a:gd name="T28" fmla="*/ 19127 w 248"/>
                <a:gd name="T29" fmla="*/ 0 h 224"/>
                <a:gd name="T30" fmla="*/ 376160 w 248"/>
                <a:gd name="T31" fmla="*/ 0 h 224"/>
                <a:gd name="T32" fmla="*/ 395287 w 248"/>
                <a:gd name="T33" fmla="*/ 19220 h 224"/>
                <a:gd name="T34" fmla="*/ 395287 w 248"/>
                <a:gd name="T35" fmla="*/ 275488 h 224"/>
                <a:gd name="T36" fmla="*/ 376160 w 248"/>
                <a:gd name="T37" fmla="*/ 294708 h 224"/>
                <a:gd name="T38" fmla="*/ 369785 w 248"/>
                <a:gd name="T39" fmla="*/ 25627 h 224"/>
                <a:gd name="T40" fmla="*/ 25502 w 248"/>
                <a:gd name="T41" fmla="*/ 25627 h 224"/>
                <a:gd name="T42" fmla="*/ 25502 w 248"/>
                <a:gd name="T43" fmla="*/ 243454 h 224"/>
                <a:gd name="T44" fmla="*/ 369785 w 248"/>
                <a:gd name="T45" fmla="*/ 243454 h 224"/>
                <a:gd name="T46" fmla="*/ 369785 w 248"/>
                <a:gd name="T47" fmla="*/ 25627 h 2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8" h="224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885950" y="284163"/>
              <a:ext cx="409575" cy="255587"/>
            </a:xfrm>
            <a:custGeom>
              <a:avLst/>
              <a:gdLst>
                <a:gd name="T0" fmla="*/ 390376 w 256"/>
                <a:gd name="T1" fmla="*/ 255587 h 160"/>
                <a:gd name="T2" fmla="*/ 371177 w 256"/>
                <a:gd name="T3" fmla="*/ 255587 h 160"/>
                <a:gd name="T4" fmla="*/ 38398 w 256"/>
                <a:gd name="T5" fmla="*/ 255587 h 160"/>
                <a:gd name="T6" fmla="*/ 19199 w 256"/>
                <a:gd name="T7" fmla="*/ 255587 h 160"/>
                <a:gd name="T8" fmla="*/ 0 w 256"/>
                <a:gd name="T9" fmla="*/ 236418 h 160"/>
                <a:gd name="T10" fmla="*/ 0 w 256"/>
                <a:gd name="T11" fmla="*/ 204470 h 160"/>
                <a:gd name="T12" fmla="*/ 38398 w 256"/>
                <a:gd name="T13" fmla="*/ 204470 h 160"/>
                <a:gd name="T14" fmla="*/ 38398 w 256"/>
                <a:gd name="T15" fmla="*/ 19169 h 160"/>
                <a:gd name="T16" fmla="*/ 57596 w 256"/>
                <a:gd name="T17" fmla="*/ 0 h 160"/>
                <a:gd name="T18" fmla="*/ 351979 w 256"/>
                <a:gd name="T19" fmla="*/ 0 h 160"/>
                <a:gd name="T20" fmla="*/ 371177 w 256"/>
                <a:gd name="T21" fmla="*/ 19169 h 160"/>
                <a:gd name="T22" fmla="*/ 371177 w 256"/>
                <a:gd name="T23" fmla="*/ 204470 h 160"/>
                <a:gd name="T24" fmla="*/ 409575 w 256"/>
                <a:gd name="T25" fmla="*/ 204470 h 160"/>
                <a:gd name="T26" fmla="*/ 409575 w 256"/>
                <a:gd name="T27" fmla="*/ 236418 h 160"/>
                <a:gd name="T28" fmla="*/ 390376 w 256"/>
                <a:gd name="T29" fmla="*/ 255587 h 160"/>
                <a:gd name="T30" fmla="*/ 159990 w 256"/>
                <a:gd name="T31" fmla="*/ 236418 h 160"/>
                <a:gd name="T32" fmla="*/ 249585 w 256"/>
                <a:gd name="T33" fmla="*/ 236418 h 160"/>
                <a:gd name="T34" fmla="*/ 249585 w 256"/>
                <a:gd name="T35" fmla="*/ 223639 h 160"/>
                <a:gd name="T36" fmla="*/ 159990 w 256"/>
                <a:gd name="T37" fmla="*/ 223639 h 160"/>
                <a:gd name="T38" fmla="*/ 159990 w 256"/>
                <a:gd name="T39" fmla="*/ 236418 h 160"/>
                <a:gd name="T40" fmla="*/ 345579 w 256"/>
                <a:gd name="T41" fmla="*/ 25559 h 160"/>
                <a:gd name="T42" fmla="*/ 63996 w 256"/>
                <a:gd name="T43" fmla="*/ 25559 h 160"/>
                <a:gd name="T44" fmla="*/ 63996 w 256"/>
                <a:gd name="T45" fmla="*/ 191690 h 160"/>
                <a:gd name="T46" fmla="*/ 345579 w 256"/>
                <a:gd name="T47" fmla="*/ 191690 h 160"/>
                <a:gd name="T48" fmla="*/ 345579 w 256"/>
                <a:gd name="T49" fmla="*/ 25559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" name="Freeform 87"/>
            <p:cNvSpPr>
              <a:spLocks noEditPoints="1"/>
            </p:cNvSpPr>
            <p:nvPr/>
          </p:nvSpPr>
          <p:spPr bwMode="auto">
            <a:xfrm>
              <a:off x="1216025" y="227013"/>
              <a:ext cx="319088" cy="369887"/>
            </a:xfrm>
            <a:custGeom>
              <a:avLst/>
              <a:gdLst>
                <a:gd name="T0" fmla="*/ 299943 w 200"/>
                <a:gd name="T1" fmla="*/ 369887 h 232"/>
                <a:gd name="T2" fmla="*/ 19145 w 200"/>
                <a:gd name="T3" fmla="*/ 369887 h 232"/>
                <a:gd name="T4" fmla="*/ 0 w 200"/>
                <a:gd name="T5" fmla="*/ 350755 h 232"/>
                <a:gd name="T6" fmla="*/ 0 w 200"/>
                <a:gd name="T7" fmla="*/ 19132 h 232"/>
                <a:gd name="T8" fmla="*/ 19145 w 200"/>
                <a:gd name="T9" fmla="*/ 0 h 232"/>
                <a:gd name="T10" fmla="*/ 299943 w 200"/>
                <a:gd name="T11" fmla="*/ 0 h 232"/>
                <a:gd name="T12" fmla="*/ 319088 w 200"/>
                <a:gd name="T13" fmla="*/ 19132 h 232"/>
                <a:gd name="T14" fmla="*/ 319088 w 200"/>
                <a:gd name="T15" fmla="*/ 350755 h 232"/>
                <a:gd name="T16" fmla="*/ 299943 w 200"/>
                <a:gd name="T17" fmla="*/ 369887 h 232"/>
                <a:gd name="T18" fmla="*/ 159544 w 200"/>
                <a:gd name="T19" fmla="*/ 357132 h 232"/>
                <a:gd name="T20" fmla="*/ 172308 w 200"/>
                <a:gd name="T21" fmla="*/ 344378 h 232"/>
                <a:gd name="T22" fmla="*/ 159544 w 200"/>
                <a:gd name="T23" fmla="*/ 331623 h 232"/>
                <a:gd name="T24" fmla="*/ 146780 w 200"/>
                <a:gd name="T25" fmla="*/ 344378 h 232"/>
                <a:gd name="T26" fmla="*/ 159544 w 200"/>
                <a:gd name="T27" fmla="*/ 357132 h 232"/>
                <a:gd name="T28" fmla="*/ 280797 w 200"/>
                <a:gd name="T29" fmla="*/ 38264 h 232"/>
                <a:gd name="T30" fmla="*/ 38291 w 200"/>
                <a:gd name="T31" fmla="*/ 38264 h 232"/>
                <a:gd name="T32" fmla="*/ 38291 w 200"/>
                <a:gd name="T33" fmla="*/ 318868 h 232"/>
                <a:gd name="T34" fmla="*/ 280797 w 200"/>
                <a:gd name="T35" fmla="*/ 318868 h 232"/>
                <a:gd name="T36" fmla="*/ 280797 w 200"/>
                <a:gd name="T37" fmla="*/ 38264 h 2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0" h="232">
                  <a:moveTo>
                    <a:pt x="188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5" y="0"/>
                    <a:pt x="200" y="5"/>
                    <a:pt x="200" y="12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0" y="227"/>
                    <a:pt x="195" y="232"/>
                    <a:pt x="188" y="232"/>
                  </a:cubicBezTo>
                  <a:moveTo>
                    <a:pt x="100" y="224"/>
                  </a:moveTo>
                  <a:cubicBezTo>
                    <a:pt x="104" y="224"/>
                    <a:pt x="108" y="220"/>
                    <a:pt x="108" y="216"/>
                  </a:cubicBezTo>
                  <a:cubicBezTo>
                    <a:pt x="108" y="212"/>
                    <a:pt x="104" y="208"/>
                    <a:pt x="100" y="208"/>
                  </a:cubicBezTo>
                  <a:cubicBezTo>
                    <a:pt x="96" y="208"/>
                    <a:pt x="92" y="212"/>
                    <a:pt x="92" y="216"/>
                  </a:cubicBezTo>
                  <a:cubicBezTo>
                    <a:pt x="92" y="220"/>
                    <a:pt x="96" y="224"/>
                    <a:pt x="100" y="224"/>
                  </a:cubicBezTo>
                  <a:moveTo>
                    <a:pt x="176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76" y="200"/>
                    <a:pt x="176" y="200"/>
                    <a:pt x="176" y="200"/>
                  </a:cubicBezTo>
                  <a:lnTo>
                    <a:pt x="17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" name="Freeform 88"/>
            <p:cNvSpPr>
              <a:spLocks noEditPoints="1"/>
            </p:cNvSpPr>
            <p:nvPr/>
          </p:nvSpPr>
          <p:spPr bwMode="auto">
            <a:xfrm>
              <a:off x="550863" y="227013"/>
              <a:ext cx="217487" cy="369887"/>
            </a:xfrm>
            <a:custGeom>
              <a:avLst/>
              <a:gdLst>
                <a:gd name="T0" fmla="*/ 198297 w 136"/>
                <a:gd name="T1" fmla="*/ 369887 h 232"/>
                <a:gd name="T2" fmla="*/ 19190 w 136"/>
                <a:gd name="T3" fmla="*/ 369887 h 232"/>
                <a:gd name="T4" fmla="*/ 0 w 136"/>
                <a:gd name="T5" fmla="*/ 350755 h 232"/>
                <a:gd name="T6" fmla="*/ 0 w 136"/>
                <a:gd name="T7" fmla="*/ 19132 h 232"/>
                <a:gd name="T8" fmla="*/ 19190 w 136"/>
                <a:gd name="T9" fmla="*/ 0 h 232"/>
                <a:gd name="T10" fmla="*/ 198297 w 136"/>
                <a:gd name="T11" fmla="*/ 0 h 232"/>
                <a:gd name="T12" fmla="*/ 217487 w 136"/>
                <a:gd name="T13" fmla="*/ 19132 h 232"/>
                <a:gd name="T14" fmla="*/ 217487 w 136"/>
                <a:gd name="T15" fmla="*/ 350755 h 232"/>
                <a:gd name="T16" fmla="*/ 198297 w 136"/>
                <a:gd name="T17" fmla="*/ 369887 h 232"/>
                <a:gd name="T18" fmla="*/ 108744 w 136"/>
                <a:gd name="T19" fmla="*/ 350755 h 232"/>
                <a:gd name="T20" fmla="*/ 121537 w 136"/>
                <a:gd name="T21" fmla="*/ 338000 h 232"/>
                <a:gd name="T22" fmla="*/ 108744 w 136"/>
                <a:gd name="T23" fmla="*/ 325245 h 232"/>
                <a:gd name="T24" fmla="*/ 95950 w 136"/>
                <a:gd name="T25" fmla="*/ 338000 h 232"/>
                <a:gd name="T26" fmla="*/ 108744 w 136"/>
                <a:gd name="T27" fmla="*/ 350755 h 232"/>
                <a:gd name="T28" fmla="*/ 198297 w 136"/>
                <a:gd name="T29" fmla="*/ 38264 h 232"/>
                <a:gd name="T30" fmla="*/ 191900 w 136"/>
                <a:gd name="T31" fmla="*/ 38264 h 232"/>
                <a:gd name="T32" fmla="*/ 25587 w 136"/>
                <a:gd name="T33" fmla="*/ 38264 h 232"/>
                <a:gd name="T34" fmla="*/ 19190 w 136"/>
                <a:gd name="T35" fmla="*/ 38264 h 232"/>
                <a:gd name="T36" fmla="*/ 19190 w 136"/>
                <a:gd name="T37" fmla="*/ 306113 h 232"/>
                <a:gd name="T38" fmla="*/ 25587 w 136"/>
                <a:gd name="T39" fmla="*/ 306113 h 232"/>
                <a:gd name="T40" fmla="*/ 191900 w 136"/>
                <a:gd name="T41" fmla="*/ 306113 h 232"/>
                <a:gd name="T42" fmla="*/ 198297 w 136"/>
                <a:gd name="T43" fmla="*/ 306113 h 232"/>
                <a:gd name="T44" fmla="*/ 198297 w 136"/>
                <a:gd name="T45" fmla="*/ 38264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6" h="232">
                  <a:moveTo>
                    <a:pt x="124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6" y="227"/>
                    <a:pt x="131" y="232"/>
                    <a:pt x="124" y="232"/>
                  </a:cubicBezTo>
                  <a:moveTo>
                    <a:pt x="68" y="220"/>
                  </a:moveTo>
                  <a:cubicBezTo>
                    <a:pt x="72" y="220"/>
                    <a:pt x="76" y="216"/>
                    <a:pt x="76" y="212"/>
                  </a:cubicBezTo>
                  <a:cubicBezTo>
                    <a:pt x="76" y="208"/>
                    <a:pt x="72" y="204"/>
                    <a:pt x="68" y="204"/>
                  </a:cubicBezTo>
                  <a:cubicBezTo>
                    <a:pt x="64" y="204"/>
                    <a:pt x="60" y="208"/>
                    <a:pt x="60" y="212"/>
                  </a:cubicBezTo>
                  <a:cubicBezTo>
                    <a:pt x="60" y="216"/>
                    <a:pt x="64" y="220"/>
                    <a:pt x="68" y="220"/>
                  </a:cubicBezTo>
                  <a:moveTo>
                    <a:pt x="124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4" y="192"/>
                    <a:pt x="124" y="192"/>
                    <a:pt x="124" y="192"/>
                  </a:cubicBezTo>
                  <a:lnTo>
                    <a:pt x="12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7389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Shape 2061"/>
          <p:cNvSpPr/>
          <p:nvPr/>
        </p:nvSpPr>
        <p:spPr>
          <a:xfrm>
            <a:off x="10229021" y="3987484"/>
            <a:ext cx="333445" cy="3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13" y="0"/>
                </a:moveTo>
                <a:cubicBezTo>
                  <a:pt x="8687" y="0"/>
                  <a:pt x="4977" y="3393"/>
                  <a:pt x="4555" y="7598"/>
                </a:cubicBezTo>
                <a:cubicBezTo>
                  <a:pt x="2066" y="8936"/>
                  <a:pt x="0" y="11469"/>
                  <a:pt x="0" y="14432"/>
                </a:cubicBezTo>
                <a:cubicBezTo>
                  <a:pt x="0" y="18637"/>
                  <a:pt x="3334" y="21600"/>
                  <a:pt x="7043" y="21600"/>
                </a:cubicBezTo>
                <a:cubicBezTo>
                  <a:pt x="9955" y="21600"/>
                  <a:pt x="12913" y="19927"/>
                  <a:pt x="13711" y="16965"/>
                </a:cubicBezTo>
                <a:cubicBezTo>
                  <a:pt x="18313" y="16535"/>
                  <a:pt x="21600" y="13142"/>
                  <a:pt x="21600" y="8458"/>
                </a:cubicBezTo>
                <a:cubicBezTo>
                  <a:pt x="21600" y="3823"/>
                  <a:pt x="17890" y="0"/>
                  <a:pt x="12913" y="0"/>
                </a:cubicBezTo>
                <a:close/>
                <a:moveTo>
                  <a:pt x="7043" y="19497"/>
                </a:moveTo>
                <a:cubicBezTo>
                  <a:pt x="4555" y="19497"/>
                  <a:pt x="2489" y="16965"/>
                  <a:pt x="2489" y="14432"/>
                </a:cubicBezTo>
                <a:cubicBezTo>
                  <a:pt x="2489" y="12712"/>
                  <a:pt x="3334" y="11039"/>
                  <a:pt x="4977" y="10131"/>
                </a:cubicBezTo>
                <a:cubicBezTo>
                  <a:pt x="5400" y="13572"/>
                  <a:pt x="7889" y="16104"/>
                  <a:pt x="11223" y="16965"/>
                </a:cubicBezTo>
                <a:cubicBezTo>
                  <a:pt x="10377" y="18207"/>
                  <a:pt x="8687" y="19497"/>
                  <a:pt x="7043" y="19497"/>
                </a:cubicBezTo>
                <a:close/>
                <a:moveTo>
                  <a:pt x="7043" y="9749"/>
                </a:moveTo>
                <a:cubicBezTo>
                  <a:pt x="9955" y="9749"/>
                  <a:pt x="11645" y="11851"/>
                  <a:pt x="12021" y="14432"/>
                </a:cubicBezTo>
                <a:cubicBezTo>
                  <a:pt x="9532" y="14002"/>
                  <a:pt x="7889" y="11851"/>
                  <a:pt x="7043" y="9749"/>
                </a:cubicBezTo>
                <a:close/>
                <a:moveTo>
                  <a:pt x="14134" y="14432"/>
                </a:moveTo>
                <a:cubicBezTo>
                  <a:pt x="14134" y="10609"/>
                  <a:pt x="11223" y="7216"/>
                  <a:pt x="7043" y="7216"/>
                </a:cubicBezTo>
                <a:cubicBezTo>
                  <a:pt x="7889" y="4683"/>
                  <a:pt x="10377" y="2533"/>
                  <a:pt x="12913" y="2533"/>
                </a:cubicBezTo>
                <a:cubicBezTo>
                  <a:pt x="16200" y="2533"/>
                  <a:pt x="19111" y="5065"/>
                  <a:pt x="19111" y="8458"/>
                </a:cubicBezTo>
                <a:cubicBezTo>
                  <a:pt x="19111" y="11469"/>
                  <a:pt x="17045" y="14002"/>
                  <a:pt x="14134" y="14432"/>
                </a:cubicBezTo>
                <a:close/>
                <a:moveTo>
                  <a:pt x="2489" y="5065"/>
                </a:moveTo>
                <a:cubicBezTo>
                  <a:pt x="3710" y="5065"/>
                  <a:pt x="4977" y="3823"/>
                  <a:pt x="4977" y="2533"/>
                </a:cubicBezTo>
                <a:cubicBezTo>
                  <a:pt x="4977" y="1290"/>
                  <a:pt x="3710" y="0"/>
                  <a:pt x="2489" y="0"/>
                </a:cubicBezTo>
                <a:cubicBezTo>
                  <a:pt x="1221" y="0"/>
                  <a:pt x="0" y="1290"/>
                  <a:pt x="0" y="2533"/>
                </a:cubicBezTo>
                <a:cubicBezTo>
                  <a:pt x="0" y="3823"/>
                  <a:pt x="1221" y="5065"/>
                  <a:pt x="2489" y="5065"/>
                </a:cubicBezTo>
                <a:close/>
                <a:moveTo>
                  <a:pt x="2489" y="1290"/>
                </a:moveTo>
                <a:cubicBezTo>
                  <a:pt x="3334" y="1290"/>
                  <a:pt x="3710" y="1720"/>
                  <a:pt x="3710" y="2533"/>
                </a:cubicBezTo>
                <a:cubicBezTo>
                  <a:pt x="3710" y="3393"/>
                  <a:pt x="3334" y="3823"/>
                  <a:pt x="2489" y="3823"/>
                </a:cubicBezTo>
                <a:cubicBezTo>
                  <a:pt x="1643" y="3823"/>
                  <a:pt x="1221" y="3393"/>
                  <a:pt x="1221" y="2533"/>
                </a:cubicBezTo>
                <a:cubicBezTo>
                  <a:pt x="1221" y="1720"/>
                  <a:pt x="1643" y="1290"/>
                  <a:pt x="2489" y="129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62" name="Shape 2062"/>
          <p:cNvSpPr/>
          <p:nvPr/>
        </p:nvSpPr>
        <p:spPr>
          <a:xfrm>
            <a:off x="3779009" y="2572006"/>
            <a:ext cx="322692" cy="289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3" h="18648" extrusionOk="0">
                <a:moveTo>
                  <a:pt x="20403" y="4607"/>
                </a:moveTo>
                <a:cubicBezTo>
                  <a:pt x="19159" y="11199"/>
                  <a:pt x="12665" y="16996"/>
                  <a:pt x="11007" y="18259"/>
                </a:cubicBezTo>
                <a:cubicBezTo>
                  <a:pt x="8935" y="19521"/>
                  <a:pt x="7323" y="17417"/>
                  <a:pt x="6494" y="16202"/>
                </a:cubicBezTo>
                <a:cubicBezTo>
                  <a:pt x="5711" y="14518"/>
                  <a:pt x="3638" y="6243"/>
                  <a:pt x="2855" y="5402"/>
                </a:cubicBezTo>
                <a:cubicBezTo>
                  <a:pt x="2441" y="4981"/>
                  <a:pt x="829" y="6243"/>
                  <a:pt x="829" y="6243"/>
                </a:cubicBezTo>
                <a:cubicBezTo>
                  <a:pt x="0" y="4981"/>
                  <a:pt x="0" y="4981"/>
                  <a:pt x="0" y="4981"/>
                </a:cubicBezTo>
                <a:cubicBezTo>
                  <a:pt x="0" y="4981"/>
                  <a:pt x="3270" y="866"/>
                  <a:pt x="6079" y="25"/>
                </a:cubicBezTo>
                <a:cubicBezTo>
                  <a:pt x="8935" y="-396"/>
                  <a:pt x="8935" y="4607"/>
                  <a:pt x="9349" y="7459"/>
                </a:cubicBezTo>
                <a:cubicBezTo>
                  <a:pt x="10224" y="10357"/>
                  <a:pt x="10593" y="11620"/>
                  <a:pt x="11376" y="11620"/>
                </a:cubicBezTo>
                <a:cubicBezTo>
                  <a:pt x="11790" y="11620"/>
                  <a:pt x="13034" y="10357"/>
                  <a:pt x="14277" y="7879"/>
                </a:cubicBezTo>
                <a:cubicBezTo>
                  <a:pt x="15106" y="5402"/>
                  <a:pt x="13863" y="3765"/>
                  <a:pt x="11790" y="4981"/>
                </a:cubicBezTo>
                <a:cubicBezTo>
                  <a:pt x="12665" y="-817"/>
                  <a:pt x="21600" y="-2079"/>
                  <a:pt x="20403" y="460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63" name="Shape 2063"/>
          <p:cNvSpPr/>
          <p:nvPr/>
        </p:nvSpPr>
        <p:spPr>
          <a:xfrm>
            <a:off x="2346291" y="2645252"/>
            <a:ext cx="320745" cy="145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78" y="21600"/>
                </a:moveTo>
                <a:cubicBezTo>
                  <a:pt x="2194" y="21600"/>
                  <a:pt x="0" y="16835"/>
                  <a:pt x="0" y="10271"/>
                </a:cubicBezTo>
                <a:cubicBezTo>
                  <a:pt x="0" y="4659"/>
                  <a:pt x="2194" y="0"/>
                  <a:pt x="4778" y="0"/>
                </a:cubicBezTo>
                <a:cubicBezTo>
                  <a:pt x="7363" y="0"/>
                  <a:pt x="9508" y="4659"/>
                  <a:pt x="9508" y="10271"/>
                </a:cubicBezTo>
                <a:cubicBezTo>
                  <a:pt x="9508" y="16835"/>
                  <a:pt x="7363" y="21600"/>
                  <a:pt x="4778" y="21600"/>
                </a:cubicBezTo>
                <a:close/>
                <a:moveTo>
                  <a:pt x="16822" y="21600"/>
                </a:moveTo>
                <a:cubicBezTo>
                  <a:pt x="14237" y="21600"/>
                  <a:pt x="12092" y="16835"/>
                  <a:pt x="12092" y="10271"/>
                </a:cubicBezTo>
                <a:cubicBezTo>
                  <a:pt x="12092" y="4659"/>
                  <a:pt x="14237" y="0"/>
                  <a:pt x="16822" y="0"/>
                </a:cubicBezTo>
                <a:cubicBezTo>
                  <a:pt x="19455" y="0"/>
                  <a:pt x="21600" y="4659"/>
                  <a:pt x="21600" y="10271"/>
                </a:cubicBezTo>
                <a:cubicBezTo>
                  <a:pt x="21600" y="16835"/>
                  <a:pt x="19455" y="21600"/>
                  <a:pt x="16822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64" name="Shape 2064"/>
          <p:cNvSpPr/>
          <p:nvPr/>
        </p:nvSpPr>
        <p:spPr>
          <a:xfrm>
            <a:off x="2346291" y="3276284"/>
            <a:ext cx="69145" cy="314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90"/>
                </a:moveTo>
                <a:cubicBezTo>
                  <a:pt x="21600" y="3534"/>
                  <a:pt x="17633" y="4380"/>
                  <a:pt x="9918" y="4380"/>
                </a:cubicBezTo>
                <a:cubicBezTo>
                  <a:pt x="3747" y="4380"/>
                  <a:pt x="0" y="3534"/>
                  <a:pt x="0" y="2190"/>
                </a:cubicBezTo>
                <a:cubicBezTo>
                  <a:pt x="0" y="896"/>
                  <a:pt x="3747" y="0"/>
                  <a:pt x="9918" y="0"/>
                </a:cubicBezTo>
                <a:cubicBezTo>
                  <a:pt x="17633" y="0"/>
                  <a:pt x="21600" y="896"/>
                  <a:pt x="21600" y="2190"/>
                </a:cubicBezTo>
                <a:close/>
                <a:moveTo>
                  <a:pt x="0" y="21600"/>
                </a:moveTo>
                <a:cubicBezTo>
                  <a:pt x="0" y="6570"/>
                  <a:pt x="0" y="6570"/>
                  <a:pt x="0" y="6570"/>
                </a:cubicBezTo>
                <a:cubicBezTo>
                  <a:pt x="21600" y="6570"/>
                  <a:pt x="21600" y="6570"/>
                  <a:pt x="21600" y="6570"/>
                </a:cubicBezTo>
                <a:cubicBezTo>
                  <a:pt x="21600" y="21600"/>
                  <a:pt x="21600" y="2160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65" name="Shape 2065"/>
          <p:cNvSpPr/>
          <p:nvPr/>
        </p:nvSpPr>
        <p:spPr>
          <a:xfrm>
            <a:off x="2454241" y="3369152"/>
            <a:ext cx="208835" cy="225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86"/>
                </a:moveTo>
                <a:cubicBezTo>
                  <a:pt x="0" y="4320"/>
                  <a:pt x="0" y="2439"/>
                  <a:pt x="0" y="557"/>
                </a:cubicBezTo>
                <a:cubicBezTo>
                  <a:pt x="5844" y="557"/>
                  <a:pt x="5844" y="557"/>
                  <a:pt x="5844" y="557"/>
                </a:cubicBezTo>
                <a:cubicBezTo>
                  <a:pt x="6510" y="3066"/>
                  <a:pt x="6510" y="3066"/>
                  <a:pt x="6510" y="3066"/>
                </a:cubicBezTo>
                <a:cubicBezTo>
                  <a:pt x="7175" y="1812"/>
                  <a:pt x="9764" y="0"/>
                  <a:pt x="13759" y="0"/>
                </a:cubicBezTo>
                <a:cubicBezTo>
                  <a:pt x="18345" y="0"/>
                  <a:pt x="21600" y="3066"/>
                  <a:pt x="21600" y="9197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14351" y="21600"/>
                  <a:pt x="14351" y="21600"/>
                  <a:pt x="14351" y="21600"/>
                </a:cubicBezTo>
                <a:cubicBezTo>
                  <a:pt x="14351" y="9825"/>
                  <a:pt x="14351" y="9825"/>
                  <a:pt x="14351" y="9825"/>
                </a:cubicBezTo>
                <a:cubicBezTo>
                  <a:pt x="14351" y="7386"/>
                  <a:pt x="13759" y="5505"/>
                  <a:pt x="11096" y="5505"/>
                </a:cubicBezTo>
                <a:cubicBezTo>
                  <a:pt x="9099" y="5505"/>
                  <a:pt x="7841" y="6759"/>
                  <a:pt x="7175" y="8013"/>
                </a:cubicBezTo>
                <a:cubicBezTo>
                  <a:pt x="7175" y="8013"/>
                  <a:pt x="7175" y="8640"/>
                  <a:pt x="7175" y="9197"/>
                </a:cubicBezTo>
                <a:cubicBezTo>
                  <a:pt x="7175" y="21600"/>
                  <a:pt x="7175" y="21600"/>
                  <a:pt x="7175" y="21600"/>
                </a:cubicBezTo>
                <a:cubicBezTo>
                  <a:pt x="0" y="21600"/>
                  <a:pt x="0" y="21600"/>
                  <a:pt x="0" y="21600"/>
                </a:cubicBezTo>
                <a:lnTo>
                  <a:pt x="0" y="7386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66" name="Shape 2066"/>
          <p:cNvSpPr/>
          <p:nvPr/>
        </p:nvSpPr>
        <p:spPr>
          <a:xfrm>
            <a:off x="3048759" y="3263584"/>
            <a:ext cx="346937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800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800" y="0"/>
                </a:cubicBezTo>
                <a:close/>
                <a:moveTo>
                  <a:pt x="7998" y="15534"/>
                </a:moveTo>
                <a:cubicBezTo>
                  <a:pt x="6010" y="15534"/>
                  <a:pt x="6010" y="15534"/>
                  <a:pt x="6010" y="15534"/>
                </a:cubicBezTo>
                <a:cubicBezTo>
                  <a:pt x="6010" y="8180"/>
                  <a:pt x="6010" y="8180"/>
                  <a:pt x="6010" y="8180"/>
                </a:cubicBezTo>
                <a:cubicBezTo>
                  <a:pt x="7998" y="8180"/>
                  <a:pt x="7998" y="8180"/>
                  <a:pt x="7998" y="8180"/>
                </a:cubicBezTo>
                <a:lnTo>
                  <a:pt x="7998" y="15534"/>
                </a:lnTo>
                <a:close/>
                <a:moveTo>
                  <a:pt x="7185" y="7353"/>
                </a:moveTo>
                <a:cubicBezTo>
                  <a:pt x="6372" y="7353"/>
                  <a:pt x="6010" y="6940"/>
                  <a:pt x="6010" y="6158"/>
                </a:cubicBezTo>
                <a:cubicBezTo>
                  <a:pt x="6010" y="5745"/>
                  <a:pt x="6372" y="4917"/>
                  <a:pt x="7185" y="4917"/>
                </a:cubicBezTo>
                <a:cubicBezTo>
                  <a:pt x="7592" y="4917"/>
                  <a:pt x="7998" y="5745"/>
                  <a:pt x="8405" y="6158"/>
                </a:cubicBezTo>
                <a:cubicBezTo>
                  <a:pt x="8405" y="6940"/>
                  <a:pt x="7592" y="7353"/>
                  <a:pt x="7185" y="7353"/>
                </a:cubicBezTo>
                <a:close/>
                <a:moveTo>
                  <a:pt x="15997" y="15534"/>
                </a:moveTo>
                <a:cubicBezTo>
                  <a:pt x="14008" y="15534"/>
                  <a:pt x="14008" y="15534"/>
                  <a:pt x="14008" y="15534"/>
                </a:cubicBezTo>
                <a:cubicBezTo>
                  <a:pt x="14008" y="11443"/>
                  <a:pt x="14008" y="11443"/>
                  <a:pt x="14008" y="11443"/>
                </a:cubicBezTo>
                <a:cubicBezTo>
                  <a:pt x="14008" y="10616"/>
                  <a:pt x="13556" y="9789"/>
                  <a:pt x="12833" y="9789"/>
                </a:cubicBezTo>
                <a:cubicBezTo>
                  <a:pt x="12427" y="9789"/>
                  <a:pt x="11975" y="10203"/>
                  <a:pt x="11568" y="10616"/>
                </a:cubicBezTo>
                <a:lnTo>
                  <a:pt x="11568" y="11030"/>
                </a:lnTo>
                <a:cubicBezTo>
                  <a:pt x="11568" y="15534"/>
                  <a:pt x="11568" y="15534"/>
                  <a:pt x="11568" y="15534"/>
                </a:cubicBezTo>
                <a:cubicBezTo>
                  <a:pt x="9580" y="15534"/>
                  <a:pt x="9580" y="15534"/>
                  <a:pt x="9580" y="15534"/>
                </a:cubicBezTo>
                <a:cubicBezTo>
                  <a:pt x="9580" y="10616"/>
                  <a:pt x="9580" y="10616"/>
                  <a:pt x="9580" y="10616"/>
                </a:cubicBezTo>
                <a:cubicBezTo>
                  <a:pt x="9580" y="9421"/>
                  <a:pt x="9580" y="9008"/>
                  <a:pt x="9173" y="8180"/>
                </a:cubicBezTo>
                <a:cubicBezTo>
                  <a:pt x="11162" y="8180"/>
                  <a:pt x="11162" y="8180"/>
                  <a:pt x="11162" y="8180"/>
                </a:cubicBezTo>
                <a:cubicBezTo>
                  <a:pt x="11162" y="9008"/>
                  <a:pt x="11162" y="9008"/>
                  <a:pt x="11162" y="9008"/>
                </a:cubicBezTo>
                <a:cubicBezTo>
                  <a:pt x="11568" y="9008"/>
                  <a:pt x="11568" y="9008"/>
                  <a:pt x="11568" y="9008"/>
                </a:cubicBezTo>
                <a:cubicBezTo>
                  <a:pt x="11568" y="8594"/>
                  <a:pt x="12427" y="8180"/>
                  <a:pt x="13556" y="8180"/>
                </a:cubicBezTo>
                <a:cubicBezTo>
                  <a:pt x="15228" y="8180"/>
                  <a:pt x="15997" y="9008"/>
                  <a:pt x="15997" y="11030"/>
                </a:cubicBezTo>
                <a:lnTo>
                  <a:pt x="15997" y="1553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67" name="Shape 2067"/>
          <p:cNvSpPr/>
          <p:nvPr/>
        </p:nvSpPr>
        <p:spPr>
          <a:xfrm>
            <a:off x="1616041" y="3987484"/>
            <a:ext cx="346939" cy="3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03" y="0"/>
                </a:moveTo>
                <a:cubicBezTo>
                  <a:pt x="0" y="4253"/>
                  <a:pt x="0" y="4253"/>
                  <a:pt x="0" y="4253"/>
                </a:cubicBezTo>
                <a:cubicBezTo>
                  <a:pt x="4419" y="8028"/>
                  <a:pt x="4419" y="8028"/>
                  <a:pt x="4419" y="8028"/>
                </a:cubicBezTo>
                <a:cubicBezTo>
                  <a:pt x="10777" y="3823"/>
                  <a:pt x="10777" y="3823"/>
                  <a:pt x="10777" y="3823"/>
                </a:cubicBezTo>
                <a:lnTo>
                  <a:pt x="6403" y="0"/>
                </a:lnTo>
                <a:close/>
                <a:moveTo>
                  <a:pt x="14746" y="17777"/>
                </a:moveTo>
                <a:cubicBezTo>
                  <a:pt x="14385" y="17777"/>
                  <a:pt x="14385" y="17777"/>
                  <a:pt x="14385" y="17777"/>
                </a:cubicBezTo>
                <a:cubicBezTo>
                  <a:pt x="10777" y="14814"/>
                  <a:pt x="10777" y="14814"/>
                  <a:pt x="10777" y="14814"/>
                </a:cubicBezTo>
                <a:cubicBezTo>
                  <a:pt x="7170" y="17777"/>
                  <a:pt x="7170" y="17777"/>
                  <a:pt x="7170" y="17777"/>
                </a:cubicBezTo>
                <a:cubicBezTo>
                  <a:pt x="7170" y="17777"/>
                  <a:pt x="7170" y="17777"/>
                  <a:pt x="6809" y="17777"/>
                </a:cubicBezTo>
                <a:cubicBezTo>
                  <a:pt x="3968" y="16104"/>
                  <a:pt x="3968" y="16104"/>
                  <a:pt x="3968" y="16104"/>
                </a:cubicBezTo>
                <a:cubicBezTo>
                  <a:pt x="3968" y="16965"/>
                  <a:pt x="3968" y="16965"/>
                  <a:pt x="3968" y="16965"/>
                </a:cubicBezTo>
                <a:cubicBezTo>
                  <a:pt x="10777" y="21600"/>
                  <a:pt x="10777" y="21600"/>
                  <a:pt x="10777" y="21600"/>
                </a:cubicBezTo>
                <a:cubicBezTo>
                  <a:pt x="17542" y="16965"/>
                  <a:pt x="17542" y="16965"/>
                  <a:pt x="17542" y="16965"/>
                </a:cubicBezTo>
                <a:cubicBezTo>
                  <a:pt x="17542" y="16104"/>
                  <a:pt x="17542" y="16104"/>
                  <a:pt x="17542" y="16104"/>
                </a:cubicBezTo>
                <a:cubicBezTo>
                  <a:pt x="14746" y="17777"/>
                  <a:pt x="14746" y="17777"/>
                  <a:pt x="14746" y="17777"/>
                </a:cubicBezTo>
                <a:close/>
                <a:moveTo>
                  <a:pt x="21600" y="4253"/>
                </a:moveTo>
                <a:cubicBezTo>
                  <a:pt x="15152" y="0"/>
                  <a:pt x="15152" y="0"/>
                  <a:pt x="15152" y="0"/>
                </a:cubicBezTo>
                <a:cubicBezTo>
                  <a:pt x="10777" y="3823"/>
                  <a:pt x="10777" y="3823"/>
                  <a:pt x="10777" y="3823"/>
                </a:cubicBezTo>
                <a:cubicBezTo>
                  <a:pt x="17136" y="8028"/>
                  <a:pt x="17136" y="8028"/>
                  <a:pt x="17136" y="8028"/>
                </a:cubicBezTo>
                <a:lnTo>
                  <a:pt x="21600" y="4253"/>
                </a:lnTo>
                <a:close/>
                <a:moveTo>
                  <a:pt x="10777" y="12281"/>
                </a:moveTo>
                <a:cubicBezTo>
                  <a:pt x="14746" y="15674"/>
                  <a:pt x="14746" y="15674"/>
                  <a:pt x="14746" y="15674"/>
                </a:cubicBezTo>
                <a:cubicBezTo>
                  <a:pt x="21194" y="11469"/>
                  <a:pt x="21194" y="11469"/>
                  <a:pt x="21194" y="11469"/>
                </a:cubicBezTo>
                <a:cubicBezTo>
                  <a:pt x="17136" y="8028"/>
                  <a:pt x="17136" y="8028"/>
                  <a:pt x="17136" y="8028"/>
                </a:cubicBezTo>
                <a:lnTo>
                  <a:pt x="10777" y="12281"/>
                </a:lnTo>
                <a:close/>
                <a:moveTo>
                  <a:pt x="6809" y="15674"/>
                </a:moveTo>
                <a:cubicBezTo>
                  <a:pt x="10777" y="12281"/>
                  <a:pt x="10777" y="12281"/>
                  <a:pt x="10777" y="12281"/>
                </a:cubicBezTo>
                <a:cubicBezTo>
                  <a:pt x="4419" y="8028"/>
                  <a:pt x="4419" y="8028"/>
                  <a:pt x="4419" y="8028"/>
                </a:cubicBezTo>
                <a:cubicBezTo>
                  <a:pt x="361" y="11469"/>
                  <a:pt x="361" y="11469"/>
                  <a:pt x="361" y="11469"/>
                </a:cubicBezTo>
                <a:lnTo>
                  <a:pt x="6809" y="1567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68" name="Shape 2068"/>
          <p:cNvSpPr/>
          <p:nvPr/>
        </p:nvSpPr>
        <p:spPr>
          <a:xfrm>
            <a:off x="10254421" y="2537070"/>
            <a:ext cx="283102" cy="357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9" h="21007" extrusionOk="0">
                <a:moveTo>
                  <a:pt x="8662" y="13778"/>
                </a:moveTo>
                <a:cubicBezTo>
                  <a:pt x="8120" y="16858"/>
                  <a:pt x="7200" y="19895"/>
                  <a:pt x="4818" y="21007"/>
                </a:cubicBezTo>
                <a:cubicBezTo>
                  <a:pt x="3844" y="16858"/>
                  <a:pt x="5738" y="13394"/>
                  <a:pt x="6713" y="10015"/>
                </a:cubicBezTo>
                <a:cubicBezTo>
                  <a:pt x="5251" y="7748"/>
                  <a:pt x="6713" y="3556"/>
                  <a:pt x="10069" y="4711"/>
                </a:cubicBezTo>
                <a:cubicBezTo>
                  <a:pt x="13913" y="5866"/>
                  <a:pt x="6713" y="12281"/>
                  <a:pt x="11531" y="13051"/>
                </a:cubicBezTo>
                <a:cubicBezTo>
                  <a:pt x="16782" y="13778"/>
                  <a:pt x="19218" y="5866"/>
                  <a:pt x="15862" y="3556"/>
                </a:cubicBezTo>
                <a:cubicBezTo>
                  <a:pt x="11044" y="-251"/>
                  <a:pt x="1949" y="3214"/>
                  <a:pt x="3356" y="8517"/>
                </a:cubicBezTo>
                <a:cubicBezTo>
                  <a:pt x="3356" y="10015"/>
                  <a:pt x="5251" y="10399"/>
                  <a:pt x="3844" y="12281"/>
                </a:cubicBezTo>
                <a:cubicBezTo>
                  <a:pt x="974" y="11512"/>
                  <a:pt x="0" y="9630"/>
                  <a:pt x="0" y="7363"/>
                </a:cubicBezTo>
                <a:cubicBezTo>
                  <a:pt x="487" y="3214"/>
                  <a:pt x="4818" y="519"/>
                  <a:pt x="9095" y="134"/>
                </a:cubicBezTo>
                <a:cubicBezTo>
                  <a:pt x="14887" y="-593"/>
                  <a:pt x="20138" y="1674"/>
                  <a:pt x="21113" y="5866"/>
                </a:cubicBezTo>
                <a:cubicBezTo>
                  <a:pt x="21600" y="10399"/>
                  <a:pt x="18244" y="15660"/>
                  <a:pt x="12505" y="15318"/>
                </a:cubicBezTo>
                <a:cubicBezTo>
                  <a:pt x="10556" y="15318"/>
                  <a:pt x="10069" y="14548"/>
                  <a:pt x="8662" y="137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69" name="Shape 2069"/>
          <p:cNvSpPr/>
          <p:nvPr/>
        </p:nvSpPr>
        <p:spPr>
          <a:xfrm>
            <a:off x="10940221" y="2546034"/>
            <a:ext cx="346146" cy="3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5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683"/>
                  <a:pt x="4790" y="21600"/>
                  <a:pt x="10845" y="21600"/>
                </a:cubicBezTo>
                <a:cubicBezTo>
                  <a:pt x="16810" y="21600"/>
                  <a:pt x="21600" y="16683"/>
                  <a:pt x="21600" y="10616"/>
                </a:cubicBezTo>
                <a:cubicBezTo>
                  <a:pt x="21600" y="4917"/>
                  <a:pt x="16810" y="0"/>
                  <a:pt x="10845" y="0"/>
                </a:cubicBezTo>
                <a:close/>
                <a:moveTo>
                  <a:pt x="11613" y="13466"/>
                </a:moveTo>
                <a:cubicBezTo>
                  <a:pt x="10845" y="13466"/>
                  <a:pt x="10438" y="13052"/>
                  <a:pt x="10032" y="12638"/>
                </a:cubicBezTo>
                <a:cubicBezTo>
                  <a:pt x="9625" y="14247"/>
                  <a:pt x="9218" y="15901"/>
                  <a:pt x="8405" y="16683"/>
                </a:cubicBezTo>
                <a:cubicBezTo>
                  <a:pt x="8044" y="14247"/>
                  <a:pt x="8812" y="12225"/>
                  <a:pt x="9218" y="10616"/>
                </a:cubicBezTo>
                <a:cubicBezTo>
                  <a:pt x="8405" y="9375"/>
                  <a:pt x="9218" y="6940"/>
                  <a:pt x="10845" y="7767"/>
                </a:cubicBezTo>
                <a:cubicBezTo>
                  <a:pt x="12427" y="8180"/>
                  <a:pt x="9218" y="11811"/>
                  <a:pt x="11252" y="12225"/>
                </a:cubicBezTo>
                <a:cubicBezTo>
                  <a:pt x="13647" y="12638"/>
                  <a:pt x="14415" y="8180"/>
                  <a:pt x="12833" y="6940"/>
                </a:cubicBezTo>
                <a:cubicBezTo>
                  <a:pt x="11252" y="4917"/>
                  <a:pt x="7185" y="6940"/>
                  <a:pt x="7637" y="9789"/>
                </a:cubicBezTo>
                <a:cubicBezTo>
                  <a:pt x="8044" y="10616"/>
                  <a:pt x="8405" y="10616"/>
                  <a:pt x="8044" y="11811"/>
                </a:cubicBezTo>
                <a:cubicBezTo>
                  <a:pt x="6823" y="11397"/>
                  <a:pt x="6417" y="10203"/>
                  <a:pt x="6417" y="8962"/>
                </a:cubicBezTo>
                <a:cubicBezTo>
                  <a:pt x="6417" y="6940"/>
                  <a:pt x="8405" y="5331"/>
                  <a:pt x="10438" y="4917"/>
                </a:cubicBezTo>
                <a:cubicBezTo>
                  <a:pt x="12833" y="4917"/>
                  <a:pt x="14822" y="6158"/>
                  <a:pt x="15228" y="8180"/>
                </a:cubicBezTo>
                <a:cubicBezTo>
                  <a:pt x="15635" y="10616"/>
                  <a:pt x="14008" y="13466"/>
                  <a:pt x="11613" y="134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0" name="Shape 2070"/>
          <p:cNvSpPr/>
          <p:nvPr/>
        </p:nvSpPr>
        <p:spPr>
          <a:xfrm>
            <a:off x="5207759" y="3987484"/>
            <a:ext cx="333447" cy="3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37" y="0"/>
                </a:moveTo>
                <a:cubicBezTo>
                  <a:pt x="3702" y="860"/>
                  <a:pt x="0" y="5065"/>
                  <a:pt x="0" y="10609"/>
                </a:cubicBezTo>
                <a:cubicBezTo>
                  <a:pt x="0" y="13572"/>
                  <a:pt x="1218" y="15674"/>
                  <a:pt x="2483" y="17777"/>
                </a:cubicBezTo>
                <a:cubicBezTo>
                  <a:pt x="6232" y="16104"/>
                  <a:pt x="9137" y="11851"/>
                  <a:pt x="9137" y="6786"/>
                </a:cubicBezTo>
                <a:lnTo>
                  <a:pt x="9137" y="0"/>
                </a:lnTo>
                <a:close/>
                <a:moveTo>
                  <a:pt x="10777" y="13572"/>
                </a:moveTo>
                <a:cubicBezTo>
                  <a:pt x="9933" y="16104"/>
                  <a:pt x="8293" y="18637"/>
                  <a:pt x="5810" y="20310"/>
                </a:cubicBezTo>
                <a:cubicBezTo>
                  <a:pt x="7075" y="21170"/>
                  <a:pt x="8715" y="21600"/>
                  <a:pt x="10777" y="21600"/>
                </a:cubicBezTo>
                <a:cubicBezTo>
                  <a:pt x="12416" y="21600"/>
                  <a:pt x="14525" y="21170"/>
                  <a:pt x="15743" y="20310"/>
                </a:cubicBezTo>
                <a:cubicBezTo>
                  <a:pt x="13260" y="18637"/>
                  <a:pt x="11620" y="16104"/>
                  <a:pt x="10777" y="13572"/>
                </a:cubicBezTo>
                <a:close/>
                <a:moveTo>
                  <a:pt x="12416" y="6786"/>
                </a:moveTo>
                <a:cubicBezTo>
                  <a:pt x="12416" y="11851"/>
                  <a:pt x="15321" y="15674"/>
                  <a:pt x="19117" y="17777"/>
                </a:cubicBezTo>
                <a:cubicBezTo>
                  <a:pt x="20335" y="15674"/>
                  <a:pt x="21600" y="13572"/>
                  <a:pt x="21600" y="10609"/>
                </a:cubicBezTo>
                <a:cubicBezTo>
                  <a:pt x="21600" y="5065"/>
                  <a:pt x="17430" y="860"/>
                  <a:pt x="12416" y="0"/>
                </a:cubicBezTo>
                <a:lnTo>
                  <a:pt x="12416" y="678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1" name="Shape 2071"/>
          <p:cNvSpPr/>
          <p:nvPr/>
        </p:nvSpPr>
        <p:spPr>
          <a:xfrm>
            <a:off x="8077165" y="3295334"/>
            <a:ext cx="333532" cy="276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3" h="21600" extrusionOk="0">
                <a:moveTo>
                  <a:pt x="17181" y="9524"/>
                </a:moveTo>
                <a:cubicBezTo>
                  <a:pt x="19977" y="8561"/>
                  <a:pt x="21600" y="5046"/>
                  <a:pt x="20428" y="4535"/>
                </a:cubicBezTo>
                <a:cubicBezTo>
                  <a:pt x="17587" y="4535"/>
                  <a:pt x="15197" y="3005"/>
                  <a:pt x="13618" y="1531"/>
                </a:cubicBezTo>
                <a:cubicBezTo>
                  <a:pt x="13213" y="1531"/>
                  <a:pt x="13213" y="1531"/>
                  <a:pt x="12807" y="1020"/>
                </a:cubicBezTo>
                <a:cubicBezTo>
                  <a:pt x="12807" y="9071"/>
                  <a:pt x="12807" y="9071"/>
                  <a:pt x="12807" y="9071"/>
                </a:cubicBezTo>
                <a:cubicBezTo>
                  <a:pt x="12807" y="12076"/>
                  <a:pt x="11589" y="14060"/>
                  <a:pt x="10011" y="15080"/>
                </a:cubicBezTo>
                <a:cubicBezTo>
                  <a:pt x="8027" y="16044"/>
                  <a:pt x="5592" y="15591"/>
                  <a:pt x="4780" y="13039"/>
                </a:cubicBezTo>
                <a:cubicBezTo>
                  <a:pt x="4058" y="11055"/>
                  <a:pt x="5186" y="8050"/>
                  <a:pt x="7215" y="6520"/>
                </a:cubicBezTo>
                <a:cubicBezTo>
                  <a:pt x="8433" y="6009"/>
                  <a:pt x="9605" y="6009"/>
                  <a:pt x="10823" y="6520"/>
                </a:cubicBezTo>
                <a:cubicBezTo>
                  <a:pt x="10823" y="0"/>
                  <a:pt x="10823" y="0"/>
                  <a:pt x="10823" y="0"/>
                </a:cubicBezTo>
                <a:cubicBezTo>
                  <a:pt x="10011" y="0"/>
                  <a:pt x="9605" y="0"/>
                  <a:pt x="8838" y="0"/>
                </a:cubicBezTo>
                <a:cubicBezTo>
                  <a:pt x="4058" y="0"/>
                  <a:pt x="0" y="4535"/>
                  <a:pt x="0" y="10545"/>
                </a:cubicBezTo>
                <a:cubicBezTo>
                  <a:pt x="0" y="16611"/>
                  <a:pt x="4058" y="21600"/>
                  <a:pt x="8838" y="21600"/>
                </a:cubicBezTo>
                <a:cubicBezTo>
                  <a:pt x="13618" y="21600"/>
                  <a:pt x="17181" y="16611"/>
                  <a:pt x="17181" y="10545"/>
                </a:cubicBezTo>
                <a:cubicBezTo>
                  <a:pt x="17181" y="10035"/>
                  <a:pt x="17181" y="9524"/>
                  <a:pt x="17181" y="952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2" name="Shape 2072"/>
          <p:cNvSpPr/>
          <p:nvPr/>
        </p:nvSpPr>
        <p:spPr>
          <a:xfrm>
            <a:off x="8787571" y="3263584"/>
            <a:ext cx="346939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777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14791" y="10203"/>
                </a:moveTo>
                <a:lnTo>
                  <a:pt x="14791" y="10616"/>
                </a:lnTo>
                <a:cubicBezTo>
                  <a:pt x="14791" y="13466"/>
                  <a:pt x="12762" y="15074"/>
                  <a:pt x="10372" y="15074"/>
                </a:cubicBezTo>
                <a:cubicBezTo>
                  <a:pt x="7982" y="15074"/>
                  <a:pt x="5997" y="13466"/>
                  <a:pt x="5997" y="10616"/>
                </a:cubicBezTo>
                <a:cubicBezTo>
                  <a:pt x="5997" y="8180"/>
                  <a:pt x="7982" y="6158"/>
                  <a:pt x="10372" y="6158"/>
                </a:cubicBezTo>
                <a:cubicBezTo>
                  <a:pt x="10777" y="6158"/>
                  <a:pt x="11183" y="6158"/>
                  <a:pt x="11183" y="6572"/>
                </a:cubicBezTo>
                <a:cubicBezTo>
                  <a:pt x="11183" y="9008"/>
                  <a:pt x="11183" y="9008"/>
                  <a:pt x="11183" y="9008"/>
                </a:cubicBezTo>
                <a:cubicBezTo>
                  <a:pt x="10777" y="8594"/>
                  <a:pt x="10011" y="9008"/>
                  <a:pt x="9605" y="9008"/>
                </a:cubicBezTo>
                <a:cubicBezTo>
                  <a:pt x="8387" y="9789"/>
                  <a:pt x="7982" y="10616"/>
                  <a:pt x="8387" y="11857"/>
                </a:cubicBezTo>
                <a:cubicBezTo>
                  <a:pt x="8793" y="12638"/>
                  <a:pt x="10011" y="13052"/>
                  <a:pt x="11183" y="12638"/>
                </a:cubicBezTo>
                <a:cubicBezTo>
                  <a:pt x="11589" y="12271"/>
                  <a:pt x="12401" y="11443"/>
                  <a:pt x="12401" y="10203"/>
                </a:cubicBezTo>
                <a:cubicBezTo>
                  <a:pt x="12401" y="6940"/>
                  <a:pt x="12401" y="6940"/>
                  <a:pt x="12401" y="6940"/>
                </a:cubicBezTo>
                <a:lnTo>
                  <a:pt x="12762" y="6940"/>
                </a:lnTo>
                <a:cubicBezTo>
                  <a:pt x="13573" y="7353"/>
                  <a:pt x="14791" y="8180"/>
                  <a:pt x="15963" y="8180"/>
                </a:cubicBezTo>
                <a:cubicBezTo>
                  <a:pt x="16775" y="8180"/>
                  <a:pt x="15963" y="9789"/>
                  <a:pt x="14791" y="1020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3" name="Shape 2073"/>
          <p:cNvSpPr/>
          <p:nvPr/>
        </p:nvSpPr>
        <p:spPr>
          <a:xfrm>
            <a:off x="2371691" y="3987484"/>
            <a:ext cx="269480" cy="3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8" h="21600" extrusionOk="0">
                <a:moveTo>
                  <a:pt x="19271" y="3823"/>
                </a:moveTo>
                <a:cubicBezTo>
                  <a:pt x="19271" y="2533"/>
                  <a:pt x="17418" y="2533"/>
                  <a:pt x="17418" y="2533"/>
                </a:cubicBezTo>
                <a:cubicBezTo>
                  <a:pt x="11753" y="2150"/>
                  <a:pt x="11753" y="2150"/>
                  <a:pt x="11753" y="2150"/>
                </a:cubicBezTo>
                <a:cubicBezTo>
                  <a:pt x="11753" y="2150"/>
                  <a:pt x="11753" y="860"/>
                  <a:pt x="10800" y="430"/>
                </a:cubicBezTo>
                <a:cubicBezTo>
                  <a:pt x="9371" y="0"/>
                  <a:pt x="8471" y="0"/>
                  <a:pt x="7518" y="0"/>
                </a:cubicBezTo>
                <a:cubicBezTo>
                  <a:pt x="6565" y="0"/>
                  <a:pt x="6565" y="1290"/>
                  <a:pt x="6565" y="2150"/>
                </a:cubicBezTo>
                <a:cubicBezTo>
                  <a:pt x="6565" y="2963"/>
                  <a:pt x="6565" y="4253"/>
                  <a:pt x="6565" y="4683"/>
                </a:cubicBezTo>
                <a:cubicBezTo>
                  <a:pt x="6565" y="5926"/>
                  <a:pt x="6141" y="6356"/>
                  <a:pt x="4235" y="6356"/>
                </a:cubicBezTo>
                <a:cubicBezTo>
                  <a:pt x="1429" y="6356"/>
                  <a:pt x="1429" y="6356"/>
                  <a:pt x="1429" y="6356"/>
                </a:cubicBezTo>
                <a:cubicBezTo>
                  <a:pt x="529" y="6356"/>
                  <a:pt x="0" y="6356"/>
                  <a:pt x="0" y="7216"/>
                </a:cubicBezTo>
                <a:cubicBezTo>
                  <a:pt x="0" y="7598"/>
                  <a:pt x="953" y="13142"/>
                  <a:pt x="2382" y="14432"/>
                </a:cubicBezTo>
                <a:cubicBezTo>
                  <a:pt x="3335" y="14814"/>
                  <a:pt x="7994" y="15244"/>
                  <a:pt x="8947" y="15244"/>
                </a:cubicBezTo>
                <a:cubicBezTo>
                  <a:pt x="9847" y="15244"/>
                  <a:pt x="9371" y="12712"/>
                  <a:pt x="9847" y="12712"/>
                </a:cubicBezTo>
                <a:cubicBezTo>
                  <a:pt x="10324" y="12712"/>
                  <a:pt x="10324" y="14432"/>
                  <a:pt x="12229" y="14814"/>
                </a:cubicBezTo>
                <a:cubicBezTo>
                  <a:pt x="13606" y="14814"/>
                  <a:pt x="15988" y="14814"/>
                  <a:pt x="15988" y="16104"/>
                </a:cubicBezTo>
                <a:cubicBezTo>
                  <a:pt x="15988" y="17347"/>
                  <a:pt x="16412" y="19067"/>
                  <a:pt x="15512" y="19067"/>
                </a:cubicBezTo>
                <a:cubicBezTo>
                  <a:pt x="13129" y="19497"/>
                  <a:pt x="13129" y="19497"/>
                  <a:pt x="13129" y="19497"/>
                </a:cubicBezTo>
                <a:cubicBezTo>
                  <a:pt x="11276" y="19067"/>
                  <a:pt x="11753" y="17777"/>
                  <a:pt x="12653" y="17777"/>
                </a:cubicBezTo>
                <a:cubicBezTo>
                  <a:pt x="13129" y="17777"/>
                  <a:pt x="13606" y="17777"/>
                  <a:pt x="13606" y="17777"/>
                </a:cubicBezTo>
                <a:cubicBezTo>
                  <a:pt x="13606" y="16104"/>
                  <a:pt x="13606" y="16104"/>
                  <a:pt x="13606" y="16104"/>
                </a:cubicBezTo>
                <a:cubicBezTo>
                  <a:pt x="13606" y="16104"/>
                  <a:pt x="10324" y="15674"/>
                  <a:pt x="9847" y="17777"/>
                </a:cubicBezTo>
                <a:cubicBezTo>
                  <a:pt x="9847" y="19927"/>
                  <a:pt x="10324" y="20740"/>
                  <a:pt x="10324" y="20740"/>
                </a:cubicBezTo>
                <a:cubicBezTo>
                  <a:pt x="10800" y="21170"/>
                  <a:pt x="11276" y="21600"/>
                  <a:pt x="15512" y="21600"/>
                </a:cubicBezTo>
                <a:cubicBezTo>
                  <a:pt x="21600" y="21600"/>
                  <a:pt x="19271" y="5496"/>
                  <a:pt x="19271" y="3823"/>
                </a:cubicBezTo>
                <a:close/>
                <a:moveTo>
                  <a:pt x="16888" y="11039"/>
                </a:moveTo>
                <a:cubicBezTo>
                  <a:pt x="16888" y="11469"/>
                  <a:pt x="15988" y="10609"/>
                  <a:pt x="15035" y="10609"/>
                </a:cubicBezTo>
                <a:cubicBezTo>
                  <a:pt x="14082" y="10609"/>
                  <a:pt x="13129" y="11039"/>
                  <a:pt x="13129" y="11039"/>
                </a:cubicBezTo>
                <a:cubicBezTo>
                  <a:pt x="12653" y="10609"/>
                  <a:pt x="13129" y="8458"/>
                  <a:pt x="15035" y="8458"/>
                </a:cubicBezTo>
                <a:cubicBezTo>
                  <a:pt x="16412" y="8458"/>
                  <a:pt x="17418" y="11039"/>
                  <a:pt x="16888" y="110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4" name="Shape 2074"/>
          <p:cNvSpPr/>
          <p:nvPr/>
        </p:nvSpPr>
        <p:spPr>
          <a:xfrm>
            <a:off x="2371691" y="3993834"/>
            <a:ext cx="56445" cy="56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170"/>
                </a:moveTo>
                <a:cubicBezTo>
                  <a:pt x="21600" y="16740"/>
                  <a:pt x="21600" y="0"/>
                  <a:pt x="2160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14580" y="21600"/>
                  <a:pt x="19170" y="21600"/>
                </a:cubicBezTo>
                <a:cubicBezTo>
                  <a:pt x="21600" y="21600"/>
                  <a:pt x="21600" y="21600"/>
                  <a:pt x="21600" y="1917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5" name="Shape 2075"/>
          <p:cNvSpPr/>
          <p:nvPr/>
        </p:nvSpPr>
        <p:spPr>
          <a:xfrm>
            <a:off x="4483859" y="2546034"/>
            <a:ext cx="346147" cy="3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3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683"/>
                  <a:pt x="4825" y="21600"/>
                  <a:pt x="10823" y="21600"/>
                </a:cubicBezTo>
                <a:cubicBezTo>
                  <a:pt x="16775" y="21600"/>
                  <a:pt x="21600" y="16683"/>
                  <a:pt x="21600" y="10616"/>
                </a:cubicBezTo>
                <a:cubicBezTo>
                  <a:pt x="21600" y="4917"/>
                  <a:pt x="16775" y="0"/>
                  <a:pt x="10823" y="0"/>
                </a:cubicBezTo>
                <a:close/>
                <a:moveTo>
                  <a:pt x="15603" y="8594"/>
                </a:moveTo>
                <a:cubicBezTo>
                  <a:pt x="15197" y="11811"/>
                  <a:pt x="11995" y="14660"/>
                  <a:pt x="11228" y="15534"/>
                </a:cubicBezTo>
                <a:cubicBezTo>
                  <a:pt x="10011" y="15901"/>
                  <a:pt x="9244" y="15074"/>
                  <a:pt x="8793" y="14660"/>
                </a:cubicBezTo>
                <a:cubicBezTo>
                  <a:pt x="8433" y="13833"/>
                  <a:pt x="7621" y="9375"/>
                  <a:pt x="7215" y="8962"/>
                </a:cubicBezTo>
                <a:cubicBezTo>
                  <a:pt x="6809" y="8962"/>
                  <a:pt x="6043" y="9375"/>
                  <a:pt x="6043" y="9375"/>
                </a:cubicBezTo>
                <a:cubicBezTo>
                  <a:pt x="5592" y="8962"/>
                  <a:pt x="5592" y="8962"/>
                  <a:pt x="5592" y="8962"/>
                </a:cubicBezTo>
                <a:cubicBezTo>
                  <a:pt x="5592" y="8962"/>
                  <a:pt x="7215" y="6940"/>
                  <a:pt x="8793" y="6526"/>
                </a:cubicBezTo>
                <a:cubicBezTo>
                  <a:pt x="10011" y="6158"/>
                  <a:pt x="10011" y="8594"/>
                  <a:pt x="10417" y="10203"/>
                </a:cubicBezTo>
                <a:cubicBezTo>
                  <a:pt x="10823" y="11397"/>
                  <a:pt x="10823" y="12225"/>
                  <a:pt x="11228" y="12225"/>
                </a:cubicBezTo>
                <a:cubicBezTo>
                  <a:pt x="11634" y="12225"/>
                  <a:pt x="11995" y="11397"/>
                  <a:pt x="12807" y="10203"/>
                </a:cubicBezTo>
                <a:cubicBezTo>
                  <a:pt x="13213" y="9375"/>
                  <a:pt x="12401" y="8180"/>
                  <a:pt x="11634" y="8962"/>
                </a:cubicBezTo>
                <a:cubicBezTo>
                  <a:pt x="11995" y="6158"/>
                  <a:pt x="16414" y="5331"/>
                  <a:pt x="15603" y="859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6" name="Shape 2076"/>
          <p:cNvSpPr/>
          <p:nvPr/>
        </p:nvSpPr>
        <p:spPr>
          <a:xfrm>
            <a:off x="3048759" y="2546034"/>
            <a:ext cx="346937" cy="3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683"/>
                  <a:pt x="4790" y="21600"/>
                  <a:pt x="10800" y="21600"/>
                </a:cubicBezTo>
                <a:cubicBezTo>
                  <a:pt x="16810" y="21600"/>
                  <a:pt x="21600" y="16683"/>
                  <a:pt x="21600" y="10616"/>
                </a:cubicBezTo>
                <a:cubicBezTo>
                  <a:pt x="21600" y="4917"/>
                  <a:pt x="16810" y="0"/>
                  <a:pt x="10800" y="0"/>
                </a:cubicBezTo>
                <a:close/>
                <a:moveTo>
                  <a:pt x="7998" y="13052"/>
                </a:moveTo>
                <a:cubicBezTo>
                  <a:pt x="6778" y="13052"/>
                  <a:pt x="5603" y="12225"/>
                  <a:pt x="5603" y="10616"/>
                </a:cubicBezTo>
                <a:cubicBezTo>
                  <a:pt x="5603" y="9375"/>
                  <a:pt x="6778" y="8594"/>
                  <a:pt x="7998" y="8594"/>
                </a:cubicBezTo>
                <a:cubicBezTo>
                  <a:pt x="9173" y="8594"/>
                  <a:pt x="9987" y="9375"/>
                  <a:pt x="9987" y="10616"/>
                </a:cubicBezTo>
                <a:cubicBezTo>
                  <a:pt x="9987" y="12225"/>
                  <a:pt x="9173" y="13052"/>
                  <a:pt x="7998" y="13052"/>
                </a:cubicBezTo>
                <a:close/>
                <a:moveTo>
                  <a:pt x="13556" y="13052"/>
                </a:moveTo>
                <a:cubicBezTo>
                  <a:pt x="12427" y="13052"/>
                  <a:pt x="11568" y="12225"/>
                  <a:pt x="11568" y="10616"/>
                </a:cubicBezTo>
                <a:cubicBezTo>
                  <a:pt x="11568" y="9375"/>
                  <a:pt x="12427" y="8594"/>
                  <a:pt x="13556" y="8594"/>
                </a:cubicBezTo>
                <a:cubicBezTo>
                  <a:pt x="14822" y="8594"/>
                  <a:pt x="15997" y="9375"/>
                  <a:pt x="15997" y="10616"/>
                </a:cubicBezTo>
                <a:cubicBezTo>
                  <a:pt x="15997" y="12225"/>
                  <a:pt x="14822" y="13052"/>
                  <a:pt x="13556" y="1305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7" name="Shape 2077"/>
          <p:cNvSpPr/>
          <p:nvPr/>
        </p:nvSpPr>
        <p:spPr>
          <a:xfrm>
            <a:off x="3080509" y="4006534"/>
            <a:ext cx="283436" cy="285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29" y="8683"/>
                </a:moveTo>
                <a:cubicBezTo>
                  <a:pt x="4929" y="6730"/>
                  <a:pt x="5372" y="5264"/>
                  <a:pt x="7366" y="4776"/>
                </a:cubicBezTo>
                <a:cubicBezTo>
                  <a:pt x="7865" y="4776"/>
                  <a:pt x="9305" y="4776"/>
                  <a:pt x="10302" y="4776"/>
                </a:cubicBezTo>
                <a:cubicBezTo>
                  <a:pt x="10302" y="8141"/>
                  <a:pt x="10302" y="8141"/>
                  <a:pt x="10302" y="8141"/>
                </a:cubicBezTo>
                <a:cubicBezTo>
                  <a:pt x="10302" y="8683"/>
                  <a:pt x="10800" y="8683"/>
                  <a:pt x="10800" y="8683"/>
                </a:cubicBezTo>
                <a:cubicBezTo>
                  <a:pt x="10800" y="8683"/>
                  <a:pt x="10800" y="8683"/>
                  <a:pt x="10800" y="8141"/>
                </a:cubicBezTo>
                <a:cubicBezTo>
                  <a:pt x="19606" y="0"/>
                  <a:pt x="19606" y="0"/>
                  <a:pt x="19606" y="0"/>
                </a:cubicBezTo>
                <a:cubicBezTo>
                  <a:pt x="13735" y="0"/>
                  <a:pt x="13735" y="0"/>
                  <a:pt x="13735" y="0"/>
                </a:cubicBezTo>
                <a:cubicBezTo>
                  <a:pt x="7366" y="0"/>
                  <a:pt x="7366" y="0"/>
                  <a:pt x="7366" y="0"/>
                </a:cubicBezTo>
                <a:cubicBezTo>
                  <a:pt x="2437" y="0"/>
                  <a:pt x="0" y="2876"/>
                  <a:pt x="0" y="8141"/>
                </a:cubicBezTo>
                <a:cubicBezTo>
                  <a:pt x="0" y="19212"/>
                  <a:pt x="0" y="19212"/>
                  <a:pt x="0" y="19212"/>
                </a:cubicBezTo>
                <a:cubicBezTo>
                  <a:pt x="4929" y="14436"/>
                  <a:pt x="4929" y="14436"/>
                  <a:pt x="4929" y="14436"/>
                </a:cubicBezTo>
                <a:lnTo>
                  <a:pt x="4929" y="8683"/>
                </a:lnTo>
                <a:close/>
                <a:moveTo>
                  <a:pt x="16671" y="7164"/>
                </a:moveTo>
                <a:cubicBezTo>
                  <a:pt x="16671" y="12971"/>
                  <a:pt x="16671" y="12971"/>
                  <a:pt x="16671" y="12971"/>
                </a:cubicBezTo>
                <a:cubicBezTo>
                  <a:pt x="16671" y="14925"/>
                  <a:pt x="16228" y="16336"/>
                  <a:pt x="14178" y="16824"/>
                </a:cubicBezTo>
                <a:cubicBezTo>
                  <a:pt x="13735" y="16824"/>
                  <a:pt x="12240" y="16824"/>
                  <a:pt x="11243" y="16824"/>
                </a:cubicBezTo>
                <a:cubicBezTo>
                  <a:pt x="11243" y="13459"/>
                  <a:pt x="11243" y="13459"/>
                  <a:pt x="11243" y="13459"/>
                </a:cubicBezTo>
                <a:cubicBezTo>
                  <a:pt x="11243" y="12971"/>
                  <a:pt x="10800" y="12971"/>
                  <a:pt x="10800" y="12971"/>
                </a:cubicBezTo>
                <a:cubicBezTo>
                  <a:pt x="1938" y="21600"/>
                  <a:pt x="1938" y="21600"/>
                  <a:pt x="1938" y="21600"/>
                </a:cubicBezTo>
                <a:cubicBezTo>
                  <a:pt x="7865" y="21600"/>
                  <a:pt x="7865" y="21600"/>
                  <a:pt x="7865" y="21600"/>
                </a:cubicBezTo>
                <a:cubicBezTo>
                  <a:pt x="14178" y="21600"/>
                  <a:pt x="14178" y="21600"/>
                  <a:pt x="14178" y="21600"/>
                </a:cubicBezTo>
                <a:cubicBezTo>
                  <a:pt x="19163" y="21600"/>
                  <a:pt x="21600" y="18724"/>
                  <a:pt x="21600" y="13459"/>
                </a:cubicBezTo>
                <a:cubicBezTo>
                  <a:pt x="21600" y="2388"/>
                  <a:pt x="21600" y="2388"/>
                  <a:pt x="21600" y="2388"/>
                </a:cubicBezTo>
                <a:lnTo>
                  <a:pt x="16671" y="716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8" name="Shape 2078"/>
          <p:cNvSpPr/>
          <p:nvPr/>
        </p:nvSpPr>
        <p:spPr>
          <a:xfrm>
            <a:off x="10949545" y="3268446"/>
            <a:ext cx="327486" cy="329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32" h="19849" extrusionOk="0">
                <a:moveTo>
                  <a:pt x="17555" y="13223"/>
                </a:moveTo>
                <a:cubicBezTo>
                  <a:pt x="16813" y="12441"/>
                  <a:pt x="15635" y="12441"/>
                  <a:pt x="14893" y="13614"/>
                </a:cubicBezTo>
                <a:cubicBezTo>
                  <a:pt x="14500" y="14397"/>
                  <a:pt x="10267" y="19395"/>
                  <a:pt x="3285" y="17482"/>
                </a:cubicBezTo>
                <a:cubicBezTo>
                  <a:pt x="3678" y="17482"/>
                  <a:pt x="4027" y="17830"/>
                  <a:pt x="4027" y="17830"/>
                </a:cubicBezTo>
                <a:cubicBezTo>
                  <a:pt x="8696" y="21307"/>
                  <a:pt x="14893" y="20134"/>
                  <a:pt x="17947" y="15527"/>
                </a:cubicBezTo>
                <a:cubicBezTo>
                  <a:pt x="18733" y="14788"/>
                  <a:pt x="18340" y="13614"/>
                  <a:pt x="17555" y="13223"/>
                </a:cubicBezTo>
                <a:close/>
                <a:moveTo>
                  <a:pt x="4420" y="12441"/>
                </a:moveTo>
                <a:cubicBezTo>
                  <a:pt x="3678" y="11659"/>
                  <a:pt x="1365" y="5531"/>
                  <a:pt x="6776" y="533"/>
                </a:cubicBezTo>
                <a:cubicBezTo>
                  <a:pt x="6340" y="533"/>
                  <a:pt x="5991" y="924"/>
                  <a:pt x="5598" y="924"/>
                </a:cubicBezTo>
                <a:cubicBezTo>
                  <a:pt x="580" y="3227"/>
                  <a:pt x="-1340" y="8964"/>
                  <a:pt x="973" y="13962"/>
                </a:cubicBezTo>
                <a:cubicBezTo>
                  <a:pt x="1365" y="15179"/>
                  <a:pt x="2500" y="15179"/>
                  <a:pt x="3285" y="14788"/>
                </a:cubicBezTo>
                <a:cubicBezTo>
                  <a:pt x="4027" y="14397"/>
                  <a:pt x="4813" y="13614"/>
                  <a:pt x="4420" y="12441"/>
                </a:cubicBezTo>
                <a:close/>
                <a:moveTo>
                  <a:pt x="10616" y="98"/>
                </a:moveTo>
                <a:cubicBezTo>
                  <a:pt x="9875" y="-293"/>
                  <a:pt x="9089" y="533"/>
                  <a:pt x="9089" y="1663"/>
                </a:cubicBezTo>
                <a:cubicBezTo>
                  <a:pt x="8696" y="2836"/>
                  <a:pt x="9482" y="3618"/>
                  <a:pt x="10616" y="3618"/>
                </a:cubicBezTo>
                <a:cubicBezTo>
                  <a:pt x="11402" y="3966"/>
                  <a:pt x="17947" y="4748"/>
                  <a:pt x="19518" y="11659"/>
                </a:cubicBezTo>
                <a:cubicBezTo>
                  <a:pt x="19911" y="11311"/>
                  <a:pt x="19911" y="11311"/>
                  <a:pt x="19911" y="10920"/>
                </a:cubicBezTo>
                <a:cubicBezTo>
                  <a:pt x="20260" y="5531"/>
                  <a:pt x="16420" y="533"/>
                  <a:pt x="10616" y="98"/>
                </a:cubicBezTo>
                <a:close/>
                <a:moveTo>
                  <a:pt x="6340" y="10529"/>
                </a:moveTo>
                <a:cubicBezTo>
                  <a:pt x="6340" y="11311"/>
                  <a:pt x="6340" y="11659"/>
                  <a:pt x="6340" y="12050"/>
                </a:cubicBezTo>
                <a:cubicBezTo>
                  <a:pt x="6776" y="12050"/>
                  <a:pt x="6776" y="11659"/>
                  <a:pt x="7169" y="11311"/>
                </a:cubicBezTo>
                <a:cubicBezTo>
                  <a:pt x="7169" y="11659"/>
                  <a:pt x="7518" y="12050"/>
                  <a:pt x="7518" y="12441"/>
                </a:cubicBezTo>
                <a:lnTo>
                  <a:pt x="7169" y="12876"/>
                </a:lnTo>
                <a:cubicBezTo>
                  <a:pt x="7169" y="13223"/>
                  <a:pt x="7911" y="13614"/>
                  <a:pt x="8304" y="13614"/>
                </a:cubicBezTo>
                <a:cubicBezTo>
                  <a:pt x="9089" y="13614"/>
                  <a:pt x="9875" y="13614"/>
                  <a:pt x="9875" y="13223"/>
                </a:cubicBezTo>
                <a:cubicBezTo>
                  <a:pt x="10267" y="13614"/>
                  <a:pt x="10616" y="13614"/>
                  <a:pt x="11402" y="13614"/>
                </a:cubicBezTo>
                <a:cubicBezTo>
                  <a:pt x="12187" y="13614"/>
                  <a:pt x="12580" y="13223"/>
                  <a:pt x="12580" y="12876"/>
                </a:cubicBezTo>
                <a:cubicBezTo>
                  <a:pt x="12580" y="12876"/>
                  <a:pt x="12580" y="12441"/>
                  <a:pt x="12187" y="12441"/>
                </a:cubicBezTo>
                <a:cubicBezTo>
                  <a:pt x="12580" y="12050"/>
                  <a:pt x="12580" y="11659"/>
                  <a:pt x="12580" y="11311"/>
                </a:cubicBezTo>
                <a:cubicBezTo>
                  <a:pt x="12929" y="11659"/>
                  <a:pt x="13322" y="12050"/>
                  <a:pt x="13322" y="12050"/>
                </a:cubicBezTo>
                <a:cubicBezTo>
                  <a:pt x="13715" y="11659"/>
                  <a:pt x="13715" y="11311"/>
                  <a:pt x="13322" y="10529"/>
                </a:cubicBezTo>
                <a:cubicBezTo>
                  <a:pt x="12929" y="10138"/>
                  <a:pt x="12580" y="9746"/>
                  <a:pt x="12580" y="9355"/>
                </a:cubicBezTo>
                <a:cubicBezTo>
                  <a:pt x="12580" y="9355"/>
                  <a:pt x="12580" y="8964"/>
                  <a:pt x="12187" y="8964"/>
                </a:cubicBezTo>
                <a:cubicBezTo>
                  <a:pt x="12187" y="8616"/>
                  <a:pt x="12187" y="8616"/>
                  <a:pt x="12187" y="8616"/>
                </a:cubicBezTo>
                <a:cubicBezTo>
                  <a:pt x="12187" y="7052"/>
                  <a:pt x="11402" y="6270"/>
                  <a:pt x="9875" y="6270"/>
                </a:cubicBezTo>
                <a:cubicBezTo>
                  <a:pt x="8304" y="6270"/>
                  <a:pt x="7518" y="7052"/>
                  <a:pt x="7518" y="8616"/>
                </a:cubicBezTo>
                <a:cubicBezTo>
                  <a:pt x="7518" y="8616"/>
                  <a:pt x="7518" y="8616"/>
                  <a:pt x="7518" y="8964"/>
                </a:cubicBezTo>
                <a:lnTo>
                  <a:pt x="7169" y="9355"/>
                </a:lnTo>
                <a:cubicBezTo>
                  <a:pt x="7169" y="9746"/>
                  <a:pt x="6776" y="10138"/>
                  <a:pt x="6340" y="1052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79" name="Shape 2079"/>
          <p:cNvSpPr/>
          <p:nvPr/>
        </p:nvSpPr>
        <p:spPr>
          <a:xfrm>
            <a:off x="8780972" y="3979073"/>
            <a:ext cx="360219" cy="341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7" h="20948" extrusionOk="0">
                <a:moveTo>
                  <a:pt x="10068" y="18597"/>
                </a:moveTo>
                <a:cubicBezTo>
                  <a:pt x="10824" y="18597"/>
                  <a:pt x="10824" y="18597"/>
                  <a:pt x="10824" y="18597"/>
                </a:cubicBezTo>
                <a:cubicBezTo>
                  <a:pt x="10824" y="20948"/>
                  <a:pt x="10824" y="20948"/>
                  <a:pt x="10824" y="20948"/>
                </a:cubicBezTo>
                <a:cubicBezTo>
                  <a:pt x="17926" y="20150"/>
                  <a:pt x="21246" y="13097"/>
                  <a:pt x="20868" y="7953"/>
                </a:cubicBezTo>
                <a:cubicBezTo>
                  <a:pt x="20153" y="2852"/>
                  <a:pt x="15279" y="-652"/>
                  <a:pt x="9353" y="102"/>
                </a:cubicBezTo>
                <a:cubicBezTo>
                  <a:pt x="3722" y="900"/>
                  <a:pt x="-354" y="5602"/>
                  <a:pt x="24" y="10747"/>
                </a:cubicBezTo>
                <a:cubicBezTo>
                  <a:pt x="781" y="15049"/>
                  <a:pt x="4899" y="18597"/>
                  <a:pt x="10068" y="18597"/>
                </a:cubicBezTo>
                <a:close/>
                <a:moveTo>
                  <a:pt x="16413" y="13497"/>
                </a:moveTo>
                <a:cubicBezTo>
                  <a:pt x="14522" y="13497"/>
                  <a:pt x="14522" y="13497"/>
                  <a:pt x="14522" y="13497"/>
                </a:cubicBezTo>
                <a:cubicBezTo>
                  <a:pt x="14522" y="8352"/>
                  <a:pt x="14522" y="8352"/>
                  <a:pt x="14522" y="8352"/>
                </a:cubicBezTo>
                <a:cubicBezTo>
                  <a:pt x="14522" y="7953"/>
                  <a:pt x="14522" y="7553"/>
                  <a:pt x="14522" y="7553"/>
                </a:cubicBezTo>
                <a:lnTo>
                  <a:pt x="14186" y="7199"/>
                </a:lnTo>
                <a:cubicBezTo>
                  <a:pt x="14186" y="7199"/>
                  <a:pt x="14186" y="6799"/>
                  <a:pt x="13808" y="6799"/>
                </a:cubicBezTo>
                <a:lnTo>
                  <a:pt x="13430" y="6799"/>
                </a:lnTo>
                <a:cubicBezTo>
                  <a:pt x="12673" y="6799"/>
                  <a:pt x="12295" y="6799"/>
                  <a:pt x="11959" y="7199"/>
                </a:cubicBezTo>
                <a:cubicBezTo>
                  <a:pt x="11581" y="7553"/>
                  <a:pt x="11581" y="7953"/>
                  <a:pt x="11581" y="8352"/>
                </a:cubicBezTo>
                <a:cubicBezTo>
                  <a:pt x="11581" y="13497"/>
                  <a:pt x="11581" y="13497"/>
                  <a:pt x="11581" y="13497"/>
                </a:cubicBezTo>
                <a:cubicBezTo>
                  <a:pt x="9732" y="13497"/>
                  <a:pt x="9732" y="13497"/>
                  <a:pt x="9732" y="13497"/>
                </a:cubicBezTo>
                <a:cubicBezTo>
                  <a:pt x="9732" y="8352"/>
                  <a:pt x="9732" y="8352"/>
                  <a:pt x="9732" y="8352"/>
                </a:cubicBezTo>
                <a:cubicBezTo>
                  <a:pt x="9732" y="7953"/>
                  <a:pt x="9732" y="7553"/>
                  <a:pt x="9732" y="7553"/>
                </a:cubicBezTo>
                <a:cubicBezTo>
                  <a:pt x="9353" y="7553"/>
                  <a:pt x="9353" y="7199"/>
                  <a:pt x="9353" y="7199"/>
                </a:cubicBezTo>
                <a:cubicBezTo>
                  <a:pt x="9353" y="7199"/>
                  <a:pt x="9353" y="6799"/>
                  <a:pt x="8975" y="6799"/>
                </a:cubicBezTo>
                <a:lnTo>
                  <a:pt x="8597" y="6799"/>
                </a:lnTo>
                <a:cubicBezTo>
                  <a:pt x="8219" y="6799"/>
                  <a:pt x="7841" y="6799"/>
                  <a:pt x="7462" y="6799"/>
                </a:cubicBezTo>
                <a:cubicBezTo>
                  <a:pt x="7462" y="7199"/>
                  <a:pt x="7126" y="7199"/>
                  <a:pt x="7126" y="7553"/>
                </a:cubicBezTo>
                <a:cubicBezTo>
                  <a:pt x="6748" y="7553"/>
                  <a:pt x="6748" y="7953"/>
                  <a:pt x="6748" y="7953"/>
                </a:cubicBezTo>
                <a:cubicBezTo>
                  <a:pt x="6748" y="8352"/>
                  <a:pt x="6748" y="8352"/>
                  <a:pt x="6748" y="8352"/>
                </a:cubicBezTo>
                <a:cubicBezTo>
                  <a:pt x="6748" y="13497"/>
                  <a:pt x="6748" y="13497"/>
                  <a:pt x="6748" y="13497"/>
                </a:cubicBezTo>
                <a:cubicBezTo>
                  <a:pt x="4899" y="13497"/>
                  <a:pt x="4899" y="13497"/>
                  <a:pt x="4899" y="13497"/>
                </a:cubicBezTo>
                <a:cubicBezTo>
                  <a:pt x="4899" y="5203"/>
                  <a:pt x="4899" y="5203"/>
                  <a:pt x="4899" y="5203"/>
                </a:cubicBezTo>
                <a:cubicBezTo>
                  <a:pt x="6748" y="5203"/>
                  <a:pt x="6748" y="5203"/>
                  <a:pt x="6748" y="5203"/>
                </a:cubicBezTo>
                <a:cubicBezTo>
                  <a:pt x="6748" y="6001"/>
                  <a:pt x="6748" y="6001"/>
                  <a:pt x="6748" y="6001"/>
                </a:cubicBezTo>
                <a:cubicBezTo>
                  <a:pt x="7126" y="5203"/>
                  <a:pt x="7841" y="4848"/>
                  <a:pt x="8975" y="4848"/>
                </a:cubicBezTo>
                <a:cubicBezTo>
                  <a:pt x="9353" y="4848"/>
                  <a:pt x="9732" y="5203"/>
                  <a:pt x="10446" y="5203"/>
                </a:cubicBezTo>
                <a:cubicBezTo>
                  <a:pt x="10446" y="5602"/>
                  <a:pt x="10824" y="5602"/>
                  <a:pt x="11202" y="6001"/>
                </a:cubicBezTo>
                <a:cubicBezTo>
                  <a:pt x="11202" y="5602"/>
                  <a:pt x="11581" y="5602"/>
                  <a:pt x="11959" y="5203"/>
                </a:cubicBezTo>
                <a:cubicBezTo>
                  <a:pt x="12295" y="5203"/>
                  <a:pt x="13051" y="4848"/>
                  <a:pt x="13430" y="4848"/>
                </a:cubicBezTo>
                <a:cubicBezTo>
                  <a:pt x="13808" y="4848"/>
                  <a:pt x="14186" y="5203"/>
                  <a:pt x="14522" y="5203"/>
                </a:cubicBezTo>
                <a:cubicBezTo>
                  <a:pt x="14900" y="5203"/>
                  <a:pt x="15279" y="5203"/>
                  <a:pt x="15657" y="5602"/>
                </a:cubicBezTo>
                <a:cubicBezTo>
                  <a:pt x="15657" y="5602"/>
                  <a:pt x="16035" y="6001"/>
                  <a:pt x="16035" y="6400"/>
                </a:cubicBezTo>
                <a:cubicBezTo>
                  <a:pt x="16413" y="6799"/>
                  <a:pt x="16413" y="7199"/>
                  <a:pt x="16413" y="7553"/>
                </a:cubicBezTo>
                <a:lnTo>
                  <a:pt x="16413" y="13497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0" name="Shape 2080"/>
          <p:cNvSpPr/>
          <p:nvPr/>
        </p:nvSpPr>
        <p:spPr>
          <a:xfrm>
            <a:off x="3772659" y="3981134"/>
            <a:ext cx="333445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2" y="13052"/>
                </a:moveTo>
                <a:cubicBezTo>
                  <a:pt x="21224" y="12225"/>
                  <a:pt x="21224" y="11811"/>
                  <a:pt x="21224" y="11030"/>
                </a:cubicBezTo>
                <a:cubicBezTo>
                  <a:pt x="21224" y="5285"/>
                  <a:pt x="16623" y="414"/>
                  <a:pt x="10847" y="414"/>
                </a:cubicBezTo>
                <a:cubicBezTo>
                  <a:pt x="10377" y="414"/>
                  <a:pt x="9532" y="827"/>
                  <a:pt x="9110" y="827"/>
                </a:cubicBezTo>
                <a:cubicBezTo>
                  <a:pt x="8311" y="0"/>
                  <a:pt x="7043" y="0"/>
                  <a:pt x="5823" y="0"/>
                </a:cubicBezTo>
                <a:cubicBezTo>
                  <a:pt x="2911" y="0"/>
                  <a:pt x="0" y="2482"/>
                  <a:pt x="0" y="5699"/>
                </a:cubicBezTo>
                <a:cubicBezTo>
                  <a:pt x="0" y="6940"/>
                  <a:pt x="423" y="7721"/>
                  <a:pt x="845" y="9008"/>
                </a:cubicBezTo>
                <a:cubicBezTo>
                  <a:pt x="845" y="9375"/>
                  <a:pt x="845" y="10157"/>
                  <a:pt x="845" y="11030"/>
                </a:cubicBezTo>
                <a:cubicBezTo>
                  <a:pt x="845" y="16729"/>
                  <a:pt x="5400" y="21186"/>
                  <a:pt x="10847" y="21186"/>
                </a:cubicBezTo>
                <a:cubicBezTo>
                  <a:pt x="11645" y="21186"/>
                  <a:pt x="12021" y="21186"/>
                  <a:pt x="12913" y="21186"/>
                </a:cubicBezTo>
                <a:cubicBezTo>
                  <a:pt x="13711" y="21600"/>
                  <a:pt x="14557" y="21600"/>
                  <a:pt x="15402" y="21600"/>
                </a:cubicBezTo>
                <a:cubicBezTo>
                  <a:pt x="18736" y="21600"/>
                  <a:pt x="21600" y="19164"/>
                  <a:pt x="21600" y="15901"/>
                </a:cubicBezTo>
                <a:cubicBezTo>
                  <a:pt x="21600" y="14660"/>
                  <a:pt x="21224" y="13879"/>
                  <a:pt x="20802" y="13052"/>
                </a:cubicBezTo>
                <a:close/>
                <a:moveTo>
                  <a:pt x="16247" y="15901"/>
                </a:moveTo>
                <a:cubicBezTo>
                  <a:pt x="15824" y="16315"/>
                  <a:pt x="14979" y="17096"/>
                  <a:pt x="14134" y="17510"/>
                </a:cubicBezTo>
                <a:cubicBezTo>
                  <a:pt x="13336" y="17923"/>
                  <a:pt x="12021" y="17923"/>
                  <a:pt x="10847" y="17923"/>
                </a:cubicBezTo>
                <a:cubicBezTo>
                  <a:pt x="9532" y="17923"/>
                  <a:pt x="8311" y="17510"/>
                  <a:pt x="7043" y="17096"/>
                </a:cubicBezTo>
                <a:cubicBezTo>
                  <a:pt x="6621" y="16729"/>
                  <a:pt x="5823" y="16315"/>
                  <a:pt x="5400" y="15488"/>
                </a:cubicBezTo>
                <a:cubicBezTo>
                  <a:pt x="4977" y="15074"/>
                  <a:pt x="4977" y="14293"/>
                  <a:pt x="4977" y="13879"/>
                </a:cubicBezTo>
                <a:cubicBezTo>
                  <a:pt x="4977" y="13466"/>
                  <a:pt x="4977" y="13052"/>
                  <a:pt x="5400" y="13052"/>
                </a:cubicBezTo>
                <a:cubicBezTo>
                  <a:pt x="5400" y="12638"/>
                  <a:pt x="5823" y="12638"/>
                  <a:pt x="6245" y="12638"/>
                </a:cubicBezTo>
                <a:cubicBezTo>
                  <a:pt x="6621" y="12638"/>
                  <a:pt x="7043" y="12638"/>
                  <a:pt x="7043" y="12638"/>
                </a:cubicBezTo>
                <a:cubicBezTo>
                  <a:pt x="7466" y="13052"/>
                  <a:pt x="7889" y="13466"/>
                  <a:pt x="7889" y="13466"/>
                </a:cubicBezTo>
                <a:cubicBezTo>
                  <a:pt x="7889" y="14293"/>
                  <a:pt x="8311" y="14293"/>
                  <a:pt x="8311" y="14660"/>
                </a:cubicBezTo>
                <a:cubicBezTo>
                  <a:pt x="8734" y="15074"/>
                  <a:pt x="9110" y="15074"/>
                  <a:pt x="9110" y="15488"/>
                </a:cubicBezTo>
                <a:cubicBezTo>
                  <a:pt x="9532" y="15488"/>
                  <a:pt x="9955" y="15488"/>
                  <a:pt x="10847" y="15488"/>
                </a:cubicBezTo>
                <a:cubicBezTo>
                  <a:pt x="11645" y="15488"/>
                  <a:pt x="12443" y="15488"/>
                  <a:pt x="12913" y="15074"/>
                </a:cubicBezTo>
                <a:cubicBezTo>
                  <a:pt x="13336" y="14660"/>
                  <a:pt x="13711" y="14293"/>
                  <a:pt x="13711" y="13879"/>
                </a:cubicBezTo>
                <a:cubicBezTo>
                  <a:pt x="13711" y="13466"/>
                  <a:pt x="13336" y="13052"/>
                  <a:pt x="13336" y="12638"/>
                </a:cubicBezTo>
                <a:cubicBezTo>
                  <a:pt x="12913" y="12638"/>
                  <a:pt x="12443" y="12225"/>
                  <a:pt x="12021" y="12225"/>
                </a:cubicBezTo>
                <a:cubicBezTo>
                  <a:pt x="11645" y="12225"/>
                  <a:pt x="11223" y="11811"/>
                  <a:pt x="10377" y="11811"/>
                </a:cubicBezTo>
                <a:cubicBezTo>
                  <a:pt x="9110" y="11443"/>
                  <a:pt x="8311" y="11443"/>
                  <a:pt x="7466" y="11030"/>
                </a:cubicBezTo>
                <a:cubicBezTo>
                  <a:pt x="6621" y="10616"/>
                  <a:pt x="6245" y="10157"/>
                  <a:pt x="5823" y="9789"/>
                </a:cubicBezTo>
                <a:cubicBezTo>
                  <a:pt x="5400" y="9008"/>
                  <a:pt x="4977" y="8548"/>
                  <a:pt x="4977" y="7721"/>
                </a:cubicBezTo>
                <a:cubicBezTo>
                  <a:pt x="4977" y="6940"/>
                  <a:pt x="5400" y="6112"/>
                  <a:pt x="5823" y="5285"/>
                </a:cubicBezTo>
                <a:cubicBezTo>
                  <a:pt x="6245" y="4917"/>
                  <a:pt x="7043" y="4504"/>
                  <a:pt x="7889" y="4090"/>
                </a:cubicBezTo>
                <a:cubicBezTo>
                  <a:pt x="8734" y="3677"/>
                  <a:pt x="9532" y="3677"/>
                  <a:pt x="10847" y="3677"/>
                </a:cubicBezTo>
                <a:cubicBezTo>
                  <a:pt x="11645" y="3677"/>
                  <a:pt x="12443" y="3677"/>
                  <a:pt x="13336" y="4090"/>
                </a:cubicBezTo>
                <a:cubicBezTo>
                  <a:pt x="13711" y="4090"/>
                  <a:pt x="14557" y="4504"/>
                  <a:pt x="14979" y="4917"/>
                </a:cubicBezTo>
                <a:cubicBezTo>
                  <a:pt x="15402" y="5285"/>
                  <a:pt x="15824" y="5699"/>
                  <a:pt x="15824" y="6112"/>
                </a:cubicBezTo>
                <a:cubicBezTo>
                  <a:pt x="16247" y="6526"/>
                  <a:pt x="16247" y="6526"/>
                  <a:pt x="16247" y="6940"/>
                </a:cubicBezTo>
                <a:cubicBezTo>
                  <a:pt x="16247" y="7353"/>
                  <a:pt x="16247" y="7721"/>
                  <a:pt x="15824" y="8134"/>
                </a:cubicBezTo>
                <a:cubicBezTo>
                  <a:pt x="15402" y="8548"/>
                  <a:pt x="14979" y="8548"/>
                  <a:pt x="14557" y="8548"/>
                </a:cubicBezTo>
                <a:cubicBezTo>
                  <a:pt x="14557" y="8548"/>
                  <a:pt x="14134" y="8548"/>
                  <a:pt x="13711" y="8134"/>
                </a:cubicBezTo>
                <a:cubicBezTo>
                  <a:pt x="13711" y="8134"/>
                  <a:pt x="13336" y="7721"/>
                  <a:pt x="13336" y="7353"/>
                </a:cubicBezTo>
                <a:cubicBezTo>
                  <a:pt x="12913" y="6940"/>
                  <a:pt x="12913" y="6526"/>
                  <a:pt x="12443" y="6112"/>
                </a:cubicBezTo>
                <a:cubicBezTo>
                  <a:pt x="12021" y="6112"/>
                  <a:pt x="11223" y="5699"/>
                  <a:pt x="10847" y="5699"/>
                </a:cubicBezTo>
                <a:cubicBezTo>
                  <a:pt x="9955" y="5699"/>
                  <a:pt x="9110" y="6112"/>
                  <a:pt x="8734" y="6526"/>
                </a:cubicBezTo>
                <a:cubicBezTo>
                  <a:pt x="8311" y="6526"/>
                  <a:pt x="8311" y="6940"/>
                  <a:pt x="8311" y="7353"/>
                </a:cubicBezTo>
                <a:cubicBezTo>
                  <a:pt x="8311" y="7721"/>
                  <a:pt x="8311" y="7721"/>
                  <a:pt x="8311" y="7721"/>
                </a:cubicBezTo>
                <a:cubicBezTo>
                  <a:pt x="8734" y="8134"/>
                  <a:pt x="8734" y="8134"/>
                  <a:pt x="9110" y="8548"/>
                </a:cubicBezTo>
                <a:cubicBezTo>
                  <a:pt x="9110" y="8548"/>
                  <a:pt x="9532" y="8548"/>
                  <a:pt x="9955" y="8548"/>
                </a:cubicBezTo>
                <a:cubicBezTo>
                  <a:pt x="9955" y="9008"/>
                  <a:pt x="10847" y="9008"/>
                  <a:pt x="11223" y="9008"/>
                </a:cubicBezTo>
                <a:cubicBezTo>
                  <a:pt x="12021" y="9375"/>
                  <a:pt x="12913" y="9375"/>
                  <a:pt x="13711" y="9789"/>
                </a:cubicBezTo>
                <a:cubicBezTo>
                  <a:pt x="14134" y="9789"/>
                  <a:pt x="14979" y="10157"/>
                  <a:pt x="15402" y="10616"/>
                </a:cubicBezTo>
                <a:cubicBezTo>
                  <a:pt x="15824" y="10616"/>
                  <a:pt x="16247" y="11030"/>
                  <a:pt x="16623" y="11811"/>
                </a:cubicBezTo>
                <a:cubicBezTo>
                  <a:pt x="16623" y="12225"/>
                  <a:pt x="17045" y="12638"/>
                  <a:pt x="17045" y="13466"/>
                </a:cubicBezTo>
                <a:cubicBezTo>
                  <a:pt x="17045" y="14293"/>
                  <a:pt x="16623" y="15074"/>
                  <a:pt x="16247" y="1590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1" name="Shape 2081"/>
          <p:cNvSpPr/>
          <p:nvPr/>
        </p:nvSpPr>
        <p:spPr>
          <a:xfrm>
            <a:off x="7361996" y="3987484"/>
            <a:ext cx="333445" cy="3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23" y="1290"/>
                </a:moveTo>
                <a:cubicBezTo>
                  <a:pt x="2489" y="2963"/>
                  <a:pt x="0" y="6786"/>
                  <a:pt x="0" y="10609"/>
                </a:cubicBezTo>
                <a:cubicBezTo>
                  <a:pt x="0" y="11469"/>
                  <a:pt x="0" y="12281"/>
                  <a:pt x="423" y="13142"/>
                </a:cubicBezTo>
                <a:cubicBezTo>
                  <a:pt x="9579" y="4683"/>
                  <a:pt x="9579" y="4683"/>
                  <a:pt x="9579" y="4683"/>
                </a:cubicBezTo>
                <a:cubicBezTo>
                  <a:pt x="8734" y="3393"/>
                  <a:pt x="5823" y="1290"/>
                  <a:pt x="5823" y="1290"/>
                </a:cubicBezTo>
                <a:close/>
                <a:moveTo>
                  <a:pt x="15402" y="860"/>
                </a:moveTo>
                <a:cubicBezTo>
                  <a:pt x="13758" y="0"/>
                  <a:pt x="12490" y="0"/>
                  <a:pt x="10847" y="0"/>
                </a:cubicBezTo>
                <a:cubicBezTo>
                  <a:pt x="9579" y="0"/>
                  <a:pt x="8734" y="0"/>
                  <a:pt x="7513" y="430"/>
                </a:cubicBezTo>
                <a:cubicBezTo>
                  <a:pt x="15402" y="7598"/>
                  <a:pt x="15402" y="7598"/>
                  <a:pt x="15402" y="7598"/>
                </a:cubicBezTo>
                <a:lnTo>
                  <a:pt x="15402" y="860"/>
                </a:lnTo>
                <a:close/>
                <a:moveTo>
                  <a:pt x="17045" y="1720"/>
                </a:moveTo>
                <a:cubicBezTo>
                  <a:pt x="17045" y="14432"/>
                  <a:pt x="17045" y="14432"/>
                  <a:pt x="17045" y="14432"/>
                </a:cubicBezTo>
                <a:cubicBezTo>
                  <a:pt x="20802" y="14432"/>
                  <a:pt x="20802" y="14432"/>
                  <a:pt x="20802" y="14432"/>
                </a:cubicBezTo>
                <a:cubicBezTo>
                  <a:pt x="21224" y="13142"/>
                  <a:pt x="21600" y="11851"/>
                  <a:pt x="21600" y="10609"/>
                </a:cubicBezTo>
                <a:cubicBezTo>
                  <a:pt x="21600" y="7216"/>
                  <a:pt x="19534" y="3823"/>
                  <a:pt x="17045" y="1720"/>
                </a:cubicBezTo>
                <a:close/>
                <a:moveTo>
                  <a:pt x="845" y="14814"/>
                </a:moveTo>
                <a:cubicBezTo>
                  <a:pt x="1643" y="16965"/>
                  <a:pt x="2911" y="18637"/>
                  <a:pt x="4977" y="19927"/>
                </a:cubicBezTo>
                <a:cubicBezTo>
                  <a:pt x="4977" y="11039"/>
                  <a:pt x="4977" y="11039"/>
                  <a:pt x="4977" y="11039"/>
                </a:cubicBezTo>
                <a:cubicBezTo>
                  <a:pt x="2489" y="13572"/>
                  <a:pt x="2489" y="13572"/>
                  <a:pt x="2489" y="13572"/>
                </a:cubicBezTo>
                <a:cubicBezTo>
                  <a:pt x="1643" y="14002"/>
                  <a:pt x="845" y="14814"/>
                  <a:pt x="845" y="14814"/>
                </a:cubicBezTo>
                <a:close/>
                <a:moveTo>
                  <a:pt x="6245" y="20740"/>
                </a:moveTo>
                <a:cubicBezTo>
                  <a:pt x="7513" y="21170"/>
                  <a:pt x="8734" y="21600"/>
                  <a:pt x="10002" y="21600"/>
                </a:cubicBezTo>
                <a:cubicBezTo>
                  <a:pt x="11645" y="21600"/>
                  <a:pt x="11645" y="21600"/>
                  <a:pt x="11645" y="21600"/>
                </a:cubicBezTo>
                <a:cubicBezTo>
                  <a:pt x="15402" y="21170"/>
                  <a:pt x="18313" y="19067"/>
                  <a:pt x="20379" y="16104"/>
                </a:cubicBezTo>
                <a:cubicBezTo>
                  <a:pt x="6245" y="16104"/>
                  <a:pt x="6245" y="16104"/>
                  <a:pt x="6245" y="16104"/>
                </a:cubicBezTo>
                <a:lnTo>
                  <a:pt x="6245" y="2074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2" name="Shape 2082"/>
          <p:cNvSpPr/>
          <p:nvPr/>
        </p:nvSpPr>
        <p:spPr>
          <a:xfrm>
            <a:off x="6631746" y="3333434"/>
            <a:ext cx="358846" cy="200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2" y="16102"/>
                </a:moveTo>
                <a:cubicBezTo>
                  <a:pt x="8100" y="16730"/>
                  <a:pt x="7316" y="18065"/>
                  <a:pt x="5792" y="18065"/>
                </a:cubicBezTo>
                <a:cubicBezTo>
                  <a:pt x="3876" y="18065"/>
                  <a:pt x="2308" y="15316"/>
                  <a:pt x="2308" y="11153"/>
                </a:cubicBezTo>
                <a:cubicBezTo>
                  <a:pt x="2308" y="5577"/>
                  <a:pt x="4224" y="3535"/>
                  <a:pt x="5792" y="3535"/>
                </a:cubicBezTo>
                <a:cubicBezTo>
                  <a:pt x="8100" y="3535"/>
                  <a:pt x="8492" y="6284"/>
                  <a:pt x="9232" y="9033"/>
                </a:cubicBezTo>
                <a:cubicBezTo>
                  <a:pt x="10016" y="13903"/>
                  <a:pt x="10016" y="13903"/>
                  <a:pt x="10016" y="13903"/>
                </a:cubicBezTo>
                <a:cubicBezTo>
                  <a:pt x="10800" y="18065"/>
                  <a:pt x="12368" y="21600"/>
                  <a:pt x="16592" y="21600"/>
                </a:cubicBezTo>
                <a:cubicBezTo>
                  <a:pt x="19684" y="21600"/>
                  <a:pt x="21600" y="20265"/>
                  <a:pt x="21600" y="15316"/>
                </a:cubicBezTo>
                <a:cubicBezTo>
                  <a:pt x="21600" y="11860"/>
                  <a:pt x="20424" y="9740"/>
                  <a:pt x="18508" y="9033"/>
                </a:cubicBezTo>
                <a:cubicBezTo>
                  <a:pt x="16592" y="8404"/>
                  <a:pt x="16592" y="8404"/>
                  <a:pt x="16592" y="8404"/>
                </a:cubicBezTo>
                <a:cubicBezTo>
                  <a:pt x="15808" y="7697"/>
                  <a:pt x="15416" y="6991"/>
                  <a:pt x="15416" y="5577"/>
                </a:cubicBezTo>
                <a:cubicBezTo>
                  <a:pt x="15416" y="4163"/>
                  <a:pt x="15808" y="3535"/>
                  <a:pt x="16984" y="3535"/>
                </a:cubicBezTo>
                <a:cubicBezTo>
                  <a:pt x="18116" y="3535"/>
                  <a:pt x="18900" y="4163"/>
                  <a:pt x="18900" y="6284"/>
                </a:cubicBezTo>
                <a:cubicBezTo>
                  <a:pt x="21600" y="5577"/>
                  <a:pt x="21600" y="5577"/>
                  <a:pt x="21600" y="5577"/>
                </a:cubicBezTo>
                <a:cubicBezTo>
                  <a:pt x="21208" y="1414"/>
                  <a:pt x="19684" y="0"/>
                  <a:pt x="17376" y="0"/>
                </a:cubicBezTo>
                <a:cubicBezTo>
                  <a:pt x="15068" y="0"/>
                  <a:pt x="12760" y="1414"/>
                  <a:pt x="12760" y="6284"/>
                </a:cubicBezTo>
                <a:cubicBezTo>
                  <a:pt x="12760" y="9033"/>
                  <a:pt x="13456" y="11153"/>
                  <a:pt x="15808" y="11860"/>
                </a:cubicBezTo>
                <a:cubicBezTo>
                  <a:pt x="17376" y="12567"/>
                  <a:pt x="17376" y="12567"/>
                  <a:pt x="17376" y="12567"/>
                </a:cubicBezTo>
                <a:cubicBezTo>
                  <a:pt x="18508" y="13274"/>
                  <a:pt x="18900" y="14609"/>
                  <a:pt x="18900" y="15316"/>
                </a:cubicBezTo>
                <a:cubicBezTo>
                  <a:pt x="18900" y="17437"/>
                  <a:pt x="18116" y="18065"/>
                  <a:pt x="16592" y="18065"/>
                </a:cubicBezTo>
                <a:cubicBezTo>
                  <a:pt x="13892" y="18065"/>
                  <a:pt x="12760" y="15316"/>
                  <a:pt x="12368" y="12567"/>
                </a:cubicBezTo>
                <a:cubicBezTo>
                  <a:pt x="11148" y="7697"/>
                  <a:pt x="11148" y="7697"/>
                  <a:pt x="11148" y="7697"/>
                </a:cubicBezTo>
                <a:cubicBezTo>
                  <a:pt x="10408" y="2121"/>
                  <a:pt x="9232" y="0"/>
                  <a:pt x="5792" y="0"/>
                </a:cubicBezTo>
                <a:cubicBezTo>
                  <a:pt x="2700" y="0"/>
                  <a:pt x="0" y="4163"/>
                  <a:pt x="0" y="11153"/>
                </a:cubicBezTo>
                <a:cubicBezTo>
                  <a:pt x="0" y="18065"/>
                  <a:pt x="2700" y="21600"/>
                  <a:pt x="5792" y="21600"/>
                </a:cubicBezTo>
                <a:cubicBezTo>
                  <a:pt x="7708" y="21600"/>
                  <a:pt x="8840" y="20265"/>
                  <a:pt x="9232" y="19558"/>
                </a:cubicBezTo>
                <a:lnTo>
                  <a:pt x="8492" y="16102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3" name="Shape 2083"/>
          <p:cNvSpPr/>
          <p:nvPr/>
        </p:nvSpPr>
        <p:spPr>
          <a:xfrm>
            <a:off x="7355646" y="3263584"/>
            <a:ext cx="346146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5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845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845" y="0"/>
                </a:cubicBezTo>
                <a:close/>
                <a:moveTo>
                  <a:pt x="13647" y="13925"/>
                </a:moveTo>
                <a:cubicBezTo>
                  <a:pt x="11613" y="13925"/>
                  <a:pt x="10845" y="13052"/>
                  <a:pt x="10393" y="11857"/>
                </a:cubicBezTo>
                <a:cubicBezTo>
                  <a:pt x="10032" y="10203"/>
                  <a:pt x="10032" y="10203"/>
                  <a:pt x="10032" y="10203"/>
                </a:cubicBezTo>
                <a:cubicBezTo>
                  <a:pt x="9625" y="9421"/>
                  <a:pt x="9218" y="8594"/>
                  <a:pt x="8405" y="8594"/>
                </a:cubicBezTo>
                <a:cubicBezTo>
                  <a:pt x="7637" y="8594"/>
                  <a:pt x="6417" y="9421"/>
                  <a:pt x="6417" y="11030"/>
                </a:cubicBezTo>
                <a:cubicBezTo>
                  <a:pt x="6417" y="12271"/>
                  <a:pt x="7185" y="13052"/>
                  <a:pt x="7998" y="13052"/>
                </a:cubicBezTo>
                <a:cubicBezTo>
                  <a:pt x="8812" y="13052"/>
                  <a:pt x="9218" y="12638"/>
                  <a:pt x="9625" y="12271"/>
                </a:cubicBezTo>
                <a:cubicBezTo>
                  <a:pt x="10032" y="13466"/>
                  <a:pt x="10032" y="13466"/>
                  <a:pt x="10032" y="13466"/>
                </a:cubicBezTo>
                <a:cubicBezTo>
                  <a:pt x="9625" y="13466"/>
                  <a:pt x="9218" y="13925"/>
                  <a:pt x="7998" y="13925"/>
                </a:cubicBezTo>
                <a:cubicBezTo>
                  <a:pt x="6823" y="13925"/>
                  <a:pt x="5197" y="13052"/>
                  <a:pt x="5197" y="11030"/>
                </a:cubicBezTo>
                <a:cubicBezTo>
                  <a:pt x="5197" y="9008"/>
                  <a:pt x="6823" y="7353"/>
                  <a:pt x="7998" y="7353"/>
                </a:cubicBezTo>
                <a:cubicBezTo>
                  <a:pt x="10032" y="7353"/>
                  <a:pt x="10393" y="8180"/>
                  <a:pt x="11252" y="9789"/>
                </a:cubicBezTo>
                <a:cubicBezTo>
                  <a:pt x="11613" y="11443"/>
                  <a:pt x="11613" y="11443"/>
                  <a:pt x="11613" y="11443"/>
                </a:cubicBezTo>
                <a:cubicBezTo>
                  <a:pt x="12020" y="12271"/>
                  <a:pt x="12427" y="13052"/>
                  <a:pt x="14008" y="13052"/>
                </a:cubicBezTo>
                <a:cubicBezTo>
                  <a:pt x="14822" y="13052"/>
                  <a:pt x="15228" y="12638"/>
                  <a:pt x="15228" y="12271"/>
                </a:cubicBezTo>
                <a:cubicBezTo>
                  <a:pt x="15228" y="11857"/>
                  <a:pt x="14822" y="11443"/>
                  <a:pt x="14415" y="11443"/>
                </a:cubicBezTo>
                <a:cubicBezTo>
                  <a:pt x="13240" y="11030"/>
                  <a:pt x="13240" y="11030"/>
                  <a:pt x="13240" y="11030"/>
                </a:cubicBezTo>
                <a:cubicBezTo>
                  <a:pt x="12427" y="11030"/>
                  <a:pt x="12020" y="10203"/>
                  <a:pt x="12020" y="9421"/>
                </a:cubicBezTo>
                <a:cubicBezTo>
                  <a:pt x="12020" y="8180"/>
                  <a:pt x="13240" y="7353"/>
                  <a:pt x="14415" y="7353"/>
                </a:cubicBezTo>
                <a:cubicBezTo>
                  <a:pt x="15635" y="7353"/>
                  <a:pt x="16403" y="8180"/>
                  <a:pt x="16403" y="9421"/>
                </a:cubicBezTo>
                <a:cubicBezTo>
                  <a:pt x="15228" y="9421"/>
                  <a:pt x="15228" y="9421"/>
                  <a:pt x="15228" y="9421"/>
                </a:cubicBezTo>
                <a:cubicBezTo>
                  <a:pt x="15228" y="9008"/>
                  <a:pt x="14822" y="8594"/>
                  <a:pt x="14008" y="8594"/>
                </a:cubicBezTo>
                <a:cubicBezTo>
                  <a:pt x="13647" y="8594"/>
                  <a:pt x="13240" y="9008"/>
                  <a:pt x="13240" y="9421"/>
                </a:cubicBezTo>
                <a:cubicBezTo>
                  <a:pt x="13240" y="9789"/>
                  <a:pt x="13240" y="9789"/>
                  <a:pt x="14008" y="10203"/>
                </a:cubicBezTo>
                <a:cubicBezTo>
                  <a:pt x="14822" y="10203"/>
                  <a:pt x="14822" y="10203"/>
                  <a:pt x="14822" y="10203"/>
                </a:cubicBezTo>
                <a:cubicBezTo>
                  <a:pt x="16042" y="10616"/>
                  <a:pt x="16403" y="11030"/>
                  <a:pt x="16403" y="12271"/>
                </a:cubicBezTo>
                <a:cubicBezTo>
                  <a:pt x="16403" y="13466"/>
                  <a:pt x="15228" y="13925"/>
                  <a:pt x="13647" y="13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4" name="Shape 2084"/>
          <p:cNvSpPr/>
          <p:nvPr/>
        </p:nvSpPr>
        <p:spPr>
          <a:xfrm>
            <a:off x="5195059" y="3295334"/>
            <a:ext cx="358846" cy="276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76" y="8050"/>
                </a:moveTo>
                <a:cubicBezTo>
                  <a:pt x="13500" y="9071"/>
                  <a:pt x="13500" y="9071"/>
                  <a:pt x="13500" y="9071"/>
                </a:cubicBezTo>
                <a:cubicBezTo>
                  <a:pt x="15416" y="8050"/>
                  <a:pt x="15416" y="8050"/>
                  <a:pt x="15416" y="8050"/>
                </a:cubicBezTo>
                <a:cubicBezTo>
                  <a:pt x="15416" y="6520"/>
                  <a:pt x="15416" y="6520"/>
                  <a:pt x="15416" y="6520"/>
                </a:cubicBezTo>
                <a:cubicBezTo>
                  <a:pt x="15416" y="3005"/>
                  <a:pt x="13500" y="0"/>
                  <a:pt x="10800" y="0"/>
                </a:cubicBezTo>
                <a:cubicBezTo>
                  <a:pt x="8100" y="0"/>
                  <a:pt x="5748" y="3005"/>
                  <a:pt x="5748" y="6520"/>
                </a:cubicBezTo>
                <a:cubicBezTo>
                  <a:pt x="5748" y="15080"/>
                  <a:pt x="5748" y="15080"/>
                  <a:pt x="5748" y="15080"/>
                </a:cubicBezTo>
                <a:cubicBezTo>
                  <a:pt x="5748" y="16044"/>
                  <a:pt x="5400" y="16611"/>
                  <a:pt x="4660" y="16611"/>
                </a:cubicBezTo>
                <a:cubicBezTo>
                  <a:pt x="4224" y="16611"/>
                  <a:pt x="3832" y="16044"/>
                  <a:pt x="3832" y="15080"/>
                </a:cubicBezTo>
                <a:cubicBezTo>
                  <a:pt x="3832" y="11565"/>
                  <a:pt x="3832" y="11565"/>
                  <a:pt x="3832" y="11565"/>
                </a:cubicBezTo>
                <a:cubicBezTo>
                  <a:pt x="0" y="11565"/>
                  <a:pt x="0" y="11565"/>
                  <a:pt x="0" y="11565"/>
                </a:cubicBezTo>
                <a:cubicBezTo>
                  <a:pt x="0" y="15080"/>
                  <a:pt x="0" y="15080"/>
                  <a:pt x="0" y="15080"/>
                </a:cubicBezTo>
                <a:cubicBezTo>
                  <a:pt x="0" y="18595"/>
                  <a:pt x="2308" y="21600"/>
                  <a:pt x="4660" y="21600"/>
                </a:cubicBezTo>
                <a:cubicBezTo>
                  <a:pt x="7360" y="21600"/>
                  <a:pt x="9668" y="18595"/>
                  <a:pt x="9668" y="15080"/>
                </a:cubicBezTo>
                <a:cubicBezTo>
                  <a:pt x="9668" y="6520"/>
                  <a:pt x="9668" y="6520"/>
                  <a:pt x="9668" y="6520"/>
                </a:cubicBezTo>
                <a:cubicBezTo>
                  <a:pt x="9668" y="5556"/>
                  <a:pt x="10016" y="5046"/>
                  <a:pt x="10800" y="5046"/>
                </a:cubicBezTo>
                <a:cubicBezTo>
                  <a:pt x="11584" y="5046"/>
                  <a:pt x="11976" y="5556"/>
                  <a:pt x="11976" y="6520"/>
                </a:cubicBezTo>
                <a:lnTo>
                  <a:pt x="11976" y="8050"/>
                </a:lnTo>
                <a:close/>
                <a:moveTo>
                  <a:pt x="17724" y="11565"/>
                </a:moveTo>
                <a:cubicBezTo>
                  <a:pt x="17724" y="15080"/>
                  <a:pt x="17724" y="15080"/>
                  <a:pt x="17724" y="15080"/>
                </a:cubicBezTo>
                <a:cubicBezTo>
                  <a:pt x="17724" y="16044"/>
                  <a:pt x="17376" y="16611"/>
                  <a:pt x="16592" y="16611"/>
                </a:cubicBezTo>
                <a:cubicBezTo>
                  <a:pt x="16200" y="16611"/>
                  <a:pt x="15416" y="16044"/>
                  <a:pt x="15416" y="15080"/>
                </a:cubicBezTo>
                <a:cubicBezTo>
                  <a:pt x="15416" y="11565"/>
                  <a:pt x="15416" y="11565"/>
                  <a:pt x="15416" y="11565"/>
                </a:cubicBezTo>
                <a:cubicBezTo>
                  <a:pt x="13500" y="12586"/>
                  <a:pt x="13500" y="12586"/>
                  <a:pt x="13500" y="12586"/>
                </a:cubicBezTo>
                <a:cubicBezTo>
                  <a:pt x="11976" y="11565"/>
                  <a:pt x="11976" y="11565"/>
                  <a:pt x="11976" y="11565"/>
                </a:cubicBezTo>
                <a:cubicBezTo>
                  <a:pt x="11976" y="15080"/>
                  <a:pt x="11976" y="15080"/>
                  <a:pt x="11976" y="15080"/>
                </a:cubicBezTo>
                <a:cubicBezTo>
                  <a:pt x="11976" y="18595"/>
                  <a:pt x="14284" y="21600"/>
                  <a:pt x="16592" y="21600"/>
                </a:cubicBezTo>
                <a:cubicBezTo>
                  <a:pt x="19292" y="21600"/>
                  <a:pt x="21600" y="18595"/>
                  <a:pt x="21600" y="15080"/>
                </a:cubicBezTo>
                <a:cubicBezTo>
                  <a:pt x="21600" y="11565"/>
                  <a:pt x="21600" y="11565"/>
                  <a:pt x="21600" y="11565"/>
                </a:cubicBezTo>
                <a:lnTo>
                  <a:pt x="17724" y="11565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5" name="Shape 2085"/>
          <p:cNvSpPr/>
          <p:nvPr/>
        </p:nvSpPr>
        <p:spPr>
          <a:xfrm>
            <a:off x="9498771" y="4031934"/>
            <a:ext cx="359811" cy="238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8" h="21037" extrusionOk="0">
                <a:moveTo>
                  <a:pt x="8547" y="9101"/>
                </a:moveTo>
                <a:cubicBezTo>
                  <a:pt x="8547" y="9101"/>
                  <a:pt x="10400" y="9101"/>
                  <a:pt x="10400" y="5704"/>
                </a:cubicBezTo>
                <a:cubicBezTo>
                  <a:pt x="10400" y="1731"/>
                  <a:pt x="8926" y="0"/>
                  <a:pt x="66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446"/>
                  <a:pt x="0" y="20446"/>
                  <a:pt x="0" y="20446"/>
                </a:cubicBezTo>
                <a:cubicBezTo>
                  <a:pt x="6695" y="20446"/>
                  <a:pt x="6695" y="20446"/>
                  <a:pt x="6695" y="20446"/>
                </a:cubicBezTo>
                <a:cubicBezTo>
                  <a:pt x="6695" y="20446"/>
                  <a:pt x="10779" y="21023"/>
                  <a:pt x="10779" y="14229"/>
                </a:cubicBezTo>
                <a:cubicBezTo>
                  <a:pt x="10779" y="14229"/>
                  <a:pt x="11158" y="9101"/>
                  <a:pt x="8547" y="9101"/>
                </a:cubicBezTo>
                <a:close/>
                <a:moveTo>
                  <a:pt x="2989" y="3397"/>
                </a:moveTo>
                <a:cubicBezTo>
                  <a:pt x="6695" y="3397"/>
                  <a:pt x="6695" y="3397"/>
                  <a:pt x="6695" y="3397"/>
                </a:cubicBezTo>
                <a:cubicBezTo>
                  <a:pt x="6695" y="3397"/>
                  <a:pt x="7832" y="3397"/>
                  <a:pt x="7832" y="5704"/>
                </a:cubicBezTo>
                <a:cubicBezTo>
                  <a:pt x="7832" y="8012"/>
                  <a:pt x="7074" y="8012"/>
                  <a:pt x="6316" y="8012"/>
                </a:cubicBezTo>
                <a:cubicBezTo>
                  <a:pt x="2989" y="8012"/>
                  <a:pt x="2989" y="8012"/>
                  <a:pt x="2989" y="8012"/>
                </a:cubicBezTo>
                <a:lnTo>
                  <a:pt x="2989" y="3397"/>
                </a:lnTo>
                <a:close/>
                <a:moveTo>
                  <a:pt x="6695" y="17049"/>
                </a:moveTo>
                <a:cubicBezTo>
                  <a:pt x="2989" y="17049"/>
                  <a:pt x="2989" y="17049"/>
                  <a:pt x="2989" y="17049"/>
                </a:cubicBezTo>
                <a:cubicBezTo>
                  <a:pt x="2989" y="11409"/>
                  <a:pt x="2989" y="11409"/>
                  <a:pt x="2989" y="11409"/>
                </a:cubicBezTo>
                <a:cubicBezTo>
                  <a:pt x="6695" y="11409"/>
                  <a:pt x="6695" y="11409"/>
                  <a:pt x="6695" y="11409"/>
                </a:cubicBezTo>
                <a:cubicBezTo>
                  <a:pt x="6695" y="11409"/>
                  <a:pt x="8168" y="11409"/>
                  <a:pt x="8168" y="14229"/>
                </a:cubicBezTo>
                <a:cubicBezTo>
                  <a:pt x="8168" y="16472"/>
                  <a:pt x="7074" y="17049"/>
                  <a:pt x="6695" y="17049"/>
                </a:cubicBezTo>
                <a:close/>
                <a:moveTo>
                  <a:pt x="16421" y="5128"/>
                </a:moveTo>
                <a:cubicBezTo>
                  <a:pt x="11158" y="5128"/>
                  <a:pt x="11158" y="13075"/>
                  <a:pt x="11158" y="13075"/>
                </a:cubicBezTo>
                <a:cubicBezTo>
                  <a:pt x="11158" y="13075"/>
                  <a:pt x="11158" y="21023"/>
                  <a:pt x="16421" y="21023"/>
                </a:cubicBezTo>
                <a:cubicBezTo>
                  <a:pt x="16421" y="21023"/>
                  <a:pt x="20884" y="21600"/>
                  <a:pt x="20884" y="15383"/>
                </a:cubicBezTo>
                <a:cubicBezTo>
                  <a:pt x="18653" y="15383"/>
                  <a:pt x="18653" y="15383"/>
                  <a:pt x="18653" y="15383"/>
                </a:cubicBezTo>
                <a:cubicBezTo>
                  <a:pt x="18653" y="15383"/>
                  <a:pt x="18653" y="17626"/>
                  <a:pt x="16421" y="17626"/>
                </a:cubicBezTo>
                <a:cubicBezTo>
                  <a:pt x="16421" y="17626"/>
                  <a:pt x="14189" y="18203"/>
                  <a:pt x="14189" y="14229"/>
                </a:cubicBezTo>
                <a:cubicBezTo>
                  <a:pt x="20884" y="14229"/>
                  <a:pt x="20884" y="14229"/>
                  <a:pt x="20884" y="14229"/>
                </a:cubicBezTo>
                <a:cubicBezTo>
                  <a:pt x="20884" y="14229"/>
                  <a:pt x="21600" y="5128"/>
                  <a:pt x="16421" y="5128"/>
                </a:cubicBezTo>
                <a:close/>
                <a:moveTo>
                  <a:pt x="18274" y="11409"/>
                </a:moveTo>
                <a:cubicBezTo>
                  <a:pt x="14189" y="11409"/>
                  <a:pt x="14189" y="11409"/>
                  <a:pt x="14189" y="11409"/>
                </a:cubicBezTo>
                <a:cubicBezTo>
                  <a:pt x="14189" y="11409"/>
                  <a:pt x="14526" y="8012"/>
                  <a:pt x="16421" y="8012"/>
                </a:cubicBezTo>
                <a:cubicBezTo>
                  <a:pt x="18274" y="8012"/>
                  <a:pt x="18274" y="11409"/>
                  <a:pt x="18274" y="11409"/>
                </a:cubicBezTo>
                <a:close/>
                <a:moveTo>
                  <a:pt x="19032" y="1154"/>
                </a:moveTo>
                <a:cubicBezTo>
                  <a:pt x="13432" y="1154"/>
                  <a:pt x="13432" y="1154"/>
                  <a:pt x="13432" y="1154"/>
                </a:cubicBezTo>
                <a:cubicBezTo>
                  <a:pt x="13432" y="3974"/>
                  <a:pt x="13432" y="3974"/>
                  <a:pt x="13432" y="3974"/>
                </a:cubicBezTo>
                <a:cubicBezTo>
                  <a:pt x="19032" y="3974"/>
                  <a:pt x="19032" y="3974"/>
                  <a:pt x="19032" y="3974"/>
                </a:cubicBezTo>
                <a:lnTo>
                  <a:pt x="19032" y="115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6" name="Shape 2086"/>
          <p:cNvSpPr/>
          <p:nvPr/>
        </p:nvSpPr>
        <p:spPr>
          <a:xfrm>
            <a:off x="969134" y="3269934"/>
            <a:ext cx="202485" cy="3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13"/>
                </a:moveTo>
                <a:cubicBezTo>
                  <a:pt x="19616" y="20742"/>
                  <a:pt x="18242" y="21171"/>
                  <a:pt x="17555" y="21600"/>
                </a:cubicBezTo>
                <a:cubicBezTo>
                  <a:pt x="16257" y="21600"/>
                  <a:pt x="14883" y="21600"/>
                  <a:pt x="13510" y="21600"/>
                </a:cubicBezTo>
                <a:cubicBezTo>
                  <a:pt x="12212" y="21600"/>
                  <a:pt x="10838" y="21600"/>
                  <a:pt x="9464" y="21171"/>
                </a:cubicBezTo>
                <a:cubicBezTo>
                  <a:pt x="8090" y="21171"/>
                  <a:pt x="6717" y="20742"/>
                  <a:pt x="6106" y="20313"/>
                </a:cubicBezTo>
                <a:cubicBezTo>
                  <a:pt x="5419" y="19883"/>
                  <a:pt x="4656" y="19073"/>
                  <a:pt x="4656" y="18644"/>
                </a:cubicBezTo>
                <a:cubicBezTo>
                  <a:pt x="4045" y="18215"/>
                  <a:pt x="4045" y="17356"/>
                  <a:pt x="4045" y="16546"/>
                </a:cubicBezTo>
                <a:cubicBezTo>
                  <a:pt x="4045" y="8917"/>
                  <a:pt x="4045" y="8917"/>
                  <a:pt x="4045" y="8917"/>
                </a:cubicBezTo>
                <a:cubicBezTo>
                  <a:pt x="0" y="8917"/>
                  <a:pt x="0" y="8917"/>
                  <a:pt x="0" y="8917"/>
                </a:cubicBezTo>
                <a:cubicBezTo>
                  <a:pt x="0" y="5531"/>
                  <a:pt x="0" y="5531"/>
                  <a:pt x="0" y="5531"/>
                </a:cubicBezTo>
                <a:cubicBezTo>
                  <a:pt x="1298" y="5531"/>
                  <a:pt x="2671" y="5102"/>
                  <a:pt x="3358" y="4673"/>
                </a:cubicBezTo>
                <a:cubicBezTo>
                  <a:pt x="4656" y="3862"/>
                  <a:pt x="5419" y="3433"/>
                  <a:pt x="6106" y="2575"/>
                </a:cubicBezTo>
                <a:cubicBezTo>
                  <a:pt x="6717" y="1717"/>
                  <a:pt x="6717" y="906"/>
                  <a:pt x="7404" y="0"/>
                </a:cubicBezTo>
                <a:cubicBezTo>
                  <a:pt x="12212" y="0"/>
                  <a:pt x="12212" y="0"/>
                  <a:pt x="12212" y="0"/>
                </a:cubicBezTo>
                <a:cubicBezTo>
                  <a:pt x="12212" y="5531"/>
                  <a:pt x="12212" y="5531"/>
                  <a:pt x="12212" y="5531"/>
                </a:cubicBezTo>
                <a:cubicBezTo>
                  <a:pt x="20302" y="5531"/>
                  <a:pt x="20302" y="5531"/>
                  <a:pt x="20302" y="5531"/>
                </a:cubicBezTo>
                <a:cubicBezTo>
                  <a:pt x="20302" y="8917"/>
                  <a:pt x="20302" y="8917"/>
                  <a:pt x="20302" y="8917"/>
                </a:cubicBezTo>
                <a:cubicBezTo>
                  <a:pt x="12212" y="8917"/>
                  <a:pt x="12212" y="8917"/>
                  <a:pt x="12212" y="8917"/>
                </a:cubicBezTo>
                <a:cubicBezTo>
                  <a:pt x="12212" y="14400"/>
                  <a:pt x="12212" y="14400"/>
                  <a:pt x="12212" y="14400"/>
                </a:cubicBezTo>
                <a:cubicBezTo>
                  <a:pt x="12212" y="15687"/>
                  <a:pt x="12212" y="16546"/>
                  <a:pt x="12212" y="16927"/>
                </a:cubicBezTo>
                <a:cubicBezTo>
                  <a:pt x="12823" y="17356"/>
                  <a:pt x="12823" y="17356"/>
                  <a:pt x="13510" y="17785"/>
                </a:cubicBezTo>
                <a:cubicBezTo>
                  <a:pt x="14196" y="17785"/>
                  <a:pt x="14883" y="18215"/>
                  <a:pt x="16257" y="18215"/>
                </a:cubicBezTo>
                <a:cubicBezTo>
                  <a:pt x="17555" y="18215"/>
                  <a:pt x="19616" y="17785"/>
                  <a:pt x="21600" y="16927"/>
                </a:cubicBezTo>
                <a:lnTo>
                  <a:pt x="21600" y="20313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7" name="Shape 2087"/>
          <p:cNvSpPr/>
          <p:nvPr/>
        </p:nvSpPr>
        <p:spPr>
          <a:xfrm>
            <a:off x="1616041" y="3263584"/>
            <a:ext cx="346939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777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13573" y="15534"/>
                </a:moveTo>
                <a:cubicBezTo>
                  <a:pt x="13167" y="15947"/>
                  <a:pt x="12762" y="15947"/>
                  <a:pt x="12356" y="15947"/>
                </a:cubicBezTo>
                <a:cubicBezTo>
                  <a:pt x="11995" y="15947"/>
                  <a:pt x="11589" y="15947"/>
                  <a:pt x="11183" y="15947"/>
                </a:cubicBezTo>
                <a:cubicBezTo>
                  <a:pt x="10777" y="15947"/>
                  <a:pt x="10372" y="15947"/>
                  <a:pt x="9966" y="15947"/>
                </a:cubicBezTo>
                <a:cubicBezTo>
                  <a:pt x="9605" y="15947"/>
                  <a:pt x="9199" y="15534"/>
                  <a:pt x="9199" y="15534"/>
                </a:cubicBezTo>
                <a:cubicBezTo>
                  <a:pt x="8793" y="15074"/>
                  <a:pt x="8793" y="15074"/>
                  <a:pt x="8387" y="14706"/>
                </a:cubicBezTo>
                <a:cubicBezTo>
                  <a:pt x="8387" y="14293"/>
                  <a:pt x="8387" y="13925"/>
                  <a:pt x="8387" y="13466"/>
                </a:cubicBezTo>
                <a:cubicBezTo>
                  <a:pt x="8387" y="9789"/>
                  <a:pt x="8387" y="9789"/>
                  <a:pt x="8387" y="9789"/>
                </a:cubicBezTo>
                <a:cubicBezTo>
                  <a:pt x="7170" y="9789"/>
                  <a:pt x="7170" y="9789"/>
                  <a:pt x="7170" y="9789"/>
                </a:cubicBezTo>
                <a:cubicBezTo>
                  <a:pt x="7170" y="8180"/>
                  <a:pt x="7170" y="8180"/>
                  <a:pt x="7170" y="8180"/>
                </a:cubicBezTo>
                <a:cubicBezTo>
                  <a:pt x="7576" y="8180"/>
                  <a:pt x="7982" y="8180"/>
                  <a:pt x="8387" y="7767"/>
                </a:cubicBezTo>
                <a:cubicBezTo>
                  <a:pt x="8793" y="7353"/>
                  <a:pt x="8793" y="7353"/>
                  <a:pt x="9199" y="6940"/>
                </a:cubicBezTo>
                <a:cubicBezTo>
                  <a:pt x="9199" y="6572"/>
                  <a:pt x="9199" y="6158"/>
                  <a:pt x="9605" y="5331"/>
                </a:cubicBezTo>
                <a:cubicBezTo>
                  <a:pt x="10777" y="5331"/>
                  <a:pt x="10777" y="5331"/>
                  <a:pt x="10777" y="5331"/>
                </a:cubicBezTo>
                <a:cubicBezTo>
                  <a:pt x="10777" y="8180"/>
                  <a:pt x="10777" y="8180"/>
                  <a:pt x="10777" y="8180"/>
                </a:cubicBezTo>
                <a:cubicBezTo>
                  <a:pt x="13167" y="8180"/>
                  <a:pt x="13167" y="8180"/>
                  <a:pt x="13167" y="8180"/>
                </a:cubicBezTo>
                <a:cubicBezTo>
                  <a:pt x="13167" y="9789"/>
                  <a:pt x="13167" y="9789"/>
                  <a:pt x="13167" y="9789"/>
                </a:cubicBezTo>
                <a:cubicBezTo>
                  <a:pt x="10777" y="9789"/>
                  <a:pt x="10777" y="9789"/>
                  <a:pt x="10777" y="9789"/>
                </a:cubicBezTo>
                <a:cubicBezTo>
                  <a:pt x="10777" y="12638"/>
                  <a:pt x="10777" y="12638"/>
                  <a:pt x="10777" y="12638"/>
                </a:cubicBezTo>
                <a:cubicBezTo>
                  <a:pt x="10777" y="13052"/>
                  <a:pt x="10777" y="13466"/>
                  <a:pt x="10777" y="13925"/>
                </a:cubicBezTo>
                <a:cubicBezTo>
                  <a:pt x="11183" y="13925"/>
                  <a:pt x="11183" y="13925"/>
                  <a:pt x="11183" y="14293"/>
                </a:cubicBezTo>
                <a:cubicBezTo>
                  <a:pt x="11589" y="14293"/>
                  <a:pt x="11995" y="14293"/>
                  <a:pt x="11995" y="14293"/>
                </a:cubicBezTo>
                <a:cubicBezTo>
                  <a:pt x="12762" y="14293"/>
                  <a:pt x="13167" y="14293"/>
                  <a:pt x="13573" y="13925"/>
                </a:cubicBezTo>
                <a:lnTo>
                  <a:pt x="13573" y="1553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8" name="Shape 2088"/>
          <p:cNvSpPr/>
          <p:nvPr/>
        </p:nvSpPr>
        <p:spPr>
          <a:xfrm>
            <a:off x="905634" y="2579372"/>
            <a:ext cx="333446" cy="27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25" y="12553"/>
                </a:moveTo>
                <a:cubicBezTo>
                  <a:pt x="13728" y="12553"/>
                  <a:pt x="12885" y="13571"/>
                  <a:pt x="12885" y="15041"/>
                </a:cubicBezTo>
                <a:cubicBezTo>
                  <a:pt x="12885" y="16624"/>
                  <a:pt x="13728" y="17529"/>
                  <a:pt x="14525" y="17529"/>
                </a:cubicBezTo>
                <a:cubicBezTo>
                  <a:pt x="15368" y="17529"/>
                  <a:pt x="15790" y="16624"/>
                  <a:pt x="15790" y="15041"/>
                </a:cubicBezTo>
                <a:cubicBezTo>
                  <a:pt x="15790" y="13571"/>
                  <a:pt x="15368" y="12553"/>
                  <a:pt x="14525" y="12553"/>
                </a:cubicBezTo>
                <a:close/>
                <a:moveTo>
                  <a:pt x="19492" y="6050"/>
                </a:moveTo>
                <a:cubicBezTo>
                  <a:pt x="19913" y="5541"/>
                  <a:pt x="19913" y="2545"/>
                  <a:pt x="19117" y="0"/>
                </a:cubicBezTo>
                <a:cubicBezTo>
                  <a:pt x="19117" y="0"/>
                  <a:pt x="17008" y="0"/>
                  <a:pt x="13728" y="2545"/>
                </a:cubicBezTo>
                <a:cubicBezTo>
                  <a:pt x="12885" y="2545"/>
                  <a:pt x="12042" y="2545"/>
                  <a:pt x="10823" y="2545"/>
                </a:cubicBezTo>
                <a:cubicBezTo>
                  <a:pt x="9558" y="2545"/>
                  <a:pt x="8293" y="2545"/>
                  <a:pt x="7918" y="2545"/>
                </a:cubicBezTo>
                <a:cubicBezTo>
                  <a:pt x="4545" y="0"/>
                  <a:pt x="2483" y="0"/>
                  <a:pt x="2483" y="0"/>
                </a:cubicBezTo>
                <a:cubicBezTo>
                  <a:pt x="1687" y="2545"/>
                  <a:pt x="1687" y="5541"/>
                  <a:pt x="1687" y="6050"/>
                </a:cubicBezTo>
                <a:cubicBezTo>
                  <a:pt x="843" y="7577"/>
                  <a:pt x="0" y="9047"/>
                  <a:pt x="0" y="11535"/>
                </a:cubicBezTo>
                <a:cubicBezTo>
                  <a:pt x="0" y="21600"/>
                  <a:pt x="7028" y="21600"/>
                  <a:pt x="8715" y="21600"/>
                </a:cubicBezTo>
                <a:cubicBezTo>
                  <a:pt x="9137" y="21600"/>
                  <a:pt x="9980" y="21600"/>
                  <a:pt x="10823" y="21600"/>
                </a:cubicBezTo>
                <a:cubicBezTo>
                  <a:pt x="11667" y="21600"/>
                  <a:pt x="12463" y="21600"/>
                  <a:pt x="12885" y="21600"/>
                </a:cubicBezTo>
                <a:cubicBezTo>
                  <a:pt x="14525" y="21600"/>
                  <a:pt x="21600" y="21600"/>
                  <a:pt x="21600" y="11535"/>
                </a:cubicBezTo>
                <a:cubicBezTo>
                  <a:pt x="21600" y="9047"/>
                  <a:pt x="20757" y="7577"/>
                  <a:pt x="19492" y="6050"/>
                </a:cubicBezTo>
                <a:close/>
                <a:moveTo>
                  <a:pt x="10823" y="20582"/>
                </a:moveTo>
                <a:cubicBezTo>
                  <a:pt x="6232" y="20582"/>
                  <a:pt x="2905" y="20073"/>
                  <a:pt x="2905" y="14532"/>
                </a:cubicBezTo>
                <a:cubicBezTo>
                  <a:pt x="2905" y="13571"/>
                  <a:pt x="3327" y="12044"/>
                  <a:pt x="4170" y="11535"/>
                </a:cubicBezTo>
                <a:cubicBezTo>
                  <a:pt x="5388" y="9556"/>
                  <a:pt x="7918" y="10574"/>
                  <a:pt x="10823" y="10574"/>
                </a:cubicBezTo>
                <a:cubicBezTo>
                  <a:pt x="13728" y="10574"/>
                  <a:pt x="15790" y="9556"/>
                  <a:pt x="17430" y="11535"/>
                </a:cubicBezTo>
                <a:cubicBezTo>
                  <a:pt x="18273" y="12044"/>
                  <a:pt x="18695" y="13571"/>
                  <a:pt x="18695" y="14532"/>
                </a:cubicBezTo>
                <a:cubicBezTo>
                  <a:pt x="18695" y="20073"/>
                  <a:pt x="15368" y="20582"/>
                  <a:pt x="10823" y="20582"/>
                </a:cubicBezTo>
                <a:close/>
                <a:moveTo>
                  <a:pt x="7028" y="12553"/>
                </a:moveTo>
                <a:cubicBezTo>
                  <a:pt x="6232" y="12553"/>
                  <a:pt x="5388" y="13571"/>
                  <a:pt x="5388" y="15041"/>
                </a:cubicBezTo>
                <a:cubicBezTo>
                  <a:pt x="5388" y="16624"/>
                  <a:pt x="6232" y="17529"/>
                  <a:pt x="7028" y="17529"/>
                </a:cubicBezTo>
                <a:cubicBezTo>
                  <a:pt x="7918" y="17529"/>
                  <a:pt x="8715" y="16624"/>
                  <a:pt x="8715" y="15041"/>
                </a:cubicBezTo>
                <a:cubicBezTo>
                  <a:pt x="8715" y="13571"/>
                  <a:pt x="7918" y="12553"/>
                  <a:pt x="7028" y="1255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89" name="Shape 2089"/>
          <p:cNvSpPr/>
          <p:nvPr/>
        </p:nvSpPr>
        <p:spPr>
          <a:xfrm>
            <a:off x="1616041" y="2546034"/>
            <a:ext cx="346939" cy="3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10616"/>
                </a:moveTo>
                <a:cubicBezTo>
                  <a:pt x="9605" y="10616"/>
                  <a:pt x="8387" y="10203"/>
                  <a:pt x="7576" y="11030"/>
                </a:cubicBezTo>
                <a:cubicBezTo>
                  <a:pt x="7170" y="11397"/>
                  <a:pt x="6809" y="11811"/>
                  <a:pt x="6809" y="12225"/>
                </a:cubicBezTo>
                <a:cubicBezTo>
                  <a:pt x="6809" y="14660"/>
                  <a:pt x="8793" y="14660"/>
                  <a:pt x="10777" y="14660"/>
                </a:cubicBezTo>
                <a:cubicBezTo>
                  <a:pt x="12762" y="14660"/>
                  <a:pt x="14385" y="14660"/>
                  <a:pt x="14385" y="12225"/>
                </a:cubicBezTo>
                <a:cubicBezTo>
                  <a:pt x="14385" y="11811"/>
                  <a:pt x="14385" y="11397"/>
                  <a:pt x="13979" y="11030"/>
                </a:cubicBezTo>
                <a:cubicBezTo>
                  <a:pt x="13167" y="10203"/>
                  <a:pt x="11995" y="10616"/>
                  <a:pt x="10777" y="10616"/>
                </a:cubicBezTo>
                <a:close/>
                <a:moveTo>
                  <a:pt x="8793" y="13466"/>
                </a:moveTo>
                <a:cubicBezTo>
                  <a:pt x="8387" y="13466"/>
                  <a:pt x="8387" y="13052"/>
                  <a:pt x="8387" y="12638"/>
                </a:cubicBezTo>
                <a:cubicBezTo>
                  <a:pt x="8387" y="11811"/>
                  <a:pt x="8387" y="11397"/>
                  <a:pt x="8793" y="11397"/>
                </a:cubicBezTo>
                <a:cubicBezTo>
                  <a:pt x="9199" y="11397"/>
                  <a:pt x="9605" y="11811"/>
                  <a:pt x="9605" y="12638"/>
                </a:cubicBezTo>
                <a:cubicBezTo>
                  <a:pt x="9605" y="13052"/>
                  <a:pt x="9199" y="13466"/>
                  <a:pt x="8793" y="13466"/>
                </a:cubicBezTo>
                <a:close/>
                <a:moveTo>
                  <a:pt x="12356" y="13466"/>
                </a:moveTo>
                <a:cubicBezTo>
                  <a:pt x="11995" y="13466"/>
                  <a:pt x="11995" y="13052"/>
                  <a:pt x="11995" y="12638"/>
                </a:cubicBezTo>
                <a:cubicBezTo>
                  <a:pt x="11995" y="11811"/>
                  <a:pt x="11995" y="11397"/>
                  <a:pt x="12356" y="11397"/>
                </a:cubicBezTo>
                <a:cubicBezTo>
                  <a:pt x="12762" y="11397"/>
                  <a:pt x="13167" y="11811"/>
                  <a:pt x="13167" y="12638"/>
                </a:cubicBezTo>
                <a:cubicBezTo>
                  <a:pt x="13167" y="13052"/>
                  <a:pt x="12762" y="13466"/>
                  <a:pt x="12356" y="13466"/>
                </a:cubicBezTo>
                <a:close/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683"/>
                  <a:pt x="4825" y="21600"/>
                  <a:pt x="10777" y="21600"/>
                </a:cubicBezTo>
                <a:cubicBezTo>
                  <a:pt x="16775" y="21600"/>
                  <a:pt x="21600" y="16683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11589" y="15074"/>
                </a:moveTo>
                <a:cubicBezTo>
                  <a:pt x="11589" y="15074"/>
                  <a:pt x="11183" y="15074"/>
                  <a:pt x="10777" y="15074"/>
                </a:cubicBezTo>
                <a:cubicBezTo>
                  <a:pt x="10372" y="15074"/>
                  <a:pt x="9966" y="15074"/>
                  <a:pt x="9605" y="15074"/>
                </a:cubicBezTo>
                <a:cubicBezTo>
                  <a:pt x="8793" y="15074"/>
                  <a:pt x="5547" y="15074"/>
                  <a:pt x="5547" y="11030"/>
                </a:cubicBezTo>
                <a:cubicBezTo>
                  <a:pt x="5547" y="10203"/>
                  <a:pt x="5997" y="9375"/>
                  <a:pt x="6403" y="8962"/>
                </a:cubicBezTo>
                <a:cubicBezTo>
                  <a:pt x="6403" y="8594"/>
                  <a:pt x="6403" y="7353"/>
                  <a:pt x="6809" y="6158"/>
                </a:cubicBezTo>
                <a:cubicBezTo>
                  <a:pt x="6809" y="6158"/>
                  <a:pt x="7576" y="6526"/>
                  <a:pt x="9199" y="7353"/>
                </a:cubicBezTo>
                <a:cubicBezTo>
                  <a:pt x="9605" y="7353"/>
                  <a:pt x="10372" y="7353"/>
                  <a:pt x="10777" y="7353"/>
                </a:cubicBezTo>
                <a:cubicBezTo>
                  <a:pt x="11183" y="7353"/>
                  <a:pt x="11995" y="7353"/>
                  <a:pt x="11995" y="7353"/>
                </a:cubicBezTo>
                <a:cubicBezTo>
                  <a:pt x="13573" y="6526"/>
                  <a:pt x="14746" y="6158"/>
                  <a:pt x="14746" y="6158"/>
                </a:cubicBezTo>
                <a:cubicBezTo>
                  <a:pt x="15152" y="7353"/>
                  <a:pt x="15152" y="8594"/>
                  <a:pt x="15152" y="8962"/>
                </a:cubicBezTo>
                <a:cubicBezTo>
                  <a:pt x="15557" y="9375"/>
                  <a:pt x="15963" y="10203"/>
                  <a:pt x="15963" y="11030"/>
                </a:cubicBezTo>
                <a:cubicBezTo>
                  <a:pt x="15963" y="15074"/>
                  <a:pt x="12356" y="15074"/>
                  <a:pt x="11589" y="1507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0" name="Shape 2090"/>
          <p:cNvSpPr/>
          <p:nvPr/>
        </p:nvSpPr>
        <p:spPr>
          <a:xfrm>
            <a:off x="8800271" y="2558734"/>
            <a:ext cx="321539" cy="316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5313"/>
                </a:moveTo>
                <a:cubicBezTo>
                  <a:pt x="1314" y="7051"/>
                  <a:pt x="1751" y="8392"/>
                  <a:pt x="3016" y="9236"/>
                </a:cubicBezTo>
                <a:cubicBezTo>
                  <a:pt x="3941" y="9683"/>
                  <a:pt x="5205" y="10130"/>
                  <a:pt x="5643" y="10130"/>
                </a:cubicBezTo>
                <a:lnTo>
                  <a:pt x="6081" y="10130"/>
                </a:lnTo>
                <a:cubicBezTo>
                  <a:pt x="6081" y="10130"/>
                  <a:pt x="5643" y="11023"/>
                  <a:pt x="6519" y="12314"/>
                </a:cubicBezTo>
                <a:cubicBezTo>
                  <a:pt x="5205" y="12314"/>
                  <a:pt x="0" y="12761"/>
                  <a:pt x="0" y="17131"/>
                </a:cubicBezTo>
                <a:cubicBezTo>
                  <a:pt x="0" y="21600"/>
                  <a:pt x="4768" y="21600"/>
                  <a:pt x="5643" y="21600"/>
                </a:cubicBezTo>
                <a:cubicBezTo>
                  <a:pt x="5643" y="21600"/>
                  <a:pt x="5643" y="21600"/>
                  <a:pt x="6081" y="21600"/>
                </a:cubicBezTo>
                <a:cubicBezTo>
                  <a:pt x="6519" y="21600"/>
                  <a:pt x="8222" y="21600"/>
                  <a:pt x="9535" y="20706"/>
                </a:cubicBezTo>
                <a:cubicBezTo>
                  <a:pt x="11238" y="19812"/>
                  <a:pt x="12114" y="18074"/>
                  <a:pt x="12114" y="15890"/>
                </a:cubicBezTo>
                <a:cubicBezTo>
                  <a:pt x="12114" y="13655"/>
                  <a:pt x="10800" y="12314"/>
                  <a:pt x="9973" y="11421"/>
                </a:cubicBezTo>
                <a:cubicBezTo>
                  <a:pt x="9097" y="11023"/>
                  <a:pt x="8659" y="10577"/>
                  <a:pt x="8659" y="10130"/>
                </a:cubicBezTo>
                <a:cubicBezTo>
                  <a:pt x="8659" y="9683"/>
                  <a:pt x="9097" y="9236"/>
                  <a:pt x="9535" y="8789"/>
                </a:cubicBezTo>
                <a:cubicBezTo>
                  <a:pt x="10362" y="7945"/>
                  <a:pt x="11238" y="7051"/>
                  <a:pt x="11238" y="4866"/>
                </a:cubicBezTo>
                <a:cubicBezTo>
                  <a:pt x="11238" y="3079"/>
                  <a:pt x="10800" y="1788"/>
                  <a:pt x="9535" y="894"/>
                </a:cubicBezTo>
                <a:lnTo>
                  <a:pt x="10362" y="894"/>
                </a:lnTo>
                <a:cubicBezTo>
                  <a:pt x="11238" y="894"/>
                  <a:pt x="12114" y="447"/>
                  <a:pt x="12114" y="0"/>
                </a:cubicBezTo>
                <a:cubicBezTo>
                  <a:pt x="6957" y="0"/>
                  <a:pt x="6957" y="0"/>
                  <a:pt x="6957" y="0"/>
                </a:cubicBezTo>
                <a:cubicBezTo>
                  <a:pt x="6519" y="0"/>
                  <a:pt x="1314" y="0"/>
                  <a:pt x="1314" y="5313"/>
                </a:cubicBezTo>
                <a:close/>
                <a:moveTo>
                  <a:pt x="9973" y="16287"/>
                </a:moveTo>
                <a:cubicBezTo>
                  <a:pt x="10362" y="18074"/>
                  <a:pt x="8659" y="19366"/>
                  <a:pt x="6519" y="19366"/>
                </a:cubicBezTo>
                <a:cubicBezTo>
                  <a:pt x="4378" y="19812"/>
                  <a:pt x="2627" y="18919"/>
                  <a:pt x="2627" y="17131"/>
                </a:cubicBezTo>
                <a:cubicBezTo>
                  <a:pt x="2189" y="16287"/>
                  <a:pt x="2627" y="15393"/>
                  <a:pt x="3454" y="14499"/>
                </a:cubicBezTo>
                <a:cubicBezTo>
                  <a:pt x="4378" y="14052"/>
                  <a:pt x="5205" y="13655"/>
                  <a:pt x="6081" y="13655"/>
                </a:cubicBezTo>
                <a:cubicBezTo>
                  <a:pt x="6519" y="13655"/>
                  <a:pt x="6519" y="13655"/>
                  <a:pt x="6519" y="13655"/>
                </a:cubicBezTo>
                <a:cubicBezTo>
                  <a:pt x="8659" y="13655"/>
                  <a:pt x="9973" y="14946"/>
                  <a:pt x="9973" y="16287"/>
                </a:cubicBezTo>
                <a:close/>
                <a:moveTo>
                  <a:pt x="8659" y="3972"/>
                </a:moveTo>
                <a:cubicBezTo>
                  <a:pt x="9097" y="6157"/>
                  <a:pt x="8222" y="7945"/>
                  <a:pt x="6957" y="8392"/>
                </a:cubicBezTo>
                <a:cubicBezTo>
                  <a:pt x="6957" y="8392"/>
                  <a:pt x="6957" y="8392"/>
                  <a:pt x="6519" y="8392"/>
                </a:cubicBezTo>
                <a:cubicBezTo>
                  <a:pt x="5205" y="8392"/>
                  <a:pt x="4378" y="7498"/>
                  <a:pt x="3941" y="5760"/>
                </a:cubicBezTo>
                <a:cubicBezTo>
                  <a:pt x="3454" y="4866"/>
                  <a:pt x="3454" y="3972"/>
                  <a:pt x="3941" y="3079"/>
                </a:cubicBezTo>
                <a:cubicBezTo>
                  <a:pt x="3941" y="2234"/>
                  <a:pt x="4768" y="1788"/>
                  <a:pt x="5205" y="1291"/>
                </a:cubicBezTo>
                <a:lnTo>
                  <a:pt x="5643" y="1291"/>
                </a:lnTo>
                <a:cubicBezTo>
                  <a:pt x="7346" y="1291"/>
                  <a:pt x="8222" y="2234"/>
                  <a:pt x="8659" y="3972"/>
                </a:cubicBezTo>
                <a:close/>
                <a:moveTo>
                  <a:pt x="18146" y="8392"/>
                </a:moveTo>
                <a:cubicBezTo>
                  <a:pt x="18146" y="4866"/>
                  <a:pt x="18146" y="4866"/>
                  <a:pt x="18146" y="4866"/>
                </a:cubicBezTo>
                <a:cubicBezTo>
                  <a:pt x="15519" y="4866"/>
                  <a:pt x="15519" y="4866"/>
                  <a:pt x="15519" y="4866"/>
                </a:cubicBezTo>
                <a:cubicBezTo>
                  <a:pt x="15519" y="8392"/>
                  <a:pt x="15519" y="8392"/>
                  <a:pt x="15519" y="8392"/>
                </a:cubicBezTo>
                <a:cubicBezTo>
                  <a:pt x="12114" y="8392"/>
                  <a:pt x="12114" y="8392"/>
                  <a:pt x="12114" y="8392"/>
                </a:cubicBezTo>
                <a:cubicBezTo>
                  <a:pt x="12114" y="10577"/>
                  <a:pt x="12114" y="10577"/>
                  <a:pt x="12114" y="10577"/>
                </a:cubicBezTo>
                <a:cubicBezTo>
                  <a:pt x="15519" y="10577"/>
                  <a:pt x="15519" y="10577"/>
                  <a:pt x="15519" y="10577"/>
                </a:cubicBezTo>
                <a:cubicBezTo>
                  <a:pt x="15519" y="14499"/>
                  <a:pt x="15519" y="14499"/>
                  <a:pt x="15519" y="14499"/>
                </a:cubicBezTo>
                <a:cubicBezTo>
                  <a:pt x="18146" y="14499"/>
                  <a:pt x="18146" y="14499"/>
                  <a:pt x="18146" y="14499"/>
                </a:cubicBezTo>
                <a:cubicBezTo>
                  <a:pt x="18146" y="10577"/>
                  <a:pt x="18146" y="10577"/>
                  <a:pt x="18146" y="10577"/>
                </a:cubicBezTo>
                <a:cubicBezTo>
                  <a:pt x="21600" y="10577"/>
                  <a:pt x="21600" y="10577"/>
                  <a:pt x="21600" y="10577"/>
                </a:cubicBezTo>
                <a:cubicBezTo>
                  <a:pt x="21600" y="8392"/>
                  <a:pt x="21600" y="8392"/>
                  <a:pt x="21600" y="8392"/>
                </a:cubicBezTo>
                <a:lnTo>
                  <a:pt x="18146" y="8392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1" name="Shape 2091"/>
          <p:cNvSpPr/>
          <p:nvPr/>
        </p:nvSpPr>
        <p:spPr>
          <a:xfrm>
            <a:off x="6720646" y="2552384"/>
            <a:ext cx="177087" cy="329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823"/>
                </a:moveTo>
                <a:cubicBezTo>
                  <a:pt x="15416" y="3823"/>
                  <a:pt x="15416" y="3823"/>
                  <a:pt x="15416" y="3823"/>
                </a:cubicBezTo>
                <a:cubicBezTo>
                  <a:pt x="14719" y="3823"/>
                  <a:pt x="13935" y="4253"/>
                  <a:pt x="13935" y="5113"/>
                </a:cubicBezTo>
                <a:cubicBezTo>
                  <a:pt x="13935" y="7646"/>
                  <a:pt x="13935" y="7646"/>
                  <a:pt x="13935" y="7646"/>
                </a:cubicBezTo>
                <a:cubicBezTo>
                  <a:pt x="21600" y="7646"/>
                  <a:pt x="21600" y="7646"/>
                  <a:pt x="21600" y="7646"/>
                </a:cubicBezTo>
                <a:cubicBezTo>
                  <a:pt x="21600" y="11039"/>
                  <a:pt x="21600" y="11039"/>
                  <a:pt x="21600" y="11039"/>
                </a:cubicBezTo>
                <a:cubicBezTo>
                  <a:pt x="13935" y="11039"/>
                  <a:pt x="13935" y="11039"/>
                  <a:pt x="13935" y="11039"/>
                </a:cubicBezTo>
                <a:cubicBezTo>
                  <a:pt x="13935" y="21600"/>
                  <a:pt x="13935" y="21600"/>
                  <a:pt x="13935" y="21600"/>
                </a:cubicBezTo>
                <a:cubicBezTo>
                  <a:pt x="6881" y="21600"/>
                  <a:pt x="6881" y="21600"/>
                  <a:pt x="6881" y="21600"/>
                </a:cubicBezTo>
                <a:cubicBezTo>
                  <a:pt x="6881" y="11039"/>
                  <a:pt x="6881" y="11039"/>
                  <a:pt x="6881" y="11039"/>
                </a:cubicBezTo>
                <a:cubicBezTo>
                  <a:pt x="0" y="11039"/>
                  <a:pt x="0" y="11039"/>
                  <a:pt x="0" y="11039"/>
                </a:cubicBezTo>
                <a:cubicBezTo>
                  <a:pt x="0" y="7646"/>
                  <a:pt x="0" y="7646"/>
                  <a:pt x="0" y="7646"/>
                </a:cubicBezTo>
                <a:cubicBezTo>
                  <a:pt x="6881" y="7646"/>
                  <a:pt x="6881" y="7646"/>
                  <a:pt x="6881" y="7646"/>
                </a:cubicBezTo>
                <a:cubicBezTo>
                  <a:pt x="6881" y="5543"/>
                  <a:pt x="6881" y="5543"/>
                  <a:pt x="6881" y="5543"/>
                </a:cubicBezTo>
                <a:cubicBezTo>
                  <a:pt x="6881" y="2581"/>
                  <a:pt x="10016" y="0"/>
                  <a:pt x="15416" y="0"/>
                </a:cubicBezTo>
                <a:cubicBezTo>
                  <a:pt x="21600" y="0"/>
                  <a:pt x="21600" y="0"/>
                  <a:pt x="21600" y="0"/>
                </a:cubicBezTo>
                <a:lnTo>
                  <a:pt x="21600" y="3823"/>
                </a:ln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2" name="Shape 2092"/>
          <p:cNvSpPr/>
          <p:nvPr/>
        </p:nvSpPr>
        <p:spPr>
          <a:xfrm>
            <a:off x="5916578" y="3263584"/>
            <a:ext cx="348523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777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10777" y="8180"/>
                </a:moveTo>
                <a:cubicBezTo>
                  <a:pt x="10417" y="8180"/>
                  <a:pt x="10417" y="8594"/>
                  <a:pt x="10417" y="9008"/>
                </a:cubicBezTo>
                <a:cubicBezTo>
                  <a:pt x="10417" y="12638"/>
                  <a:pt x="10417" y="12638"/>
                  <a:pt x="10417" y="12638"/>
                </a:cubicBezTo>
                <a:cubicBezTo>
                  <a:pt x="10417" y="13925"/>
                  <a:pt x="9199" y="15074"/>
                  <a:pt x="7621" y="15074"/>
                </a:cubicBezTo>
                <a:cubicBezTo>
                  <a:pt x="6403" y="15074"/>
                  <a:pt x="5231" y="13925"/>
                  <a:pt x="5231" y="12638"/>
                </a:cubicBezTo>
                <a:cubicBezTo>
                  <a:pt x="5231" y="11030"/>
                  <a:pt x="5231" y="11030"/>
                  <a:pt x="5231" y="11030"/>
                </a:cubicBezTo>
                <a:cubicBezTo>
                  <a:pt x="7215" y="11030"/>
                  <a:pt x="7215" y="11030"/>
                  <a:pt x="7215" y="11030"/>
                </a:cubicBezTo>
                <a:cubicBezTo>
                  <a:pt x="7215" y="12638"/>
                  <a:pt x="7215" y="12638"/>
                  <a:pt x="7215" y="12638"/>
                </a:cubicBezTo>
                <a:cubicBezTo>
                  <a:pt x="7215" y="12638"/>
                  <a:pt x="7215" y="13052"/>
                  <a:pt x="7621" y="13052"/>
                </a:cubicBezTo>
                <a:cubicBezTo>
                  <a:pt x="8027" y="13052"/>
                  <a:pt x="8387" y="12638"/>
                  <a:pt x="8387" y="12638"/>
                </a:cubicBezTo>
                <a:cubicBezTo>
                  <a:pt x="8387" y="9008"/>
                  <a:pt x="8387" y="9008"/>
                  <a:pt x="8387" y="9008"/>
                </a:cubicBezTo>
                <a:cubicBezTo>
                  <a:pt x="8387" y="7353"/>
                  <a:pt x="9605" y="6158"/>
                  <a:pt x="10777" y="6158"/>
                </a:cubicBezTo>
                <a:cubicBezTo>
                  <a:pt x="12401" y="6158"/>
                  <a:pt x="13167" y="7353"/>
                  <a:pt x="13167" y="9008"/>
                </a:cubicBezTo>
                <a:cubicBezTo>
                  <a:pt x="13167" y="9421"/>
                  <a:pt x="13167" y="9421"/>
                  <a:pt x="13167" y="9421"/>
                </a:cubicBezTo>
                <a:cubicBezTo>
                  <a:pt x="11995" y="9789"/>
                  <a:pt x="11995" y="9789"/>
                  <a:pt x="11995" y="9789"/>
                </a:cubicBezTo>
                <a:cubicBezTo>
                  <a:pt x="11589" y="9421"/>
                  <a:pt x="11589" y="9421"/>
                  <a:pt x="11589" y="9421"/>
                </a:cubicBezTo>
                <a:cubicBezTo>
                  <a:pt x="11589" y="9008"/>
                  <a:pt x="11589" y="9008"/>
                  <a:pt x="11589" y="9008"/>
                </a:cubicBezTo>
                <a:cubicBezTo>
                  <a:pt x="11589" y="8594"/>
                  <a:pt x="11183" y="8180"/>
                  <a:pt x="10777" y="8180"/>
                </a:cubicBezTo>
                <a:close/>
                <a:moveTo>
                  <a:pt x="16414" y="12638"/>
                </a:moveTo>
                <a:cubicBezTo>
                  <a:pt x="16414" y="13925"/>
                  <a:pt x="15197" y="15074"/>
                  <a:pt x="14024" y="15074"/>
                </a:cubicBezTo>
                <a:cubicBezTo>
                  <a:pt x="12401" y="15074"/>
                  <a:pt x="11589" y="13925"/>
                  <a:pt x="11589" y="12638"/>
                </a:cubicBezTo>
                <a:cubicBezTo>
                  <a:pt x="11589" y="11030"/>
                  <a:pt x="11589" y="11030"/>
                  <a:pt x="11589" y="11030"/>
                </a:cubicBezTo>
                <a:cubicBezTo>
                  <a:pt x="11995" y="11443"/>
                  <a:pt x="11995" y="11443"/>
                  <a:pt x="11995" y="11443"/>
                </a:cubicBezTo>
                <a:cubicBezTo>
                  <a:pt x="13167" y="11030"/>
                  <a:pt x="13167" y="11030"/>
                  <a:pt x="13167" y="11030"/>
                </a:cubicBezTo>
                <a:cubicBezTo>
                  <a:pt x="13167" y="12638"/>
                  <a:pt x="13167" y="12638"/>
                  <a:pt x="13167" y="12638"/>
                </a:cubicBezTo>
                <a:cubicBezTo>
                  <a:pt x="13167" y="12638"/>
                  <a:pt x="13573" y="13052"/>
                  <a:pt x="14024" y="13052"/>
                </a:cubicBezTo>
                <a:cubicBezTo>
                  <a:pt x="14385" y="13052"/>
                  <a:pt x="14385" y="12638"/>
                  <a:pt x="14385" y="12638"/>
                </a:cubicBezTo>
                <a:cubicBezTo>
                  <a:pt x="14385" y="11030"/>
                  <a:pt x="14385" y="11030"/>
                  <a:pt x="14385" y="11030"/>
                </a:cubicBezTo>
                <a:cubicBezTo>
                  <a:pt x="16414" y="11030"/>
                  <a:pt x="16414" y="11030"/>
                  <a:pt x="16414" y="11030"/>
                </a:cubicBezTo>
                <a:lnTo>
                  <a:pt x="16414" y="12638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3" name="Shape 2093"/>
          <p:cNvSpPr/>
          <p:nvPr/>
        </p:nvSpPr>
        <p:spPr>
          <a:xfrm>
            <a:off x="4483859" y="3263584"/>
            <a:ext cx="346147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28" y="10616"/>
                </a:moveTo>
                <a:lnTo>
                  <a:pt x="10823" y="10203"/>
                </a:lnTo>
                <a:cubicBezTo>
                  <a:pt x="8793" y="10616"/>
                  <a:pt x="6809" y="10616"/>
                  <a:pt x="6403" y="10616"/>
                </a:cubicBezTo>
                <a:cubicBezTo>
                  <a:pt x="6403" y="11857"/>
                  <a:pt x="6809" y="13052"/>
                  <a:pt x="7621" y="13925"/>
                </a:cubicBezTo>
                <a:cubicBezTo>
                  <a:pt x="7621" y="13466"/>
                  <a:pt x="8793" y="11443"/>
                  <a:pt x="11228" y="10616"/>
                </a:cubicBezTo>
                <a:close/>
                <a:moveTo>
                  <a:pt x="13618" y="7353"/>
                </a:moveTo>
                <a:cubicBezTo>
                  <a:pt x="12807" y="6572"/>
                  <a:pt x="11995" y="6158"/>
                  <a:pt x="10823" y="6158"/>
                </a:cubicBezTo>
                <a:cubicBezTo>
                  <a:pt x="10417" y="6158"/>
                  <a:pt x="10011" y="6572"/>
                  <a:pt x="10011" y="6572"/>
                </a:cubicBezTo>
                <a:cubicBezTo>
                  <a:pt x="10011" y="6572"/>
                  <a:pt x="10823" y="7767"/>
                  <a:pt x="11634" y="9008"/>
                </a:cubicBezTo>
                <a:cubicBezTo>
                  <a:pt x="12807" y="8594"/>
                  <a:pt x="13618" y="7767"/>
                  <a:pt x="13618" y="7353"/>
                </a:cubicBezTo>
                <a:close/>
                <a:moveTo>
                  <a:pt x="8027" y="14293"/>
                </a:moveTo>
                <a:cubicBezTo>
                  <a:pt x="8793" y="15074"/>
                  <a:pt x="10011" y="15074"/>
                  <a:pt x="10823" y="15074"/>
                </a:cubicBezTo>
                <a:cubicBezTo>
                  <a:pt x="11228" y="15074"/>
                  <a:pt x="11995" y="15074"/>
                  <a:pt x="12401" y="15074"/>
                </a:cubicBezTo>
                <a:cubicBezTo>
                  <a:pt x="12401" y="14293"/>
                  <a:pt x="11995" y="13052"/>
                  <a:pt x="11634" y="11443"/>
                </a:cubicBezTo>
                <a:cubicBezTo>
                  <a:pt x="9244" y="12271"/>
                  <a:pt x="8433" y="13925"/>
                  <a:pt x="8027" y="14293"/>
                </a:cubicBezTo>
                <a:close/>
                <a:moveTo>
                  <a:pt x="10417" y="9421"/>
                </a:moveTo>
                <a:cubicBezTo>
                  <a:pt x="9605" y="8180"/>
                  <a:pt x="9244" y="6940"/>
                  <a:pt x="8793" y="6940"/>
                </a:cubicBezTo>
                <a:cubicBezTo>
                  <a:pt x="7621" y="7353"/>
                  <a:pt x="6809" y="8594"/>
                  <a:pt x="6403" y="9789"/>
                </a:cubicBezTo>
                <a:cubicBezTo>
                  <a:pt x="6809" y="9789"/>
                  <a:pt x="8433" y="9789"/>
                  <a:pt x="10417" y="9421"/>
                </a:cubicBezTo>
                <a:close/>
                <a:moveTo>
                  <a:pt x="12401" y="11443"/>
                </a:moveTo>
                <a:cubicBezTo>
                  <a:pt x="12807" y="12638"/>
                  <a:pt x="13213" y="13925"/>
                  <a:pt x="13213" y="14293"/>
                </a:cubicBezTo>
                <a:cubicBezTo>
                  <a:pt x="14385" y="13925"/>
                  <a:pt x="14791" y="12638"/>
                  <a:pt x="15197" y="11443"/>
                </a:cubicBezTo>
                <a:cubicBezTo>
                  <a:pt x="14791" y="11443"/>
                  <a:pt x="14385" y="11443"/>
                  <a:pt x="13213" y="11443"/>
                </a:cubicBezTo>
                <a:cubicBezTo>
                  <a:pt x="13213" y="11443"/>
                  <a:pt x="12807" y="11443"/>
                  <a:pt x="12401" y="11443"/>
                </a:cubicBezTo>
                <a:close/>
                <a:moveTo>
                  <a:pt x="10823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823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823" y="0"/>
                </a:cubicBezTo>
                <a:close/>
                <a:moveTo>
                  <a:pt x="10823" y="16361"/>
                </a:moveTo>
                <a:cubicBezTo>
                  <a:pt x="8027" y="16361"/>
                  <a:pt x="5592" y="13925"/>
                  <a:pt x="5592" y="10616"/>
                </a:cubicBezTo>
                <a:cubicBezTo>
                  <a:pt x="5592" y="7767"/>
                  <a:pt x="8027" y="5331"/>
                  <a:pt x="10823" y="5331"/>
                </a:cubicBezTo>
                <a:cubicBezTo>
                  <a:pt x="13618" y="5331"/>
                  <a:pt x="16008" y="7767"/>
                  <a:pt x="16008" y="10616"/>
                </a:cubicBezTo>
                <a:cubicBezTo>
                  <a:pt x="16008" y="13925"/>
                  <a:pt x="13618" y="16361"/>
                  <a:pt x="10823" y="16361"/>
                </a:cubicBezTo>
                <a:close/>
                <a:moveTo>
                  <a:pt x="11995" y="9789"/>
                </a:moveTo>
                <a:lnTo>
                  <a:pt x="11995" y="10616"/>
                </a:lnTo>
                <a:cubicBezTo>
                  <a:pt x="12401" y="10616"/>
                  <a:pt x="12807" y="10616"/>
                  <a:pt x="13213" y="10616"/>
                </a:cubicBezTo>
                <a:cubicBezTo>
                  <a:pt x="14024" y="10616"/>
                  <a:pt x="14791" y="10616"/>
                  <a:pt x="15197" y="10616"/>
                </a:cubicBezTo>
                <a:cubicBezTo>
                  <a:pt x="15197" y="9789"/>
                  <a:pt x="14791" y="8594"/>
                  <a:pt x="14385" y="8180"/>
                </a:cubicBezTo>
                <a:cubicBezTo>
                  <a:pt x="14024" y="8180"/>
                  <a:pt x="13213" y="9008"/>
                  <a:pt x="11995" y="978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4" name="Shape 2094"/>
          <p:cNvSpPr/>
          <p:nvPr/>
        </p:nvSpPr>
        <p:spPr>
          <a:xfrm>
            <a:off x="9505121" y="2546034"/>
            <a:ext cx="346146" cy="3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0" y="7767"/>
                </a:moveTo>
                <a:cubicBezTo>
                  <a:pt x="9580" y="6526"/>
                  <a:pt x="9173" y="6526"/>
                  <a:pt x="8360" y="6526"/>
                </a:cubicBezTo>
                <a:cubicBezTo>
                  <a:pt x="8360" y="6526"/>
                  <a:pt x="8360" y="6526"/>
                  <a:pt x="7998" y="6526"/>
                </a:cubicBezTo>
                <a:cubicBezTo>
                  <a:pt x="7998" y="6526"/>
                  <a:pt x="7592" y="6940"/>
                  <a:pt x="7592" y="7353"/>
                </a:cubicBezTo>
                <a:cubicBezTo>
                  <a:pt x="7185" y="7353"/>
                  <a:pt x="7185" y="7767"/>
                  <a:pt x="7592" y="8594"/>
                </a:cubicBezTo>
                <a:cubicBezTo>
                  <a:pt x="7592" y="8962"/>
                  <a:pt x="8360" y="9789"/>
                  <a:pt x="8767" y="9789"/>
                </a:cubicBezTo>
                <a:cubicBezTo>
                  <a:pt x="8767" y="9789"/>
                  <a:pt x="8767" y="9789"/>
                  <a:pt x="9173" y="9789"/>
                </a:cubicBezTo>
                <a:cubicBezTo>
                  <a:pt x="9580" y="9375"/>
                  <a:pt x="9987" y="8594"/>
                  <a:pt x="9580" y="7767"/>
                </a:cubicBezTo>
                <a:close/>
                <a:moveTo>
                  <a:pt x="10755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683"/>
                  <a:pt x="4790" y="21600"/>
                  <a:pt x="10755" y="21600"/>
                </a:cubicBezTo>
                <a:cubicBezTo>
                  <a:pt x="16810" y="21600"/>
                  <a:pt x="21600" y="16683"/>
                  <a:pt x="21600" y="10616"/>
                </a:cubicBezTo>
                <a:cubicBezTo>
                  <a:pt x="21600" y="4917"/>
                  <a:pt x="16810" y="0"/>
                  <a:pt x="10755" y="0"/>
                </a:cubicBezTo>
                <a:close/>
                <a:moveTo>
                  <a:pt x="9987" y="15534"/>
                </a:moveTo>
                <a:cubicBezTo>
                  <a:pt x="9580" y="15901"/>
                  <a:pt x="8767" y="15901"/>
                  <a:pt x="8360" y="15901"/>
                </a:cubicBezTo>
                <a:cubicBezTo>
                  <a:pt x="7998" y="15901"/>
                  <a:pt x="5603" y="15901"/>
                  <a:pt x="5603" y="13833"/>
                </a:cubicBezTo>
                <a:cubicBezTo>
                  <a:pt x="5603" y="11811"/>
                  <a:pt x="7998" y="11397"/>
                  <a:pt x="8767" y="11397"/>
                </a:cubicBezTo>
                <a:cubicBezTo>
                  <a:pt x="8360" y="11030"/>
                  <a:pt x="8360" y="10616"/>
                  <a:pt x="8360" y="10616"/>
                </a:cubicBezTo>
                <a:cubicBezTo>
                  <a:pt x="7998" y="10616"/>
                  <a:pt x="7592" y="10203"/>
                  <a:pt x="7185" y="10203"/>
                </a:cubicBezTo>
                <a:cubicBezTo>
                  <a:pt x="6372" y="9789"/>
                  <a:pt x="6372" y="8962"/>
                  <a:pt x="6372" y="8180"/>
                </a:cubicBezTo>
                <a:cubicBezTo>
                  <a:pt x="6372" y="5745"/>
                  <a:pt x="8767" y="5745"/>
                  <a:pt x="8767" y="5745"/>
                </a:cubicBezTo>
                <a:cubicBezTo>
                  <a:pt x="11568" y="5745"/>
                  <a:pt x="11568" y="5745"/>
                  <a:pt x="11568" y="5745"/>
                </a:cubicBezTo>
                <a:cubicBezTo>
                  <a:pt x="11568" y="6158"/>
                  <a:pt x="10755" y="6158"/>
                  <a:pt x="10755" y="6158"/>
                </a:cubicBezTo>
                <a:cubicBezTo>
                  <a:pt x="10393" y="6158"/>
                  <a:pt x="10393" y="6158"/>
                  <a:pt x="9987" y="6158"/>
                </a:cubicBezTo>
                <a:cubicBezTo>
                  <a:pt x="10755" y="6526"/>
                  <a:pt x="10755" y="7353"/>
                  <a:pt x="10755" y="8180"/>
                </a:cubicBezTo>
                <a:cubicBezTo>
                  <a:pt x="10755" y="8962"/>
                  <a:pt x="10393" y="9375"/>
                  <a:pt x="10393" y="9789"/>
                </a:cubicBezTo>
                <a:cubicBezTo>
                  <a:pt x="9987" y="10203"/>
                  <a:pt x="9580" y="10203"/>
                  <a:pt x="9580" y="10616"/>
                </a:cubicBezTo>
                <a:cubicBezTo>
                  <a:pt x="9580" y="10616"/>
                  <a:pt x="9987" y="11030"/>
                  <a:pt x="10393" y="11030"/>
                </a:cubicBezTo>
                <a:cubicBezTo>
                  <a:pt x="10755" y="11397"/>
                  <a:pt x="11568" y="12225"/>
                  <a:pt x="11568" y="13052"/>
                </a:cubicBezTo>
                <a:cubicBezTo>
                  <a:pt x="11568" y="14247"/>
                  <a:pt x="11162" y="15074"/>
                  <a:pt x="9987" y="15534"/>
                </a:cubicBezTo>
                <a:close/>
                <a:moveTo>
                  <a:pt x="15997" y="10616"/>
                </a:moveTo>
                <a:cubicBezTo>
                  <a:pt x="14008" y="10616"/>
                  <a:pt x="14008" y="10616"/>
                  <a:pt x="14008" y="10616"/>
                </a:cubicBezTo>
                <a:cubicBezTo>
                  <a:pt x="14008" y="12638"/>
                  <a:pt x="14008" y="12638"/>
                  <a:pt x="14008" y="12638"/>
                </a:cubicBezTo>
                <a:cubicBezTo>
                  <a:pt x="13150" y="12638"/>
                  <a:pt x="13150" y="12638"/>
                  <a:pt x="13150" y="12638"/>
                </a:cubicBezTo>
                <a:cubicBezTo>
                  <a:pt x="13150" y="10616"/>
                  <a:pt x="13150" y="10616"/>
                  <a:pt x="13150" y="10616"/>
                </a:cubicBezTo>
                <a:cubicBezTo>
                  <a:pt x="11568" y="10616"/>
                  <a:pt x="11568" y="10616"/>
                  <a:pt x="11568" y="10616"/>
                </a:cubicBezTo>
                <a:cubicBezTo>
                  <a:pt x="11568" y="9789"/>
                  <a:pt x="11568" y="9789"/>
                  <a:pt x="11568" y="9789"/>
                </a:cubicBezTo>
                <a:cubicBezTo>
                  <a:pt x="13150" y="9789"/>
                  <a:pt x="13150" y="9789"/>
                  <a:pt x="13150" y="9789"/>
                </a:cubicBezTo>
                <a:cubicBezTo>
                  <a:pt x="13150" y="7767"/>
                  <a:pt x="13150" y="7767"/>
                  <a:pt x="13150" y="7767"/>
                </a:cubicBezTo>
                <a:cubicBezTo>
                  <a:pt x="14008" y="7767"/>
                  <a:pt x="14008" y="7767"/>
                  <a:pt x="14008" y="7767"/>
                </a:cubicBezTo>
                <a:cubicBezTo>
                  <a:pt x="14008" y="9789"/>
                  <a:pt x="14008" y="9789"/>
                  <a:pt x="14008" y="9789"/>
                </a:cubicBezTo>
                <a:cubicBezTo>
                  <a:pt x="15997" y="9789"/>
                  <a:pt x="15997" y="9789"/>
                  <a:pt x="15997" y="9789"/>
                </a:cubicBezTo>
                <a:lnTo>
                  <a:pt x="15997" y="10616"/>
                </a:lnTo>
                <a:close/>
                <a:moveTo>
                  <a:pt x="8767" y="12225"/>
                </a:moveTo>
                <a:cubicBezTo>
                  <a:pt x="7998" y="12225"/>
                  <a:pt x="7592" y="12225"/>
                  <a:pt x="7185" y="12638"/>
                </a:cubicBezTo>
                <a:cubicBezTo>
                  <a:pt x="7185" y="13052"/>
                  <a:pt x="6778" y="13466"/>
                  <a:pt x="6778" y="13833"/>
                </a:cubicBezTo>
                <a:cubicBezTo>
                  <a:pt x="6778" y="14660"/>
                  <a:pt x="7592" y="15074"/>
                  <a:pt x="8767" y="15074"/>
                </a:cubicBezTo>
                <a:cubicBezTo>
                  <a:pt x="9987" y="14660"/>
                  <a:pt x="10393" y="14247"/>
                  <a:pt x="10393" y="13466"/>
                </a:cubicBezTo>
                <a:cubicBezTo>
                  <a:pt x="10393" y="12638"/>
                  <a:pt x="9580" y="12225"/>
                  <a:pt x="8767" y="122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5" name="Shape 2095"/>
          <p:cNvSpPr/>
          <p:nvPr/>
        </p:nvSpPr>
        <p:spPr>
          <a:xfrm>
            <a:off x="7355646" y="2546034"/>
            <a:ext cx="346146" cy="3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5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683"/>
                  <a:pt x="4790" y="21600"/>
                  <a:pt x="10845" y="21600"/>
                </a:cubicBezTo>
                <a:cubicBezTo>
                  <a:pt x="16810" y="21600"/>
                  <a:pt x="21600" y="16683"/>
                  <a:pt x="21600" y="10616"/>
                </a:cubicBezTo>
                <a:cubicBezTo>
                  <a:pt x="21600" y="4917"/>
                  <a:pt x="16810" y="0"/>
                  <a:pt x="10845" y="0"/>
                </a:cubicBezTo>
                <a:close/>
                <a:moveTo>
                  <a:pt x="13240" y="7353"/>
                </a:moveTo>
                <a:cubicBezTo>
                  <a:pt x="11613" y="7353"/>
                  <a:pt x="11613" y="7353"/>
                  <a:pt x="11613" y="7353"/>
                </a:cubicBezTo>
                <a:cubicBezTo>
                  <a:pt x="11613" y="7353"/>
                  <a:pt x="11252" y="7767"/>
                  <a:pt x="11252" y="8180"/>
                </a:cubicBezTo>
                <a:cubicBezTo>
                  <a:pt x="11252" y="8962"/>
                  <a:pt x="11252" y="8962"/>
                  <a:pt x="11252" y="8962"/>
                </a:cubicBezTo>
                <a:cubicBezTo>
                  <a:pt x="13240" y="8962"/>
                  <a:pt x="13240" y="8962"/>
                  <a:pt x="13240" y="8962"/>
                </a:cubicBezTo>
                <a:cubicBezTo>
                  <a:pt x="13240" y="11030"/>
                  <a:pt x="13240" y="11030"/>
                  <a:pt x="13240" y="11030"/>
                </a:cubicBezTo>
                <a:cubicBezTo>
                  <a:pt x="11252" y="11030"/>
                  <a:pt x="11252" y="11030"/>
                  <a:pt x="11252" y="11030"/>
                </a:cubicBezTo>
                <a:cubicBezTo>
                  <a:pt x="11252" y="15901"/>
                  <a:pt x="11252" y="15901"/>
                  <a:pt x="11252" y="15901"/>
                </a:cubicBezTo>
                <a:cubicBezTo>
                  <a:pt x="9625" y="15901"/>
                  <a:pt x="9625" y="15901"/>
                  <a:pt x="9625" y="15901"/>
                </a:cubicBezTo>
                <a:cubicBezTo>
                  <a:pt x="9625" y="11030"/>
                  <a:pt x="9625" y="11030"/>
                  <a:pt x="9625" y="11030"/>
                </a:cubicBezTo>
                <a:cubicBezTo>
                  <a:pt x="7637" y="11030"/>
                  <a:pt x="7637" y="11030"/>
                  <a:pt x="7637" y="11030"/>
                </a:cubicBezTo>
                <a:cubicBezTo>
                  <a:pt x="7637" y="8962"/>
                  <a:pt x="7637" y="8962"/>
                  <a:pt x="7637" y="8962"/>
                </a:cubicBezTo>
                <a:cubicBezTo>
                  <a:pt x="9625" y="8962"/>
                  <a:pt x="9625" y="8962"/>
                  <a:pt x="9625" y="8962"/>
                </a:cubicBezTo>
                <a:cubicBezTo>
                  <a:pt x="9625" y="8180"/>
                  <a:pt x="9625" y="8180"/>
                  <a:pt x="9625" y="8180"/>
                </a:cubicBezTo>
                <a:cubicBezTo>
                  <a:pt x="9625" y="6940"/>
                  <a:pt x="10393" y="5745"/>
                  <a:pt x="11613" y="5745"/>
                </a:cubicBezTo>
                <a:cubicBezTo>
                  <a:pt x="13240" y="5745"/>
                  <a:pt x="13240" y="5745"/>
                  <a:pt x="13240" y="5745"/>
                </a:cubicBezTo>
                <a:lnTo>
                  <a:pt x="13240" y="735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6" name="Shape 2096"/>
          <p:cNvSpPr/>
          <p:nvPr/>
        </p:nvSpPr>
        <p:spPr>
          <a:xfrm>
            <a:off x="9517821" y="3276284"/>
            <a:ext cx="320746" cy="314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6" y="0"/>
                </a:moveTo>
                <a:cubicBezTo>
                  <a:pt x="4778" y="0"/>
                  <a:pt x="0" y="4828"/>
                  <a:pt x="0" y="10551"/>
                </a:cubicBezTo>
                <a:cubicBezTo>
                  <a:pt x="0" y="13637"/>
                  <a:pt x="1316" y="15876"/>
                  <a:pt x="3023" y="18066"/>
                </a:cubicBezTo>
                <a:cubicBezTo>
                  <a:pt x="4340" y="16324"/>
                  <a:pt x="6924" y="15379"/>
                  <a:pt x="9508" y="15379"/>
                </a:cubicBezTo>
                <a:cubicBezTo>
                  <a:pt x="12580" y="15379"/>
                  <a:pt x="15554" y="17171"/>
                  <a:pt x="16870" y="19808"/>
                </a:cubicBezTo>
                <a:cubicBezTo>
                  <a:pt x="19893" y="17618"/>
                  <a:pt x="21600" y="14533"/>
                  <a:pt x="21600" y="10551"/>
                </a:cubicBezTo>
                <a:cubicBezTo>
                  <a:pt x="21600" y="4828"/>
                  <a:pt x="16870" y="0"/>
                  <a:pt x="10776" y="0"/>
                </a:cubicBezTo>
                <a:close/>
                <a:moveTo>
                  <a:pt x="15993" y="14533"/>
                </a:moveTo>
                <a:cubicBezTo>
                  <a:pt x="15993" y="14981"/>
                  <a:pt x="15554" y="14981"/>
                  <a:pt x="15164" y="14981"/>
                </a:cubicBezTo>
                <a:cubicBezTo>
                  <a:pt x="12580" y="13189"/>
                  <a:pt x="9508" y="12741"/>
                  <a:pt x="6046" y="13637"/>
                </a:cubicBezTo>
                <a:cubicBezTo>
                  <a:pt x="5607" y="14135"/>
                  <a:pt x="5217" y="13637"/>
                  <a:pt x="5217" y="13189"/>
                </a:cubicBezTo>
                <a:cubicBezTo>
                  <a:pt x="5217" y="12741"/>
                  <a:pt x="5217" y="12741"/>
                  <a:pt x="5607" y="12343"/>
                </a:cubicBezTo>
                <a:cubicBezTo>
                  <a:pt x="9508" y="11447"/>
                  <a:pt x="12970" y="11895"/>
                  <a:pt x="15993" y="13637"/>
                </a:cubicBezTo>
                <a:cubicBezTo>
                  <a:pt x="15993" y="14135"/>
                  <a:pt x="16432" y="14135"/>
                  <a:pt x="15993" y="14533"/>
                </a:cubicBezTo>
                <a:close/>
                <a:moveTo>
                  <a:pt x="17309" y="11447"/>
                </a:moveTo>
                <a:cubicBezTo>
                  <a:pt x="17309" y="11895"/>
                  <a:pt x="16432" y="11895"/>
                  <a:pt x="16432" y="11895"/>
                </a:cubicBezTo>
                <a:cubicBezTo>
                  <a:pt x="13360" y="10103"/>
                  <a:pt x="9069" y="9655"/>
                  <a:pt x="5607" y="10551"/>
                </a:cubicBezTo>
                <a:cubicBezTo>
                  <a:pt x="5217" y="10551"/>
                  <a:pt x="4778" y="10551"/>
                  <a:pt x="4778" y="10103"/>
                </a:cubicBezTo>
                <a:cubicBezTo>
                  <a:pt x="4778" y="9655"/>
                  <a:pt x="4778" y="9257"/>
                  <a:pt x="5217" y="8809"/>
                </a:cubicBezTo>
                <a:cubicBezTo>
                  <a:pt x="9069" y="7913"/>
                  <a:pt x="13799" y="8361"/>
                  <a:pt x="16870" y="10551"/>
                </a:cubicBezTo>
                <a:cubicBezTo>
                  <a:pt x="17309" y="10551"/>
                  <a:pt x="17748" y="10999"/>
                  <a:pt x="17309" y="11447"/>
                </a:cubicBezTo>
                <a:close/>
                <a:moveTo>
                  <a:pt x="17309" y="8361"/>
                </a:moveTo>
                <a:cubicBezTo>
                  <a:pt x="14286" y="6171"/>
                  <a:pt x="8630" y="6171"/>
                  <a:pt x="5217" y="7018"/>
                </a:cubicBezTo>
                <a:cubicBezTo>
                  <a:pt x="4778" y="7465"/>
                  <a:pt x="4340" y="7018"/>
                  <a:pt x="3901" y="6570"/>
                </a:cubicBezTo>
                <a:cubicBezTo>
                  <a:pt x="3901" y="5724"/>
                  <a:pt x="4340" y="5276"/>
                  <a:pt x="4778" y="5276"/>
                </a:cubicBezTo>
                <a:cubicBezTo>
                  <a:pt x="8191" y="3932"/>
                  <a:pt x="14725" y="4380"/>
                  <a:pt x="18577" y="6570"/>
                </a:cubicBezTo>
                <a:cubicBezTo>
                  <a:pt x="19016" y="7018"/>
                  <a:pt x="19016" y="7465"/>
                  <a:pt x="18577" y="7913"/>
                </a:cubicBezTo>
                <a:cubicBezTo>
                  <a:pt x="18577" y="8361"/>
                  <a:pt x="17748" y="8809"/>
                  <a:pt x="17309" y="8361"/>
                </a:cubicBezTo>
                <a:close/>
                <a:moveTo>
                  <a:pt x="9508" y="18514"/>
                </a:moveTo>
                <a:cubicBezTo>
                  <a:pt x="7801" y="18514"/>
                  <a:pt x="6485" y="18962"/>
                  <a:pt x="5607" y="20256"/>
                </a:cubicBezTo>
                <a:cubicBezTo>
                  <a:pt x="7363" y="21152"/>
                  <a:pt x="9069" y="21600"/>
                  <a:pt x="10776" y="21600"/>
                </a:cubicBezTo>
                <a:cubicBezTo>
                  <a:pt x="11653" y="21600"/>
                  <a:pt x="12580" y="21600"/>
                  <a:pt x="13360" y="21152"/>
                </a:cubicBezTo>
                <a:cubicBezTo>
                  <a:pt x="12580" y="19410"/>
                  <a:pt x="11214" y="18514"/>
                  <a:pt x="9508" y="1851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7" name="Shape 2097"/>
          <p:cNvSpPr/>
          <p:nvPr/>
        </p:nvSpPr>
        <p:spPr>
          <a:xfrm>
            <a:off x="10222671" y="3263584"/>
            <a:ext cx="346146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3466"/>
                  <a:pt x="1220" y="15947"/>
                  <a:pt x="2802" y="17969"/>
                </a:cubicBezTo>
                <a:cubicBezTo>
                  <a:pt x="4383" y="16361"/>
                  <a:pt x="6778" y="15534"/>
                  <a:pt x="9218" y="15534"/>
                </a:cubicBezTo>
                <a:cubicBezTo>
                  <a:pt x="12833" y="15534"/>
                  <a:pt x="15635" y="17142"/>
                  <a:pt x="16810" y="19991"/>
                </a:cubicBezTo>
                <a:cubicBezTo>
                  <a:pt x="19612" y="17969"/>
                  <a:pt x="21600" y="14706"/>
                  <a:pt x="21600" y="10616"/>
                </a:cubicBezTo>
                <a:cubicBezTo>
                  <a:pt x="21600" y="4917"/>
                  <a:pt x="16810" y="0"/>
                  <a:pt x="10800" y="0"/>
                </a:cubicBezTo>
                <a:close/>
                <a:moveTo>
                  <a:pt x="15997" y="14706"/>
                </a:moveTo>
                <a:cubicBezTo>
                  <a:pt x="15997" y="15074"/>
                  <a:pt x="15635" y="15074"/>
                  <a:pt x="15228" y="15074"/>
                </a:cubicBezTo>
                <a:cubicBezTo>
                  <a:pt x="12833" y="13466"/>
                  <a:pt x="9580" y="13052"/>
                  <a:pt x="6010" y="13925"/>
                </a:cubicBezTo>
                <a:cubicBezTo>
                  <a:pt x="5603" y="13925"/>
                  <a:pt x="5197" y="13925"/>
                  <a:pt x="5197" y="13466"/>
                </a:cubicBezTo>
                <a:cubicBezTo>
                  <a:pt x="5197" y="13052"/>
                  <a:pt x="5197" y="12638"/>
                  <a:pt x="5603" y="12638"/>
                </a:cubicBezTo>
                <a:cubicBezTo>
                  <a:pt x="9580" y="11443"/>
                  <a:pt x="13240" y="11857"/>
                  <a:pt x="15997" y="13925"/>
                </a:cubicBezTo>
                <a:cubicBezTo>
                  <a:pt x="15997" y="13925"/>
                  <a:pt x="16403" y="14293"/>
                  <a:pt x="15997" y="14706"/>
                </a:cubicBezTo>
                <a:close/>
                <a:moveTo>
                  <a:pt x="17217" y="11443"/>
                </a:moveTo>
                <a:cubicBezTo>
                  <a:pt x="17217" y="11857"/>
                  <a:pt x="16810" y="12271"/>
                  <a:pt x="16403" y="11857"/>
                </a:cubicBezTo>
                <a:cubicBezTo>
                  <a:pt x="13602" y="10203"/>
                  <a:pt x="9218" y="9421"/>
                  <a:pt x="5603" y="10616"/>
                </a:cubicBezTo>
                <a:cubicBezTo>
                  <a:pt x="5197" y="10616"/>
                  <a:pt x="4790" y="10616"/>
                  <a:pt x="4790" y="10203"/>
                </a:cubicBezTo>
                <a:cubicBezTo>
                  <a:pt x="4383" y="9421"/>
                  <a:pt x="4790" y="9008"/>
                  <a:pt x="5197" y="9008"/>
                </a:cubicBezTo>
                <a:cubicBezTo>
                  <a:pt x="9218" y="7767"/>
                  <a:pt x="14008" y="8594"/>
                  <a:pt x="17217" y="10616"/>
                </a:cubicBezTo>
                <a:cubicBezTo>
                  <a:pt x="17623" y="10616"/>
                  <a:pt x="17623" y="11030"/>
                  <a:pt x="17217" y="11443"/>
                </a:cubicBezTo>
                <a:close/>
                <a:moveTo>
                  <a:pt x="17623" y="8180"/>
                </a:moveTo>
                <a:cubicBezTo>
                  <a:pt x="14008" y="6158"/>
                  <a:pt x="8405" y="6158"/>
                  <a:pt x="5197" y="6940"/>
                </a:cubicBezTo>
                <a:cubicBezTo>
                  <a:pt x="4790" y="7353"/>
                  <a:pt x="3977" y="6940"/>
                  <a:pt x="3977" y="6572"/>
                </a:cubicBezTo>
                <a:cubicBezTo>
                  <a:pt x="3615" y="5745"/>
                  <a:pt x="3977" y="5331"/>
                  <a:pt x="4790" y="5331"/>
                </a:cubicBezTo>
                <a:cubicBezTo>
                  <a:pt x="8405" y="4136"/>
                  <a:pt x="14415" y="4136"/>
                  <a:pt x="18392" y="6572"/>
                </a:cubicBezTo>
                <a:cubicBezTo>
                  <a:pt x="18798" y="6940"/>
                  <a:pt x="19205" y="7353"/>
                  <a:pt x="18798" y="8180"/>
                </a:cubicBezTo>
                <a:cubicBezTo>
                  <a:pt x="18392" y="8594"/>
                  <a:pt x="18030" y="8594"/>
                  <a:pt x="17623" y="8180"/>
                </a:cubicBezTo>
                <a:close/>
                <a:moveTo>
                  <a:pt x="9218" y="18797"/>
                </a:moveTo>
                <a:cubicBezTo>
                  <a:pt x="7998" y="18797"/>
                  <a:pt x="6372" y="19164"/>
                  <a:pt x="5603" y="20405"/>
                </a:cubicBezTo>
                <a:cubicBezTo>
                  <a:pt x="7185" y="21232"/>
                  <a:pt x="8767" y="21600"/>
                  <a:pt x="10800" y="21600"/>
                </a:cubicBezTo>
                <a:cubicBezTo>
                  <a:pt x="11613" y="21600"/>
                  <a:pt x="12833" y="21600"/>
                  <a:pt x="13602" y="21232"/>
                </a:cubicBezTo>
                <a:cubicBezTo>
                  <a:pt x="12833" y="19578"/>
                  <a:pt x="11207" y="18797"/>
                  <a:pt x="9218" y="1879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8" name="Shape 2098"/>
          <p:cNvSpPr/>
          <p:nvPr/>
        </p:nvSpPr>
        <p:spPr>
          <a:xfrm>
            <a:off x="6657146" y="3993834"/>
            <a:ext cx="308045" cy="314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13" y="4429"/>
                </a:moveTo>
                <a:cubicBezTo>
                  <a:pt x="19770" y="4828"/>
                  <a:pt x="19770" y="5724"/>
                  <a:pt x="19770" y="6619"/>
                </a:cubicBezTo>
                <a:cubicBezTo>
                  <a:pt x="19770" y="8859"/>
                  <a:pt x="18906" y="10601"/>
                  <a:pt x="17077" y="11895"/>
                </a:cubicBezTo>
                <a:cubicBezTo>
                  <a:pt x="15298" y="13239"/>
                  <a:pt x="12604" y="14135"/>
                  <a:pt x="9402" y="14135"/>
                </a:cubicBezTo>
                <a:cubicBezTo>
                  <a:pt x="8488" y="14135"/>
                  <a:pt x="8488" y="14135"/>
                  <a:pt x="8488" y="14135"/>
                </a:cubicBezTo>
                <a:cubicBezTo>
                  <a:pt x="8081" y="14135"/>
                  <a:pt x="7624" y="14582"/>
                  <a:pt x="7166" y="14981"/>
                </a:cubicBezTo>
                <a:cubicBezTo>
                  <a:pt x="6251" y="18962"/>
                  <a:pt x="6251" y="18962"/>
                  <a:pt x="6251" y="18962"/>
                </a:cubicBezTo>
                <a:cubicBezTo>
                  <a:pt x="6251" y="19410"/>
                  <a:pt x="5794" y="19858"/>
                  <a:pt x="5387" y="19858"/>
                </a:cubicBezTo>
                <a:cubicBezTo>
                  <a:pt x="3558" y="19858"/>
                  <a:pt x="3558" y="19858"/>
                  <a:pt x="3558" y="19858"/>
                </a:cubicBezTo>
                <a:cubicBezTo>
                  <a:pt x="3100" y="20306"/>
                  <a:pt x="3100" y="20306"/>
                  <a:pt x="3100" y="20306"/>
                </a:cubicBezTo>
                <a:cubicBezTo>
                  <a:pt x="3100" y="20704"/>
                  <a:pt x="3558" y="21600"/>
                  <a:pt x="4015" y="21600"/>
                </a:cubicBezTo>
                <a:cubicBezTo>
                  <a:pt x="6709" y="21600"/>
                  <a:pt x="6709" y="21600"/>
                  <a:pt x="6709" y="21600"/>
                </a:cubicBezTo>
                <a:cubicBezTo>
                  <a:pt x="7624" y="21600"/>
                  <a:pt x="8081" y="20704"/>
                  <a:pt x="8081" y="20306"/>
                </a:cubicBezTo>
                <a:cubicBezTo>
                  <a:pt x="8945" y="16324"/>
                  <a:pt x="8945" y="16324"/>
                  <a:pt x="8945" y="16324"/>
                </a:cubicBezTo>
                <a:cubicBezTo>
                  <a:pt x="9402" y="15876"/>
                  <a:pt x="9860" y="15429"/>
                  <a:pt x="10317" y="15429"/>
                </a:cubicBezTo>
                <a:cubicBezTo>
                  <a:pt x="11181" y="15429"/>
                  <a:pt x="11181" y="15429"/>
                  <a:pt x="11181" y="15429"/>
                </a:cubicBezTo>
                <a:cubicBezTo>
                  <a:pt x="14383" y="15429"/>
                  <a:pt x="17077" y="14981"/>
                  <a:pt x="18906" y="13687"/>
                </a:cubicBezTo>
                <a:cubicBezTo>
                  <a:pt x="20685" y="12343"/>
                  <a:pt x="21600" y="10601"/>
                  <a:pt x="21600" y="8361"/>
                </a:cubicBezTo>
                <a:cubicBezTo>
                  <a:pt x="21600" y="7465"/>
                  <a:pt x="21600" y="6619"/>
                  <a:pt x="21143" y="6171"/>
                </a:cubicBezTo>
                <a:cubicBezTo>
                  <a:pt x="20685" y="5276"/>
                  <a:pt x="20228" y="4828"/>
                  <a:pt x="19770" y="4429"/>
                </a:cubicBezTo>
                <a:cubicBezTo>
                  <a:pt x="19313" y="4429"/>
                  <a:pt x="19313" y="4429"/>
                  <a:pt x="19313" y="4429"/>
                </a:cubicBezTo>
                <a:close/>
                <a:moveTo>
                  <a:pt x="4930" y="17220"/>
                </a:moveTo>
                <a:cubicBezTo>
                  <a:pt x="5794" y="13239"/>
                  <a:pt x="5794" y="13239"/>
                  <a:pt x="5794" y="13239"/>
                </a:cubicBezTo>
                <a:cubicBezTo>
                  <a:pt x="5794" y="12791"/>
                  <a:pt x="6251" y="12343"/>
                  <a:pt x="7166" y="12343"/>
                </a:cubicBezTo>
                <a:cubicBezTo>
                  <a:pt x="7624" y="12343"/>
                  <a:pt x="7624" y="12343"/>
                  <a:pt x="7624" y="12343"/>
                </a:cubicBezTo>
                <a:cubicBezTo>
                  <a:pt x="11181" y="12343"/>
                  <a:pt x="13468" y="11497"/>
                  <a:pt x="15298" y="10103"/>
                </a:cubicBezTo>
                <a:cubicBezTo>
                  <a:pt x="17534" y="8859"/>
                  <a:pt x="18449" y="7067"/>
                  <a:pt x="18449" y="5276"/>
                </a:cubicBezTo>
                <a:cubicBezTo>
                  <a:pt x="18449" y="3982"/>
                  <a:pt x="17992" y="3534"/>
                  <a:pt x="17534" y="2638"/>
                </a:cubicBezTo>
                <a:cubicBezTo>
                  <a:pt x="17534" y="2190"/>
                  <a:pt x="17077" y="1792"/>
                  <a:pt x="16162" y="1344"/>
                </a:cubicBezTo>
                <a:cubicBezTo>
                  <a:pt x="15755" y="896"/>
                  <a:pt x="14840" y="448"/>
                  <a:pt x="13875" y="448"/>
                </a:cubicBezTo>
                <a:cubicBezTo>
                  <a:pt x="13062" y="448"/>
                  <a:pt x="12096" y="0"/>
                  <a:pt x="10775" y="0"/>
                </a:cubicBezTo>
                <a:cubicBezTo>
                  <a:pt x="4930" y="0"/>
                  <a:pt x="4930" y="0"/>
                  <a:pt x="4930" y="0"/>
                </a:cubicBezTo>
                <a:cubicBezTo>
                  <a:pt x="4472" y="0"/>
                  <a:pt x="4015" y="448"/>
                  <a:pt x="3558" y="1344"/>
                </a:cubicBezTo>
                <a:cubicBezTo>
                  <a:pt x="0" y="17220"/>
                  <a:pt x="0" y="17220"/>
                  <a:pt x="0" y="17220"/>
                </a:cubicBezTo>
                <a:cubicBezTo>
                  <a:pt x="0" y="17618"/>
                  <a:pt x="0" y="18066"/>
                  <a:pt x="864" y="18066"/>
                </a:cubicBezTo>
                <a:cubicBezTo>
                  <a:pt x="3558" y="18066"/>
                  <a:pt x="3558" y="18066"/>
                  <a:pt x="3558" y="18066"/>
                </a:cubicBezTo>
                <a:cubicBezTo>
                  <a:pt x="4015" y="18066"/>
                  <a:pt x="4472" y="17618"/>
                  <a:pt x="4930" y="17220"/>
                </a:cubicBezTo>
                <a:close/>
                <a:moveTo>
                  <a:pt x="7166" y="7913"/>
                </a:moveTo>
                <a:cubicBezTo>
                  <a:pt x="7624" y="4429"/>
                  <a:pt x="7624" y="4429"/>
                  <a:pt x="7624" y="4429"/>
                </a:cubicBezTo>
                <a:cubicBezTo>
                  <a:pt x="8081" y="3982"/>
                  <a:pt x="8488" y="3534"/>
                  <a:pt x="8945" y="3534"/>
                </a:cubicBezTo>
                <a:cubicBezTo>
                  <a:pt x="9860" y="3534"/>
                  <a:pt x="9860" y="3534"/>
                  <a:pt x="9860" y="3534"/>
                </a:cubicBezTo>
                <a:cubicBezTo>
                  <a:pt x="11181" y="3534"/>
                  <a:pt x="11639" y="3534"/>
                  <a:pt x="12096" y="3982"/>
                </a:cubicBezTo>
                <a:cubicBezTo>
                  <a:pt x="13062" y="4429"/>
                  <a:pt x="13062" y="4828"/>
                  <a:pt x="13062" y="5724"/>
                </a:cubicBezTo>
                <a:cubicBezTo>
                  <a:pt x="13062" y="6619"/>
                  <a:pt x="12604" y="7465"/>
                  <a:pt x="11639" y="7913"/>
                </a:cubicBezTo>
                <a:cubicBezTo>
                  <a:pt x="11181" y="8361"/>
                  <a:pt x="9860" y="8859"/>
                  <a:pt x="8488" y="8859"/>
                </a:cubicBezTo>
                <a:cubicBezTo>
                  <a:pt x="7624" y="8859"/>
                  <a:pt x="7624" y="8859"/>
                  <a:pt x="7624" y="8859"/>
                </a:cubicBezTo>
                <a:cubicBezTo>
                  <a:pt x="7166" y="8859"/>
                  <a:pt x="6709" y="8361"/>
                  <a:pt x="7166" y="791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099" name="Shape 2099"/>
          <p:cNvSpPr/>
          <p:nvPr/>
        </p:nvSpPr>
        <p:spPr>
          <a:xfrm>
            <a:off x="8064465" y="4070034"/>
            <a:ext cx="358846" cy="161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0" y="18973"/>
                </a:moveTo>
                <a:cubicBezTo>
                  <a:pt x="1132" y="15568"/>
                  <a:pt x="1132" y="15568"/>
                  <a:pt x="1132" y="15568"/>
                </a:cubicBezTo>
                <a:cubicBezTo>
                  <a:pt x="740" y="12162"/>
                  <a:pt x="740" y="12162"/>
                  <a:pt x="740" y="12162"/>
                </a:cubicBezTo>
                <a:cubicBezTo>
                  <a:pt x="740" y="12162"/>
                  <a:pt x="740" y="12162"/>
                  <a:pt x="392" y="12162"/>
                </a:cubicBezTo>
                <a:cubicBezTo>
                  <a:pt x="0" y="15568"/>
                  <a:pt x="0" y="15568"/>
                  <a:pt x="0" y="15568"/>
                </a:cubicBezTo>
                <a:cubicBezTo>
                  <a:pt x="392" y="18973"/>
                  <a:pt x="392" y="18973"/>
                  <a:pt x="392" y="18973"/>
                </a:cubicBezTo>
                <a:cubicBezTo>
                  <a:pt x="740" y="18973"/>
                  <a:pt x="740" y="18973"/>
                  <a:pt x="740" y="18973"/>
                </a:cubicBezTo>
                <a:close/>
                <a:moveTo>
                  <a:pt x="3048" y="20724"/>
                </a:moveTo>
                <a:cubicBezTo>
                  <a:pt x="3048" y="15568"/>
                  <a:pt x="3048" y="15568"/>
                  <a:pt x="3048" y="15568"/>
                </a:cubicBezTo>
                <a:cubicBezTo>
                  <a:pt x="3048" y="7784"/>
                  <a:pt x="3048" y="7784"/>
                  <a:pt x="3048" y="7784"/>
                </a:cubicBezTo>
                <a:lnTo>
                  <a:pt x="2700" y="7005"/>
                </a:lnTo>
                <a:lnTo>
                  <a:pt x="2308" y="7784"/>
                </a:lnTo>
                <a:cubicBezTo>
                  <a:pt x="2308" y="15568"/>
                  <a:pt x="2308" y="15568"/>
                  <a:pt x="2308" y="15568"/>
                </a:cubicBezTo>
                <a:cubicBezTo>
                  <a:pt x="2308" y="20724"/>
                  <a:pt x="2308" y="20724"/>
                  <a:pt x="2308" y="20724"/>
                </a:cubicBezTo>
                <a:cubicBezTo>
                  <a:pt x="2308" y="21600"/>
                  <a:pt x="2700" y="21600"/>
                  <a:pt x="2700" y="21600"/>
                </a:cubicBezTo>
                <a:cubicBezTo>
                  <a:pt x="2700" y="21600"/>
                  <a:pt x="3048" y="21600"/>
                  <a:pt x="3048" y="20724"/>
                </a:cubicBezTo>
                <a:close/>
                <a:moveTo>
                  <a:pt x="5008" y="20724"/>
                </a:moveTo>
                <a:cubicBezTo>
                  <a:pt x="5356" y="15568"/>
                  <a:pt x="5356" y="15568"/>
                  <a:pt x="5356" y="15568"/>
                </a:cubicBezTo>
                <a:cubicBezTo>
                  <a:pt x="5008" y="5157"/>
                  <a:pt x="5008" y="5157"/>
                  <a:pt x="5008" y="5157"/>
                </a:cubicBezTo>
                <a:cubicBezTo>
                  <a:pt x="5008" y="4281"/>
                  <a:pt x="5008" y="4281"/>
                  <a:pt x="5008" y="4281"/>
                </a:cubicBezTo>
                <a:cubicBezTo>
                  <a:pt x="4660" y="4281"/>
                  <a:pt x="4660" y="4281"/>
                  <a:pt x="4660" y="5157"/>
                </a:cubicBezTo>
                <a:cubicBezTo>
                  <a:pt x="4224" y="15568"/>
                  <a:pt x="4224" y="15568"/>
                  <a:pt x="4224" y="15568"/>
                </a:cubicBezTo>
                <a:cubicBezTo>
                  <a:pt x="4660" y="20724"/>
                  <a:pt x="4660" y="20724"/>
                  <a:pt x="4660" y="20724"/>
                </a:cubicBezTo>
                <a:cubicBezTo>
                  <a:pt x="4660" y="20724"/>
                  <a:pt x="4660" y="21600"/>
                  <a:pt x="5008" y="21600"/>
                </a:cubicBezTo>
                <a:lnTo>
                  <a:pt x="5008" y="20724"/>
                </a:lnTo>
                <a:close/>
                <a:moveTo>
                  <a:pt x="7316" y="20724"/>
                </a:moveTo>
                <a:cubicBezTo>
                  <a:pt x="7708" y="15568"/>
                  <a:pt x="7708" y="15568"/>
                  <a:pt x="7708" y="15568"/>
                </a:cubicBezTo>
                <a:cubicBezTo>
                  <a:pt x="7316" y="5157"/>
                  <a:pt x="7316" y="5157"/>
                  <a:pt x="7316" y="5157"/>
                </a:cubicBezTo>
                <a:cubicBezTo>
                  <a:pt x="7316" y="4281"/>
                  <a:pt x="7316" y="4281"/>
                  <a:pt x="6968" y="4281"/>
                </a:cubicBezTo>
                <a:cubicBezTo>
                  <a:pt x="6968" y="4281"/>
                  <a:pt x="6576" y="4281"/>
                  <a:pt x="6576" y="5157"/>
                </a:cubicBezTo>
                <a:cubicBezTo>
                  <a:pt x="6576" y="15568"/>
                  <a:pt x="6576" y="15568"/>
                  <a:pt x="6576" y="15568"/>
                </a:cubicBezTo>
                <a:cubicBezTo>
                  <a:pt x="6576" y="20724"/>
                  <a:pt x="6576" y="20724"/>
                  <a:pt x="6576" y="20724"/>
                </a:cubicBezTo>
                <a:lnTo>
                  <a:pt x="6968" y="21600"/>
                </a:lnTo>
                <a:cubicBezTo>
                  <a:pt x="7316" y="21600"/>
                  <a:pt x="7316" y="20724"/>
                  <a:pt x="7316" y="20724"/>
                </a:cubicBezTo>
                <a:close/>
                <a:moveTo>
                  <a:pt x="9624" y="20724"/>
                </a:moveTo>
                <a:cubicBezTo>
                  <a:pt x="9624" y="15568"/>
                  <a:pt x="9624" y="15568"/>
                  <a:pt x="9624" y="15568"/>
                </a:cubicBezTo>
                <a:cubicBezTo>
                  <a:pt x="9624" y="3503"/>
                  <a:pt x="9624" y="3503"/>
                  <a:pt x="9624" y="3503"/>
                </a:cubicBezTo>
                <a:cubicBezTo>
                  <a:pt x="9624" y="2627"/>
                  <a:pt x="9276" y="2627"/>
                  <a:pt x="9276" y="2627"/>
                </a:cubicBezTo>
                <a:cubicBezTo>
                  <a:pt x="8884" y="2627"/>
                  <a:pt x="8884" y="2627"/>
                  <a:pt x="8884" y="3503"/>
                </a:cubicBezTo>
                <a:cubicBezTo>
                  <a:pt x="8492" y="15568"/>
                  <a:pt x="8492" y="15568"/>
                  <a:pt x="8492" y="15568"/>
                </a:cubicBezTo>
                <a:lnTo>
                  <a:pt x="8884" y="20724"/>
                </a:lnTo>
                <a:cubicBezTo>
                  <a:pt x="8884" y="20724"/>
                  <a:pt x="8884" y="21600"/>
                  <a:pt x="9276" y="21600"/>
                </a:cubicBezTo>
                <a:lnTo>
                  <a:pt x="9624" y="20724"/>
                </a:lnTo>
                <a:close/>
                <a:moveTo>
                  <a:pt x="11192" y="21600"/>
                </a:moveTo>
                <a:lnTo>
                  <a:pt x="18900" y="21600"/>
                </a:lnTo>
                <a:cubicBezTo>
                  <a:pt x="20468" y="21600"/>
                  <a:pt x="21600" y="18973"/>
                  <a:pt x="21600" y="15568"/>
                </a:cubicBezTo>
                <a:cubicBezTo>
                  <a:pt x="21600" y="12162"/>
                  <a:pt x="20468" y="9438"/>
                  <a:pt x="18900" y="9438"/>
                </a:cubicBezTo>
                <a:cubicBezTo>
                  <a:pt x="18508" y="9438"/>
                  <a:pt x="18116" y="9438"/>
                  <a:pt x="17724" y="9438"/>
                </a:cubicBezTo>
                <a:cubicBezTo>
                  <a:pt x="17332" y="4281"/>
                  <a:pt x="15416" y="0"/>
                  <a:pt x="12716" y="0"/>
                </a:cubicBezTo>
                <a:cubicBezTo>
                  <a:pt x="12324" y="0"/>
                  <a:pt x="11584" y="0"/>
                  <a:pt x="11192" y="876"/>
                </a:cubicBezTo>
                <a:cubicBezTo>
                  <a:pt x="10800" y="876"/>
                  <a:pt x="10800" y="876"/>
                  <a:pt x="10800" y="1751"/>
                </a:cubicBezTo>
                <a:cubicBezTo>
                  <a:pt x="10800" y="20724"/>
                  <a:pt x="10800" y="20724"/>
                  <a:pt x="10800" y="20724"/>
                </a:cubicBezTo>
                <a:cubicBezTo>
                  <a:pt x="10800" y="20724"/>
                  <a:pt x="10800" y="21600"/>
                  <a:pt x="11192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0" name="Shape 2100"/>
          <p:cNvSpPr/>
          <p:nvPr/>
        </p:nvSpPr>
        <p:spPr>
          <a:xfrm>
            <a:off x="10940221" y="3981134"/>
            <a:ext cx="346146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20" y="11811"/>
                </a:moveTo>
                <a:cubicBezTo>
                  <a:pt x="11613" y="11811"/>
                  <a:pt x="11252" y="11811"/>
                  <a:pt x="10845" y="11811"/>
                </a:cubicBezTo>
                <a:cubicBezTo>
                  <a:pt x="9625" y="11811"/>
                  <a:pt x="9625" y="11811"/>
                  <a:pt x="9625" y="11811"/>
                </a:cubicBezTo>
                <a:cubicBezTo>
                  <a:pt x="9625" y="14293"/>
                  <a:pt x="9625" y="14293"/>
                  <a:pt x="9625" y="14293"/>
                </a:cubicBezTo>
                <a:cubicBezTo>
                  <a:pt x="10845" y="14293"/>
                  <a:pt x="10845" y="14293"/>
                  <a:pt x="10845" y="14293"/>
                </a:cubicBezTo>
                <a:cubicBezTo>
                  <a:pt x="11252" y="14293"/>
                  <a:pt x="11613" y="14293"/>
                  <a:pt x="12020" y="14293"/>
                </a:cubicBezTo>
                <a:cubicBezTo>
                  <a:pt x="12427" y="13879"/>
                  <a:pt x="12427" y="13466"/>
                  <a:pt x="12427" y="13052"/>
                </a:cubicBezTo>
                <a:cubicBezTo>
                  <a:pt x="12427" y="12638"/>
                  <a:pt x="12427" y="12225"/>
                  <a:pt x="12020" y="11811"/>
                </a:cubicBezTo>
                <a:close/>
                <a:moveTo>
                  <a:pt x="11613" y="9789"/>
                </a:moveTo>
                <a:cubicBezTo>
                  <a:pt x="11613" y="9375"/>
                  <a:pt x="12020" y="9008"/>
                  <a:pt x="12020" y="8548"/>
                </a:cubicBezTo>
                <a:cubicBezTo>
                  <a:pt x="12020" y="8134"/>
                  <a:pt x="11613" y="7721"/>
                  <a:pt x="11613" y="7721"/>
                </a:cubicBezTo>
                <a:cubicBezTo>
                  <a:pt x="11252" y="7353"/>
                  <a:pt x="10438" y="7353"/>
                  <a:pt x="10032" y="7353"/>
                </a:cubicBezTo>
                <a:cubicBezTo>
                  <a:pt x="9625" y="7353"/>
                  <a:pt x="9625" y="7353"/>
                  <a:pt x="9625" y="7353"/>
                </a:cubicBezTo>
                <a:cubicBezTo>
                  <a:pt x="9625" y="9789"/>
                  <a:pt x="9625" y="9789"/>
                  <a:pt x="9625" y="9789"/>
                </a:cubicBezTo>
                <a:cubicBezTo>
                  <a:pt x="10438" y="9789"/>
                  <a:pt x="10438" y="9789"/>
                  <a:pt x="10438" y="9789"/>
                </a:cubicBezTo>
                <a:cubicBezTo>
                  <a:pt x="10845" y="9789"/>
                  <a:pt x="11252" y="9789"/>
                  <a:pt x="11613" y="9789"/>
                </a:cubicBezTo>
                <a:close/>
                <a:moveTo>
                  <a:pt x="17623" y="0"/>
                </a:moveTo>
                <a:cubicBezTo>
                  <a:pt x="4022" y="0"/>
                  <a:pt x="4022" y="0"/>
                  <a:pt x="4022" y="0"/>
                </a:cubicBezTo>
                <a:cubicBezTo>
                  <a:pt x="1627" y="0"/>
                  <a:pt x="0" y="1654"/>
                  <a:pt x="0" y="3677"/>
                </a:cubicBezTo>
                <a:cubicBezTo>
                  <a:pt x="0" y="17923"/>
                  <a:pt x="0" y="17923"/>
                  <a:pt x="0" y="17923"/>
                </a:cubicBezTo>
                <a:cubicBezTo>
                  <a:pt x="0" y="19946"/>
                  <a:pt x="1627" y="21600"/>
                  <a:pt x="4022" y="21600"/>
                </a:cubicBezTo>
                <a:cubicBezTo>
                  <a:pt x="17623" y="21600"/>
                  <a:pt x="17623" y="21600"/>
                  <a:pt x="17623" y="21600"/>
                </a:cubicBezTo>
                <a:cubicBezTo>
                  <a:pt x="20018" y="21600"/>
                  <a:pt x="21600" y="19946"/>
                  <a:pt x="21600" y="17923"/>
                </a:cubicBezTo>
                <a:cubicBezTo>
                  <a:pt x="21600" y="3677"/>
                  <a:pt x="21600" y="3677"/>
                  <a:pt x="21600" y="3677"/>
                </a:cubicBezTo>
                <a:cubicBezTo>
                  <a:pt x="21600" y="1654"/>
                  <a:pt x="20018" y="0"/>
                  <a:pt x="17623" y="0"/>
                </a:cubicBezTo>
                <a:close/>
                <a:moveTo>
                  <a:pt x="11252" y="16315"/>
                </a:moveTo>
                <a:cubicBezTo>
                  <a:pt x="7185" y="16315"/>
                  <a:pt x="7185" y="16315"/>
                  <a:pt x="7185" y="16315"/>
                </a:cubicBezTo>
                <a:cubicBezTo>
                  <a:pt x="7185" y="5699"/>
                  <a:pt x="7185" y="5699"/>
                  <a:pt x="7185" y="5699"/>
                </a:cubicBezTo>
                <a:cubicBezTo>
                  <a:pt x="12020" y="5699"/>
                  <a:pt x="12020" y="5699"/>
                  <a:pt x="12020" y="5699"/>
                </a:cubicBezTo>
                <a:cubicBezTo>
                  <a:pt x="13240" y="5699"/>
                  <a:pt x="14415" y="6526"/>
                  <a:pt x="14415" y="8134"/>
                </a:cubicBezTo>
                <a:cubicBezTo>
                  <a:pt x="14415" y="9375"/>
                  <a:pt x="14008" y="10157"/>
                  <a:pt x="12833" y="10157"/>
                </a:cubicBezTo>
                <a:cubicBezTo>
                  <a:pt x="12833" y="10616"/>
                  <a:pt x="12833" y="10616"/>
                  <a:pt x="12833" y="10616"/>
                </a:cubicBezTo>
                <a:cubicBezTo>
                  <a:pt x="14415" y="10616"/>
                  <a:pt x="15228" y="11443"/>
                  <a:pt x="15228" y="13052"/>
                </a:cubicBezTo>
                <a:cubicBezTo>
                  <a:pt x="15228" y="14660"/>
                  <a:pt x="14008" y="16315"/>
                  <a:pt x="11252" y="1631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1" name="Shape 2101"/>
          <p:cNvSpPr/>
          <p:nvPr/>
        </p:nvSpPr>
        <p:spPr>
          <a:xfrm>
            <a:off x="5207759" y="2579372"/>
            <a:ext cx="333447" cy="26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606"/>
                </a:moveTo>
                <a:cubicBezTo>
                  <a:pt x="20757" y="3127"/>
                  <a:pt x="19913" y="3648"/>
                  <a:pt x="19117" y="3648"/>
                </a:cubicBezTo>
                <a:cubicBezTo>
                  <a:pt x="19913" y="3127"/>
                  <a:pt x="20757" y="2085"/>
                  <a:pt x="20757" y="579"/>
                </a:cubicBezTo>
                <a:cubicBezTo>
                  <a:pt x="19913" y="1100"/>
                  <a:pt x="19117" y="1564"/>
                  <a:pt x="18226" y="2085"/>
                </a:cubicBezTo>
                <a:cubicBezTo>
                  <a:pt x="17430" y="1100"/>
                  <a:pt x="16165" y="0"/>
                  <a:pt x="14947" y="0"/>
                </a:cubicBezTo>
                <a:cubicBezTo>
                  <a:pt x="12416" y="0"/>
                  <a:pt x="10355" y="2606"/>
                  <a:pt x="10355" y="5675"/>
                </a:cubicBezTo>
                <a:cubicBezTo>
                  <a:pt x="10355" y="6196"/>
                  <a:pt x="10355" y="6717"/>
                  <a:pt x="10777" y="6717"/>
                </a:cubicBezTo>
                <a:cubicBezTo>
                  <a:pt x="7075" y="6717"/>
                  <a:pt x="3702" y="4691"/>
                  <a:pt x="1640" y="1100"/>
                </a:cubicBezTo>
                <a:cubicBezTo>
                  <a:pt x="1218" y="2085"/>
                  <a:pt x="797" y="3127"/>
                  <a:pt x="797" y="4169"/>
                </a:cubicBezTo>
                <a:cubicBezTo>
                  <a:pt x="797" y="5675"/>
                  <a:pt x="1640" y="7760"/>
                  <a:pt x="2858" y="8744"/>
                </a:cubicBezTo>
                <a:cubicBezTo>
                  <a:pt x="2062" y="8281"/>
                  <a:pt x="1640" y="8281"/>
                  <a:pt x="797" y="7760"/>
                </a:cubicBezTo>
                <a:cubicBezTo>
                  <a:pt x="797" y="10308"/>
                  <a:pt x="2483" y="12856"/>
                  <a:pt x="4592" y="13377"/>
                </a:cubicBezTo>
                <a:cubicBezTo>
                  <a:pt x="4170" y="13377"/>
                  <a:pt x="3702" y="13377"/>
                  <a:pt x="3280" y="13377"/>
                </a:cubicBezTo>
                <a:cubicBezTo>
                  <a:pt x="2858" y="13377"/>
                  <a:pt x="2858" y="13377"/>
                  <a:pt x="2483" y="13377"/>
                </a:cubicBezTo>
                <a:cubicBezTo>
                  <a:pt x="2858" y="15404"/>
                  <a:pt x="4592" y="17025"/>
                  <a:pt x="6653" y="17025"/>
                </a:cubicBezTo>
                <a:cubicBezTo>
                  <a:pt x="4967" y="18473"/>
                  <a:pt x="3280" y="19573"/>
                  <a:pt x="1218" y="19573"/>
                </a:cubicBezTo>
                <a:cubicBezTo>
                  <a:pt x="797" y="19573"/>
                  <a:pt x="375" y="19573"/>
                  <a:pt x="0" y="19573"/>
                </a:cubicBezTo>
                <a:cubicBezTo>
                  <a:pt x="2062" y="21079"/>
                  <a:pt x="4170" y="21600"/>
                  <a:pt x="6653" y="21600"/>
                </a:cubicBezTo>
                <a:cubicBezTo>
                  <a:pt x="14947" y="21600"/>
                  <a:pt x="19117" y="13377"/>
                  <a:pt x="19117" y="6196"/>
                </a:cubicBezTo>
                <a:lnTo>
                  <a:pt x="19117" y="5675"/>
                </a:lnTo>
                <a:cubicBezTo>
                  <a:pt x="20335" y="4691"/>
                  <a:pt x="20757" y="4169"/>
                  <a:pt x="21600" y="26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2" name="Shape 2102"/>
          <p:cNvSpPr/>
          <p:nvPr/>
        </p:nvSpPr>
        <p:spPr>
          <a:xfrm>
            <a:off x="5916578" y="2546034"/>
            <a:ext cx="348523" cy="3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683"/>
                  <a:pt x="4825" y="21600"/>
                  <a:pt x="10777" y="21600"/>
                </a:cubicBezTo>
                <a:cubicBezTo>
                  <a:pt x="16775" y="21600"/>
                  <a:pt x="21600" y="16683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15197" y="8962"/>
                </a:moveTo>
                <a:cubicBezTo>
                  <a:pt x="15197" y="11811"/>
                  <a:pt x="13167" y="15074"/>
                  <a:pt x="9199" y="15074"/>
                </a:cubicBezTo>
                <a:cubicBezTo>
                  <a:pt x="8027" y="15074"/>
                  <a:pt x="6809" y="14660"/>
                  <a:pt x="5997" y="14247"/>
                </a:cubicBezTo>
                <a:lnTo>
                  <a:pt x="6403" y="14247"/>
                </a:lnTo>
                <a:cubicBezTo>
                  <a:pt x="7215" y="14247"/>
                  <a:pt x="8387" y="13833"/>
                  <a:pt x="9199" y="13466"/>
                </a:cubicBezTo>
                <a:cubicBezTo>
                  <a:pt x="8027" y="13466"/>
                  <a:pt x="7215" y="12638"/>
                  <a:pt x="7215" y="11811"/>
                </a:cubicBezTo>
                <a:cubicBezTo>
                  <a:pt x="7215" y="11811"/>
                  <a:pt x="7215" y="11811"/>
                  <a:pt x="7621" y="11811"/>
                </a:cubicBezTo>
                <a:lnTo>
                  <a:pt x="8027" y="11811"/>
                </a:lnTo>
                <a:cubicBezTo>
                  <a:pt x="7215" y="11397"/>
                  <a:pt x="6403" y="10616"/>
                  <a:pt x="6403" y="9789"/>
                </a:cubicBezTo>
                <a:cubicBezTo>
                  <a:pt x="6403" y="9789"/>
                  <a:pt x="6809" y="9789"/>
                  <a:pt x="7215" y="9789"/>
                </a:cubicBezTo>
                <a:cubicBezTo>
                  <a:pt x="6809" y="9375"/>
                  <a:pt x="6403" y="8962"/>
                  <a:pt x="6403" y="8180"/>
                </a:cubicBezTo>
                <a:cubicBezTo>
                  <a:pt x="6403" y="7767"/>
                  <a:pt x="6403" y="7353"/>
                  <a:pt x="6809" y="6940"/>
                </a:cubicBezTo>
                <a:cubicBezTo>
                  <a:pt x="7621" y="8180"/>
                  <a:pt x="9199" y="9375"/>
                  <a:pt x="10777" y="9375"/>
                </a:cubicBezTo>
                <a:cubicBezTo>
                  <a:pt x="10777" y="8962"/>
                  <a:pt x="10777" y="8962"/>
                  <a:pt x="10777" y="8962"/>
                </a:cubicBezTo>
                <a:cubicBezTo>
                  <a:pt x="10777" y="7767"/>
                  <a:pt x="11995" y="6526"/>
                  <a:pt x="13167" y="6526"/>
                </a:cubicBezTo>
                <a:cubicBezTo>
                  <a:pt x="13573" y="6526"/>
                  <a:pt x="14385" y="6940"/>
                  <a:pt x="14385" y="7353"/>
                </a:cubicBezTo>
                <a:cubicBezTo>
                  <a:pt x="15197" y="7353"/>
                  <a:pt x="15603" y="6940"/>
                  <a:pt x="16008" y="6940"/>
                </a:cubicBezTo>
                <a:cubicBezTo>
                  <a:pt x="15603" y="7353"/>
                  <a:pt x="15603" y="7767"/>
                  <a:pt x="15197" y="8180"/>
                </a:cubicBezTo>
                <a:cubicBezTo>
                  <a:pt x="15603" y="8180"/>
                  <a:pt x="16008" y="7767"/>
                  <a:pt x="16414" y="7767"/>
                </a:cubicBezTo>
                <a:cubicBezTo>
                  <a:pt x="16008" y="8180"/>
                  <a:pt x="15603" y="8594"/>
                  <a:pt x="15197" y="89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3" name="Shape 2103"/>
          <p:cNvSpPr/>
          <p:nvPr/>
        </p:nvSpPr>
        <p:spPr>
          <a:xfrm>
            <a:off x="918334" y="3993834"/>
            <a:ext cx="308045" cy="314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34" y="10601"/>
                </a:moveTo>
                <a:cubicBezTo>
                  <a:pt x="17534" y="14135"/>
                  <a:pt x="14434" y="17220"/>
                  <a:pt x="10825" y="17220"/>
                </a:cubicBezTo>
                <a:cubicBezTo>
                  <a:pt x="7217" y="17220"/>
                  <a:pt x="4015" y="14135"/>
                  <a:pt x="4015" y="10601"/>
                </a:cubicBezTo>
                <a:cubicBezTo>
                  <a:pt x="4015" y="10103"/>
                  <a:pt x="4472" y="10103"/>
                  <a:pt x="4472" y="9705"/>
                </a:cubicBezTo>
                <a:cubicBezTo>
                  <a:pt x="0" y="9705"/>
                  <a:pt x="0" y="9705"/>
                  <a:pt x="0" y="9705"/>
                </a:cubicBezTo>
                <a:cubicBezTo>
                  <a:pt x="0" y="18066"/>
                  <a:pt x="0" y="18066"/>
                  <a:pt x="0" y="18066"/>
                </a:cubicBezTo>
                <a:cubicBezTo>
                  <a:pt x="0" y="19858"/>
                  <a:pt x="1321" y="21600"/>
                  <a:pt x="3151" y="21600"/>
                </a:cubicBezTo>
                <a:cubicBezTo>
                  <a:pt x="18449" y="21600"/>
                  <a:pt x="18449" y="21600"/>
                  <a:pt x="18449" y="21600"/>
                </a:cubicBezTo>
                <a:cubicBezTo>
                  <a:pt x="20228" y="21600"/>
                  <a:pt x="21600" y="19858"/>
                  <a:pt x="21600" y="18066"/>
                </a:cubicBezTo>
                <a:cubicBezTo>
                  <a:pt x="21600" y="9705"/>
                  <a:pt x="21600" y="9705"/>
                  <a:pt x="21600" y="9705"/>
                </a:cubicBezTo>
                <a:cubicBezTo>
                  <a:pt x="17128" y="9705"/>
                  <a:pt x="17128" y="9705"/>
                  <a:pt x="17128" y="9705"/>
                </a:cubicBezTo>
                <a:cubicBezTo>
                  <a:pt x="17128" y="10103"/>
                  <a:pt x="17534" y="10103"/>
                  <a:pt x="17534" y="10601"/>
                </a:cubicBezTo>
                <a:close/>
                <a:moveTo>
                  <a:pt x="18449" y="0"/>
                </a:moveTo>
                <a:cubicBezTo>
                  <a:pt x="3151" y="0"/>
                  <a:pt x="3151" y="0"/>
                  <a:pt x="3151" y="0"/>
                </a:cubicBezTo>
                <a:cubicBezTo>
                  <a:pt x="1321" y="0"/>
                  <a:pt x="0" y="1792"/>
                  <a:pt x="0" y="3534"/>
                </a:cubicBezTo>
                <a:cubicBezTo>
                  <a:pt x="0" y="7067"/>
                  <a:pt x="0" y="7067"/>
                  <a:pt x="0" y="7067"/>
                </a:cubicBezTo>
                <a:cubicBezTo>
                  <a:pt x="5387" y="7067"/>
                  <a:pt x="5387" y="7067"/>
                  <a:pt x="5387" y="7067"/>
                </a:cubicBezTo>
                <a:cubicBezTo>
                  <a:pt x="6709" y="5276"/>
                  <a:pt x="8538" y="4429"/>
                  <a:pt x="10825" y="4429"/>
                </a:cubicBezTo>
                <a:cubicBezTo>
                  <a:pt x="13062" y="4429"/>
                  <a:pt x="14840" y="5276"/>
                  <a:pt x="16213" y="7067"/>
                </a:cubicBezTo>
                <a:cubicBezTo>
                  <a:pt x="21600" y="7067"/>
                  <a:pt x="21600" y="7067"/>
                  <a:pt x="21600" y="7067"/>
                </a:cubicBezTo>
                <a:cubicBezTo>
                  <a:pt x="21600" y="3534"/>
                  <a:pt x="21600" y="3534"/>
                  <a:pt x="21600" y="3534"/>
                </a:cubicBezTo>
                <a:cubicBezTo>
                  <a:pt x="21600" y="1792"/>
                  <a:pt x="20228" y="0"/>
                  <a:pt x="18449" y="0"/>
                </a:cubicBezTo>
                <a:close/>
                <a:moveTo>
                  <a:pt x="19821" y="4429"/>
                </a:moveTo>
                <a:cubicBezTo>
                  <a:pt x="19821" y="4429"/>
                  <a:pt x="19821" y="4828"/>
                  <a:pt x="19364" y="4828"/>
                </a:cubicBezTo>
                <a:cubicBezTo>
                  <a:pt x="17534" y="4828"/>
                  <a:pt x="17534" y="4828"/>
                  <a:pt x="17534" y="4828"/>
                </a:cubicBezTo>
                <a:cubicBezTo>
                  <a:pt x="17128" y="4828"/>
                  <a:pt x="16670" y="4429"/>
                  <a:pt x="16670" y="4429"/>
                </a:cubicBezTo>
                <a:cubicBezTo>
                  <a:pt x="16670" y="2638"/>
                  <a:pt x="16670" y="2638"/>
                  <a:pt x="16670" y="2638"/>
                </a:cubicBezTo>
                <a:cubicBezTo>
                  <a:pt x="16670" y="2190"/>
                  <a:pt x="17128" y="1792"/>
                  <a:pt x="17534" y="1792"/>
                </a:cubicBezTo>
                <a:cubicBezTo>
                  <a:pt x="19364" y="1792"/>
                  <a:pt x="19364" y="1792"/>
                  <a:pt x="19364" y="1792"/>
                </a:cubicBezTo>
                <a:cubicBezTo>
                  <a:pt x="19821" y="1792"/>
                  <a:pt x="19821" y="2190"/>
                  <a:pt x="19821" y="2638"/>
                </a:cubicBezTo>
                <a:lnTo>
                  <a:pt x="19821" y="4429"/>
                </a:lnTo>
                <a:close/>
                <a:moveTo>
                  <a:pt x="14840" y="10601"/>
                </a:moveTo>
                <a:cubicBezTo>
                  <a:pt x="14840" y="8361"/>
                  <a:pt x="13062" y="6619"/>
                  <a:pt x="10825" y="6619"/>
                </a:cubicBezTo>
                <a:cubicBezTo>
                  <a:pt x="8538" y="6619"/>
                  <a:pt x="6709" y="8361"/>
                  <a:pt x="6709" y="10601"/>
                </a:cubicBezTo>
                <a:cubicBezTo>
                  <a:pt x="6709" y="12791"/>
                  <a:pt x="8538" y="14582"/>
                  <a:pt x="10825" y="14582"/>
                </a:cubicBezTo>
                <a:cubicBezTo>
                  <a:pt x="13062" y="14582"/>
                  <a:pt x="14840" y="12791"/>
                  <a:pt x="14840" y="1060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4" name="Shape 2104"/>
          <p:cNvSpPr/>
          <p:nvPr/>
        </p:nvSpPr>
        <p:spPr>
          <a:xfrm>
            <a:off x="8089865" y="2565084"/>
            <a:ext cx="308044" cy="310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6" y="0"/>
                </a:moveTo>
                <a:cubicBezTo>
                  <a:pt x="2694" y="0"/>
                  <a:pt x="2694" y="0"/>
                  <a:pt x="2694" y="0"/>
                </a:cubicBezTo>
                <a:cubicBezTo>
                  <a:pt x="1372" y="0"/>
                  <a:pt x="0" y="1369"/>
                  <a:pt x="0" y="2687"/>
                </a:cubicBezTo>
                <a:cubicBezTo>
                  <a:pt x="0" y="18862"/>
                  <a:pt x="0" y="18862"/>
                  <a:pt x="0" y="18862"/>
                </a:cubicBezTo>
                <a:cubicBezTo>
                  <a:pt x="0" y="20231"/>
                  <a:pt x="1372" y="21600"/>
                  <a:pt x="2694" y="21600"/>
                </a:cubicBezTo>
                <a:cubicBezTo>
                  <a:pt x="10825" y="21600"/>
                  <a:pt x="10825" y="21600"/>
                  <a:pt x="10825" y="21600"/>
                </a:cubicBezTo>
                <a:cubicBezTo>
                  <a:pt x="10825" y="13893"/>
                  <a:pt x="10825" y="13893"/>
                  <a:pt x="10825" y="13893"/>
                </a:cubicBezTo>
                <a:cubicBezTo>
                  <a:pt x="8132" y="13893"/>
                  <a:pt x="8132" y="13893"/>
                  <a:pt x="8132" y="13893"/>
                </a:cubicBezTo>
                <a:cubicBezTo>
                  <a:pt x="8132" y="10344"/>
                  <a:pt x="8132" y="10344"/>
                  <a:pt x="8132" y="10344"/>
                </a:cubicBezTo>
                <a:cubicBezTo>
                  <a:pt x="10825" y="10344"/>
                  <a:pt x="10825" y="10344"/>
                  <a:pt x="10825" y="10344"/>
                </a:cubicBezTo>
                <a:cubicBezTo>
                  <a:pt x="10825" y="8518"/>
                  <a:pt x="10825" y="8518"/>
                  <a:pt x="10825" y="8518"/>
                </a:cubicBezTo>
                <a:cubicBezTo>
                  <a:pt x="10825" y="6287"/>
                  <a:pt x="13062" y="4056"/>
                  <a:pt x="15298" y="4056"/>
                </a:cubicBezTo>
                <a:cubicBezTo>
                  <a:pt x="17585" y="4056"/>
                  <a:pt x="17585" y="4056"/>
                  <a:pt x="17585" y="4056"/>
                </a:cubicBezTo>
                <a:cubicBezTo>
                  <a:pt x="17585" y="8113"/>
                  <a:pt x="17585" y="8113"/>
                  <a:pt x="17585" y="8113"/>
                </a:cubicBezTo>
                <a:cubicBezTo>
                  <a:pt x="15755" y="8113"/>
                  <a:pt x="15755" y="8113"/>
                  <a:pt x="15755" y="8113"/>
                </a:cubicBezTo>
                <a:cubicBezTo>
                  <a:pt x="14840" y="8113"/>
                  <a:pt x="14840" y="8113"/>
                  <a:pt x="14840" y="8518"/>
                </a:cubicBezTo>
                <a:cubicBezTo>
                  <a:pt x="14840" y="10344"/>
                  <a:pt x="14840" y="10344"/>
                  <a:pt x="14840" y="10344"/>
                </a:cubicBezTo>
                <a:cubicBezTo>
                  <a:pt x="17585" y="10344"/>
                  <a:pt x="17585" y="10344"/>
                  <a:pt x="17585" y="10344"/>
                </a:cubicBezTo>
                <a:cubicBezTo>
                  <a:pt x="17585" y="13893"/>
                  <a:pt x="17585" y="13893"/>
                  <a:pt x="17585" y="13893"/>
                </a:cubicBezTo>
                <a:cubicBezTo>
                  <a:pt x="14840" y="13893"/>
                  <a:pt x="14840" y="13893"/>
                  <a:pt x="14840" y="13893"/>
                </a:cubicBezTo>
                <a:cubicBezTo>
                  <a:pt x="14840" y="21600"/>
                  <a:pt x="14840" y="21600"/>
                  <a:pt x="14840" y="21600"/>
                </a:cubicBezTo>
                <a:cubicBezTo>
                  <a:pt x="18906" y="21600"/>
                  <a:pt x="18906" y="21600"/>
                  <a:pt x="18906" y="21600"/>
                </a:cubicBezTo>
                <a:cubicBezTo>
                  <a:pt x="20279" y="21600"/>
                  <a:pt x="21600" y="20231"/>
                  <a:pt x="21600" y="18862"/>
                </a:cubicBezTo>
                <a:cubicBezTo>
                  <a:pt x="21600" y="2687"/>
                  <a:pt x="21600" y="2687"/>
                  <a:pt x="21600" y="2687"/>
                </a:cubicBezTo>
                <a:cubicBezTo>
                  <a:pt x="21600" y="1369"/>
                  <a:pt x="20279" y="0"/>
                  <a:pt x="1890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5" name="Shape 2105"/>
          <p:cNvSpPr/>
          <p:nvPr/>
        </p:nvSpPr>
        <p:spPr>
          <a:xfrm>
            <a:off x="4483859" y="3981134"/>
            <a:ext cx="346147" cy="339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3" y="10616"/>
                </a:moveTo>
                <a:cubicBezTo>
                  <a:pt x="12807" y="10616"/>
                  <a:pt x="12807" y="10157"/>
                  <a:pt x="12401" y="10157"/>
                </a:cubicBezTo>
                <a:cubicBezTo>
                  <a:pt x="11995" y="10157"/>
                  <a:pt x="11634" y="9789"/>
                  <a:pt x="11228" y="9789"/>
                </a:cubicBezTo>
                <a:cubicBezTo>
                  <a:pt x="10823" y="9789"/>
                  <a:pt x="10417" y="9789"/>
                  <a:pt x="10417" y="9789"/>
                </a:cubicBezTo>
                <a:cubicBezTo>
                  <a:pt x="10011" y="9375"/>
                  <a:pt x="10011" y="9375"/>
                  <a:pt x="10011" y="9375"/>
                </a:cubicBezTo>
                <a:cubicBezTo>
                  <a:pt x="9605" y="9375"/>
                  <a:pt x="9605" y="9375"/>
                  <a:pt x="9605" y="9375"/>
                </a:cubicBezTo>
                <a:cubicBezTo>
                  <a:pt x="9605" y="9008"/>
                  <a:pt x="9605" y="9008"/>
                  <a:pt x="9605" y="9008"/>
                </a:cubicBezTo>
                <a:cubicBezTo>
                  <a:pt x="9605" y="8548"/>
                  <a:pt x="9605" y="8548"/>
                  <a:pt x="9605" y="8134"/>
                </a:cubicBezTo>
                <a:cubicBezTo>
                  <a:pt x="10011" y="8134"/>
                  <a:pt x="10417" y="8134"/>
                  <a:pt x="10823" y="8134"/>
                </a:cubicBezTo>
                <a:cubicBezTo>
                  <a:pt x="11228" y="8134"/>
                  <a:pt x="11634" y="8134"/>
                  <a:pt x="11634" y="8134"/>
                </a:cubicBezTo>
                <a:cubicBezTo>
                  <a:pt x="11995" y="8548"/>
                  <a:pt x="11995" y="8548"/>
                  <a:pt x="11995" y="9008"/>
                </a:cubicBezTo>
                <a:cubicBezTo>
                  <a:pt x="12401" y="9008"/>
                  <a:pt x="12401" y="9375"/>
                  <a:pt x="12401" y="9375"/>
                </a:cubicBezTo>
                <a:lnTo>
                  <a:pt x="12807" y="9375"/>
                </a:lnTo>
                <a:cubicBezTo>
                  <a:pt x="13213" y="9375"/>
                  <a:pt x="13213" y="9375"/>
                  <a:pt x="13618" y="9375"/>
                </a:cubicBezTo>
                <a:cubicBezTo>
                  <a:pt x="13618" y="9008"/>
                  <a:pt x="13618" y="9008"/>
                  <a:pt x="13618" y="8548"/>
                </a:cubicBezTo>
                <a:lnTo>
                  <a:pt x="13618" y="8134"/>
                </a:lnTo>
                <a:cubicBezTo>
                  <a:pt x="13618" y="7721"/>
                  <a:pt x="13213" y="7721"/>
                  <a:pt x="13213" y="7353"/>
                </a:cubicBezTo>
                <a:cubicBezTo>
                  <a:pt x="12807" y="7353"/>
                  <a:pt x="12401" y="6940"/>
                  <a:pt x="11995" y="6940"/>
                </a:cubicBezTo>
                <a:cubicBezTo>
                  <a:pt x="11634" y="6940"/>
                  <a:pt x="11228" y="6940"/>
                  <a:pt x="10823" y="6940"/>
                </a:cubicBezTo>
                <a:cubicBezTo>
                  <a:pt x="10011" y="6940"/>
                  <a:pt x="9605" y="6940"/>
                  <a:pt x="9244" y="6940"/>
                </a:cubicBezTo>
                <a:cubicBezTo>
                  <a:pt x="8793" y="7353"/>
                  <a:pt x="8433" y="7353"/>
                  <a:pt x="8027" y="7721"/>
                </a:cubicBezTo>
                <a:cubicBezTo>
                  <a:pt x="8027" y="8134"/>
                  <a:pt x="7621" y="8548"/>
                  <a:pt x="7621" y="9008"/>
                </a:cubicBezTo>
                <a:cubicBezTo>
                  <a:pt x="7621" y="9375"/>
                  <a:pt x="8027" y="9789"/>
                  <a:pt x="8027" y="10157"/>
                </a:cubicBezTo>
                <a:cubicBezTo>
                  <a:pt x="8433" y="10616"/>
                  <a:pt x="8793" y="10616"/>
                  <a:pt x="9244" y="11030"/>
                </a:cubicBezTo>
                <a:cubicBezTo>
                  <a:pt x="9605" y="11030"/>
                  <a:pt x="10011" y="11030"/>
                  <a:pt x="10417" y="11443"/>
                </a:cubicBezTo>
                <a:cubicBezTo>
                  <a:pt x="10823" y="11443"/>
                  <a:pt x="11228" y="11443"/>
                  <a:pt x="11634" y="11443"/>
                </a:cubicBezTo>
                <a:cubicBezTo>
                  <a:pt x="11634" y="11811"/>
                  <a:pt x="11995" y="11811"/>
                  <a:pt x="11995" y="11811"/>
                </a:cubicBezTo>
                <a:cubicBezTo>
                  <a:pt x="12401" y="12225"/>
                  <a:pt x="12401" y="12225"/>
                  <a:pt x="12401" y="12638"/>
                </a:cubicBezTo>
                <a:lnTo>
                  <a:pt x="11995" y="13052"/>
                </a:lnTo>
                <a:cubicBezTo>
                  <a:pt x="11634" y="13466"/>
                  <a:pt x="11228" y="13466"/>
                  <a:pt x="10823" y="13466"/>
                </a:cubicBezTo>
                <a:cubicBezTo>
                  <a:pt x="10417" y="13466"/>
                  <a:pt x="10011" y="13466"/>
                  <a:pt x="10011" y="13466"/>
                </a:cubicBezTo>
                <a:cubicBezTo>
                  <a:pt x="9605" y="13052"/>
                  <a:pt x="9605" y="13052"/>
                  <a:pt x="9605" y="13052"/>
                </a:cubicBezTo>
                <a:cubicBezTo>
                  <a:pt x="9605" y="12638"/>
                  <a:pt x="9244" y="12638"/>
                  <a:pt x="9244" y="12225"/>
                </a:cubicBezTo>
                <a:cubicBezTo>
                  <a:pt x="9244" y="12225"/>
                  <a:pt x="9244" y="11811"/>
                  <a:pt x="8793" y="11811"/>
                </a:cubicBezTo>
                <a:lnTo>
                  <a:pt x="8433" y="11811"/>
                </a:lnTo>
                <a:cubicBezTo>
                  <a:pt x="8027" y="11811"/>
                  <a:pt x="8027" y="11811"/>
                  <a:pt x="8027" y="11811"/>
                </a:cubicBezTo>
                <a:cubicBezTo>
                  <a:pt x="7621" y="12225"/>
                  <a:pt x="7621" y="12225"/>
                  <a:pt x="7621" y="12638"/>
                </a:cubicBezTo>
                <a:cubicBezTo>
                  <a:pt x="7621" y="12638"/>
                  <a:pt x="7621" y="13052"/>
                  <a:pt x="8027" y="13466"/>
                </a:cubicBezTo>
                <a:cubicBezTo>
                  <a:pt x="8027" y="13879"/>
                  <a:pt x="8433" y="14293"/>
                  <a:pt x="8793" y="14293"/>
                </a:cubicBezTo>
                <a:cubicBezTo>
                  <a:pt x="9244" y="14660"/>
                  <a:pt x="10011" y="14660"/>
                  <a:pt x="10823" y="14660"/>
                </a:cubicBezTo>
                <a:cubicBezTo>
                  <a:pt x="11634" y="14660"/>
                  <a:pt x="11995" y="14660"/>
                  <a:pt x="12401" y="14660"/>
                </a:cubicBezTo>
                <a:cubicBezTo>
                  <a:pt x="13213" y="14293"/>
                  <a:pt x="13618" y="13879"/>
                  <a:pt x="13618" y="13466"/>
                </a:cubicBezTo>
                <a:cubicBezTo>
                  <a:pt x="14024" y="13052"/>
                  <a:pt x="14024" y="12638"/>
                  <a:pt x="14024" y="12225"/>
                </a:cubicBezTo>
                <a:cubicBezTo>
                  <a:pt x="14024" y="11811"/>
                  <a:pt x="14024" y="11443"/>
                  <a:pt x="14024" y="11443"/>
                </a:cubicBezTo>
                <a:cubicBezTo>
                  <a:pt x="13618" y="11030"/>
                  <a:pt x="13618" y="10616"/>
                  <a:pt x="13213" y="10616"/>
                </a:cubicBezTo>
                <a:close/>
                <a:moveTo>
                  <a:pt x="10823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823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823" y="0"/>
                </a:cubicBezTo>
                <a:close/>
                <a:moveTo>
                  <a:pt x="13213" y="16729"/>
                </a:moveTo>
                <a:cubicBezTo>
                  <a:pt x="12807" y="16729"/>
                  <a:pt x="12401" y="16729"/>
                  <a:pt x="11995" y="16729"/>
                </a:cubicBezTo>
                <a:cubicBezTo>
                  <a:pt x="11634" y="16729"/>
                  <a:pt x="11228" y="16729"/>
                  <a:pt x="10823" y="16729"/>
                </a:cubicBezTo>
                <a:cubicBezTo>
                  <a:pt x="8027" y="16729"/>
                  <a:pt x="5186" y="13879"/>
                  <a:pt x="5186" y="11030"/>
                </a:cubicBezTo>
                <a:cubicBezTo>
                  <a:pt x="5186" y="10616"/>
                  <a:pt x="5186" y="10157"/>
                  <a:pt x="5592" y="9789"/>
                </a:cubicBezTo>
                <a:cubicBezTo>
                  <a:pt x="5186" y="9375"/>
                  <a:pt x="5186" y="8548"/>
                  <a:pt x="5186" y="8134"/>
                </a:cubicBezTo>
                <a:cubicBezTo>
                  <a:pt x="5186" y="6112"/>
                  <a:pt x="6403" y="4504"/>
                  <a:pt x="8433" y="4504"/>
                </a:cubicBezTo>
                <a:cubicBezTo>
                  <a:pt x="8793" y="4504"/>
                  <a:pt x="9605" y="4917"/>
                  <a:pt x="10011" y="5285"/>
                </a:cubicBezTo>
                <a:cubicBezTo>
                  <a:pt x="10417" y="4917"/>
                  <a:pt x="10417" y="4917"/>
                  <a:pt x="10823" y="4917"/>
                </a:cubicBezTo>
                <a:cubicBezTo>
                  <a:pt x="14024" y="4917"/>
                  <a:pt x="16414" y="7721"/>
                  <a:pt x="16414" y="11030"/>
                </a:cubicBezTo>
                <a:cubicBezTo>
                  <a:pt x="16414" y="11443"/>
                  <a:pt x="16414" y="11811"/>
                  <a:pt x="16414" y="12225"/>
                </a:cubicBezTo>
                <a:cubicBezTo>
                  <a:pt x="16414" y="12638"/>
                  <a:pt x="16414" y="13052"/>
                  <a:pt x="16414" y="13466"/>
                </a:cubicBezTo>
                <a:cubicBezTo>
                  <a:pt x="16414" y="15488"/>
                  <a:pt x="15197" y="16729"/>
                  <a:pt x="13213" y="1672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6" name="Shape 2106"/>
          <p:cNvSpPr/>
          <p:nvPr/>
        </p:nvSpPr>
        <p:spPr>
          <a:xfrm>
            <a:off x="5914196" y="3993834"/>
            <a:ext cx="358846" cy="314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08" y="11049"/>
                </a:moveTo>
                <a:cubicBezTo>
                  <a:pt x="15416" y="10601"/>
                  <a:pt x="15416" y="10601"/>
                  <a:pt x="15416" y="10103"/>
                </a:cubicBezTo>
                <a:cubicBezTo>
                  <a:pt x="15808" y="9257"/>
                  <a:pt x="15808" y="8361"/>
                  <a:pt x="15416" y="7913"/>
                </a:cubicBezTo>
                <a:cubicBezTo>
                  <a:pt x="14632" y="6619"/>
                  <a:pt x="13065" y="6619"/>
                  <a:pt x="10756" y="7913"/>
                </a:cubicBezTo>
                <a:cubicBezTo>
                  <a:pt x="10756" y="7913"/>
                  <a:pt x="10016" y="7913"/>
                  <a:pt x="10408" y="7465"/>
                </a:cubicBezTo>
                <a:cubicBezTo>
                  <a:pt x="10756" y="6171"/>
                  <a:pt x="10408" y="5276"/>
                  <a:pt x="10016" y="4429"/>
                </a:cubicBezTo>
                <a:cubicBezTo>
                  <a:pt x="8840" y="3086"/>
                  <a:pt x="5748" y="4828"/>
                  <a:pt x="3092" y="7913"/>
                </a:cubicBezTo>
                <a:cubicBezTo>
                  <a:pt x="1132" y="10103"/>
                  <a:pt x="0" y="12343"/>
                  <a:pt x="0" y="14582"/>
                </a:cubicBezTo>
                <a:cubicBezTo>
                  <a:pt x="0" y="18514"/>
                  <a:pt x="4616" y="21600"/>
                  <a:pt x="8840" y="21600"/>
                </a:cubicBezTo>
                <a:cubicBezTo>
                  <a:pt x="14632" y="21600"/>
                  <a:pt x="18508" y="17220"/>
                  <a:pt x="18508" y="14135"/>
                </a:cubicBezTo>
                <a:cubicBezTo>
                  <a:pt x="18508" y="12343"/>
                  <a:pt x="16984" y="11497"/>
                  <a:pt x="15808" y="11049"/>
                </a:cubicBezTo>
                <a:close/>
                <a:moveTo>
                  <a:pt x="8840" y="19410"/>
                </a:moveTo>
                <a:cubicBezTo>
                  <a:pt x="5400" y="19858"/>
                  <a:pt x="2308" y="18066"/>
                  <a:pt x="2308" y="15429"/>
                </a:cubicBezTo>
                <a:cubicBezTo>
                  <a:pt x="1916" y="12791"/>
                  <a:pt x="4616" y="10601"/>
                  <a:pt x="8100" y="10103"/>
                </a:cubicBezTo>
                <a:cubicBezTo>
                  <a:pt x="11540" y="9705"/>
                  <a:pt x="14632" y="11497"/>
                  <a:pt x="14632" y="14135"/>
                </a:cubicBezTo>
                <a:cubicBezTo>
                  <a:pt x="15024" y="16772"/>
                  <a:pt x="12324" y="18962"/>
                  <a:pt x="8840" y="19410"/>
                </a:cubicBezTo>
                <a:close/>
                <a:moveTo>
                  <a:pt x="21600" y="7465"/>
                </a:moveTo>
                <a:cubicBezTo>
                  <a:pt x="21600" y="3534"/>
                  <a:pt x="18508" y="0"/>
                  <a:pt x="15024" y="0"/>
                </a:cubicBezTo>
                <a:cubicBezTo>
                  <a:pt x="14632" y="0"/>
                  <a:pt x="14240" y="448"/>
                  <a:pt x="14240" y="896"/>
                </a:cubicBezTo>
                <a:cubicBezTo>
                  <a:pt x="14240" y="1344"/>
                  <a:pt x="14632" y="1792"/>
                  <a:pt x="15024" y="1792"/>
                </a:cubicBezTo>
                <a:cubicBezTo>
                  <a:pt x="17724" y="1792"/>
                  <a:pt x="20032" y="4429"/>
                  <a:pt x="20032" y="7465"/>
                </a:cubicBezTo>
                <a:cubicBezTo>
                  <a:pt x="20032" y="7913"/>
                  <a:pt x="20424" y="8361"/>
                  <a:pt x="20816" y="8361"/>
                </a:cubicBezTo>
                <a:cubicBezTo>
                  <a:pt x="21208" y="8361"/>
                  <a:pt x="21600" y="7913"/>
                  <a:pt x="21600" y="7465"/>
                </a:cubicBezTo>
                <a:close/>
                <a:moveTo>
                  <a:pt x="18508" y="7465"/>
                </a:moveTo>
                <a:cubicBezTo>
                  <a:pt x="18116" y="5276"/>
                  <a:pt x="16984" y="3982"/>
                  <a:pt x="15024" y="3534"/>
                </a:cubicBezTo>
                <a:cubicBezTo>
                  <a:pt x="14632" y="3534"/>
                  <a:pt x="14240" y="3982"/>
                  <a:pt x="14240" y="4429"/>
                </a:cubicBezTo>
                <a:cubicBezTo>
                  <a:pt x="14240" y="4828"/>
                  <a:pt x="14240" y="5276"/>
                  <a:pt x="15024" y="5276"/>
                </a:cubicBezTo>
                <a:cubicBezTo>
                  <a:pt x="15808" y="5724"/>
                  <a:pt x="16984" y="6619"/>
                  <a:pt x="16984" y="7913"/>
                </a:cubicBezTo>
                <a:cubicBezTo>
                  <a:pt x="16984" y="8361"/>
                  <a:pt x="17332" y="8361"/>
                  <a:pt x="18116" y="8361"/>
                </a:cubicBezTo>
                <a:cubicBezTo>
                  <a:pt x="18508" y="8361"/>
                  <a:pt x="18508" y="7913"/>
                  <a:pt x="18508" y="7465"/>
                </a:cubicBezTo>
                <a:close/>
                <a:moveTo>
                  <a:pt x="6924" y="12791"/>
                </a:moveTo>
                <a:cubicBezTo>
                  <a:pt x="5748" y="12791"/>
                  <a:pt x="4616" y="14135"/>
                  <a:pt x="5008" y="15429"/>
                </a:cubicBezTo>
                <a:cubicBezTo>
                  <a:pt x="5400" y="16772"/>
                  <a:pt x="6532" y="17618"/>
                  <a:pt x="8100" y="17618"/>
                </a:cubicBezTo>
                <a:cubicBezTo>
                  <a:pt x="9232" y="17220"/>
                  <a:pt x="10408" y="15876"/>
                  <a:pt x="10016" y="14582"/>
                </a:cubicBezTo>
                <a:cubicBezTo>
                  <a:pt x="9624" y="13239"/>
                  <a:pt x="8448" y="12343"/>
                  <a:pt x="6924" y="127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7" name="Shape 2107"/>
          <p:cNvSpPr/>
          <p:nvPr/>
        </p:nvSpPr>
        <p:spPr>
          <a:xfrm>
            <a:off x="3760563" y="3303477"/>
            <a:ext cx="207889" cy="298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52" h="21287" extrusionOk="0">
                <a:moveTo>
                  <a:pt x="13592" y="11033"/>
                </a:moveTo>
                <a:cubicBezTo>
                  <a:pt x="9509" y="9635"/>
                  <a:pt x="6019" y="7822"/>
                  <a:pt x="6019" y="4558"/>
                </a:cubicBezTo>
                <a:cubicBezTo>
                  <a:pt x="6019" y="3160"/>
                  <a:pt x="6019" y="1347"/>
                  <a:pt x="7731" y="0"/>
                </a:cubicBezTo>
                <a:cubicBezTo>
                  <a:pt x="1936" y="1347"/>
                  <a:pt x="1936" y="1347"/>
                  <a:pt x="1936" y="1347"/>
                </a:cubicBezTo>
                <a:cubicBezTo>
                  <a:pt x="750" y="1347"/>
                  <a:pt x="-435" y="2279"/>
                  <a:pt x="158" y="3160"/>
                </a:cubicBezTo>
                <a:cubicBezTo>
                  <a:pt x="4833" y="20150"/>
                  <a:pt x="4833" y="20150"/>
                  <a:pt x="4833" y="20150"/>
                </a:cubicBezTo>
                <a:cubicBezTo>
                  <a:pt x="5426" y="21082"/>
                  <a:pt x="6545" y="21600"/>
                  <a:pt x="7731" y="21082"/>
                </a:cubicBezTo>
                <a:cubicBezTo>
                  <a:pt x="10694" y="20616"/>
                  <a:pt x="10694" y="20616"/>
                  <a:pt x="10694" y="20616"/>
                </a:cubicBezTo>
                <a:cubicBezTo>
                  <a:pt x="9509" y="20616"/>
                  <a:pt x="7731" y="20150"/>
                  <a:pt x="6019" y="19269"/>
                </a:cubicBezTo>
                <a:cubicBezTo>
                  <a:pt x="8324" y="15125"/>
                  <a:pt x="8324" y="15125"/>
                  <a:pt x="8324" y="15125"/>
                </a:cubicBezTo>
                <a:cubicBezTo>
                  <a:pt x="8324" y="15125"/>
                  <a:pt x="11287" y="16938"/>
                  <a:pt x="15370" y="16938"/>
                </a:cubicBezTo>
                <a:cubicBezTo>
                  <a:pt x="19453" y="16938"/>
                  <a:pt x="21165" y="13312"/>
                  <a:pt x="13592" y="110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  <p:sp>
        <p:nvSpPr>
          <p:cNvPr id="2108" name="Shape 2108"/>
          <p:cNvSpPr/>
          <p:nvPr/>
        </p:nvSpPr>
        <p:spPr>
          <a:xfrm>
            <a:off x="3900191" y="3265377"/>
            <a:ext cx="197380" cy="296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89" h="21600" extrusionOk="0">
                <a:moveTo>
                  <a:pt x="18251" y="18310"/>
                </a:moveTo>
                <a:cubicBezTo>
                  <a:pt x="13444" y="1380"/>
                  <a:pt x="13444" y="1380"/>
                  <a:pt x="13444" y="1380"/>
                </a:cubicBezTo>
                <a:cubicBezTo>
                  <a:pt x="12834" y="425"/>
                  <a:pt x="11616" y="0"/>
                  <a:pt x="10464" y="0"/>
                </a:cubicBezTo>
                <a:cubicBezTo>
                  <a:pt x="5657" y="902"/>
                  <a:pt x="5657" y="902"/>
                  <a:pt x="5657" y="902"/>
                </a:cubicBezTo>
                <a:cubicBezTo>
                  <a:pt x="6876" y="902"/>
                  <a:pt x="9246" y="1380"/>
                  <a:pt x="11616" y="2335"/>
                </a:cubicBezTo>
                <a:cubicBezTo>
                  <a:pt x="9855" y="6528"/>
                  <a:pt x="9855" y="6528"/>
                  <a:pt x="9855" y="6528"/>
                </a:cubicBezTo>
                <a:cubicBezTo>
                  <a:pt x="9855" y="6528"/>
                  <a:pt x="8027" y="5148"/>
                  <a:pt x="3896" y="5148"/>
                </a:cubicBezTo>
                <a:cubicBezTo>
                  <a:pt x="-369" y="4670"/>
                  <a:pt x="-2807" y="8438"/>
                  <a:pt x="5657" y="10349"/>
                </a:cubicBezTo>
                <a:cubicBezTo>
                  <a:pt x="11616" y="12206"/>
                  <a:pt x="13444" y="15019"/>
                  <a:pt x="13444" y="17832"/>
                </a:cubicBezTo>
                <a:cubicBezTo>
                  <a:pt x="13444" y="19265"/>
                  <a:pt x="12834" y="20645"/>
                  <a:pt x="12225" y="21600"/>
                </a:cubicBezTo>
                <a:cubicBezTo>
                  <a:pt x="16423" y="20645"/>
                  <a:pt x="16423" y="20645"/>
                  <a:pt x="16423" y="20645"/>
                </a:cubicBezTo>
                <a:cubicBezTo>
                  <a:pt x="17642" y="20167"/>
                  <a:pt x="18793" y="19265"/>
                  <a:pt x="18251" y="1831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2860" rIns="22860" anchor="ctr"/>
          <a:lstStyle/>
          <a:p>
            <a:pPr defTabSz="609494">
              <a:defRPr sz="360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31629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/>
          </p:cNvSpPr>
          <p:nvPr/>
        </p:nvSpPr>
        <p:spPr bwMode="auto">
          <a:xfrm>
            <a:off x="11006255" y="4564062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62485" y="4593432"/>
            <a:ext cx="464344" cy="377825"/>
            <a:chOff x="10074275" y="4479132"/>
            <a:chExt cx="464344" cy="377825"/>
          </a:xfrm>
          <a:solidFill>
            <a:schemeClr val="tx1"/>
          </a:solidFill>
        </p:grpSpPr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33798" y="4549774"/>
            <a:ext cx="464344" cy="465138"/>
            <a:chOff x="9145588" y="4435475"/>
            <a:chExt cx="464344" cy="465138"/>
          </a:xfrm>
          <a:solidFill>
            <a:schemeClr val="tx1"/>
          </a:solidFill>
        </p:grpSpPr>
        <p:sp>
          <p:nvSpPr>
            <p:cNvPr id="8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" name="AutoShape 16"/>
          <p:cNvSpPr>
            <a:spLocks/>
          </p:cNvSpPr>
          <p:nvPr/>
        </p:nvSpPr>
        <p:spPr bwMode="auto">
          <a:xfrm>
            <a:off x="8436885" y="4810918"/>
            <a:ext cx="57944" cy="58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4841"/>
                  <a:pt x="0" y="10800"/>
                </a:cubicBezTo>
                <a:cubicBezTo>
                  <a:pt x="0" y="16758"/>
                  <a:pt x="4838" y="21599"/>
                  <a:pt x="10800" y="21599"/>
                </a:cubicBezTo>
                <a:cubicBezTo>
                  <a:pt x="16761" y="21599"/>
                  <a:pt x="21600" y="16758"/>
                  <a:pt x="21600" y="10800"/>
                </a:cubicBezTo>
                <a:cubicBezTo>
                  <a:pt x="21600" y="4841"/>
                  <a:pt x="16761" y="0"/>
                  <a:pt x="108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8204317" y="4564062"/>
            <a:ext cx="464344" cy="450850"/>
          </a:xfrm>
          <a:custGeom>
            <a:avLst/>
            <a:gdLst>
              <a:gd name="T0" fmla="*/ 10473 w 20946"/>
              <a:gd name="T1" fmla="*/ 10800 h 21600"/>
              <a:gd name="T2" fmla="*/ 10473 w 20946"/>
              <a:gd name="T3" fmla="*/ 10800 h 21600"/>
              <a:gd name="T4" fmla="*/ 10473 w 20946"/>
              <a:gd name="T5" fmla="*/ 10800 h 21600"/>
              <a:gd name="T6" fmla="*/ 10473 w 209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46" h="21600">
                <a:moveTo>
                  <a:pt x="18509" y="15329"/>
                </a:moveTo>
                <a:lnTo>
                  <a:pt x="11782" y="15329"/>
                </a:lnTo>
                <a:cubicBezTo>
                  <a:pt x="10699" y="15329"/>
                  <a:pt x="9818" y="14391"/>
                  <a:pt x="9818" y="13238"/>
                </a:cubicBezTo>
                <a:cubicBezTo>
                  <a:pt x="9818" y="12086"/>
                  <a:pt x="10699" y="11148"/>
                  <a:pt x="11782" y="11148"/>
                </a:cubicBezTo>
                <a:lnTo>
                  <a:pt x="17673" y="11148"/>
                </a:lnTo>
                <a:cubicBezTo>
                  <a:pt x="18077" y="11142"/>
                  <a:pt x="18477" y="10934"/>
                  <a:pt x="18721" y="10588"/>
                </a:cubicBezTo>
                <a:cubicBezTo>
                  <a:pt x="18789" y="10491"/>
                  <a:pt x="18842" y="10381"/>
                  <a:pt x="18885" y="10267"/>
                </a:cubicBezTo>
                <a:cubicBezTo>
                  <a:pt x="18890" y="10251"/>
                  <a:pt x="18901" y="10239"/>
                  <a:pt x="18906" y="10224"/>
                </a:cubicBezTo>
                <a:cubicBezTo>
                  <a:pt x="19377" y="10880"/>
                  <a:pt x="19636" y="11686"/>
                  <a:pt x="19636" y="12541"/>
                </a:cubicBezTo>
                <a:cubicBezTo>
                  <a:pt x="19636" y="13613"/>
                  <a:pt x="19230" y="14607"/>
                  <a:pt x="18509" y="15329"/>
                </a:cubicBezTo>
                <a:moveTo>
                  <a:pt x="17673" y="17767"/>
                </a:moveTo>
                <a:cubicBezTo>
                  <a:pt x="17673" y="19114"/>
                  <a:pt x="16647" y="20206"/>
                  <a:pt x="15382" y="20206"/>
                </a:cubicBezTo>
                <a:lnTo>
                  <a:pt x="3600" y="20206"/>
                </a:lnTo>
                <a:cubicBezTo>
                  <a:pt x="2334" y="20206"/>
                  <a:pt x="1309" y="19114"/>
                  <a:pt x="1309" y="17767"/>
                </a:cubicBezTo>
                <a:lnTo>
                  <a:pt x="1309" y="6786"/>
                </a:lnTo>
                <a:cubicBezTo>
                  <a:pt x="1931" y="7334"/>
                  <a:pt x="2730" y="7664"/>
                  <a:pt x="3600" y="7664"/>
                </a:cubicBezTo>
                <a:lnTo>
                  <a:pt x="14400" y="7664"/>
                </a:lnTo>
                <a:lnTo>
                  <a:pt x="17018" y="7664"/>
                </a:lnTo>
                <a:cubicBezTo>
                  <a:pt x="17379" y="7664"/>
                  <a:pt x="17673" y="7976"/>
                  <a:pt x="17673" y="8361"/>
                </a:cubicBezTo>
                <a:lnTo>
                  <a:pt x="17673" y="9754"/>
                </a:lnTo>
                <a:lnTo>
                  <a:pt x="11782" y="9754"/>
                </a:lnTo>
                <a:cubicBezTo>
                  <a:pt x="9974" y="9754"/>
                  <a:pt x="8509" y="11314"/>
                  <a:pt x="8509" y="13238"/>
                </a:cubicBezTo>
                <a:cubicBezTo>
                  <a:pt x="8509" y="15163"/>
                  <a:pt x="9974" y="16722"/>
                  <a:pt x="11782" y="16722"/>
                </a:cubicBezTo>
                <a:lnTo>
                  <a:pt x="17673" y="16722"/>
                </a:lnTo>
                <a:cubicBezTo>
                  <a:pt x="17673" y="16722"/>
                  <a:pt x="17673" y="17767"/>
                  <a:pt x="17673" y="17767"/>
                </a:cubicBezTo>
                <a:close/>
                <a:moveTo>
                  <a:pt x="16363" y="5574"/>
                </a:moveTo>
                <a:lnTo>
                  <a:pt x="16363" y="6270"/>
                </a:lnTo>
                <a:lnTo>
                  <a:pt x="14400" y="6270"/>
                </a:lnTo>
                <a:lnTo>
                  <a:pt x="3600" y="6270"/>
                </a:lnTo>
                <a:cubicBezTo>
                  <a:pt x="3246" y="6270"/>
                  <a:pt x="2916" y="6179"/>
                  <a:pt x="2617" y="6027"/>
                </a:cubicBezTo>
                <a:lnTo>
                  <a:pt x="2617" y="5574"/>
                </a:lnTo>
                <a:cubicBezTo>
                  <a:pt x="2617" y="5574"/>
                  <a:pt x="16363" y="5574"/>
                  <a:pt x="16363" y="5574"/>
                </a:cubicBezTo>
                <a:close/>
                <a:moveTo>
                  <a:pt x="16363" y="4877"/>
                </a:moveTo>
                <a:lnTo>
                  <a:pt x="2617" y="4877"/>
                </a:lnTo>
                <a:lnTo>
                  <a:pt x="2617" y="4180"/>
                </a:lnTo>
                <a:lnTo>
                  <a:pt x="16363" y="4180"/>
                </a:lnTo>
                <a:cubicBezTo>
                  <a:pt x="16363" y="4180"/>
                  <a:pt x="16363" y="4877"/>
                  <a:pt x="16363" y="4877"/>
                </a:cubicBezTo>
                <a:close/>
                <a:moveTo>
                  <a:pt x="16363" y="3483"/>
                </a:moveTo>
                <a:lnTo>
                  <a:pt x="2617" y="3483"/>
                </a:lnTo>
                <a:lnTo>
                  <a:pt x="2617" y="2787"/>
                </a:lnTo>
                <a:lnTo>
                  <a:pt x="16363" y="2787"/>
                </a:lnTo>
                <a:cubicBezTo>
                  <a:pt x="16363" y="2787"/>
                  <a:pt x="16363" y="3483"/>
                  <a:pt x="16363" y="3483"/>
                </a:cubicBezTo>
                <a:close/>
                <a:moveTo>
                  <a:pt x="3600" y="1393"/>
                </a:moveTo>
                <a:lnTo>
                  <a:pt x="14400" y="1393"/>
                </a:lnTo>
                <a:lnTo>
                  <a:pt x="17018" y="1393"/>
                </a:lnTo>
                <a:cubicBezTo>
                  <a:pt x="17379" y="1393"/>
                  <a:pt x="17673" y="1705"/>
                  <a:pt x="17673" y="2090"/>
                </a:cubicBezTo>
                <a:lnTo>
                  <a:pt x="17673" y="3832"/>
                </a:lnTo>
                <a:lnTo>
                  <a:pt x="17673" y="4180"/>
                </a:lnTo>
                <a:lnTo>
                  <a:pt x="17673" y="6398"/>
                </a:lnTo>
                <a:cubicBezTo>
                  <a:pt x="17466" y="6321"/>
                  <a:pt x="17249" y="6270"/>
                  <a:pt x="17018" y="6270"/>
                </a:cubicBezTo>
                <a:lnTo>
                  <a:pt x="17018" y="5574"/>
                </a:lnTo>
                <a:lnTo>
                  <a:pt x="17018" y="4180"/>
                </a:lnTo>
                <a:lnTo>
                  <a:pt x="17018" y="2787"/>
                </a:lnTo>
                <a:cubicBezTo>
                  <a:pt x="17018" y="2401"/>
                  <a:pt x="16724" y="2090"/>
                  <a:pt x="16363" y="2090"/>
                </a:cubicBezTo>
                <a:lnTo>
                  <a:pt x="2617" y="2090"/>
                </a:lnTo>
                <a:cubicBezTo>
                  <a:pt x="2256" y="2090"/>
                  <a:pt x="1963" y="2401"/>
                  <a:pt x="1963" y="2787"/>
                </a:cubicBezTo>
                <a:lnTo>
                  <a:pt x="1963" y="4180"/>
                </a:lnTo>
                <a:lnTo>
                  <a:pt x="1963" y="5534"/>
                </a:lnTo>
                <a:cubicBezTo>
                  <a:pt x="1559" y="5094"/>
                  <a:pt x="1309" y="4495"/>
                  <a:pt x="1309" y="3832"/>
                </a:cubicBezTo>
                <a:cubicBezTo>
                  <a:pt x="1309" y="2485"/>
                  <a:pt x="2334" y="1393"/>
                  <a:pt x="3600" y="1393"/>
                </a:cubicBezTo>
                <a:moveTo>
                  <a:pt x="18983" y="8361"/>
                </a:moveTo>
                <a:lnTo>
                  <a:pt x="18982" y="8361"/>
                </a:lnTo>
                <a:lnTo>
                  <a:pt x="18982" y="4180"/>
                </a:lnTo>
                <a:lnTo>
                  <a:pt x="18982" y="3832"/>
                </a:lnTo>
                <a:lnTo>
                  <a:pt x="18982" y="2090"/>
                </a:lnTo>
                <a:cubicBezTo>
                  <a:pt x="18982" y="935"/>
                  <a:pt x="18102" y="0"/>
                  <a:pt x="17018" y="0"/>
                </a:cubicBezTo>
                <a:lnTo>
                  <a:pt x="14400" y="0"/>
                </a:lnTo>
                <a:lnTo>
                  <a:pt x="3600" y="0"/>
                </a:lnTo>
                <a:cubicBezTo>
                  <a:pt x="1614" y="0"/>
                  <a:pt x="0" y="1719"/>
                  <a:pt x="0" y="3832"/>
                </a:cubicBezTo>
                <a:lnTo>
                  <a:pt x="0" y="17767"/>
                </a:lnTo>
                <a:cubicBezTo>
                  <a:pt x="0" y="19880"/>
                  <a:pt x="1614" y="21600"/>
                  <a:pt x="3600" y="21600"/>
                </a:cubicBezTo>
                <a:lnTo>
                  <a:pt x="15382" y="21600"/>
                </a:lnTo>
                <a:cubicBezTo>
                  <a:pt x="17366" y="21600"/>
                  <a:pt x="18982" y="19880"/>
                  <a:pt x="18982" y="17767"/>
                </a:cubicBezTo>
                <a:lnTo>
                  <a:pt x="18982" y="16722"/>
                </a:lnTo>
                <a:lnTo>
                  <a:pt x="18983" y="16722"/>
                </a:lnTo>
                <a:cubicBezTo>
                  <a:pt x="21600" y="14631"/>
                  <a:pt x="21600" y="10452"/>
                  <a:pt x="18983" y="836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AutoShape 18"/>
          <p:cNvSpPr>
            <a:spLocks/>
          </p:cNvSpPr>
          <p:nvPr/>
        </p:nvSpPr>
        <p:spPr bwMode="auto">
          <a:xfrm>
            <a:off x="7275629" y="4549774"/>
            <a:ext cx="464344" cy="465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799"/>
                </a:moveTo>
                <a:cubicBezTo>
                  <a:pt x="20249" y="20048"/>
                  <a:pt x="20048" y="20249"/>
                  <a:pt x="19799" y="20249"/>
                </a:cubicBezTo>
                <a:lnTo>
                  <a:pt x="1800" y="20249"/>
                </a:lnTo>
                <a:cubicBezTo>
                  <a:pt x="1551" y="20249"/>
                  <a:pt x="1349" y="20048"/>
                  <a:pt x="1349" y="19799"/>
                </a:cubicBezTo>
                <a:lnTo>
                  <a:pt x="1349" y="3824"/>
                </a:lnTo>
                <a:cubicBezTo>
                  <a:pt x="1349" y="3576"/>
                  <a:pt x="1551" y="3375"/>
                  <a:pt x="1800" y="3375"/>
                </a:cubicBezTo>
                <a:lnTo>
                  <a:pt x="4724" y="3375"/>
                </a:lnTo>
                <a:lnTo>
                  <a:pt x="4724" y="4725"/>
                </a:lnTo>
                <a:cubicBezTo>
                  <a:pt x="4724" y="5098"/>
                  <a:pt x="5027" y="5400"/>
                  <a:pt x="5399" y="5400"/>
                </a:cubicBezTo>
                <a:cubicBezTo>
                  <a:pt x="5772" y="5400"/>
                  <a:pt x="6074" y="5098"/>
                  <a:pt x="6074" y="4725"/>
                </a:cubicBezTo>
                <a:lnTo>
                  <a:pt x="6074" y="3375"/>
                </a:lnTo>
                <a:lnTo>
                  <a:pt x="10124" y="3375"/>
                </a:lnTo>
                <a:lnTo>
                  <a:pt x="10124" y="4725"/>
                </a:lnTo>
                <a:cubicBezTo>
                  <a:pt x="10124" y="5098"/>
                  <a:pt x="10427" y="5400"/>
                  <a:pt x="10800" y="5400"/>
                </a:cubicBezTo>
                <a:cubicBezTo>
                  <a:pt x="11172" y="5400"/>
                  <a:pt x="11474" y="5098"/>
                  <a:pt x="11474" y="4725"/>
                </a:cubicBezTo>
                <a:lnTo>
                  <a:pt x="11474" y="3375"/>
                </a:lnTo>
                <a:lnTo>
                  <a:pt x="15524" y="3375"/>
                </a:lnTo>
                <a:lnTo>
                  <a:pt x="15524" y="4725"/>
                </a:lnTo>
                <a:cubicBezTo>
                  <a:pt x="15524" y="5098"/>
                  <a:pt x="15827" y="5400"/>
                  <a:pt x="16199" y="5400"/>
                </a:cubicBezTo>
                <a:cubicBezTo>
                  <a:pt x="16572" y="5400"/>
                  <a:pt x="16874" y="5098"/>
                  <a:pt x="16874" y="4725"/>
                </a:cubicBezTo>
                <a:lnTo>
                  <a:pt x="16874" y="3375"/>
                </a:lnTo>
                <a:lnTo>
                  <a:pt x="19799" y="3375"/>
                </a:lnTo>
                <a:cubicBezTo>
                  <a:pt x="20048" y="3375"/>
                  <a:pt x="20249" y="3576"/>
                  <a:pt x="20249" y="3824"/>
                </a:cubicBezTo>
                <a:cubicBezTo>
                  <a:pt x="20249" y="3824"/>
                  <a:pt x="20249" y="19799"/>
                  <a:pt x="20249" y="19799"/>
                </a:cubicBezTo>
                <a:close/>
                <a:moveTo>
                  <a:pt x="19799" y="2025"/>
                </a:moveTo>
                <a:lnTo>
                  <a:pt x="16874" y="2025"/>
                </a:lnTo>
                <a:lnTo>
                  <a:pt x="16874" y="675"/>
                </a:lnTo>
                <a:cubicBezTo>
                  <a:pt x="16874" y="301"/>
                  <a:pt x="16572" y="0"/>
                  <a:pt x="16199" y="0"/>
                </a:cubicBezTo>
                <a:cubicBezTo>
                  <a:pt x="15827" y="0"/>
                  <a:pt x="15524" y="301"/>
                  <a:pt x="15524" y="675"/>
                </a:cubicBezTo>
                <a:lnTo>
                  <a:pt x="15524" y="2025"/>
                </a:lnTo>
                <a:lnTo>
                  <a:pt x="11474" y="2025"/>
                </a:lnTo>
                <a:lnTo>
                  <a:pt x="11474" y="675"/>
                </a:lnTo>
                <a:cubicBezTo>
                  <a:pt x="11474" y="301"/>
                  <a:pt x="11172" y="0"/>
                  <a:pt x="10800" y="0"/>
                </a:cubicBezTo>
                <a:cubicBezTo>
                  <a:pt x="10427" y="0"/>
                  <a:pt x="10124" y="301"/>
                  <a:pt x="10124" y="675"/>
                </a:cubicBezTo>
                <a:lnTo>
                  <a:pt x="10124" y="2025"/>
                </a:lnTo>
                <a:lnTo>
                  <a:pt x="6074" y="2025"/>
                </a:lnTo>
                <a:lnTo>
                  <a:pt x="6074" y="675"/>
                </a:lnTo>
                <a:cubicBezTo>
                  <a:pt x="6074" y="301"/>
                  <a:pt x="5772" y="0"/>
                  <a:pt x="5399" y="0"/>
                </a:cubicBezTo>
                <a:cubicBezTo>
                  <a:pt x="5027" y="0"/>
                  <a:pt x="4724" y="301"/>
                  <a:pt x="4724" y="675"/>
                </a:cubicBezTo>
                <a:lnTo>
                  <a:pt x="4724" y="2025"/>
                </a:lnTo>
                <a:lnTo>
                  <a:pt x="1800" y="2025"/>
                </a:lnTo>
                <a:cubicBezTo>
                  <a:pt x="805" y="2025"/>
                  <a:pt x="0" y="2830"/>
                  <a:pt x="0" y="3824"/>
                </a:cubicBezTo>
                <a:lnTo>
                  <a:pt x="0" y="19799"/>
                </a:lnTo>
                <a:cubicBezTo>
                  <a:pt x="0" y="20793"/>
                  <a:pt x="805" y="21599"/>
                  <a:pt x="1800" y="21599"/>
                </a:cubicBezTo>
                <a:lnTo>
                  <a:pt x="19799" y="21599"/>
                </a:lnTo>
                <a:cubicBezTo>
                  <a:pt x="20794" y="21599"/>
                  <a:pt x="21600" y="20793"/>
                  <a:pt x="21600" y="19799"/>
                </a:cubicBezTo>
                <a:lnTo>
                  <a:pt x="21600" y="3824"/>
                </a:lnTo>
                <a:cubicBezTo>
                  <a:pt x="21600" y="2830"/>
                  <a:pt x="20794" y="2025"/>
                  <a:pt x="19799" y="202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0" name="AutoShape 19"/>
          <p:cNvSpPr>
            <a:spLocks/>
          </p:cNvSpPr>
          <p:nvPr/>
        </p:nvSpPr>
        <p:spPr bwMode="auto">
          <a:xfrm>
            <a:off x="7377229" y="4724400"/>
            <a:ext cx="57944" cy="436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AutoShape 20"/>
          <p:cNvSpPr>
            <a:spLocks/>
          </p:cNvSpPr>
          <p:nvPr/>
        </p:nvSpPr>
        <p:spPr bwMode="auto">
          <a:xfrm>
            <a:off x="7377229" y="4796631"/>
            <a:ext cx="57944" cy="436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2" name="AutoShape 21"/>
          <p:cNvSpPr>
            <a:spLocks/>
          </p:cNvSpPr>
          <p:nvPr/>
        </p:nvSpPr>
        <p:spPr bwMode="auto">
          <a:xfrm>
            <a:off x="7377229" y="4869657"/>
            <a:ext cx="57944" cy="42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>
            <a:off x="7478829" y="4869657"/>
            <a:ext cx="57944" cy="42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4" name="AutoShape 23"/>
          <p:cNvSpPr>
            <a:spLocks/>
          </p:cNvSpPr>
          <p:nvPr/>
        </p:nvSpPr>
        <p:spPr bwMode="auto">
          <a:xfrm>
            <a:off x="7478829" y="4796631"/>
            <a:ext cx="57944" cy="436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5" name="AutoShape 24"/>
          <p:cNvSpPr>
            <a:spLocks/>
          </p:cNvSpPr>
          <p:nvPr/>
        </p:nvSpPr>
        <p:spPr bwMode="auto">
          <a:xfrm>
            <a:off x="7478829" y="4724400"/>
            <a:ext cx="57944" cy="436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6" name="AutoShape 25"/>
          <p:cNvSpPr>
            <a:spLocks/>
          </p:cNvSpPr>
          <p:nvPr/>
        </p:nvSpPr>
        <p:spPr bwMode="auto">
          <a:xfrm>
            <a:off x="7580429" y="4869657"/>
            <a:ext cx="57944" cy="42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" name="AutoShape 26"/>
          <p:cNvSpPr>
            <a:spLocks/>
          </p:cNvSpPr>
          <p:nvPr/>
        </p:nvSpPr>
        <p:spPr bwMode="auto">
          <a:xfrm>
            <a:off x="7580429" y="4796631"/>
            <a:ext cx="57944" cy="436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8" name="AutoShape 27"/>
          <p:cNvSpPr>
            <a:spLocks/>
          </p:cNvSpPr>
          <p:nvPr/>
        </p:nvSpPr>
        <p:spPr bwMode="auto">
          <a:xfrm>
            <a:off x="7580429" y="4724400"/>
            <a:ext cx="57944" cy="436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9" name="AutoShape 28"/>
          <p:cNvSpPr>
            <a:spLocks/>
          </p:cNvSpPr>
          <p:nvPr/>
        </p:nvSpPr>
        <p:spPr bwMode="auto">
          <a:xfrm>
            <a:off x="6346148" y="4549774"/>
            <a:ext cx="465138" cy="465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0" name="AutoShape 29"/>
          <p:cNvSpPr>
            <a:spLocks/>
          </p:cNvSpPr>
          <p:nvPr/>
        </p:nvSpPr>
        <p:spPr bwMode="auto">
          <a:xfrm>
            <a:off x="10991173" y="3635374"/>
            <a:ext cx="464344" cy="420688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134718" y="3620293"/>
            <a:ext cx="319881" cy="465138"/>
            <a:chOff x="10146507" y="3505994"/>
            <a:chExt cx="319881" cy="465138"/>
          </a:xfrm>
          <a:solidFill>
            <a:schemeClr val="tx1"/>
          </a:solidFill>
        </p:grpSpPr>
        <p:sp>
          <p:nvSpPr>
            <p:cNvPr id="32" name="AutoShape 30"/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31"/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4" name="AutoShape 32"/>
          <p:cNvSpPr>
            <a:spLocks/>
          </p:cNvSpPr>
          <p:nvPr/>
        </p:nvSpPr>
        <p:spPr bwMode="auto">
          <a:xfrm>
            <a:off x="9133798" y="3649662"/>
            <a:ext cx="464344" cy="406400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204317" y="3620293"/>
            <a:ext cx="464344" cy="465138"/>
            <a:chOff x="8204317" y="3973834"/>
            <a:chExt cx="464344" cy="465138"/>
          </a:xfrm>
          <a:solidFill>
            <a:schemeClr val="tx1"/>
          </a:solidFill>
        </p:grpSpPr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8204317" y="4148459"/>
              <a:ext cx="464344" cy="290513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8320204" y="4032572"/>
              <a:ext cx="33338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8494829" y="4032572"/>
              <a:ext cx="32544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8421804" y="3973834"/>
              <a:ext cx="33338" cy="109538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75629" y="3620293"/>
            <a:ext cx="464344" cy="465138"/>
            <a:chOff x="7275629" y="3973834"/>
            <a:chExt cx="464344" cy="465138"/>
          </a:xfrm>
          <a:solidFill>
            <a:schemeClr val="tx1"/>
          </a:solidFill>
        </p:grpSpPr>
        <p:sp>
          <p:nvSpPr>
            <p:cNvPr id="41" name="AutoShape 37"/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2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3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46148" y="3649662"/>
            <a:ext cx="465138" cy="406400"/>
            <a:chOff x="6357938" y="3535363"/>
            <a:chExt cx="465138" cy="406400"/>
          </a:xfrm>
          <a:solidFill>
            <a:schemeClr val="tx1"/>
          </a:solidFill>
        </p:grpSpPr>
        <p:sp>
          <p:nvSpPr>
            <p:cNvPr id="48" name="AutoShape 43"/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44"/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45"/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1" name="AutoShape 46"/>
          <p:cNvSpPr>
            <a:spLocks/>
          </p:cNvSpPr>
          <p:nvPr/>
        </p:nvSpPr>
        <p:spPr bwMode="auto">
          <a:xfrm>
            <a:off x="10991173" y="2691606"/>
            <a:ext cx="464344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2" name="AutoShape 47"/>
          <p:cNvSpPr>
            <a:spLocks/>
          </p:cNvSpPr>
          <p:nvPr/>
        </p:nvSpPr>
        <p:spPr bwMode="auto">
          <a:xfrm>
            <a:off x="10062485" y="2691606"/>
            <a:ext cx="464344" cy="464344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162373" y="2691606"/>
            <a:ext cx="406400" cy="464344"/>
            <a:chOff x="9162373" y="3045147"/>
            <a:chExt cx="406400" cy="464344"/>
          </a:xfrm>
          <a:solidFill>
            <a:schemeClr val="tx1"/>
          </a:solidFill>
        </p:grpSpPr>
        <p:sp>
          <p:nvSpPr>
            <p:cNvPr id="54" name="AutoShape 48"/>
            <p:cNvSpPr>
              <a:spLocks/>
            </p:cNvSpPr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5" name="AutoShape 49"/>
            <p:cNvSpPr>
              <a:spLocks/>
            </p:cNvSpPr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6" name="AutoShape 50"/>
            <p:cNvSpPr>
              <a:spLocks/>
            </p:cNvSpPr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7" name="AutoShape 51"/>
            <p:cNvSpPr>
              <a:spLocks/>
            </p:cNvSpPr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204317" y="2691606"/>
            <a:ext cx="464344" cy="464344"/>
            <a:chOff x="8216107" y="2577307"/>
            <a:chExt cx="464344" cy="464344"/>
          </a:xfrm>
          <a:solidFill>
            <a:schemeClr val="tx1"/>
          </a:solidFill>
        </p:grpSpPr>
        <p:sp>
          <p:nvSpPr>
            <p:cNvPr id="59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0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1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2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75629" y="2691606"/>
            <a:ext cx="464344" cy="464344"/>
            <a:chOff x="7275629" y="3045147"/>
            <a:chExt cx="464344" cy="464344"/>
          </a:xfrm>
          <a:solidFill>
            <a:schemeClr val="tx1"/>
          </a:solidFill>
        </p:grpSpPr>
        <p:sp>
          <p:nvSpPr>
            <p:cNvPr id="64" name="AutoShape 56"/>
            <p:cNvSpPr>
              <a:spLocks/>
            </p:cNvSpPr>
            <p:nvPr/>
          </p:nvSpPr>
          <p:spPr bwMode="auto">
            <a:xfrm>
              <a:off x="7275629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5" name="AutoShape 57"/>
            <p:cNvSpPr>
              <a:spLocks/>
            </p:cNvSpPr>
            <p:nvPr/>
          </p:nvSpPr>
          <p:spPr bwMode="auto">
            <a:xfrm>
              <a:off x="7594717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6" name="AutoShape 58"/>
            <p:cNvSpPr>
              <a:spLocks/>
            </p:cNvSpPr>
            <p:nvPr/>
          </p:nvSpPr>
          <p:spPr bwMode="auto">
            <a:xfrm>
              <a:off x="7435173" y="304514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7" name="AutoShape 59"/>
          <p:cNvSpPr>
            <a:spLocks/>
          </p:cNvSpPr>
          <p:nvPr/>
        </p:nvSpPr>
        <p:spPr bwMode="auto">
          <a:xfrm>
            <a:off x="6346148" y="2691606"/>
            <a:ext cx="465138" cy="46434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1078485" y="1762124"/>
            <a:ext cx="319088" cy="464344"/>
            <a:chOff x="11078485" y="2115665"/>
            <a:chExt cx="319088" cy="464344"/>
          </a:xfrm>
          <a:solidFill>
            <a:schemeClr val="tx1"/>
          </a:solidFill>
        </p:grpSpPr>
        <p:sp>
          <p:nvSpPr>
            <p:cNvPr id="69" name="AutoShape 60"/>
            <p:cNvSpPr>
              <a:spLocks/>
            </p:cNvSpPr>
            <p:nvPr/>
          </p:nvSpPr>
          <p:spPr bwMode="auto">
            <a:xfrm>
              <a:off x="11209454" y="2245840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0" name="AutoShape 61"/>
            <p:cNvSpPr>
              <a:spLocks/>
            </p:cNvSpPr>
            <p:nvPr/>
          </p:nvSpPr>
          <p:spPr bwMode="auto">
            <a:xfrm>
              <a:off x="11209454" y="2420465"/>
              <a:ext cx="28575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1" name="AutoShape 62"/>
            <p:cNvSpPr>
              <a:spLocks/>
            </p:cNvSpPr>
            <p:nvPr/>
          </p:nvSpPr>
          <p:spPr bwMode="auto">
            <a:xfrm>
              <a:off x="11122142" y="2333153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63"/>
            <p:cNvSpPr>
              <a:spLocks/>
            </p:cNvSpPr>
            <p:nvPr/>
          </p:nvSpPr>
          <p:spPr bwMode="auto">
            <a:xfrm>
              <a:off x="11295973" y="233315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3" name="AutoShape 64"/>
            <p:cNvSpPr>
              <a:spLocks/>
            </p:cNvSpPr>
            <p:nvPr/>
          </p:nvSpPr>
          <p:spPr bwMode="auto">
            <a:xfrm>
              <a:off x="11150717" y="2391097"/>
              <a:ext cx="29369" cy="29369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4" name="AutoShape 65"/>
            <p:cNvSpPr>
              <a:spLocks/>
            </p:cNvSpPr>
            <p:nvPr/>
          </p:nvSpPr>
          <p:spPr bwMode="auto">
            <a:xfrm>
              <a:off x="11150717" y="2275209"/>
              <a:ext cx="29369" cy="29369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5" name="AutoShape 66"/>
            <p:cNvSpPr>
              <a:spLocks/>
            </p:cNvSpPr>
            <p:nvPr/>
          </p:nvSpPr>
          <p:spPr bwMode="auto">
            <a:xfrm>
              <a:off x="11267398" y="2391097"/>
              <a:ext cx="28575" cy="29369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67"/>
            <p:cNvSpPr>
              <a:spLocks/>
            </p:cNvSpPr>
            <p:nvPr/>
          </p:nvSpPr>
          <p:spPr bwMode="auto">
            <a:xfrm>
              <a:off x="11078485" y="2115665"/>
              <a:ext cx="31908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7" name="AutoShape 68"/>
            <p:cNvSpPr>
              <a:spLocks/>
            </p:cNvSpPr>
            <p:nvPr/>
          </p:nvSpPr>
          <p:spPr bwMode="auto">
            <a:xfrm>
              <a:off x="11209454" y="2275209"/>
              <a:ext cx="87313" cy="88106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062485" y="1762125"/>
            <a:ext cx="464344" cy="435769"/>
            <a:chOff x="10062485" y="2115665"/>
            <a:chExt cx="464344" cy="435769"/>
          </a:xfrm>
          <a:solidFill>
            <a:schemeClr val="tx1"/>
          </a:solidFill>
        </p:grpSpPr>
        <p:sp>
          <p:nvSpPr>
            <p:cNvPr id="79" name="AutoShape 69"/>
            <p:cNvSpPr>
              <a:spLocks/>
            </p:cNvSpPr>
            <p:nvPr/>
          </p:nvSpPr>
          <p:spPr bwMode="auto">
            <a:xfrm>
              <a:off x="10062485" y="211566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70"/>
            <p:cNvSpPr>
              <a:spLocks/>
            </p:cNvSpPr>
            <p:nvPr/>
          </p:nvSpPr>
          <p:spPr bwMode="auto">
            <a:xfrm>
              <a:off x="10279973" y="220218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1" name="AutoShape 71"/>
            <p:cNvSpPr>
              <a:spLocks/>
            </p:cNvSpPr>
            <p:nvPr/>
          </p:nvSpPr>
          <p:spPr bwMode="auto">
            <a:xfrm>
              <a:off x="10279973" y="224584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2" name="AutoShape 72"/>
            <p:cNvSpPr>
              <a:spLocks/>
            </p:cNvSpPr>
            <p:nvPr/>
          </p:nvSpPr>
          <p:spPr bwMode="auto">
            <a:xfrm>
              <a:off x="10279973" y="228949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3" name="AutoShape 73"/>
            <p:cNvSpPr>
              <a:spLocks/>
            </p:cNvSpPr>
            <p:nvPr/>
          </p:nvSpPr>
          <p:spPr bwMode="auto">
            <a:xfrm>
              <a:off x="10120429" y="237680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74"/>
            <p:cNvSpPr>
              <a:spLocks/>
            </p:cNvSpPr>
            <p:nvPr/>
          </p:nvSpPr>
          <p:spPr bwMode="auto">
            <a:xfrm>
              <a:off x="10120429" y="242046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5" name="AutoShape 75"/>
            <p:cNvSpPr>
              <a:spLocks/>
            </p:cNvSpPr>
            <p:nvPr/>
          </p:nvSpPr>
          <p:spPr bwMode="auto">
            <a:xfrm>
              <a:off x="10120429" y="246412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6" name="AutoShape 76"/>
            <p:cNvSpPr>
              <a:spLocks/>
            </p:cNvSpPr>
            <p:nvPr/>
          </p:nvSpPr>
          <p:spPr bwMode="auto">
            <a:xfrm>
              <a:off x="10120429" y="233315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7" name="AutoShape 77"/>
            <p:cNvSpPr>
              <a:spLocks/>
            </p:cNvSpPr>
            <p:nvPr/>
          </p:nvSpPr>
          <p:spPr bwMode="auto">
            <a:xfrm>
              <a:off x="10120429" y="218789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148086" y="1762124"/>
            <a:ext cx="537369" cy="464344"/>
            <a:chOff x="9148085" y="2115665"/>
            <a:chExt cx="434975" cy="464344"/>
          </a:xfrm>
          <a:solidFill>
            <a:schemeClr val="tx1"/>
          </a:solidFill>
        </p:grpSpPr>
        <p:sp>
          <p:nvSpPr>
            <p:cNvPr id="89" name="AutoShape 78"/>
            <p:cNvSpPr>
              <a:spLocks/>
            </p:cNvSpPr>
            <p:nvPr/>
          </p:nvSpPr>
          <p:spPr bwMode="auto">
            <a:xfrm>
              <a:off x="9148085" y="211566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79"/>
            <p:cNvSpPr>
              <a:spLocks/>
            </p:cNvSpPr>
            <p:nvPr/>
          </p:nvSpPr>
          <p:spPr bwMode="auto">
            <a:xfrm>
              <a:off x="9206029" y="217360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1" name="AutoShape 80"/>
            <p:cNvSpPr>
              <a:spLocks/>
            </p:cNvSpPr>
            <p:nvPr/>
          </p:nvSpPr>
          <p:spPr bwMode="auto">
            <a:xfrm>
              <a:off x="9379860" y="221726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204317" y="1762124"/>
            <a:ext cx="464344" cy="464344"/>
            <a:chOff x="8204317" y="2115665"/>
            <a:chExt cx="464344" cy="464344"/>
          </a:xfrm>
          <a:solidFill>
            <a:schemeClr val="tx1"/>
          </a:solidFill>
        </p:grpSpPr>
        <p:sp>
          <p:nvSpPr>
            <p:cNvPr id="93" name="AutoShape 81"/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4" name="AutoShape 82"/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95" name="AutoShape 83"/>
          <p:cNvSpPr>
            <a:spLocks/>
          </p:cNvSpPr>
          <p:nvPr/>
        </p:nvSpPr>
        <p:spPr bwMode="auto">
          <a:xfrm>
            <a:off x="7275629" y="1834356"/>
            <a:ext cx="464344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346148" y="1762124"/>
            <a:ext cx="465138" cy="464344"/>
            <a:chOff x="6357938" y="1647825"/>
            <a:chExt cx="465138" cy="464344"/>
          </a:xfrm>
          <a:solidFill>
            <a:schemeClr val="tx1"/>
          </a:solidFill>
        </p:grpSpPr>
        <p:sp>
          <p:nvSpPr>
            <p:cNvPr id="97" name="AutoShape 84"/>
            <p:cNvSpPr>
              <a:spLocks/>
            </p:cNvSpPr>
            <p:nvPr/>
          </p:nvSpPr>
          <p:spPr bwMode="auto">
            <a:xfrm>
              <a:off x="6357938" y="1647825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8" name="AutoShape 85"/>
            <p:cNvSpPr>
              <a:spLocks/>
            </p:cNvSpPr>
            <p:nvPr/>
          </p:nvSpPr>
          <p:spPr bwMode="auto">
            <a:xfrm>
              <a:off x="6634163" y="1821657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9" name="AutoShape 86"/>
            <p:cNvSpPr>
              <a:spLocks/>
            </p:cNvSpPr>
            <p:nvPr/>
          </p:nvSpPr>
          <p:spPr bwMode="auto">
            <a:xfrm>
              <a:off x="6634163" y="1778000"/>
              <a:ext cx="130175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0" name="AutoShape 87"/>
            <p:cNvSpPr>
              <a:spLocks/>
            </p:cNvSpPr>
            <p:nvPr/>
          </p:nvSpPr>
          <p:spPr bwMode="auto">
            <a:xfrm>
              <a:off x="6634163" y="1734344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1" name="AutoShape 88"/>
            <p:cNvSpPr>
              <a:spLocks/>
            </p:cNvSpPr>
            <p:nvPr/>
          </p:nvSpPr>
          <p:spPr bwMode="auto">
            <a:xfrm>
              <a:off x="6474619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2" name="AutoShape 89"/>
            <p:cNvSpPr>
              <a:spLocks/>
            </p:cNvSpPr>
            <p:nvPr/>
          </p:nvSpPr>
          <p:spPr bwMode="auto">
            <a:xfrm>
              <a:off x="6474619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3" name="AutoShape 90"/>
            <p:cNvSpPr>
              <a:spLocks/>
            </p:cNvSpPr>
            <p:nvPr/>
          </p:nvSpPr>
          <p:spPr bwMode="auto">
            <a:xfrm>
              <a:off x="6474619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4" name="AutoShape 91"/>
            <p:cNvSpPr>
              <a:spLocks/>
            </p:cNvSpPr>
            <p:nvPr/>
          </p:nvSpPr>
          <p:spPr bwMode="auto">
            <a:xfrm>
              <a:off x="6634163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5" name="AutoShape 92"/>
            <p:cNvSpPr>
              <a:spLocks/>
            </p:cNvSpPr>
            <p:nvPr/>
          </p:nvSpPr>
          <p:spPr bwMode="auto">
            <a:xfrm>
              <a:off x="6634163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6" name="AutoShape 93"/>
            <p:cNvSpPr>
              <a:spLocks/>
            </p:cNvSpPr>
            <p:nvPr/>
          </p:nvSpPr>
          <p:spPr bwMode="auto">
            <a:xfrm>
              <a:off x="6634163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7" name="AutoShape 94"/>
            <p:cNvSpPr>
              <a:spLocks/>
            </p:cNvSpPr>
            <p:nvPr/>
          </p:nvSpPr>
          <p:spPr bwMode="auto">
            <a:xfrm>
              <a:off x="6474619" y="1865313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8" name="AutoShape 95"/>
            <p:cNvSpPr>
              <a:spLocks/>
            </p:cNvSpPr>
            <p:nvPr/>
          </p:nvSpPr>
          <p:spPr bwMode="auto">
            <a:xfrm>
              <a:off x="6474619" y="1908969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9" name="AutoShape 96"/>
            <p:cNvSpPr>
              <a:spLocks/>
            </p:cNvSpPr>
            <p:nvPr/>
          </p:nvSpPr>
          <p:spPr bwMode="auto">
            <a:xfrm>
              <a:off x="6474619" y="1705769"/>
              <a:ext cx="130175" cy="130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429367" y="4554537"/>
            <a:ext cx="319088" cy="465138"/>
            <a:chOff x="5429367" y="4908078"/>
            <a:chExt cx="319088" cy="465138"/>
          </a:xfrm>
          <a:solidFill>
            <a:schemeClr val="tx1"/>
          </a:solidFill>
        </p:grpSpPr>
        <p:sp>
          <p:nvSpPr>
            <p:cNvPr id="111" name="AutoShape 97"/>
            <p:cNvSpPr>
              <a:spLocks/>
            </p:cNvSpPr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2" name="AutoShape 98"/>
            <p:cNvSpPr>
              <a:spLocks/>
            </p:cNvSpPr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3" name="AutoShape 99"/>
            <p:cNvSpPr>
              <a:spLocks/>
            </p:cNvSpPr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14" name="AutoShape 100"/>
          <p:cNvSpPr>
            <a:spLocks/>
          </p:cNvSpPr>
          <p:nvPr/>
        </p:nvSpPr>
        <p:spPr bwMode="auto">
          <a:xfrm>
            <a:off x="4457023" y="4554537"/>
            <a:ext cx="406400" cy="465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5" name="AutoShape 101"/>
          <p:cNvSpPr>
            <a:spLocks/>
          </p:cNvSpPr>
          <p:nvPr/>
        </p:nvSpPr>
        <p:spPr bwMode="auto">
          <a:xfrm>
            <a:off x="3498967" y="4583906"/>
            <a:ext cx="464344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6" name="AutoShape 102"/>
          <p:cNvSpPr>
            <a:spLocks/>
          </p:cNvSpPr>
          <p:nvPr/>
        </p:nvSpPr>
        <p:spPr bwMode="auto">
          <a:xfrm>
            <a:off x="3556911" y="4641849"/>
            <a:ext cx="354013" cy="261144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569485" y="4583906"/>
            <a:ext cx="464344" cy="406400"/>
            <a:chOff x="2569485" y="4937447"/>
            <a:chExt cx="464344" cy="406400"/>
          </a:xfrm>
          <a:solidFill>
            <a:schemeClr val="tx1"/>
          </a:solidFill>
        </p:grpSpPr>
        <p:sp>
          <p:nvSpPr>
            <p:cNvPr id="118" name="AutoShape 103"/>
            <p:cNvSpPr>
              <a:spLocks/>
            </p:cNvSpPr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9" name="AutoShape 104"/>
            <p:cNvSpPr>
              <a:spLocks/>
            </p:cNvSpPr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0" name="AutoShape 105"/>
          <p:cNvSpPr>
            <a:spLocks/>
          </p:cNvSpPr>
          <p:nvPr/>
        </p:nvSpPr>
        <p:spPr bwMode="auto">
          <a:xfrm>
            <a:off x="1640798" y="4641850"/>
            <a:ext cx="463550" cy="290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6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1" name="AutoShape 106"/>
          <p:cNvSpPr>
            <a:spLocks/>
          </p:cNvSpPr>
          <p:nvPr/>
        </p:nvSpPr>
        <p:spPr bwMode="auto">
          <a:xfrm>
            <a:off x="1814630" y="4729162"/>
            <a:ext cx="65881" cy="65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2" name="AutoShape 107"/>
          <p:cNvSpPr>
            <a:spLocks/>
          </p:cNvSpPr>
          <p:nvPr/>
        </p:nvSpPr>
        <p:spPr bwMode="auto">
          <a:xfrm>
            <a:off x="1770973" y="4685506"/>
            <a:ext cx="203200" cy="20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0054" y="4554537"/>
            <a:ext cx="348456" cy="465138"/>
            <a:chOff x="770054" y="4554537"/>
            <a:chExt cx="348456" cy="465138"/>
          </a:xfrm>
          <a:solidFill>
            <a:schemeClr val="tx1"/>
          </a:solidFill>
        </p:grpSpPr>
        <p:sp>
          <p:nvSpPr>
            <p:cNvPr id="123" name="AutoShape 108"/>
            <p:cNvSpPr>
              <a:spLocks/>
            </p:cNvSpPr>
            <p:nvPr/>
          </p:nvSpPr>
          <p:spPr bwMode="auto">
            <a:xfrm>
              <a:off x="856573" y="4641849"/>
              <a:ext cx="174625" cy="174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4" name="AutoShape 109"/>
            <p:cNvSpPr>
              <a:spLocks/>
            </p:cNvSpPr>
            <p:nvPr/>
          </p:nvSpPr>
          <p:spPr bwMode="auto">
            <a:xfrm>
              <a:off x="770054" y="455453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56342" y="3654425"/>
            <a:ext cx="465138" cy="435769"/>
            <a:chOff x="5368132" y="3540125"/>
            <a:chExt cx="465138" cy="435769"/>
          </a:xfrm>
          <a:solidFill>
            <a:schemeClr val="tx1"/>
          </a:solidFill>
        </p:grpSpPr>
        <p:sp>
          <p:nvSpPr>
            <p:cNvPr id="126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7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8" name="AutoShape 112"/>
          <p:cNvSpPr>
            <a:spLocks/>
          </p:cNvSpPr>
          <p:nvPr/>
        </p:nvSpPr>
        <p:spPr bwMode="auto">
          <a:xfrm>
            <a:off x="4427654" y="3625056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571198" y="3625056"/>
            <a:ext cx="319088" cy="465138"/>
            <a:chOff x="3582988" y="3510757"/>
            <a:chExt cx="319088" cy="465138"/>
          </a:xfrm>
          <a:solidFill>
            <a:schemeClr val="tx1"/>
          </a:solidFill>
        </p:grpSpPr>
        <p:sp>
          <p:nvSpPr>
            <p:cNvPr id="130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1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627429" y="3625056"/>
            <a:ext cx="348456" cy="465138"/>
            <a:chOff x="2639219" y="3510757"/>
            <a:chExt cx="348456" cy="465138"/>
          </a:xfrm>
          <a:solidFill>
            <a:schemeClr val="tx1"/>
          </a:solidFill>
        </p:grpSpPr>
        <p:sp>
          <p:nvSpPr>
            <p:cNvPr id="133" name="AutoShape 115"/>
            <p:cNvSpPr>
              <a:spLocks/>
            </p:cNvSpPr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4" name="AutoShape 116"/>
            <p:cNvSpPr>
              <a:spLocks/>
            </p:cNvSpPr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35" name="AutoShape 117"/>
          <p:cNvSpPr>
            <a:spLocks/>
          </p:cNvSpPr>
          <p:nvPr/>
        </p:nvSpPr>
        <p:spPr bwMode="auto">
          <a:xfrm>
            <a:off x="1640798" y="3712368"/>
            <a:ext cx="464344" cy="348456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712110" y="3683793"/>
            <a:ext cx="464344" cy="348456"/>
            <a:chOff x="712110" y="4037334"/>
            <a:chExt cx="464344" cy="348456"/>
          </a:xfrm>
          <a:solidFill>
            <a:schemeClr val="tx1"/>
          </a:solidFill>
        </p:grpSpPr>
        <p:sp>
          <p:nvSpPr>
            <p:cNvPr id="137" name="AutoShape 118"/>
            <p:cNvSpPr>
              <a:spLocks/>
            </p:cNvSpPr>
            <p:nvPr/>
          </p:nvSpPr>
          <p:spPr bwMode="auto">
            <a:xfrm>
              <a:off x="712110" y="403733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8" name="AutoShape 119"/>
            <p:cNvSpPr>
              <a:spLocks/>
            </p:cNvSpPr>
            <p:nvPr/>
          </p:nvSpPr>
          <p:spPr bwMode="auto">
            <a:xfrm>
              <a:off x="1001829" y="416750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356342" y="2740025"/>
            <a:ext cx="465138" cy="391319"/>
            <a:chOff x="5356342" y="3093565"/>
            <a:chExt cx="465138" cy="391319"/>
          </a:xfrm>
          <a:solidFill>
            <a:schemeClr val="tx1"/>
          </a:solidFill>
        </p:grpSpPr>
        <p:sp>
          <p:nvSpPr>
            <p:cNvPr id="140" name="AutoShape 120"/>
            <p:cNvSpPr>
              <a:spLocks/>
            </p:cNvSpPr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1" name="AutoShape 121"/>
            <p:cNvSpPr>
              <a:spLocks/>
            </p:cNvSpPr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2" name="AutoShape 122"/>
            <p:cNvSpPr>
              <a:spLocks/>
            </p:cNvSpPr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27654" y="2696368"/>
            <a:ext cx="464344" cy="464344"/>
            <a:chOff x="4427654" y="3049909"/>
            <a:chExt cx="464344" cy="464344"/>
          </a:xfrm>
          <a:solidFill>
            <a:schemeClr val="tx1"/>
          </a:solidFill>
        </p:grpSpPr>
        <p:sp>
          <p:nvSpPr>
            <p:cNvPr id="144" name="AutoShape 123"/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5" name="AutoShape 124"/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6" name="AutoShape 125"/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498967" y="2696368"/>
            <a:ext cx="464344" cy="464344"/>
            <a:chOff x="3498967" y="3049909"/>
            <a:chExt cx="464344" cy="464344"/>
          </a:xfrm>
          <a:solidFill>
            <a:schemeClr val="tx1"/>
          </a:solidFill>
        </p:grpSpPr>
        <p:sp>
          <p:nvSpPr>
            <p:cNvPr id="148" name="AutoShape 126"/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9" name="AutoShape 127"/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569485" y="2696368"/>
            <a:ext cx="465138" cy="464344"/>
            <a:chOff x="2581275" y="2582069"/>
            <a:chExt cx="465138" cy="464344"/>
          </a:xfrm>
          <a:solidFill>
            <a:schemeClr val="tx1"/>
          </a:solidFill>
        </p:grpSpPr>
        <p:sp>
          <p:nvSpPr>
            <p:cNvPr id="151" name="AutoShape 128"/>
            <p:cNvSpPr>
              <a:spLocks/>
            </p:cNvSpPr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2" name="AutoShape 129"/>
            <p:cNvSpPr>
              <a:spLocks/>
            </p:cNvSpPr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53" name="AutoShape 130"/>
          <p:cNvSpPr>
            <a:spLocks/>
          </p:cNvSpPr>
          <p:nvPr/>
        </p:nvSpPr>
        <p:spPr bwMode="auto">
          <a:xfrm>
            <a:off x="1640798" y="2696368"/>
            <a:ext cx="464344" cy="464344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41405E-5F3C-4D18-896C-53ADF13A1471}"/>
              </a:ext>
            </a:extLst>
          </p:cNvPr>
          <p:cNvGrpSpPr/>
          <p:nvPr/>
        </p:nvGrpSpPr>
        <p:grpSpPr>
          <a:xfrm>
            <a:off x="740685" y="2696368"/>
            <a:ext cx="406400" cy="464344"/>
            <a:chOff x="740685" y="2696368"/>
            <a:chExt cx="406400" cy="464344"/>
          </a:xfrm>
          <a:solidFill>
            <a:schemeClr val="tx1"/>
          </a:solidFill>
        </p:grpSpPr>
        <p:sp>
          <p:nvSpPr>
            <p:cNvPr id="154" name="AutoShape 131"/>
            <p:cNvSpPr>
              <a:spLocks/>
            </p:cNvSpPr>
            <p:nvPr/>
          </p:nvSpPr>
          <p:spPr bwMode="auto">
            <a:xfrm>
              <a:off x="740685" y="2696368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5" name="AutoShape 132"/>
            <p:cNvSpPr>
              <a:spLocks/>
            </p:cNvSpPr>
            <p:nvPr/>
          </p:nvSpPr>
          <p:spPr bwMode="auto">
            <a:xfrm>
              <a:off x="827998" y="2884487"/>
              <a:ext cx="57944" cy="21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6" name="AutoShape 133"/>
            <p:cNvSpPr>
              <a:spLocks/>
            </p:cNvSpPr>
            <p:nvPr/>
          </p:nvSpPr>
          <p:spPr bwMode="auto">
            <a:xfrm>
              <a:off x="915310" y="2884487"/>
              <a:ext cx="57944" cy="21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7" name="AutoShape 134"/>
            <p:cNvSpPr>
              <a:spLocks/>
            </p:cNvSpPr>
            <p:nvPr/>
          </p:nvSpPr>
          <p:spPr bwMode="auto">
            <a:xfrm>
              <a:off x="1001829" y="2884487"/>
              <a:ext cx="57944" cy="21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58" name="AutoShape 135"/>
          <p:cNvSpPr>
            <a:spLocks/>
          </p:cNvSpPr>
          <p:nvPr/>
        </p:nvSpPr>
        <p:spPr bwMode="auto">
          <a:xfrm>
            <a:off x="5356342" y="1839119"/>
            <a:ext cx="465138" cy="3198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4427654" y="1766887"/>
            <a:ext cx="464344" cy="464344"/>
            <a:chOff x="4439444" y="1652588"/>
            <a:chExt cx="464344" cy="464344"/>
          </a:xfrm>
          <a:solidFill>
            <a:schemeClr val="tx1"/>
          </a:solidFill>
        </p:grpSpPr>
        <p:sp>
          <p:nvSpPr>
            <p:cNvPr id="160" name="AutoShape 136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1" name="AutoShape 137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2" name="AutoShape 138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3" name="AutoShape 139"/>
          <p:cNvSpPr>
            <a:spLocks/>
          </p:cNvSpPr>
          <p:nvPr/>
        </p:nvSpPr>
        <p:spPr bwMode="auto">
          <a:xfrm>
            <a:off x="3498967" y="1766888"/>
            <a:ext cx="464344" cy="450057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2569485" y="1824831"/>
            <a:ext cx="464344" cy="362744"/>
            <a:chOff x="2581275" y="1710532"/>
            <a:chExt cx="464344" cy="362744"/>
          </a:xfrm>
          <a:solidFill>
            <a:schemeClr val="tx1"/>
          </a:solidFill>
        </p:grpSpPr>
        <p:sp>
          <p:nvSpPr>
            <p:cNvPr id="165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6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7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8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9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0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1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40798" y="1795462"/>
            <a:ext cx="464344" cy="407194"/>
            <a:chOff x="1640798" y="2149003"/>
            <a:chExt cx="464344" cy="407194"/>
          </a:xfrm>
          <a:solidFill>
            <a:schemeClr val="tx1"/>
          </a:solidFill>
        </p:grpSpPr>
        <p:sp>
          <p:nvSpPr>
            <p:cNvPr id="173" name="AutoShape 147"/>
            <p:cNvSpPr>
              <a:spLocks/>
            </p:cNvSpPr>
            <p:nvPr/>
          </p:nvSpPr>
          <p:spPr bwMode="auto">
            <a:xfrm>
              <a:off x="1640798" y="2149003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4" name="AutoShape 148"/>
            <p:cNvSpPr>
              <a:spLocks/>
            </p:cNvSpPr>
            <p:nvPr/>
          </p:nvSpPr>
          <p:spPr bwMode="auto">
            <a:xfrm>
              <a:off x="1713029" y="2222028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5" name="AutoShape 149"/>
          <p:cNvSpPr>
            <a:spLocks/>
          </p:cNvSpPr>
          <p:nvPr/>
        </p:nvSpPr>
        <p:spPr bwMode="auto">
          <a:xfrm>
            <a:off x="712110" y="1824832"/>
            <a:ext cx="464344" cy="3341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1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092207" y="1521860"/>
            <a:ext cx="788069" cy="515722"/>
            <a:chOff x="3663950" y="4879975"/>
            <a:chExt cx="3022600" cy="1978025"/>
          </a:xfrm>
          <a:solidFill>
            <a:schemeClr val="tx1"/>
          </a:solidFill>
        </p:grpSpPr>
        <p:sp>
          <p:nvSpPr>
            <p:cNvPr id="4" name="Freeform 18"/>
            <p:cNvSpPr>
              <a:spLocks noEditPoints="1"/>
            </p:cNvSpPr>
            <p:nvPr/>
          </p:nvSpPr>
          <p:spPr bwMode="auto">
            <a:xfrm>
              <a:off x="3663950" y="5508625"/>
              <a:ext cx="3022600" cy="1349375"/>
            </a:xfrm>
            <a:custGeom>
              <a:avLst/>
              <a:gdLst>
                <a:gd name="T0" fmla="*/ 1253 w 1904"/>
                <a:gd name="T1" fmla="*/ 350 h 850"/>
                <a:gd name="T2" fmla="*/ 1276 w 1904"/>
                <a:gd name="T3" fmla="*/ 208 h 850"/>
                <a:gd name="T4" fmla="*/ 1195 w 1904"/>
                <a:gd name="T5" fmla="*/ 134 h 850"/>
                <a:gd name="T6" fmla="*/ 1168 w 1904"/>
                <a:gd name="T7" fmla="*/ 38 h 850"/>
                <a:gd name="T8" fmla="*/ 1133 w 1904"/>
                <a:gd name="T9" fmla="*/ 4 h 850"/>
                <a:gd name="T10" fmla="*/ 1091 w 1904"/>
                <a:gd name="T11" fmla="*/ 11 h 850"/>
                <a:gd name="T12" fmla="*/ 1098 w 1904"/>
                <a:gd name="T13" fmla="*/ 54 h 850"/>
                <a:gd name="T14" fmla="*/ 1133 w 1904"/>
                <a:gd name="T15" fmla="*/ 134 h 850"/>
                <a:gd name="T16" fmla="*/ 1041 w 1904"/>
                <a:gd name="T17" fmla="*/ 227 h 850"/>
                <a:gd name="T18" fmla="*/ 883 w 1904"/>
                <a:gd name="T19" fmla="*/ 238 h 850"/>
                <a:gd name="T20" fmla="*/ 690 w 1904"/>
                <a:gd name="T21" fmla="*/ 319 h 850"/>
                <a:gd name="T22" fmla="*/ 586 w 1904"/>
                <a:gd name="T23" fmla="*/ 338 h 850"/>
                <a:gd name="T24" fmla="*/ 517 w 1904"/>
                <a:gd name="T25" fmla="*/ 277 h 850"/>
                <a:gd name="T26" fmla="*/ 528 w 1904"/>
                <a:gd name="T27" fmla="*/ 227 h 850"/>
                <a:gd name="T28" fmla="*/ 490 w 1904"/>
                <a:gd name="T29" fmla="*/ 204 h 850"/>
                <a:gd name="T30" fmla="*/ 463 w 1904"/>
                <a:gd name="T31" fmla="*/ 235 h 850"/>
                <a:gd name="T32" fmla="*/ 455 w 1904"/>
                <a:gd name="T33" fmla="*/ 311 h 850"/>
                <a:gd name="T34" fmla="*/ 432 w 1904"/>
                <a:gd name="T35" fmla="*/ 423 h 850"/>
                <a:gd name="T36" fmla="*/ 451 w 1904"/>
                <a:gd name="T37" fmla="*/ 515 h 850"/>
                <a:gd name="T38" fmla="*/ 19 w 1904"/>
                <a:gd name="T39" fmla="*/ 658 h 850"/>
                <a:gd name="T40" fmla="*/ 4 w 1904"/>
                <a:gd name="T41" fmla="*/ 700 h 850"/>
                <a:gd name="T42" fmla="*/ 281 w 1904"/>
                <a:gd name="T43" fmla="*/ 715 h 850"/>
                <a:gd name="T44" fmla="*/ 412 w 1904"/>
                <a:gd name="T45" fmla="*/ 846 h 850"/>
                <a:gd name="T46" fmla="*/ 1522 w 1904"/>
                <a:gd name="T47" fmla="*/ 835 h 850"/>
                <a:gd name="T48" fmla="*/ 1873 w 1904"/>
                <a:gd name="T49" fmla="*/ 715 h 850"/>
                <a:gd name="T50" fmla="*/ 1904 w 1904"/>
                <a:gd name="T51" fmla="*/ 685 h 850"/>
                <a:gd name="T52" fmla="*/ 1873 w 1904"/>
                <a:gd name="T53" fmla="*/ 654 h 850"/>
                <a:gd name="T54" fmla="*/ 1110 w 1904"/>
                <a:gd name="T55" fmla="*/ 223 h 850"/>
                <a:gd name="T56" fmla="*/ 1164 w 1904"/>
                <a:gd name="T57" fmla="*/ 192 h 850"/>
                <a:gd name="T58" fmla="*/ 1218 w 1904"/>
                <a:gd name="T59" fmla="*/ 231 h 850"/>
                <a:gd name="T60" fmla="*/ 1152 w 1904"/>
                <a:gd name="T61" fmla="*/ 277 h 850"/>
                <a:gd name="T62" fmla="*/ 694 w 1904"/>
                <a:gd name="T63" fmla="*/ 400 h 850"/>
                <a:gd name="T64" fmla="*/ 952 w 1904"/>
                <a:gd name="T65" fmla="*/ 292 h 850"/>
                <a:gd name="T66" fmla="*/ 1214 w 1904"/>
                <a:gd name="T67" fmla="*/ 400 h 850"/>
                <a:gd name="T68" fmla="*/ 1110 w 1904"/>
                <a:gd name="T69" fmla="*/ 619 h 850"/>
                <a:gd name="T70" fmla="*/ 1071 w 1904"/>
                <a:gd name="T71" fmla="*/ 581 h 850"/>
                <a:gd name="T72" fmla="*/ 998 w 1904"/>
                <a:gd name="T73" fmla="*/ 581 h 850"/>
                <a:gd name="T74" fmla="*/ 821 w 1904"/>
                <a:gd name="T75" fmla="*/ 523 h 850"/>
                <a:gd name="T76" fmla="*/ 678 w 1904"/>
                <a:gd name="T77" fmla="*/ 411 h 850"/>
                <a:gd name="T78" fmla="*/ 524 w 1904"/>
                <a:gd name="T79" fmla="*/ 400 h 850"/>
                <a:gd name="T80" fmla="*/ 601 w 1904"/>
                <a:gd name="T81" fmla="*/ 419 h 850"/>
                <a:gd name="T82" fmla="*/ 775 w 1904"/>
                <a:gd name="T83" fmla="*/ 569 h 850"/>
                <a:gd name="T84" fmla="*/ 921 w 1904"/>
                <a:gd name="T85" fmla="*/ 631 h 850"/>
                <a:gd name="T86" fmla="*/ 852 w 1904"/>
                <a:gd name="T87" fmla="*/ 654 h 850"/>
                <a:gd name="T88" fmla="*/ 648 w 1904"/>
                <a:gd name="T89" fmla="*/ 600 h 850"/>
                <a:gd name="T90" fmla="*/ 520 w 1904"/>
                <a:gd name="T91" fmla="*/ 504 h 850"/>
                <a:gd name="T92" fmla="*/ 493 w 1904"/>
                <a:gd name="T93" fmla="*/ 438 h 850"/>
                <a:gd name="T94" fmla="*/ 436 w 1904"/>
                <a:gd name="T95" fmla="*/ 654 h 850"/>
                <a:gd name="T96" fmla="*/ 1465 w 1904"/>
                <a:gd name="T97" fmla="*/ 788 h 850"/>
                <a:gd name="T98" fmla="*/ 359 w 1904"/>
                <a:gd name="T99" fmla="*/ 71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4" h="850">
                  <a:moveTo>
                    <a:pt x="1873" y="654"/>
                  </a:moveTo>
                  <a:lnTo>
                    <a:pt x="1557" y="654"/>
                  </a:lnTo>
                  <a:lnTo>
                    <a:pt x="1260" y="358"/>
                  </a:lnTo>
                  <a:lnTo>
                    <a:pt x="1253" y="350"/>
                  </a:lnTo>
                  <a:lnTo>
                    <a:pt x="1268" y="304"/>
                  </a:lnTo>
                  <a:lnTo>
                    <a:pt x="1280" y="265"/>
                  </a:lnTo>
                  <a:lnTo>
                    <a:pt x="1280" y="235"/>
                  </a:lnTo>
                  <a:lnTo>
                    <a:pt x="1276" y="208"/>
                  </a:lnTo>
                  <a:lnTo>
                    <a:pt x="1268" y="188"/>
                  </a:lnTo>
                  <a:lnTo>
                    <a:pt x="1256" y="169"/>
                  </a:lnTo>
                  <a:lnTo>
                    <a:pt x="1229" y="150"/>
                  </a:lnTo>
                  <a:lnTo>
                    <a:pt x="1195" y="134"/>
                  </a:lnTo>
                  <a:lnTo>
                    <a:pt x="1195" y="104"/>
                  </a:lnTo>
                  <a:lnTo>
                    <a:pt x="1187" y="81"/>
                  </a:lnTo>
                  <a:lnTo>
                    <a:pt x="1179" y="58"/>
                  </a:lnTo>
                  <a:lnTo>
                    <a:pt x="1168" y="38"/>
                  </a:lnTo>
                  <a:lnTo>
                    <a:pt x="1156" y="23"/>
                  </a:lnTo>
                  <a:lnTo>
                    <a:pt x="1145" y="15"/>
                  </a:lnTo>
                  <a:lnTo>
                    <a:pt x="1137" y="8"/>
                  </a:lnTo>
                  <a:lnTo>
                    <a:pt x="1133" y="4"/>
                  </a:lnTo>
                  <a:lnTo>
                    <a:pt x="1125" y="0"/>
                  </a:lnTo>
                  <a:lnTo>
                    <a:pt x="1114" y="0"/>
                  </a:lnTo>
                  <a:lnTo>
                    <a:pt x="1102" y="4"/>
                  </a:lnTo>
                  <a:lnTo>
                    <a:pt x="1091" y="11"/>
                  </a:lnTo>
                  <a:lnTo>
                    <a:pt x="1087" y="23"/>
                  </a:lnTo>
                  <a:lnTo>
                    <a:pt x="1087" y="34"/>
                  </a:lnTo>
                  <a:lnTo>
                    <a:pt x="1091" y="46"/>
                  </a:lnTo>
                  <a:lnTo>
                    <a:pt x="1098" y="54"/>
                  </a:lnTo>
                  <a:lnTo>
                    <a:pt x="1106" y="61"/>
                  </a:lnTo>
                  <a:lnTo>
                    <a:pt x="1118" y="77"/>
                  </a:lnTo>
                  <a:lnTo>
                    <a:pt x="1129" y="100"/>
                  </a:lnTo>
                  <a:lnTo>
                    <a:pt x="1133" y="134"/>
                  </a:lnTo>
                  <a:lnTo>
                    <a:pt x="1102" y="146"/>
                  </a:lnTo>
                  <a:lnTo>
                    <a:pt x="1075" y="165"/>
                  </a:lnTo>
                  <a:lnTo>
                    <a:pt x="1052" y="192"/>
                  </a:lnTo>
                  <a:lnTo>
                    <a:pt x="1041" y="227"/>
                  </a:lnTo>
                  <a:lnTo>
                    <a:pt x="1037" y="238"/>
                  </a:lnTo>
                  <a:lnTo>
                    <a:pt x="987" y="231"/>
                  </a:lnTo>
                  <a:lnTo>
                    <a:pt x="933" y="231"/>
                  </a:lnTo>
                  <a:lnTo>
                    <a:pt x="883" y="238"/>
                  </a:lnTo>
                  <a:lnTo>
                    <a:pt x="833" y="250"/>
                  </a:lnTo>
                  <a:lnTo>
                    <a:pt x="782" y="265"/>
                  </a:lnTo>
                  <a:lnTo>
                    <a:pt x="736" y="288"/>
                  </a:lnTo>
                  <a:lnTo>
                    <a:pt x="690" y="319"/>
                  </a:lnTo>
                  <a:lnTo>
                    <a:pt x="648" y="358"/>
                  </a:lnTo>
                  <a:lnTo>
                    <a:pt x="640" y="365"/>
                  </a:lnTo>
                  <a:lnTo>
                    <a:pt x="613" y="350"/>
                  </a:lnTo>
                  <a:lnTo>
                    <a:pt x="586" y="338"/>
                  </a:lnTo>
                  <a:lnTo>
                    <a:pt x="555" y="335"/>
                  </a:lnTo>
                  <a:lnTo>
                    <a:pt x="524" y="335"/>
                  </a:lnTo>
                  <a:lnTo>
                    <a:pt x="517" y="304"/>
                  </a:lnTo>
                  <a:lnTo>
                    <a:pt x="517" y="277"/>
                  </a:lnTo>
                  <a:lnTo>
                    <a:pt x="520" y="258"/>
                  </a:lnTo>
                  <a:lnTo>
                    <a:pt x="524" y="250"/>
                  </a:lnTo>
                  <a:lnTo>
                    <a:pt x="528" y="238"/>
                  </a:lnTo>
                  <a:lnTo>
                    <a:pt x="528" y="227"/>
                  </a:lnTo>
                  <a:lnTo>
                    <a:pt x="520" y="215"/>
                  </a:lnTo>
                  <a:lnTo>
                    <a:pt x="513" y="208"/>
                  </a:lnTo>
                  <a:lnTo>
                    <a:pt x="501" y="204"/>
                  </a:lnTo>
                  <a:lnTo>
                    <a:pt x="490" y="204"/>
                  </a:lnTo>
                  <a:lnTo>
                    <a:pt x="478" y="211"/>
                  </a:lnTo>
                  <a:lnTo>
                    <a:pt x="470" y="219"/>
                  </a:lnTo>
                  <a:lnTo>
                    <a:pt x="466" y="223"/>
                  </a:lnTo>
                  <a:lnTo>
                    <a:pt x="463" y="235"/>
                  </a:lnTo>
                  <a:lnTo>
                    <a:pt x="459" y="246"/>
                  </a:lnTo>
                  <a:lnTo>
                    <a:pt x="455" y="265"/>
                  </a:lnTo>
                  <a:lnTo>
                    <a:pt x="455" y="285"/>
                  </a:lnTo>
                  <a:lnTo>
                    <a:pt x="455" y="311"/>
                  </a:lnTo>
                  <a:lnTo>
                    <a:pt x="459" y="335"/>
                  </a:lnTo>
                  <a:lnTo>
                    <a:pt x="470" y="365"/>
                  </a:lnTo>
                  <a:lnTo>
                    <a:pt x="447" y="392"/>
                  </a:lnTo>
                  <a:lnTo>
                    <a:pt x="432" y="423"/>
                  </a:lnTo>
                  <a:lnTo>
                    <a:pt x="432" y="442"/>
                  </a:lnTo>
                  <a:lnTo>
                    <a:pt x="432" y="465"/>
                  </a:lnTo>
                  <a:lnTo>
                    <a:pt x="439" y="488"/>
                  </a:lnTo>
                  <a:lnTo>
                    <a:pt x="451" y="515"/>
                  </a:lnTo>
                  <a:lnTo>
                    <a:pt x="466" y="538"/>
                  </a:lnTo>
                  <a:lnTo>
                    <a:pt x="351" y="654"/>
                  </a:lnTo>
                  <a:lnTo>
                    <a:pt x="35" y="654"/>
                  </a:lnTo>
                  <a:lnTo>
                    <a:pt x="19" y="658"/>
                  </a:lnTo>
                  <a:lnTo>
                    <a:pt x="12" y="665"/>
                  </a:lnTo>
                  <a:lnTo>
                    <a:pt x="4" y="673"/>
                  </a:lnTo>
                  <a:lnTo>
                    <a:pt x="0" y="685"/>
                  </a:lnTo>
                  <a:lnTo>
                    <a:pt x="4" y="700"/>
                  </a:lnTo>
                  <a:lnTo>
                    <a:pt x="12" y="708"/>
                  </a:lnTo>
                  <a:lnTo>
                    <a:pt x="19" y="715"/>
                  </a:lnTo>
                  <a:lnTo>
                    <a:pt x="35" y="715"/>
                  </a:lnTo>
                  <a:lnTo>
                    <a:pt x="281" y="715"/>
                  </a:lnTo>
                  <a:lnTo>
                    <a:pt x="339" y="796"/>
                  </a:lnTo>
                  <a:lnTo>
                    <a:pt x="362" y="819"/>
                  </a:lnTo>
                  <a:lnTo>
                    <a:pt x="386" y="835"/>
                  </a:lnTo>
                  <a:lnTo>
                    <a:pt x="412" y="846"/>
                  </a:lnTo>
                  <a:lnTo>
                    <a:pt x="443" y="850"/>
                  </a:lnTo>
                  <a:lnTo>
                    <a:pt x="1465" y="850"/>
                  </a:lnTo>
                  <a:lnTo>
                    <a:pt x="1495" y="846"/>
                  </a:lnTo>
                  <a:lnTo>
                    <a:pt x="1522" y="835"/>
                  </a:lnTo>
                  <a:lnTo>
                    <a:pt x="1545" y="819"/>
                  </a:lnTo>
                  <a:lnTo>
                    <a:pt x="1569" y="796"/>
                  </a:lnTo>
                  <a:lnTo>
                    <a:pt x="1626" y="715"/>
                  </a:lnTo>
                  <a:lnTo>
                    <a:pt x="1873" y="715"/>
                  </a:lnTo>
                  <a:lnTo>
                    <a:pt x="1888" y="715"/>
                  </a:lnTo>
                  <a:lnTo>
                    <a:pt x="1896" y="708"/>
                  </a:lnTo>
                  <a:lnTo>
                    <a:pt x="1904" y="700"/>
                  </a:lnTo>
                  <a:lnTo>
                    <a:pt x="1904" y="685"/>
                  </a:lnTo>
                  <a:lnTo>
                    <a:pt x="1904" y="673"/>
                  </a:lnTo>
                  <a:lnTo>
                    <a:pt x="1896" y="665"/>
                  </a:lnTo>
                  <a:lnTo>
                    <a:pt x="1888" y="658"/>
                  </a:lnTo>
                  <a:lnTo>
                    <a:pt x="1873" y="654"/>
                  </a:lnTo>
                  <a:lnTo>
                    <a:pt x="1873" y="654"/>
                  </a:lnTo>
                  <a:close/>
                  <a:moveTo>
                    <a:pt x="1098" y="254"/>
                  </a:moveTo>
                  <a:lnTo>
                    <a:pt x="1102" y="242"/>
                  </a:lnTo>
                  <a:lnTo>
                    <a:pt x="1110" y="223"/>
                  </a:lnTo>
                  <a:lnTo>
                    <a:pt x="1122" y="204"/>
                  </a:lnTo>
                  <a:lnTo>
                    <a:pt x="1141" y="196"/>
                  </a:lnTo>
                  <a:lnTo>
                    <a:pt x="1164" y="192"/>
                  </a:lnTo>
                  <a:lnTo>
                    <a:pt x="1164" y="192"/>
                  </a:lnTo>
                  <a:lnTo>
                    <a:pt x="1164" y="192"/>
                  </a:lnTo>
                  <a:lnTo>
                    <a:pt x="1187" y="196"/>
                  </a:lnTo>
                  <a:lnTo>
                    <a:pt x="1210" y="211"/>
                  </a:lnTo>
                  <a:lnTo>
                    <a:pt x="1218" y="231"/>
                  </a:lnTo>
                  <a:lnTo>
                    <a:pt x="1218" y="254"/>
                  </a:lnTo>
                  <a:lnTo>
                    <a:pt x="1210" y="281"/>
                  </a:lnTo>
                  <a:lnTo>
                    <a:pt x="1203" y="308"/>
                  </a:lnTo>
                  <a:lnTo>
                    <a:pt x="1152" y="277"/>
                  </a:lnTo>
                  <a:lnTo>
                    <a:pt x="1098" y="254"/>
                  </a:lnTo>
                  <a:lnTo>
                    <a:pt x="1098" y="254"/>
                  </a:lnTo>
                  <a:lnTo>
                    <a:pt x="1098" y="254"/>
                  </a:lnTo>
                  <a:close/>
                  <a:moveTo>
                    <a:pt x="694" y="400"/>
                  </a:moveTo>
                  <a:lnTo>
                    <a:pt x="752" y="354"/>
                  </a:lnTo>
                  <a:lnTo>
                    <a:pt x="813" y="319"/>
                  </a:lnTo>
                  <a:lnTo>
                    <a:pt x="883" y="300"/>
                  </a:lnTo>
                  <a:lnTo>
                    <a:pt x="952" y="292"/>
                  </a:lnTo>
                  <a:lnTo>
                    <a:pt x="1025" y="300"/>
                  </a:lnTo>
                  <a:lnTo>
                    <a:pt x="1095" y="319"/>
                  </a:lnTo>
                  <a:lnTo>
                    <a:pt x="1156" y="354"/>
                  </a:lnTo>
                  <a:lnTo>
                    <a:pt x="1214" y="400"/>
                  </a:lnTo>
                  <a:lnTo>
                    <a:pt x="1472" y="654"/>
                  </a:lnTo>
                  <a:lnTo>
                    <a:pt x="1068" y="654"/>
                  </a:lnTo>
                  <a:lnTo>
                    <a:pt x="1098" y="638"/>
                  </a:lnTo>
                  <a:lnTo>
                    <a:pt x="1110" y="619"/>
                  </a:lnTo>
                  <a:lnTo>
                    <a:pt x="1106" y="600"/>
                  </a:lnTo>
                  <a:lnTo>
                    <a:pt x="1095" y="585"/>
                  </a:lnTo>
                  <a:lnTo>
                    <a:pt x="1075" y="581"/>
                  </a:lnTo>
                  <a:lnTo>
                    <a:pt x="1071" y="581"/>
                  </a:lnTo>
                  <a:lnTo>
                    <a:pt x="1064" y="585"/>
                  </a:lnTo>
                  <a:lnTo>
                    <a:pt x="1052" y="585"/>
                  </a:lnTo>
                  <a:lnTo>
                    <a:pt x="1037" y="585"/>
                  </a:lnTo>
                  <a:lnTo>
                    <a:pt x="998" y="581"/>
                  </a:lnTo>
                  <a:lnTo>
                    <a:pt x="944" y="573"/>
                  </a:lnTo>
                  <a:lnTo>
                    <a:pt x="887" y="554"/>
                  </a:lnTo>
                  <a:lnTo>
                    <a:pt x="852" y="542"/>
                  </a:lnTo>
                  <a:lnTo>
                    <a:pt x="821" y="523"/>
                  </a:lnTo>
                  <a:lnTo>
                    <a:pt x="786" y="504"/>
                  </a:lnTo>
                  <a:lnTo>
                    <a:pt x="752" y="477"/>
                  </a:lnTo>
                  <a:lnTo>
                    <a:pt x="713" y="446"/>
                  </a:lnTo>
                  <a:lnTo>
                    <a:pt x="678" y="411"/>
                  </a:lnTo>
                  <a:lnTo>
                    <a:pt x="694" y="400"/>
                  </a:lnTo>
                  <a:close/>
                  <a:moveTo>
                    <a:pt x="493" y="438"/>
                  </a:moveTo>
                  <a:lnTo>
                    <a:pt x="505" y="415"/>
                  </a:lnTo>
                  <a:lnTo>
                    <a:pt x="524" y="400"/>
                  </a:lnTo>
                  <a:lnTo>
                    <a:pt x="524" y="400"/>
                  </a:lnTo>
                  <a:lnTo>
                    <a:pt x="555" y="396"/>
                  </a:lnTo>
                  <a:lnTo>
                    <a:pt x="582" y="400"/>
                  </a:lnTo>
                  <a:lnTo>
                    <a:pt x="601" y="419"/>
                  </a:lnTo>
                  <a:lnTo>
                    <a:pt x="644" y="465"/>
                  </a:lnTo>
                  <a:lnTo>
                    <a:pt x="690" y="508"/>
                  </a:lnTo>
                  <a:lnTo>
                    <a:pt x="732" y="542"/>
                  </a:lnTo>
                  <a:lnTo>
                    <a:pt x="775" y="569"/>
                  </a:lnTo>
                  <a:lnTo>
                    <a:pt x="813" y="592"/>
                  </a:lnTo>
                  <a:lnTo>
                    <a:pt x="852" y="608"/>
                  </a:lnTo>
                  <a:lnTo>
                    <a:pt x="890" y="623"/>
                  </a:lnTo>
                  <a:lnTo>
                    <a:pt x="921" y="631"/>
                  </a:lnTo>
                  <a:lnTo>
                    <a:pt x="960" y="638"/>
                  </a:lnTo>
                  <a:lnTo>
                    <a:pt x="910" y="650"/>
                  </a:lnTo>
                  <a:lnTo>
                    <a:pt x="856" y="654"/>
                  </a:lnTo>
                  <a:lnTo>
                    <a:pt x="852" y="654"/>
                  </a:lnTo>
                  <a:lnTo>
                    <a:pt x="786" y="650"/>
                  </a:lnTo>
                  <a:lnTo>
                    <a:pt x="736" y="638"/>
                  </a:lnTo>
                  <a:lnTo>
                    <a:pt x="690" y="619"/>
                  </a:lnTo>
                  <a:lnTo>
                    <a:pt x="648" y="600"/>
                  </a:lnTo>
                  <a:lnTo>
                    <a:pt x="609" y="577"/>
                  </a:lnTo>
                  <a:lnTo>
                    <a:pt x="574" y="550"/>
                  </a:lnTo>
                  <a:lnTo>
                    <a:pt x="544" y="527"/>
                  </a:lnTo>
                  <a:lnTo>
                    <a:pt x="520" y="504"/>
                  </a:lnTo>
                  <a:lnTo>
                    <a:pt x="505" y="481"/>
                  </a:lnTo>
                  <a:lnTo>
                    <a:pt x="493" y="458"/>
                  </a:lnTo>
                  <a:lnTo>
                    <a:pt x="493" y="438"/>
                  </a:lnTo>
                  <a:lnTo>
                    <a:pt x="493" y="438"/>
                  </a:lnTo>
                  <a:close/>
                  <a:moveTo>
                    <a:pt x="513" y="581"/>
                  </a:moveTo>
                  <a:lnTo>
                    <a:pt x="563" y="619"/>
                  </a:lnTo>
                  <a:lnTo>
                    <a:pt x="621" y="654"/>
                  </a:lnTo>
                  <a:lnTo>
                    <a:pt x="436" y="654"/>
                  </a:lnTo>
                  <a:lnTo>
                    <a:pt x="513" y="581"/>
                  </a:lnTo>
                  <a:close/>
                  <a:moveTo>
                    <a:pt x="1519" y="762"/>
                  </a:moveTo>
                  <a:lnTo>
                    <a:pt x="1495" y="781"/>
                  </a:lnTo>
                  <a:lnTo>
                    <a:pt x="1465" y="788"/>
                  </a:lnTo>
                  <a:lnTo>
                    <a:pt x="443" y="788"/>
                  </a:lnTo>
                  <a:lnTo>
                    <a:pt x="412" y="781"/>
                  </a:lnTo>
                  <a:lnTo>
                    <a:pt x="389" y="762"/>
                  </a:lnTo>
                  <a:lnTo>
                    <a:pt x="359" y="715"/>
                  </a:lnTo>
                  <a:lnTo>
                    <a:pt x="1549" y="715"/>
                  </a:lnTo>
                  <a:lnTo>
                    <a:pt x="1519" y="7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5022850" y="6081713"/>
              <a:ext cx="152400" cy="147638"/>
            </a:xfrm>
            <a:custGeom>
              <a:avLst/>
              <a:gdLst>
                <a:gd name="T0" fmla="*/ 50 w 96"/>
                <a:gd name="T1" fmla="*/ 93 h 93"/>
                <a:gd name="T2" fmla="*/ 65 w 96"/>
                <a:gd name="T3" fmla="*/ 89 h 93"/>
                <a:gd name="T4" fmla="*/ 81 w 96"/>
                <a:gd name="T5" fmla="*/ 81 h 93"/>
                <a:gd name="T6" fmla="*/ 92 w 96"/>
                <a:gd name="T7" fmla="*/ 66 h 93"/>
                <a:gd name="T8" fmla="*/ 96 w 96"/>
                <a:gd name="T9" fmla="*/ 47 h 93"/>
                <a:gd name="T10" fmla="*/ 92 w 96"/>
                <a:gd name="T11" fmla="*/ 27 h 93"/>
                <a:gd name="T12" fmla="*/ 81 w 96"/>
                <a:gd name="T13" fmla="*/ 12 h 93"/>
                <a:gd name="T14" fmla="*/ 65 w 96"/>
                <a:gd name="T15" fmla="*/ 4 h 93"/>
                <a:gd name="T16" fmla="*/ 50 w 96"/>
                <a:gd name="T17" fmla="*/ 0 h 93"/>
                <a:gd name="T18" fmla="*/ 31 w 96"/>
                <a:gd name="T19" fmla="*/ 4 h 93"/>
                <a:gd name="T20" fmla="*/ 15 w 96"/>
                <a:gd name="T21" fmla="*/ 12 h 93"/>
                <a:gd name="T22" fmla="*/ 4 w 96"/>
                <a:gd name="T23" fmla="*/ 27 h 93"/>
                <a:gd name="T24" fmla="*/ 0 w 96"/>
                <a:gd name="T25" fmla="*/ 47 h 93"/>
                <a:gd name="T26" fmla="*/ 4 w 96"/>
                <a:gd name="T27" fmla="*/ 66 h 93"/>
                <a:gd name="T28" fmla="*/ 15 w 96"/>
                <a:gd name="T29" fmla="*/ 81 h 93"/>
                <a:gd name="T30" fmla="*/ 31 w 96"/>
                <a:gd name="T31" fmla="*/ 89 h 93"/>
                <a:gd name="T32" fmla="*/ 50 w 96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93">
                  <a:moveTo>
                    <a:pt x="50" y="93"/>
                  </a:moveTo>
                  <a:lnTo>
                    <a:pt x="65" y="89"/>
                  </a:lnTo>
                  <a:lnTo>
                    <a:pt x="81" y="81"/>
                  </a:lnTo>
                  <a:lnTo>
                    <a:pt x="92" y="66"/>
                  </a:lnTo>
                  <a:lnTo>
                    <a:pt x="96" y="47"/>
                  </a:lnTo>
                  <a:lnTo>
                    <a:pt x="92" y="27"/>
                  </a:lnTo>
                  <a:lnTo>
                    <a:pt x="81" y="12"/>
                  </a:lnTo>
                  <a:lnTo>
                    <a:pt x="65" y="4"/>
                  </a:lnTo>
                  <a:lnTo>
                    <a:pt x="50" y="0"/>
                  </a:lnTo>
                  <a:lnTo>
                    <a:pt x="31" y="4"/>
                  </a:lnTo>
                  <a:lnTo>
                    <a:pt x="15" y="12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4" y="66"/>
                  </a:lnTo>
                  <a:lnTo>
                    <a:pt x="15" y="81"/>
                  </a:lnTo>
                  <a:lnTo>
                    <a:pt x="31" y="89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5548313" y="6338888"/>
              <a:ext cx="147638" cy="152400"/>
            </a:xfrm>
            <a:custGeom>
              <a:avLst/>
              <a:gdLst>
                <a:gd name="T0" fmla="*/ 46 w 93"/>
                <a:gd name="T1" fmla="*/ 96 h 96"/>
                <a:gd name="T2" fmla="*/ 66 w 93"/>
                <a:gd name="T3" fmla="*/ 92 h 96"/>
                <a:gd name="T4" fmla="*/ 81 w 93"/>
                <a:gd name="T5" fmla="*/ 81 h 96"/>
                <a:gd name="T6" fmla="*/ 89 w 93"/>
                <a:gd name="T7" fmla="*/ 65 h 96"/>
                <a:gd name="T8" fmla="*/ 93 w 93"/>
                <a:gd name="T9" fmla="*/ 50 h 96"/>
                <a:gd name="T10" fmla="*/ 89 w 93"/>
                <a:gd name="T11" fmla="*/ 31 h 96"/>
                <a:gd name="T12" fmla="*/ 81 w 93"/>
                <a:gd name="T13" fmla="*/ 15 h 96"/>
                <a:gd name="T14" fmla="*/ 66 w 93"/>
                <a:gd name="T15" fmla="*/ 4 h 96"/>
                <a:gd name="T16" fmla="*/ 46 w 93"/>
                <a:gd name="T17" fmla="*/ 0 h 96"/>
                <a:gd name="T18" fmla="*/ 27 w 93"/>
                <a:gd name="T19" fmla="*/ 4 h 96"/>
                <a:gd name="T20" fmla="*/ 12 w 93"/>
                <a:gd name="T21" fmla="*/ 15 h 96"/>
                <a:gd name="T22" fmla="*/ 4 w 93"/>
                <a:gd name="T23" fmla="*/ 31 h 96"/>
                <a:gd name="T24" fmla="*/ 0 w 93"/>
                <a:gd name="T25" fmla="*/ 50 h 96"/>
                <a:gd name="T26" fmla="*/ 4 w 93"/>
                <a:gd name="T27" fmla="*/ 65 h 96"/>
                <a:gd name="T28" fmla="*/ 12 w 93"/>
                <a:gd name="T29" fmla="*/ 81 h 96"/>
                <a:gd name="T30" fmla="*/ 27 w 93"/>
                <a:gd name="T31" fmla="*/ 92 h 96"/>
                <a:gd name="T32" fmla="*/ 46 w 93"/>
                <a:gd name="T3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6">
                  <a:moveTo>
                    <a:pt x="46" y="96"/>
                  </a:moveTo>
                  <a:lnTo>
                    <a:pt x="66" y="92"/>
                  </a:lnTo>
                  <a:lnTo>
                    <a:pt x="81" y="81"/>
                  </a:lnTo>
                  <a:lnTo>
                    <a:pt x="89" y="65"/>
                  </a:lnTo>
                  <a:lnTo>
                    <a:pt x="93" y="50"/>
                  </a:lnTo>
                  <a:lnTo>
                    <a:pt x="89" y="31"/>
                  </a:lnTo>
                  <a:lnTo>
                    <a:pt x="81" y="15"/>
                  </a:lnTo>
                  <a:lnTo>
                    <a:pt x="66" y="4"/>
                  </a:lnTo>
                  <a:lnTo>
                    <a:pt x="46" y="0"/>
                  </a:lnTo>
                  <a:lnTo>
                    <a:pt x="27" y="4"/>
                  </a:lnTo>
                  <a:lnTo>
                    <a:pt x="12" y="15"/>
                  </a:lnTo>
                  <a:lnTo>
                    <a:pt x="4" y="31"/>
                  </a:lnTo>
                  <a:lnTo>
                    <a:pt x="0" y="50"/>
                  </a:lnTo>
                  <a:lnTo>
                    <a:pt x="4" y="65"/>
                  </a:lnTo>
                  <a:lnTo>
                    <a:pt x="12" y="81"/>
                  </a:lnTo>
                  <a:lnTo>
                    <a:pt x="27" y="92"/>
                  </a:lnTo>
                  <a:lnTo>
                    <a:pt x="4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5230813" y="6235700"/>
              <a:ext cx="103188" cy="96838"/>
            </a:xfrm>
            <a:custGeom>
              <a:avLst/>
              <a:gdLst>
                <a:gd name="T0" fmla="*/ 34 w 65"/>
                <a:gd name="T1" fmla="*/ 61 h 61"/>
                <a:gd name="T2" fmla="*/ 46 w 65"/>
                <a:gd name="T3" fmla="*/ 61 h 61"/>
                <a:gd name="T4" fmla="*/ 54 w 65"/>
                <a:gd name="T5" fmla="*/ 53 h 61"/>
                <a:gd name="T6" fmla="*/ 61 w 65"/>
                <a:gd name="T7" fmla="*/ 42 h 61"/>
                <a:gd name="T8" fmla="*/ 65 w 65"/>
                <a:gd name="T9" fmla="*/ 30 h 61"/>
                <a:gd name="T10" fmla="*/ 61 w 65"/>
                <a:gd name="T11" fmla="*/ 19 h 61"/>
                <a:gd name="T12" fmla="*/ 54 w 65"/>
                <a:gd name="T13" fmla="*/ 11 h 61"/>
                <a:gd name="T14" fmla="*/ 46 w 65"/>
                <a:gd name="T15" fmla="*/ 3 h 61"/>
                <a:gd name="T16" fmla="*/ 34 w 65"/>
                <a:gd name="T17" fmla="*/ 0 h 61"/>
                <a:gd name="T18" fmla="*/ 19 w 65"/>
                <a:gd name="T19" fmla="*/ 3 h 61"/>
                <a:gd name="T20" fmla="*/ 11 w 65"/>
                <a:gd name="T21" fmla="*/ 11 h 61"/>
                <a:gd name="T22" fmla="*/ 4 w 65"/>
                <a:gd name="T23" fmla="*/ 19 h 61"/>
                <a:gd name="T24" fmla="*/ 0 w 65"/>
                <a:gd name="T25" fmla="*/ 30 h 61"/>
                <a:gd name="T26" fmla="*/ 4 w 65"/>
                <a:gd name="T27" fmla="*/ 42 h 61"/>
                <a:gd name="T28" fmla="*/ 11 w 65"/>
                <a:gd name="T29" fmla="*/ 53 h 61"/>
                <a:gd name="T30" fmla="*/ 19 w 65"/>
                <a:gd name="T31" fmla="*/ 61 h 61"/>
                <a:gd name="T32" fmla="*/ 34 w 65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1">
                  <a:moveTo>
                    <a:pt x="34" y="61"/>
                  </a:moveTo>
                  <a:lnTo>
                    <a:pt x="46" y="61"/>
                  </a:lnTo>
                  <a:lnTo>
                    <a:pt x="54" y="53"/>
                  </a:lnTo>
                  <a:lnTo>
                    <a:pt x="61" y="42"/>
                  </a:lnTo>
                  <a:lnTo>
                    <a:pt x="65" y="30"/>
                  </a:lnTo>
                  <a:lnTo>
                    <a:pt x="61" y="19"/>
                  </a:lnTo>
                  <a:lnTo>
                    <a:pt x="54" y="11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19" y="3"/>
                  </a:lnTo>
                  <a:lnTo>
                    <a:pt x="11" y="11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11" y="53"/>
                  </a:lnTo>
                  <a:lnTo>
                    <a:pt x="19" y="61"/>
                  </a:lnTo>
                  <a:lnTo>
                    <a:pt x="3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5389563" y="6130925"/>
              <a:ext cx="98425" cy="98425"/>
            </a:xfrm>
            <a:custGeom>
              <a:avLst/>
              <a:gdLst>
                <a:gd name="T0" fmla="*/ 31 w 62"/>
                <a:gd name="T1" fmla="*/ 62 h 62"/>
                <a:gd name="T2" fmla="*/ 42 w 62"/>
                <a:gd name="T3" fmla="*/ 62 h 62"/>
                <a:gd name="T4" fmla="*/ 54 w 62"/>
                <a:gd name="T5" fmla="*/ 54 h 62"/>
                <a:gd name="T6" fmla="*/ 62 w 62"/>
                <a:gd name="T7" fmla="*/ 43 h 62"/>
                <a:gd name="T8" fmla="*/ 62 w 62"/>
                <a:gd name="T9" fmla="*/ 31 h 62"/>
                <a:gd name="T10" fmla="*/ 62 w 62"/>
                <a:gd name="T11" fmla="*/ 19 h 62"/>
                <a:gd name="T12" fmla="*/ 54 w 62"/>
                <a:gd name="T13" fmla="*/ 12 h 62"/>
                <a:gd name="T14" fmla="*/ 42 w 62"/>
                <a:gd name="T15" fmla="*/ 4 h 62"/>
                <a:gd name="T16" fmla="*/ 31 w 62"/>
                <a:gd name="T17" fmla="*/ 0 h 62"/>
                <a:gd name="T18" fmla="*/ 19 w 62"/>
                <a:gd name="T19" fmla="*/ 4 h 62"/>
                <a:gd name="T20" fmla="*/ 8 w 62"/>
                <a:gd name="T21" fmla="*/ 12 h 62"/>
                <a:gd name="T22" fmla="*/ 4 w 62"/>
                <a:gd name="T23" fmla="*/ 19 h 62"/>
                <a:gd name="T24" fmla="*/ 0 w 62"/>
                <a:gd name="T25" fmla="*/ 31 h 62"/>
                <a:gd name="T26" fmla="*/ 4 w 62"/>
                <a:gd name="T27" fmla="*/ 43 h 62"/>
                <a:gd name="T28" fmla="*/ 8 w 62"/>
                <a:gd name="T29" fmla="*/ 54 h 62"/>
                <a:gd name="T30" fmla="*/ 19 w 62"/>
                <a:gd name="T31" fmla="*/ 62 h 62"/>
                <a:gd name="T32" fmla="*/ 31 w 6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lnTo>
                    <a:pt x="42" y="62"/>
                  </a:lnTo>
                  <a:lnTo>
                    <a:pt x="54" y="54"/>
                  </a:lnTo>
                  <a:lnTo>
                    <a:pt x="62" y="43"/>
                  </a:lnTo>
                  <a:lnTo>
                    <a:pt x="62" y="31"/>
                  </a:lnTo>
                  <a:lnTo>
                    <a:pt x="62" y="19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8" y="54"/>
                  </a:lnTo>
                  <a:lnTo>
                    <a:pt x="19" y="62"/>
                  </a:lnTo>
                  <a:lnTo>
                    <a:pt x="31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4973638" y="4879975"/>
              <a:ext cx="201613" cy="879475"/>
            </a:xfrm>
            <a:custGeom>
              <a:avLst/>
              <a:gdLst>
                <a:gd name="T0" fmla="*/ 0 w 127"/>
                <a:gd name="T1" fmla="*/ 361 h 554"/>
                <a:gd name="T2" fmla="*/ 4 w 127"/>
                <a:gd name="T3" fmla="*/ 396 h 554"/>
                <a:gd name="T4" fmla="*/ 11 w 127"/>
                <a:gd name="T5" fmla="*/ 423 h 554"/>
                <a:gd name="T6" fmla="*/ 27 w 127"/>
                <a:gd name="T7" fmla="*/ 442 h 554"/>
                <a:gd name="T8" fmla="*/ 38 w 127"/>
                <a:gd name="T9" fmla="*/ 461 h 554"/>
                <a:gd name="T10" fmla="*/ 58 w 127"/>
                <a:gd name="T11" fmla="*/ 488 h 554"/>
                <a:gd name="T12" fmla="*/ 62 w 127"/>
                <a:gd name="T13" fmla="*/ 504 h 554"/>
                <a:gd name="T14" fmla="*/ 65 w 127"/>
                <a:gd name="T15" fmla="*/ 523 h 554"/>
                <a:gd name="T16" fmla="*/ 69 w 127"/>
                <a:gd name="T17" fmla="*/ 534 h 554"/>
                <a:gd name="T18" fmla="*/ 73 w 127"/>
                <a:gd name="T19" fmla="*/ 546 h 554"/>
                <a:gd name="T20" fmla="*/ 85 w 127"/>
                <a:gd name="T21" fmla="*/ 554 h 554"/>
                <a:gd name="T22" fmla="*/ 96 w 127"/>
                <a:gd name="T23" fmla="*/ 554 h 554"/>
                <a:gd name="T24" fmla="*/ 108 w 127"/>
                <a:gd name="T25" fmla="*/ 554 h 554"/>
                <a:gd name="T26" fmla="*/ 119 w 127"/>
                <a:gd name="T27" fmla="*/ 546 h 554"/>
                <a:gd name="T28" fmla="*/ 123 w 127"/>
                <a:gd name="T29" fmla="*/ 534 h 554"/>
                <a:gd name="T30" fmla="*/ 127 w 127"/>
                <a:gd name="T31" fmla="*/ 523 h 554"/>
                <a:gd name="T32" fmla="*/ 123 w 127"/>
                <a:gd name="T33" fmla="*/ 488 h 554"/>
                <a:gd name="T34" fmla="*/ 115 w 127"/>
                <a:gd name="T35" fmla="*/ 461 h 554"/>
                <a:gd name="T36" fmla="*/ 100 w 127"/>
                <a:gd name="T37" fmla="*/ 442 h 554"/>
                <a:gd name="T38" fmla="*/ 88 w 127"/>
                <a:gd name="T39" fmla="*/ 423 h 554"/>
                <a:gd name="T40" fmla="*/ 69 w 127"/>
                <a:gd name="T41" fmla="*/ 396 h 554"/>
                <a:gd name="T42" fmla="*/ 62 w 127"/>
                <a:gd name="T43" fmla="*/ 380 h 554"/>
                <a:gd name="T44" fmla="*/ 62 w 127"/>
                <a:gd name="T45" fmla="*/ 361 h 554"/>
                <a:gd name="T46" fmla="*/ 62 w 127"/>
                <a:gd name="T47" fmla="*/ 342 h 554"/>
                <a:gd name="T48" fmla="*/ 69 w 127"/>
                <a:gd name="T49" fmla="*/ 323 h 554"/>
                <a:gd name="T50" fmla="*/ 88 w 127"/>
                <a:gd name="T51" fmla="*/ 296 h 554"/>
                <a:gd name="T52" fmla="*/ 100 w 127"/>
                <a:gd name="T53" fmla="*/ 280 h 554"/>
                <a:gd name="T54" fmla="*/ 115 w 127"/>
                <a:gd name="T55" fmla="*/ 257 h 554"/>
                <a:gd name="T56" fmla="*/ 123 w 127"/>
                <a:gd name="T57" fmla="*/ 230 h 554"/>
                <a:gd name="T58" fmla="*/ 127 w 127"/>
                <a:gd name="T59" fmla="*/ 196 h 554"/>
                <a:gd name="T60" fmla="*/ 123 w 127"/>
                <a:gd name="T61" fmla="*/ 161 h 554"/>
                <a:gd name="T62" fmla="*/ 115 w 127"/>
                <a:gd name="T63" fmla="*/ 134 h 554"/>
                <a:gd name="T64" fmla="*/ 100 w 127"/>
                <a:gd name="T65" fmla="*/ 111 h 554"/>
                <a:gd name="T66" fmla="*/ 88 w 127"/>
                <a:gd name="T67" fmla="*/ 96 h 554"/>
                <a:gd name="T68" fmla="*/ 69 w 127"/>
                <a:gd name="T69" fmla="*/ 69 h 554"/>
                <a:gd name="T70" fmla="*/ 62 w 127"/>
                <a:gd name="T71" fmla="*/ 53 h 554"/>
                <a:gd name="T72" fmla="*/ 62 w 127"/>
                <a:gd name="T73" fmla="*/ 30 h 554"/>
                <a:gd name="T74" fmla="*/ 58 w 127"/>
                <a:gd name="T75" fmla="*/ 19 h 554"/>
                <a:gd name="T76" fmla="*/ 54 w 127"/>
                <a:gd name="T77" fmla="*/ 11 h 554"/>
                <a:gd name="T78" fmla="*/ 42 w 127"/>
                <a:gd name="T79" fmla="*/ 3 h 554"/>
                <a:gd name="T80" fmla="*/ 31 w 127"/>
                <a:gd name="T81" fmla="*/ 0 h 554"/>
                <a:gd name="T82" fmla="*/ 19 w 127"/>
                <a:gd name="T83" fmla="*/ 3 h 554"/>
                <a:gd name="T84" fmla="*/ 8 w 127"/>
                <a:gd name="T85" fmla="*/ 11 h 554"/>
                <a:gd name="T86" fmla="*/ 4 w 127"/>
                <a:gd name="T87" fmla="*/ 19 h 554"/>
                <a:gd name="T88" fmla="*/ 0 w 127"/>
                <a:gd name="T89" fmla="*/ 30 h 554"/>
                <a:gd name="T90" fmla="*/ 4 w 127"/>
                <a:gd name="T91" fmla="*/ 65 h 554"/>
                <a:gd name="T92" fmla="*/ 11 w 127"/>
                <a:gd name="T93" fmla="*/ 92 h 554"/>
                <a:gd name="T94" fmla="*/ 27 w 127"/>
                <a:gd name="T95" fmla="*/ 115 h 554"/>
                <a:gd name="T96" fmla="*/ 38 w 127"/>
                <a:gd name="T97" fmla="*/ 134 h 554"/>
                <a:gd name="T98" fmla="*/ 58 w 127"/>
                <a:gd name="T99" fmla="*/ 161 h 554"/>
                <a:gd name="T100" fmla="*/ 62 w 127"/>
                <a:gd name="T101" fmla="*/ 177 h 554"/>
                <a:gd name="T102" fmla="*/ 65 w 127"/>
                <a:gd name="T103" fmla="*/ 196 h 554"/>
                <a:gd name="T104" fmla="*/ 62 w 127"/>
                <a:gd name="T105" fmla="*/ 215 h 554"/>
                <a:gd name="T106" fmla="*/ 58 w 127"/>
                <a:gd name="T107" fmla="*/ 230 h 554"/>
                <a:gd name="T108" fmla="*/ 38 w 127"/>
                <a:gd name="T109" fmla="*/ 257 h 554"/>
                <a:gd name="T110" fmla="*/ 27 w 127"/>
                <a:gd name="T111" fmla="*/ 277 h 554"/>
                <a:gd name="T112" fmla="*/ 11 w 127"/>
                <a:gd name="T113" fmla="*/ 300 h 554"/>
                <a:gd name="T114" fmla="*/ 4 w 127"/>
                <a:gd name="T115" fmla="*/ 327 h 554"/>
                <a:gd name="T116" fmla="*/ 0 w 127"/>
                <a:gd name="T117" fmla="*/ 36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" h="554">
                  <a:moveTo>
                    <a:pt x="0" y="361"/>
                  </a:moveTo>
                  <a:lnTo>
                    <a:pt x="4" y="396"/>
                  </a:lnTo>
                  <a:lnTo>
                    <a:pt x="11" y="423"/>
                  </a:lnTo>
                  <a:lnTo>
                    <a:pt x="27" y="442"/>
                  </a:lnTo>
                  <a:lnTo>
                    <a:pt x="38" y="461"/>
                  </a:lnTo>
                  <a:lnTo>
                    <a:pt x="58" y="488"/>
                  </a:lnTo>
                  <a:lnTo>
                    <a:pt x="62" y="504"/>
                  </a:lnTo>
                  <a:lnTo>
                    <a:pt x="65" y="523"/>
                  </a:lnTo>
                  <a:lnTo>
                    <a:pt x="69" y="534"/>
                  </a:lnTo>
                  <a:lnTo>
                    <a:pt x="73" y="546"/>
                  </a:lnTo>
                  <a:lnTo>
                    <a:pt x="85" y="554"/>
                  </a:lnTo>
                  <a:lnTo>
                    <a:pt x="96" y="554"/>
                  </a:lnTo>
                  <a:lnTo>
                    <a:pt x="108" y="554"/>
                  </a:lnTo>
                  <a:lnTo>
                    <a:pt x="119" y="546"/>
                  </a:lnTo>
                  <a:lnTo>
                    <a:pt x="123" y="534"/>
                  </a:lnTo>
                  <a:lnTo>
                    <a:pt x="127" y="523"/>
                  </a:lnTo>
                  <a:lnTo>
                    <a:pt x="123" y="488"/>
                  </a:lnTo>
                  <a:lnTo>
                    <a:pt x="115" y="461"/>
                  </a:lnTo>
                  <a:lnTo>
                    <a:pt x="100" y="442"/>
                  </a:lnTo>
                  <a:lnTo>
                    <a:pt x="88" y="423"/>
                  </a:lnTo>
                  <a:lnTo>
                    <a:pt x="69" y="396"/>
                  </a:lnTo>
                  <a:lnTo>
                    <a:pt x="62" y="380"/>
                  </a:lnTo>
                  <a:lnTo>
                    <a:pt x="62" y="361"/>
                  </a:lnTo>
                  <a:lnTo>
                    <a:pt x="62" y="342"/>
                  </a:lnTo>
                  <a:lnTo>
                    <a:pt x="69" y="323"/>
                  </a:lnTo>
                  <a:lnTo>
                    <a:pt x="88" y="296"/>
                  </a:lnTo>
                  <a:lnTo>
                    <a:pt x="100" y="280"/>
                  </a:lnTo>
                  <a:lnTo>
                    <a:pt x="115" y="257"/>
                  </a:lnTo>
                  <a:lnTo>
                    <a:pt x="123" y="230"/>
                  </a:lnTo>
                  <a:lnTo>
                    <a:pt x="127" y="196"/>
                  </a:lnTo>
                  <a:lnTo>
                    <a:pt x="123" y="161"/>
                  </a:lnTo>
                  <a:lnTo>
                    <a:pt x="115" y="134"/>
                  </a:lnTo>
                  <a:lnTo>
                    <a:pt x="100" y="111"/>
                  </a:lnTo>
                  <a:lnTo>
                    <a:pt x="88" y="96"/>
                  </a:lnTo>
                  <a:lnTo>
                    <a:pt x="69" y="69"/>
                  </a:lnTo>
                  <a:lnTo>
                    <a:pt x="62" y="53"/>
                  </a:lnTo>
                  <a:lnTo>
                    <a:pt x="62" y="30"/>
                  </a:lnTo>
                  <a:lnTo>
                    <a:pt x="58" y="19"/>
                  </a:lnTo>
                  <a:lnTo>
                    <a:pt x="54" y="11"/>
                  </a:lnTo>
                  <a:lnTo>
                    <a:pt x="42" y="3"/>
                  </a:lnTo>
                  <a:lnTo>
                    <a:pt x="31" y="0"/>
                  </a:lnTo>
                  <a:lnTo>
                    <a:pt x="19" y="3"/>
                  </a:lnTo>
                  <a:lnTo>
                    <a:pt x="8" y="11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65"/>
                  </a:lnTo>
                  <a:lnTo>
                    <a:pt x="11" y="92"/>
                  </a:lnTo>
                  <a:lnTo>
                    <a:pt x="27" y="115"/>
                  </a:lnTo>
                  <a:lnTo>
                    <a:pt x="38" y="134"/>
                  </a:lnTo>
                  <a:lnTo>
                    <a:pt x="58" y="161"/>
                  </a:lnTo>
                  <a:lnTo>
                    <a:pt x="62" y="177"/>
                  </a:lnTo>
                  <a:lnTo>
                    <a:pt x="65" y="196"/>
                  </a:lnTo>
                  <a:lnTo>
                    <a:pt x="62" y="215"/>
                  </a:lnTo>
                  <a:lnTo>
                    <a:pt x="58" y="230"/>
                  </a:lnTo>
                  <a:lnTo>
                    <a:pt x="38" y="257"/>
                  </a:lnTo>
                  <a:lnTo>
                    <a:pt x="27" y="277"/>
                  </a:lnTo>
                  <a:lnTo>
                    <a:pt x="11" y="300"/>
                  </a:lnTo>
                  <a:lnTo>
                    <a:pt x="4" y="327"/>
                  </a:ln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5187950" y="4983163"/>
              <a:ext cx="195263" cy="519113"/>
            </a:xfrm>
            <a:custGeom>
              <a:avLst/>
              <a:gdLst>
                <a:gd name="T0" fmla="*/ 31 w 123"/>
                <a:gd name="T1" fmla="*/ 327 h 327"/>
                <a:gd name="T2" fmla="*/ 46 w 123"/>
                <a:gd name="T3" fmla="*/ 323 h 327"/>
                <a:gd name="T4" fmla="*/ 54 w 123"/>
                <a:gd name="T5" fmla="*/ 315 h 327"/>
                <a:gd name="T6" fmla="*/ 77 w 123"/>
                <a:gd name="T7" fmla="*/ 289 h 327"/>
                <a:gd name="T8" fmla="*/ 96 w 123"/>
                <a:gd name="T9" fmla="*/ 250 h 327"/>
                <a:gd name="T10" fmla="*/ 115 w 123"/>
                <a:gd name="T11" fmla="*/ 196 h 327"/>
                <a:gd name="T12" fmla="*/ 123 w 123"/>
                <a:gd name="T13" fmla="*/ 165 h 327"/>
                <a:gd name="T14" fmla="*/ 123 w 123"/>
                <a:gd name="T15" fmla="*/ 131 h 327"/>
                <a:gd name="T16" fmla="*/ 119 w 123"/>
                <a:gd name="T17" fmla="*/ 73 h 327"/>
                <a:gd name="T18" fmla="*/ 100 w 123"/>
                <a:gd name="T19" fmla="*/ 19 h 327"/>
                <a:gd name="T20" fmla="*/ 92 w 123"/>
                <a:gd name="T21" fmla="*/ 12 h 327"/>
                <a:gd name="T22" fmla="*/ 85 w 123"/>
                <a:gd name="T23" fmla="*/ 4 h 327"/>
                <a:gd name="T24" fmla="*/ 73 w 123"/>
                <a:gd name="T25" fmla="*/ 0 h 327"/>
                <a:gd name="T26" fmla="*/ 61 w 123"/>
                <a:gd name="T27" fmla="*/ 4 h 327"/>
                <a:gd name="T28" fmla="*/ 50 w 123"/>
                <a:gd name="T29" fmla="*/ 12 h 327"/>
                <a:gd name="T30" fmla="*/ 42 w 123"/>
                <a:gd name="T31" fmla="*/ 19 h 327"/>
                <a:gd name="T32" fmla="*/ 42 w 123"/>
                <a:gd name="T33" fmla="*/ 31 h 327"/>
                <a:gd name="T34" fmla="*/ 46 w 123"/>
                <a:gd name="T35" fmla="*/ 46 h 327"/>
                <a:gd name="T36" fmla="*/ 58 w 123"/>
                <a:gd name="T37" fmla="*/ 85 h 327"/>
                <a:gd name="T38" fmla="*/ 61 w 123"/>
                <a:gd name="T39" fmla="*/ 131 h 327"/>
                <a:gd name="T40" fmla="*/ 58 w 123"/>
                <a:gd name="T41" fmla="*/ 181 h 327"/>
                <a:gd name="T42" fmla="*/ 42 w 123"/>
                <a:gd name="T43" fmla="*/ 223 h 327"/>
                <a:gd name="T44" fmla="*/ 23 w 123"/>
                <a:gd name="T45" fmla="*/ 254 h 327"/>
                <a:gd name="T46" fmla="*/ 7 w 123"/>
                <a:gd name="T47" fmla="*/ 277 h 327"/>
                <a:gd name="T48" fmla="*/ 4 w 123"/>
                <a:gd name="T49" fmla="*/ 285 h 327"/>
                <a:gd name="T50" fmla="*/ 0 w 123"/>
                <a:gd name="T51" fmla="*/ 296 h 327"/>
                <a:gd name="T52" fmla="*/ 4 w 123"/>
                <a:gd name="T53" fmla="*/ 308 h 327"/>
                <a:gd name="T54" fmla="*/ 7 w 123"/>
                <a:gd name="T55" fmla="*/ 315 h 327"/>
                <a:gd name="T56" fmla="*/ 19 w 123"/>
                <a:gd name="T57" fmla="*/ 323 h 327"/>
                <a:gd name="T58" fmla="*/ 31 w 123"/>
                <a:gd name="T5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327">
                  <a:moveTo>
                    <a:pt x="31" y="327"/>
                  </a:moveTo>
                  <a:lnTo>
                    <a:pt x="46" y="323"/>
                  </a:lnTo>
                  <a:lnTo>
                    <a:pt x="54" y="315"/>
                  </a:lnTo>
                  <a:lnTo>
                    <a:pt x="77" y="289"/>
                  </a:lnTo>
                  <a:lnTo>
                    <a:pt x="96" y="250"/>
                  </a:lnTo>
                  <a:lnTo>
                    <a:pt x="115" y="196"/>
                  </a:lnTo>
                  <a:lnTo>
                    <a:pt x="123" y="165"/>
                  </a:lnTo>
                  <a:lnTo>
                    <a:pt x="123" y="131"/>
                  </a:lnTo>
                  <a:lnTo>
                    <a:pt x="119" y="73"/>
                  </a:lnTo>
                  <a:lnTo>
                    <a:pt x="100" y="19"/>
                  </a:lnTo>
                  <a:lnTo>
                    <a:pt x="92" y="12"/>
                  </a:lnTo>
                  <a:lnTo>
                    <a:pt x="85" y="4"/>
                  </a:lnTo>
                  <a:lnTo>
                    <a:pt x="73" y="0"/>
                  </a:lnTo>
                  <a:lnTo>
                    <a:pt x="61" y="4"/>
                  </a:lnTo>
                  <a:lnTo>
                    <a:pt x="50" y="12"/>
                  </a:lnTo>
                  <a:lnTo>
                    <a:pt x="42" y="19"/>
                  </a:lnTo>
                  <a:lnTo>
                    <a:pt x="42" y="31"/>
                  </a:lnTo>
                  <a:lnTo>
                    <a:pt x="46" y="46"/>
                  </a:lnTo>
                  <a:lnTo>
                    <a:pt x="58" y="85"/>
                  </a:lnTo>
                  <a:lnTo>
                    <a:pt x="61" y="131"/>
                  </a:lnTo>
                  <a:lnTo>
                    <a:pt x="58" y="181"/>
                  </a:lnTo>
                  <a:lnTo>
                    <a:pt x="42" y="223"/>
                  </a:lnTo>
                  <a:lnTo>
                    <a:pt x="23" y="254"/>
                  </a:lnTo>
                  <a:lnTo>
                    <a:pt x="7" y="277"/>
                  </a:lnTo>
                  <a:lnTo>
                    <a:pt x="4" y="285"/>
                  </a:lnTo>
                  <a:lnTo>
                    <a:pt x="0" y="296"/>
                  </a:lnTo>
                  <a:lnTo>
                    <a:pt x="4" y="308"/>
                  </a:lnTo>
                  <a:lnTo>
                    <a:pt x="7" y="315"/>
                  </a:lnTo>
                  <a:lnTo>
                    <a:pt x="19" y="323"/>
                  </a:lnTo>
                  <a:lnTo>
                    <a:pt x="31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4765675" y="5141913"/>
              <a:ext cx="195263" cy="512763"/>
            </a:xfrm>
            <a:custGeom>
              <a:avLst/>
              <a:gdLst>
                <a:gd name="T0" fmla="*/ 50 w 123"/>
                <a:gd name="T1" fmla="*/ 323 h 323"/>
                <a:gd name="T2" fmla="*/ 61 w 123"/>
                <a:gd name="T3" fmla="*/ 323 h 323"/>
                <a:gd name="T4" fmla="*/ 73 w 123"/>
                <a:gd name="T5" fmla="*/ 315 h 323"/>
                <a:gd name="T6" fmla="*/ 77 w 123"/>
                <a:gd name="T7" fmla="*/ 304 h 323"/>
                <a:gd name="T8" fmla="*/ 81 w 123"/>
                <a:gd name="T9" fmla="*/ 292 h 323"/>
                <a:gd name="T10" fmla="*/ 77 w 123"/>
                <a:gd name="T11" fmla="*/ 281 h 323"/>
                <a:gd name="T12" fmla="*/ 65 w 123"/>
                <a:gd name="T13" fmla="*/ 239 h 323"/>
                <a:gd name="T14" fmla="*/ 61 w 123"/>
                <a:gd name="T15" fmla="*/ 196 h 323"/>
                <a:gd name="T16" fmla="*/ 65 w 123"/>
                <a:gd name="T17" fmla="*/ 142 h 323"/>
                <a:gd name="T18" fmla="*/ 81 w 123"/>
                <a:gd name="T19" fmla="*/ 104 h 323"/>
                <a:gd name="T20" fmla="*/ 100 w 123"/>
                <a:gd name="T21" fmla="*/ 73 h 323"/>
                <a:gd name="T22" fmla="*/ 115 w 123"/>
                <a:gd name="T23" fmla="*/ 50 h 323"/>
                <a:gd name="T24" fmla="*/ 115 w 123"/>
                <a:gd name="T25" fmla="*/ 50 h 323"/>
                <a:gd name="T26" fmla="*/ 123 w 123"/>
                <a:gd name="T27" fmla="*/ 31 h 323"/>
                <a:gd name="T28" fmla="*/ 115 w 123"/>
                <a:gd name="T29" fmla="*/ 15 h 323"/>
                <a:gd name="T30" fmla="*/ 108 w 123"/>
                <a:gd name="T31" fmla="*/ 4 h 323"/>
                <a:gd name="T32" fmla="*/ 96 w 123"/>
                <a:gd name="T33" fmla="*/ 0 h 323"/>
                <a:gd name="T34" fmla="*/ 85 w 123"/>
                <a:gd name="T35" fmla="*/ 0 h 323"/>
                <a:gd name="T36" fmla="*/ 73 w 123"/>
                <a:gd name="T37" fmla="*/ 4 h 323"/>
                <a:gd name="T38" fmla="*/ 65 w 123"/>
                <a:gd name="T39" fmla="*/ 15 h 323"/>
                <a:gd name="T40" fmla="*/ 46 w 123"/>
                <a:gd name="T41" fmla="*/ 42 h 323"/>
                <a:gd name="T42" fmla="*/ 23 w 123"/>
                <a:gd name="T43" fmla="*/ 81 h 323"/>
                <a:gd name="T44" fmla="*/ 8 w 123"/>
                <a:gd name="T45" fmla="*/ 131 h 323"/>
                <a:gd name="T46" fmla="*/ 0 w 123"/>
                <a:gd name="T47" fmla="*/ 162 h 323"/>
                <a:gd name="T48" fmla="*/ 0 w 123"/>
                <a:gd name="T49" fmla="*/ 196 h 323"/>
                <a:gd name="T50" fmla="*/ 4 w 123"/>
                <a:gd name="T51" fmla="*/ 254 h 323"/>
                <a:gd name="T52" fmla="*/ 23 w 123"/>
                <a:gd name="T53" fmla="*/ 304 h 323"/>
                <a:gd name="T54" fmla="*/ 34 w 123"/>
                <a:gd name="T55" fmla="*/ 319 h 323"/>
                <a:gd name="T56" fmla="*/ 50 w 123"/>
                <a:gd name="T5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" h="323">
                  <a:moveTo>
                    <a:pt x="50" y="323"/>
                  </a:moveTo>
                  <a:lnTo>
                    <a:pt x="61" y="323"/>
                  </a:lnTo>
                  <a:lnTo>
                    <a:pt x="73" y="315"/>
                  </a:lnTo>
                  <a:lnTo>
                    <a:pt x="77" y="304"/>
                  </a:lnTo>
                  <a:lnTo>
                    <a:pt x="81" y="292"/>
                  </a:lnTo>
                  <a:lnTo>
                    <a:pt x="77" y="281"/>
                  </a:lnTo>
                  <a:lnTo>
                    <a:pt x="65" y="239"/>
                  </a:lnTo>
                  <a:lnTo>
                    <a:pt x="61" y="196"/>
                  </a:lnTo>
                  <a:lnTo>
                    <a:pt x="65" y="142"/>
                  </a:lnTo>
                  <a:lnTo>
                    <a:pt x="81" y="104"/>
                  </a:lnTo>
                  <a:lnTo>
                    <a:pt x="100" y="73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23" y="31"/>
                  </a:lnTo>
                  <a:lnTo>
                    <a:pt x="115" y="15"/>
                  </a:lnTo>
                  <a:lnTo>
                    <a:pt x="108" y="4"/>
                  </a:lnTo>
                  <a:lnTo>
                    <a:pt x="96" y="0"/>
                  </a:lnTo>
                  <a:lnTo>
                    <a:pt x="85" y="0"/>
                  </a:lnTo>
                  <a:lnTo>
                    <a:pt x="73" y="4"/>
                  </a:lnTo>
                  <a:lnTo>
                    <a:pt x="65" y="15"/>
                  </a:lnTo>
                  <a:lnTo>
                    <a:pt x="46" y="42"/>
                  </a:lnTo>
                  <a:lnTo>
                    <a:pt x="23" y="81"/>
                  </a:lnTo>
                  <a:lnTo>
                    <a:pt x="8" y="131"/>
                  </a:lnTo>
                  <a:lnTo>
                    <a:pt x="0" y="162"/>
                  </a:lnTo>
                  <a:lnTo>
                    <a:pt x="0" y="196"/>
                  </a:lnTo>
                  <a:lnTo>
                    <a:pt x="4" y="254"/>
                  </a:lnTo>
                  <a:lnTo>
                    <a:pt x="23" y="304"/>
                  </a:lnTo>
                  <a:lnTo>
                    <a:pt x="34" y="319"/>
                  </a:lnTo>
                  <a:lnTo>
                    <a:pt x="50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22664" y="2597064"/>
            <a:ext cx="247608" cy="575832"/>
            <a:chOff x="3663950" y="3841750"/>
            <a:chExt cx="1296988" cy="3016250"/>
          </a:xfrm>
          <a:solidFill>
            <a:schemeClr val="tx1"/>
          </a:solidFill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3983038" y="4048125"/>
              <a:ext cx="96838" cy="514350"/>
            </a:xfrm>
            <a:custGeom>
              <a:avLst/>
              <a:gdLst>
                <a:gd name="T0" fmla="*/ 30 w 61"/>
                <a:gd name="T1" fmla="*/ 0 h 324"/>
                <a:gd name="T2" fmla="*/ 19 w 61"/>
                <a:gd name="T3" fmla="*/ 0 h 324"/>
                <a:gd name="T4" fmla="*/ 7 w 61"/>
                <a:gd name="T5" fmla="*/ 8 h 324"/>
                <a:gd name="T6" fmla="*/ 0 w 61"/>
                <a:gd name="T7" fmla="*/ 20 h 324"/>
                <a:gd name="T8" fmla="*/ 0 w 61"/>
                <a:gd name="T9" fmla="*/ 31 h 324"/>
                <a:gd name="T10" fmla="*/ 0 w 61"/>
                <a:gd name="T11" fmla="*/ 293 h 324"/>
                <a:gd name="T12" fmla="*/ 0 w 61"/>
                <a:gd name="T13" fmla="*/ 304 h 324"/>
                <a:gd name="T14" fmla="*/ 7 w 61"/>
                <a:gd name="T15" fmla="*/ 316 h 324"/>
                <a:gd name="T16" fmla="*/ 19 w 61"/>
                <a:gd name="T17" fmla="*/ 320 h 324"/>
                <a:gd name="T18" fmla="*/ 30 w 61"/>
                <a:gd name="T19" fmla="*/ 324 h 324"/>
                <a:gd name="T20" fmla="*/ 42 w 61"/>
                <a:gd name="T21" fmla="*/ 320 h 324"/>
                <a:gd name="T22" fmla="*/ 50 w 61"/>
                <a:gd name="T23" fmla="*/ 316 h 324"/>
                <a:gd name="T24" fmla="*/ 57 w 61"/>
                <a:gd name="T25" fmla="*/ 304 h 324"/>
                <a:gd name="T26" fmla="*/ 61 w 61"/>
                <a:gd name="T27" fmla="*/ 293 h 324"/>
                <a:gd name="T28" fmla="*/ 61 w 61"/>
                <a:gd name="T29" fmla="*/ 31 h 324"/>
                <a:gd name="T30" fmla="*/ 57 w 61"/>
                <a:gd name="T31" fmla="*/ 20 h 324"/>
                <a:gd name="T32" fmla="*/ 50 w 61"/>
                <a:gd name="T33" fmla="*/ 8 h 324"/>
                <a:gd name="T34" fmla="*/ 42 w 61"/>
                <a:gd name="T35" fmla="*/ 0 h 324"/>
                <a:gd name="T36" fmla="*/ 30 w 61"/>
                <a:gd name="T37" fmla="*/ 0 h 324"/>
                <a:gd name="T38" fmla="*/ 30 w 61"/>
                <a:gd name="T3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324">
                  <a:moveTo>
                    <a:pt x="30" y="0"/>
                  </a:moveTo>
                  <a:lnTo>
                    <a:pt x="19" y="0"/>
                  </a:lnTo>
                  <a:lnTo>
                    <a:pt x="7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293"/>
                  </a:lnTo>
                  <a:lnTo>
                    <a:pt x="0" y="304"/>
                  </a:lnTo>
                  <a:lnTo>
                    <a:pt x="7" y="316"/>
                  </a:lnTo>
                  <a:lnTo>
                    <a:pt x="19" y="320"/>
                  </a:lnTo>
                  <a:lnTo>
                    <a:pt x="30" y="324"/>
                  </a:lnTo>
                  <a:lnTo>
                    <a:pt x="42" y="320"/>
                  </a:lnTo>
                  <a:lnTo>
                    <a:pt x="50" y="316"/>
                  </a:lnTo>
                  <a:lnTo>
                    <a:pt x="57" y="304"/>
                  </a:lnTo>
                  <a:lnTo>
                    <a:pt x="61" y="293"/>
                  </a:lnTo>
                  <a:lnTo>
                    <a:pt x="61" y="31"/>
                  </a:lnTo>
                  <a:lnTo>
                    <a:pt x="57" y="20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4135438" y="4048125"/>
              <a:ext cx="98425" cy="465138"/>
            </a:xfrm>
            <a:custGeom>
              <a:avLst/>
              <a:gdLst>
                <a:gd name="T0" fmla="*/ 31 w 62"/>
                <a:gd name="T1" fmla="*/ 0 h 293"/>
                <a:gd name="T2" fmla="*/ 19 w 62"/>
                <a:gd name="T3" fmla="*/ 0 h 293"/>
                <a:gd name="T4" fmla="*/ 11 w 62"/>
                <a:gd name="T5" fmla="*/ 8 h 293"/>
                <a:gd name="T6" fmla="*/ 4 w 62"/>
                <a:gd name="T7" fmla="*/ 20 h 293"/>
                <a:gd name="T8" fmla="*/ 0 w 62"/>
                <a:gd name="T9" fmla="*/ 31 h 293"/>
                <a:gd name="T10" fmla="*/ 0 w 62"/>
                <a:gd name="T11" fmla="*/ 262 h 293"/>
                <a:gd name="T12" fmla="*/ 4 w 62"/>
                <a:gd name="T13" fmla="*/ 274 h 293"/>
                <a:gd name="T14" fmla="*/ 11 w 62"/>
                <a:gd name="T15" fmla="*/ 281 h 293"/>
                <a:gd name="T16" fmla="*/ 19 w 62"/>
                <a:gd name="T17" fmla="*/ 289 h 293"/>
                <a:gd name="T18" fmla="*/ 31 w 62"/>
                <a:gd name="T19" fmla="*/ 293 h 293"/>
                <a:gd name="T20" fmla="*/ 42 w 62"/>
                <a:gd name="T21" fmla="*/ 289 h 293"/>
                <a:gd name="T22" fmla="*/ 54 w 62"/>
                <a:gd name="T23" fmla="*/ 281 h 293"/>
                <a:gd name="T24" fmla="*/ 62 w 62"/>
                <a:gd name="T25" fmla="*/ 274 h 293"/>
                <a:gd name="T26" fmla="*/ 62 w 62"/>
                <a:gd name="T27" fmla="*/ 262 h 293"/>
                <a:gd name="T28" fmla="*/ 62 w 62"/>
                <a:gd name="T29" fmla="*/ 31 h 293"/>
                <a:gd name="T30" fmla="*/ 62 w 62"/>
                <a:gd name="T31" fmla="*/ 20 h 293"/>
                <a:gd name="T32" fmla="*/ 54 w 62"/>
                <a:gd name="T33" fmla="*/ 8 h 293"/>
                <a:gd name="T34" fmla="*/ 42 w 62"/>
                <a:gd name="T35" fmla="*/ 0 h 293"/>
                <a:gd name="T36" fmla="*/ 31 w 62"/>
                <a:gd name="T37" fmla="*/ 0 h 293"/>
                <a:gd name="T38" fmla="*/ 31 w 62"/>
                <a:gd name="T3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293">
                  <a:moveTo>
                    <a:pt x="31" y="0"/>
                  </a:moveTo>
                  <a:lnTo>
                    <a:pt x="19" y="0"/>
                  </a:lnTo>
                  <a:lnTo>
                    <a:pt x="11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262"/>
                  </a:lnTo>
                  <a:lnTo>
                    <a:pt x="4" y="274"/>
                  </a:lnTo>
                  <a:lnTo>
                    <a:pt x="11" y="281"/>
                  </a:lnTo>
                  <a:lnTo>
                    <a:pt x="19" y="289"/>
                  </a:lnTo>
                  <a:lnTo>
                    <a:pt x="31" y="293"/>
                  </a:lnTo>
                  <a:lnTo>
                    <a:pt x="42" y="289"/>
                  </a:lnTo>
                  <a:lnTo>
                    <a:pt x="54" y="281"/>
                  </a:lnTo>
                  <a:lnTo>
                    <a:pt x="62" y="274"/>
                  </a:lnTo>
                  <a:lnTo>
                    <a:pt x="62" y="262"/>
                  </a:lnTo>
                  <a:lnTo>
                    <a:pt x="62" y="31"/>
                  </a:lnTo>
                  <a:lnTo>
                    <a:pt x="62" y="20"/>
                  </a:lnTo>
                  <a:lnTo>
                    <a:pt x="54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3822700" y="4048125"/>
              <a:ext cx="98425" cy="465138"/>
            </a:xfrm>
            <a:custGeom>
              <a:avLst/>
              <a:gdLst>
                <a:gd name="T0" fmla="*/ 31 w 62"/>
                <a:gd name="T1" fmla="*/ 0 h 293"/>
                <a:gd name="T2" fmla="*/ 20 w 62"/>
                <a:gd name="T3" fmla="*/ 0 h 293"/>
                <a:gd name="T4" fmla="*/ 8 w 62"/>
                <a:gd name="T5" fmla="*/ 8 h 293"/>
                <a:gd name="T6" fmla="*/ 4 w 62"/>
                <a:gd name="T7" fmla="*/ 20 h 293"/>
                <a:gd name="T8" fmla="*/ 0 w 62"/>
                <a:gd name="T9" fmla="*/ 31 h 293"/>
                <a:gd name="T10" fmla="*/ 0 w 62"/>
                <a:gd name="T11" fmla="*/ 262 h 293"/>
                <a:gd name="T12" fmla="*/ 4 w 62"/>
                <a:gd name="T13" fmla="*/ 274 h 293"/>
                <a:gd name="T14" fmla="*/ 8 w 62"/>
                <a:gd name="T15" fmla="*/ 281 h 293"/>
                <a:gd name="T16" fmla="*/ 20 w 62"/>
                <a:gd name="T17" fmla="*/ 289 h 293"/>
                <a:gd name="T18" fmla="*/ 31 w 62"/>
                <a:gd name="T19" fmla="*/ 293 h 293"/>
                <a:gd name="T20" fmla="*/ 43 w 62"/>
                <a:gd name="T21" fmla="*/ 289 h 293"/>
                <a:gd name="T22" fmla="*/ 54 w 62"/>
                <a:gd name="T23" fmla="*/ 281 h 293"/>
                <a:gd name="T24" fmla="*/ 62 w 62"/>
                <a:gd name="T25" fmla="*/ 274 h 293"/>
                <a:gd name="T26" fmla="*/ 62 w 62"/>
                <a:gd name="T27" fmla="*/ 262 h 293"/>
                <a:gd name="T28" fmla="*/ 62 w 62"/>
                <a:gd name="T29" fmla="*/ 31 h 293"/>
                <a:gd name="T30" fmla="*/ 62 w 62"/>
                <a:gd name="T31" fmla="*/ 20 h 293"/>
                <a:gd name="T32" fmla="*/ 54 w 62"/>
                <a:gd name="T33" fmla="*/ 8 h 293"/>
                <a:gd name="T34" fmla="*/ 43 w 62"/>
                <a:gd name="T35" fmla="*/ 0 h 293"/>
                <a:gd name="T36" fmla="*/ 31 w 62"/>
                <a:gd name="T37" fmla="*/ 0 h 293"/>
                <a:gd name="T38" fmla="*/ 31 w 62"/>
                <a:gd name="T3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293">
                  <a:moveTo>
                    <a:pt x="31" y="0"/>
                  </a:moveTo>
                  <a:lnTo>
                    <a:pt x="20" y="0"/>
                  </a:lnTo>
                  <a:lnTo>
                    <a:pt x="8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262"/>
                  </a:lnTo>
                  <a:lnTo>
                    <a:pt x="4" y="274"/>
                  </a:lnTo>
                  <a:lnTo>
                    <a:pt x="8" y="281"/>
                  </a:lnTo>
                  <a:lnTo>
                    <a:pt x="20" y="289"/>
                  </a:lnTo>
                  <a:lnTo>
                    <a:pt x="31" y="293"/>
                  </a:lnTo>
                  <a:lnTo>
                    <a:pt x="43" y="289"/>
                  </a:lnTo>
                  <a:lnTo>
                    <a:pt x="54" y="281"/>
                  </a:lnTo>
                  <a:lnTo>
                    <a:pt x="62" y="274"/>
                  </a:lnTo>
                  <a:lnTo>
                    <a:pt x="62" y="262"/>
                  </a:lnTo>
                  <a:lnTo>
                    <a:pt x="62" y="31"/>
                  </a:lnTo>
                  <a:lnTo>
                    <a:pt x="62" y="20"/>
                  </a:lnTo>
                  <a:lnTo>
                    <a:pt x="54" y="8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6" name="Freeform 33"/>
            <p:cNvSpPr>
              <a:spLocks noEditPoints="1"/>
            </p:cNvSpPr>
            <p:nvPr/>
          </p:nvSpPr>
          <p:spPr bwMode="auto">
            <a:xfrm>
              <a:off x="3663950" y="3841750"/>
              <a:ext cx="728663" cy="3016250"/>
            </a:xfrm>
            <a:custGeom>
              <a:avLst/>
              <a:gdLst>
                <a:gd name="T0" fmla="*/ 100 w 459"/>
                <a:gd name="T1" fmla="*/ 0 h 1900"/>
                <a:gd name="T2" fmla="*/ 62 w 459"/>
                <a:gd name="T3" fmla="*/ 7 h 1900"/>
                <a:gd name="T4" fmla="*/ 12 w 459"/>
                <a:gd name="T5" fmla="*/ 57 h 1900"/>
                <a:gd name="T6" fmla="*/ 0 w 459"/>
                <a:gd name="T7" fmla="*/ 96 h 1900"/>
                <a:gd name="T8" fmla="*/ 8 w 459"/>
                <a:gd name="T9" fmla="*/ 400 h 1900"/>
                <a:gd name="T10" fmla="*/ 35 w 459"/>
                <a:gd name="T11" fmla="*/ 477 h 1900"/>
                <a:gd name="T12" fmla="*/ 89 w 459"/>
                <a:gd name="T13" fmla="*/ 534 h 1900"/>
                <a:gd name="T14" fmla="*/ 158 w 459"/>
                <a:gd name="T15" fmla="*/ 573 h 1900"/>
                <a:gd name="T16" fmla="*/ 201 w 459"/>
                <a:gd name="T17" fmla="*/ 1246 h 1900"/>
                <a:gd name="T18" fmla="*/ 174 w 459"/>
                <a:gd name="T19" fmla="*/ 1250 h 1900"/>
                <a:gd name="T20" fmla="*/ 139 w 459"/>
                <a:gd name="T21" fmla="*/ 1285 h 1900"/>
                <a:gd name="T22" fmla="*/ 135 w 459"/>
                <a:gd name="T23" fmla="*/ 1800 h 1900"/>
                <a:gd name="T24" fmla="*/ 143 w 459"/>
                <a:gd name="T25" fmla="*/ 1838 h 1900"/>
                <a:gd name="T26" fmla="*/ 193 w 459"/>
                <a:gd name="T27" fmla="*/ 1892 h 1900"/>
                <a:gd name="T28" fmla="*/ 231 w 459"/>
                <a:gd name="T29" fmla="*/ 1900 h 1900"/>
                <a:gd name="T30" fmla="*/ 270 w 459"/>
                <a:gd name="T31" fmla="*/ 1892 h 1900"/>
                <a:gd name="T32" fmla="*/ 320 w 459"/>
                <a:gd name="T33" fmla="*/ 1838 h 1900"/>
                <a:gd name="T34" fmla="*/ 328 w 459"/>
                <a:gd name="T35" fmla="*/ 1800 h 1900"/>
                <a:gd name="T36" fmla="*/ 324 w 459"/>
                <a:gd name="T37" fmla="*/ 1285 h 1900"/>
                <a:gd name="T38" fmla="*/ 289 w 459"/>
                <a:gd name="T39" fmla="*/ 1250 h 1900"/>
                <a:gd name="T40" fmla="*/ 262 w 459"/>
                <a:gd name="T41" fmla="*/ 1246 h 1900"/>
                <a:gd name="T42" fmla="*/ 301 w 459"/>
                <a:gd name="T43" fmla="*/ 573 h 1900"/>
                <a:gd name="T44" fmla="*/ 374 w 459"/>
                <a:gd name="T45" fmla="*/ 534 h 1900"/>
                <a:gd name="T46" fmla="*/ 424 w 459"/>
                <a:gd name="T47" fmla="*/ 477 h 1900"/>
                <a:gd name="T48" fmla="*/ 455 w 459"/>
                <a:gd name="T49" fmla="*/ 400 h 1900"/>
                <a:gd name="T50" fmla="*/ 459 w 459"/>
                <a:gd name="T51" fmla="*/ 96 h 1900"/>
                <a:gd name="T52" fmla="*/ 451 w 459"/>
                <a:gd name="T53" fmla="*/ 57 h 1900"/>
                <a:gd name="T54" fmla="*/ 401 w 459"/>
                <a:gd name="T55" fmla="*/ 7 h 1900"/>
                <a:gd name="T56" fmla="*/ 362 w 459"/>
                <a:gd name="T57" fmla="*/ 0 h 1900"/>
                <a:gd name="T58" fmla="*/ 262 w 459"/>
                <a:gd name="T59" fmla="*/ 1308 h 1900"/>
                <a:gd name="T60" fmla="*/ 266 w 459"/>
                <a:gd name="T61" fmla="*/ 1800 h 1900"/>
                <a:gd name="T62" fmla="*/ 254 w 459"/>
                <a:gd name="T63" fmla="*/ 1827 h 1900"/>
                <a:gd name="T64" fmla="*/ 231 w 459"/>
                <a:gd name="T65" fmla="*/ 1838 h 1900"/>
                <a:gd name="T66" fmla="*/ 204 w 459"/>
                <a:gd name="T67" fmla="*/ 1827 h 1900"/>
                <a:gd name="T68" fmla="*/ 197 w 459"/>
                <a:gd name="T69" fmla="*/ 1800 h 1900"/>
                <a:gd name="T70" fmla="*/ 197 w 459"/>
                <a:gd name="T71" fmla="*/ 1308 h 1900"/>
                <a:gd name="T72" fmla="*/ 397 w 459"/>
                <a:gd name="T73" fmla="*/ 357 h 1900"/>
                <a:gd name="T74" fmla="*/ 386 w 459"/>
                <a:gd name="T75" fmla="*/ 423 h 1900"/>
                <a:gd name="T76" fmla="*/ 347 w 459"/>
                <a:gd name="T77" fmla="*/ 477 h 1900"/>
                <a:gd name="T78" fmla="*/ 297 w 459"/>
                <a:gd name="T79" fmla="*/ 511 h 1900"/>
                <a:gd name="T80" fmla="*/ 231 w 459"/>
                <a:gd name="T81" fmla="*/ 523 h 1900"/>
                <a:gd name="T82" fmla="*/ 166 w 459"/>
                <a:gd name="T83" fmla="*/ 511 h 1900"/>
                <a:gd name="T84" fmla="*/ 112 w 459"/>
                <a:gd name="T85" fmla="*/ 477 h 1900"/>
                <a:gd name="T86" fmla="*/ 77 w 459"/>
                <a:gd name="T87" fmla="*/ 423 h 1900"/>
                <a:gd name="T88" fmla="*/ 66 w 459"/>
                <a:gd name="T89" fmla="*/ 357 h 1900"/>
                <a:gd name="T90" fmla="*/ 66 w 459"/>
                <a:gd name="T91" fmla="*/ 80 h 1900"/>
                <a:gd name="T92" fmla="*/ 85 w 459"/>
                <a:gd name="T93" fmla="*/ 61 h 1900"/>
                <a:gd name="T94" fmla="*/ 362 w 459"/>
                <a:gd name="T95" fmla="*/ 61 h 1900"/>
                <a:gd name="T96" fmla="*/ 386 w 459"/>
                <a:gd name="T97" fmla="*/ 69 h 1900"/>
                <a:gd name="T98" fmla="*/ 397 w 459"/>
                <a:gd name="T99" fmla="*/ 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9" h="1900">
                  <a:moveTo>
                    <a:pt x="362" y="0"/>
                  </a:moveTo>
                  <a:lnTo>
                    <a:pt x="100" y="0"/>
                  </a:lnTo>
                  <a:lnTo>
                    <a:pt x="81" y="0"/>
                  </a:lnTo>
                  <a:lnTo>
                    <a:pt x="62" y="7"/>
                  </a:lnTo>
                  <a:lnTo>
                    <a:pt x="31" y="27"/>
                  </a:lnTo>
                  <a:lnTo>
                    <a:pt x="12" y="57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0" y="357"/>
                  </a:lnTo>
                  <a:lnTo>
                    <a:pt x="8" y="400"/>
                  </a:lnTo>
                  <a:lnTo>
                    <a:pt x="16" y="438"/>
                  </a:lnTo>
                  <a:lnTo>
                    <a:pt x="35" y="477"/>
                  </a:lnTo>
                  <a:lnTo>
                    <a:pt x="58" y="507"/>
                  </a:lnTo>
                  <a:lnTo>
                    <a:pt x="89" y="534"/>
                  </a:lnTo>
                  <a:lnTo>
                    <a:pt x="123" y="557"/>
                  </a:lnTo>
                  <a:lnTo>
                    <a:pt x="158" y="573"/>
                  </a:lnTo>
                  <a:lnTo>
                    <a:pt x="201" y="584"/>
                  </a:lnTo>
                  <a:lnTo>
                    <a:pt x="201" y="1246"/>
                  </a:lnTo>
                  <a:lnTo>
                    <a:pt x="197" y="1246"/>
                  </a:lnTo>
                  <a:lnTo>
                    <a:pt x="174" y="1250"/>
                  </a:lnTo>
                  <a:lnTo>
                    <a:pt x="154" y="1265"/>
                  </a:lnTo>
                  <a:lnTo>
                    <a:pt x="139" y="1285"/>
                  </a:lnTo>
                  <a:lnTo>
                    <a:pt x="135" y="1308"/>
                  </a:lnTo>
                  <a:lnTo>
                    <a:pt x="135" y="1800"/>
                  </a:lnTo>
                  <a:lnTo>
                    <a:pt x="135" y="1823"/>
                  </a:lnTo>
                  <a:lnTo>
                    <a:pt x="143" y="1838"/>
                  </a:lnTo>
                  <a:lnTo>
                    <a:pt x="162" y="1869"/>
                  </a:lnTo>
                  <a:lnTo>
                    <a:pt x="193" y="1892"/>
                  </a:lnTo>
                  <a:lnTo>
                    <a:pt x="212" y="1896"/>
                  </a:lnTo>
                  <a:lnTo>
                    <a:pt x="231" y="1900"/>
                  </a:lnTo>
                  <a:lnTo>
                    <a:pt x="251" y="1896"/>
                  </a:lnTo>
                  <a:lnTo>
                    <a:pt x="270" y="1892"/>
                  </a:lnTo>
                  <a:lnTo>
                    <a:pt x="297" y="1869"/>
                  </a:lnTo>
                  <a:lnTo>
                    <a:pt x="320" y="1838"/>
                  </a:lnTo>
                  <a:lnTo>
                    <a:pt x="324" y="1823"/>
                  </a:lnTo>
                  <a:lnTo>
                    <a:pt x="328" y="1800"/>
                  </a:lnTo>
                  <a:lnTo>
                    <a:pt x="328" y="1308"/>
                  </a:lnTo>
                  <a:lnTo>
                    <a:pt x="324" y="1285"/>
                  </a:lnTo>
                  <a:lnTo>
                    <a:pt x="308" y="1265"/>
                  </a:lnTo>
                  <a:lnTo>
                    <a:pt x="289" y="1250"/>
                  </a:lnTo>
                  <a:lnTo>
                    <a:pt x="262" y="1246"/>
                  </a:lnTo>
                  <a:lnTo>
                    <a:pt x="262" y="1246"/>
                  </a:lnTo>
                  <a:lnTo>
                    <a:pt x="262" y="584"/>
                  </a:lnTo>
                  <a:lnTo>
                    <a:pt x="301" y="573"/>
                  </a:lnTo>
                  <a:lnTo>
                    <a:pt x="339" y="557"/>
                  </a:lnTo>
                  <a:lnTo>
                    <a:pt x="374" y="534"/>
                  </a:lnTo>
                  <a:lnTo>
                    <a:pt x="401" y="507"/>
                  </a:lnTo>
                  <a:lnTo>
                    <a:pt x="424" y="477"/>
                  </a:lnTo>
                  <a:lnTo>
                    <a:pt x="443" y="438"/>
                  </a:lnTo>
                  <a:lnTo>
                    <a:pt x="455" y="400"/>
                  </a:lnTo>
                  <a:lnTo>
                    <a:pt x="459" y="357"/>
                  </a:lnTo>
                  <a:lnTo>
                    <a:pt x="459" y="96"/>
                  </a:lnTo>
                  <a:lnTo>
                    <a:pt x="455" y="77"/>
                  </a:lnTo>
                  <a:lnTo>
                    <a:pt x="451" y="57"/>
                  </a:lnTo>
                  <a:lnTo>
                    <a:pt x="432" y="27"/>
                  </a:lnTo>
                  <a:lnTo>
                    <a:pt x="401" y="7"/>
                  </a:lnTo>
                  <a:lnTo>
                    <a:pt x="382" y="0"/>
                  </a:lnTo>
                  <a:lnTo>
                    <a:pt x="362" y="0"/>
                  </a:lnTo>
                  <a:lnTo>
                    <a:pt x="362" y="0"/>
                  </a:lnTo>
                  <a:close/>
                  <a:moveTo>
                    <a:pt x="262" y="1308"/>
                  </a:moveTo>
                  <a:lnTo>
                    <a:pt x="266" y="1308"/>
                  </a:lnTo>
                  <a:lnTo>
                    <a:pt x="266" y="1800"/>
                  </a:lnTo>
                  <a:lnTo>
                    <a:pt x="262" y="1815"/>
                  </a:lnTo>
                  <a:lnTo>
                    <a:pt x="254" y="1827"/>
                  </a:lnTo>
                  <a:lnTo>
                    <a:pt x="243" y="1835"/>
                  </a:lnTo>
                  <a:lnTo>
                    <a:pt x="231" y="1838"/>
                  </a:lnTo>
                  <a:lnTo>
                    <a:pt x="216" y="1835"/>
                  </a:lnTo>
                  <a:lnTo>
                    <a:pt x="204" y="1827"/>
                  </a:lnTo>
                  <a:lnTo>
                    <a:pt x="197" y="1815"/>
                  </a:lnTo>
                  <a:lnTo>
                    <a:pt x="197" y="1800"/>
                  </a:lnTo>
                  <a:lnTo>
                    <a:pt x="197" y="1308"/>
                  </a:lnTo>
                  <a:lnTo>
                    <a:pt x="197" y="1308"/>
                  </a:lnTo>
                  <a:lnTo>
                    <a:pt x="262" y="1308"/>
                  </a:lnTo>
                  <a:close/>
                  <a:moveTo>
                    <a:pt x="397" y="357"/>
                  </a:moveTo>
                  <a:lnTo>
                    <a:pt x="393" y="392"/>
                  </a:lnTo>
                  <a:lnTo>
                    <a:pt x="386" y="423"/>
                  </a:lnTo>
                  <a:lnTo>
                    <a:pt x="370" y="450"/>
                  </a:lnTo>
                  <a:lnTo>
                    <a:pt x="347" y="477"/>
                  </a:lnTo>
                  <a:lnTo>
                    <a:pt x="324" y="496"/>
                  </a:lnTo>
                  <a:lnTo>
                    <a:pt x="297" y="511"/>
                  </a:lnTo>
                  <a:lnTo>
                    <a:pt x="262" y="519"/>
                  </a:lnTo>
                  <a:lnTo>
                    <a:pt x="231" y="523"/>
                  </a:lnTo>
                  <a:lnTo>
                    <a:pt x="197" y="519"/>
                  </a:lnTo>
                  <a:lnTo>
                    <a:pt x="166" y="511"/>
                  </a:lnTo>
                  <a:lnTo>
                    <a:pt x="139" y="496"/>
                  </a:lnTo>
                  <a:lnTo>
                    <a:pt x="112" y="477"/>
                  </a:lnTo>
                  <a:lnTo>
                    <a:pt x="93" y="450"/>
                  </a:lnTo>
                  <a:lnTo>
                    <a:pt x="77" y="423"/>
                  </a:lnTo>
                  <a:lnTo>
                    <a:pt x="66" y="392"/>
                  </a:lnTo>
                  <a:lnTo>
                    <a:pt x="66" y="357"/>
                  </a:lnTo>
                  <a:lnTo>
                    <a:pt x="66" y="96"/>
                  </a:lnTo>
                  <a:lnTo>
                    <a:pt x="66" y="80"/>
                  </a:lnTo>
                  <a:lnTo>
                    <a:pt x="73" y="69"/>
                  </a:lnTo>
                  <a:lnTo>
                    <a:pt x="85" y="61"/>
                  </a:lnTo>
                  <a:lnTo>
                    <a:pt x="100" y="61"/>
                  </a:lnTo>
                  <a:lnTo>
                    <a:pt x="362" y="61"/>
                  </a:lnTo>
                  <a:lnTo>
                    <a:pt x="374" y="61"/>
                  </a:lnTo>
                  <a:lnTo>
                    <a:pt x="386" y="69"/>
                  </a:lnTo>
                  <a:lnTo>
                    <a:pt x="393" y="80"/>
                  </a:lnTo>
                  <a:lnTo>
                    <a:pt x="397" y="96"/>
                  </a:lnTo>
                  <a:lnTo>
                    <a:pt x="397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4564063" y="3841750"/>
              <a:ext cx="396875" cy="3016250"/>
            </a:xfrm>
            <a:custGeom>
              <a:avLst/>
              <a:gdLst>
                <a:gd name="T0" fmla="*/ 242 w 250"/>
                <a:gd name="T1" fmla="*/ 523 h 1900"/>
                <a:gd name="T2" fmla="*/ 250 w 250"/>
                <a:gd name="T3" fmla="*/ 484 h 1900"/>
                <a:gd name="T4" fmla="*/ 215 w 250"/>
                <a:gd name="T5" fmla="*/ 15 h 1900"/>
                <a:gd name="T6" fmla="*/ 200 w 250"/>
                <a:gd name="T7" fmla="*/ 0 h 1900"/>
                <a:gd name="T8" fmla="*/ 177 w 250"/>
                <a:gd name="T9" fmla="*/ 4 h 1900"/>
                <a:gd name="T10" fmla="*/ 161 w 250"/>
                <a:gd name="T11" fmla="*/ 19 h 1900"/>
                <a:gd name="T12" fmla="*/ 188 w 250"/>
                <a:gd name="T13" fmla="*/ 488 h 1900"/>
                <a:gd name="T14" fmla="*/ 177 w 250"/>
                <a:gd name="T15" fmla="*/ 511 h 1900"/>
                <a:gd name="T16" fmla="*/ 154 w 250"/>
                <a:gd name="T17" fmla="*/ 523 h 1900"/>
                <a:gd name="T18" fmla="*/ 81 w 250"/>
                <a:gd name="T19" fmla="*/ 519 h 1900"/>
                <a:gd name="T20" fmla="*/ 61 w 250"/>
                <a:gd name="T21" fmla="*/ 500 h 1900"/>
                <a:gd name="T22" fmla="*/ 88 w 250"/>
                <a:gd name="T23" fmla="*/ 30 h 1900"/>
                <a:gd name="T24" fmla="*/ 81 w 250"/>
                <a:gd name="T25" fmla="*/ 7 h 1900"/>
                <a:gd name="T26" fmla="*/ 61 w 250"/>
                <a:gd name="T27" fmla="*/ 0 h 1900"/>
                <a:gd name="T28" fmla="*/ 38 w 250"/>
                <a:gd name="T29" fmla="*/ 7 h 1900"/>
                <a:gd name="T30" fmla="*/ 27 w 250"/>
                <a:gd name="T31" fmla="*/ 27 h 1900"/>
                <a:gd name="T32" fmla="*/ 0 w 250"/>
                <a:gd name="T33" fmla="*/ 504 h 1900"/>
                <a:gd name="T34" fmla="*/ 27 w 250"/>
                <a:gd name="T35" fmla="*/ 554 h 1900"/>
                <a:gd name="T36" fmla="*/ 92 w 250"/>
                <a:gd name="T37" fmla="*/ 584 h 1900"/>
                <a:gd name="T38" fmla="*/ 92 w 250"/>
                <a:gd name="T39" fmla="*/ 1246 h 1900"/>
                <a:gd name="T40" fmla="*/ 46 w 250"/>
                <a:gd name="T41" fmla="*/ 1265 h 1900"/>
                <a:gd name="T42" fmla="*/ 27 w 250"/>
                <a:gd name="T43" fmla="*/ 1308 h 1900"/>
                <a:gd name="T44" fmla="*/ 30 w 250"/>
                <a:gd name="T45" fmla="*/ 1823 h 1900"/>
                <a:gd name="T46" fmla="*/ 57 w 250"/>
                <a:gd name="T47" fmla="*/ 1869 h 1900"/>
                <a:gd name="T48" fmla="*/ 104 w 250"/>
                <a:gd name="T49" fmla="*/ 1896 h 1900"/>
                <a:gd name="T50" fmla="*/ 142 w 250"/>
                <a:gd name="T51" fmla="*/ 1896 h 1900"/>
                <a:gd name="T52" fmla="*/ 192 w 250"/>
                <a:gd name="T53" fmla="*/ 1869 h 1900"/>
                <a:gd name="T54" fmla="*/ 219 w 250"/>
                <a:gd name="T55" fmla="*/ 1823 h 1900"/>
                <a:gd name="T56" fmla="*/ 219 w 250"/>
                <a:gd name="T57" fmla="*/ 1308 h 1900"/>
                <a:gd name="T58" fmla="*/ 200 w 250"/>
                <a:gd name="T59" fmla="*/ 1265 h 1900"/>
                <a:gd name="T60" fmla="*/ 158 w 250"/>
                <a:gd name="T61" fmla="*/ 1246 h 1900"/>
                <a:gd name="T62" fmla="*/ 154 w 250"/>
                <a:gd name="T63" fmla="*/ 584 h 1900"/>
                <a:gd name="T64" fmla="*/ 223 w 250"/>
                <a:gd name="T65" fmla="*/ 554 h 1900"/>
                <a:gd name="T66" fmla="*/ 158 w 250"/>
                <a:gd name="T67" fmla="*/ 1308 h 1900"/>
                <a:gd name="T68" fmla="*/ 158 w 250"/>
                <a:gd name="T69" fmla="*/ 1800 h 1900"/>
                <a:gd name="T70" fmla="*/ 150 w 250"/>
                <a:gd name="T71" fmla="*/ 1827 h 1900"/>
                <a:gd name="T72" fmla="*/ 123 w 250"/>
                <a:gd name="T73" fmla="*/ 1838 h 1900"/>
                <a:gd name="T74" fmla="*/ 100 w 250"/>
                <a:gd name="T75" fmla="*/ 1827 h 1900"/>
                <a:gd name="T76" fmla="*/ 88 w 250"/>
                <a:gd name="T77" fmla="*/ 1800 h 1900"/>
                <a:gd name="T78" fmla="*/ 92 w 250"/>
                <a:gd name="T79" fmla="*/ 1308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" h="1900">
                  <a:moveTo>
                    <a:pt x="223" y="554"/>
                  </a:moveTo>
                  <a:lnTo>
                    <a:pt x="242" y="523"/>
                  </a:lnTo>
                  <a:lnTo>
                    <a:pt x="246" y="504"/>
                  </a:lnTo>
                  <a:lnTo>
                    <a:pt x="250" y="484"/>
                  </a:lnTo>
                  <a:lnTo>
                    <a:pt x="219" y="27"/>
                  </a:lnTo>
                  <a:lnTo>
                    <a:pt x="215" y="15"/>
                  </a:lnTo>
                  <a:lnTo>
                    <a:pt x="212" y="7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77" y="4"/>
                  </a:lnTo>
                  <a:lnTo>
                    <a:pt x="165" y="7"/>
                  </a:lnTo>
                  <a:lnTo>
                    <a:pt x="161" y="19"/>
                  </a:lnTo>
                  <a:lnTo>
                    <a:pt x="158" y="30"/>
                  </a:lnTo>
                  <a:lnTo>
                    <a:pt x="188" y="488"/>
                  </a:lnTo>
                  <a:lnTo>
                    <a:pt x="185" y="500"/>
                  </a:lnTo>
                  <a:lnTo>
                    <a:pt x="177" y="511"/>
                  </a:lnTo>
                  <a:lnTo>
                    <a:pt x="165" y="519"/>
                  </a:lnTo>
                  <a:lnTo>
                    <a:pt x="154" y="523"/>
                  </a:lnTo>
                  <a:lnTo>
                    <a:pt x="96" y="523"/>
                  </a:lnTo>
                  <a:lnTo>
                    <a:pt x="81" y="519"/>
                  </a:lnTo>
                  <a:lnTo>
                    <a:pt x="69" y="511"/>
                  </a:lnTo>
                  <a:lnTo>
                    <a:pt x="61" y="500"/>
                  </a:lnTo>
                  <a:lnTo>
                    <a:pt x="61" y="488"/>
                  </a:lnTo>
                  <a:lnTo>
                    <a:pt x="88" y="30"/>
                  </a:lnTo>
                  <a:lnTo>
                    <a:pt x="88" y="19"/>
                  </a:lnTo>
                  <a:lnTo>
                    <a:pt x="81" y="7"/>
                  </a:lnTo>
                  <a:lnTo>
                    <a:pt x="73" y="4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0" y="15"/>
                  </a:lnTo>
                  <a:lnTo>
                    <a:pt x="27" y="27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3" y="523"/>
                  </a:lnTo>
                  <a:lnTo>
                    <a:pt x="27" y="554"/>
                  </a:lnTo>
                  <a:lnTo>
                    <a:pt x="57" y="577"/>
                  </a:lnTo>
                  <a:lnTo>
                    <a:pt x="92" y="584"/>
                  </a:lnTo>
                  <a:lnTo>
                    <a:pt x="92" y="1246"/>
                  </a:lnTo>
                  <a:lnTo>
                    <a:pt x="92" y="1246"/>
                  </a:lnTo>
                  <a:lnTo>
                    <a:pt x="65" y="1250"/>
                  </a:lnTo>
                  <a:lnTo>
                    <a:pt x="46" y="1265"/>
                  </a:lnTo>
                  <a:lnTo>
                    <a:pt x="30" y="1285"/>
                  </a:lnTo>
                  <a:lnTo>
                    <a:pt x="27" y="1308"/>
                  </a:lnTo>
                  <a:lnTo>
                    <a:pt x="27" y="1800"/>
                  </a:lnTo>
                  <a:lnTo>
                    <a:pt x="30" y="1823"/>
                  </a:lnTo>
                  <a:lnTo>
                    <a:pt x="34" y="1838"/>
                  </a:lnTo>
                  <a:lnTo>
                    <a:pt x="57" y="1869"/>
                  </a:lnTo>
                  <a:lnTo>
                    <a:pt x="84" y="1892"/>
                  </a:lnTo>
                  <a:lnTo>
                    <a:pt x="104" y="1896"/>
                  </a:lnTo>
                  <a:lnTo>
                    <a:pt x="123" y="1900"/>
                  </a:lnTo>
                  <a:lnTo>
                    <a:pt x="142" y="1896"/>
                  </a:lnTo>
                  <a:lnTo>
                    <a:pt x="161" y="1892"/>
                  </a:lnTo>
                  <a:lnTo>
                    <a:pt x="192" y="1869"/>
                  </a:lnTo>
                  <a:lnTo>
                    <a:pt x="212" y="1838"/>
                  </a:lnTo>
                  <a:lnTo>
                    <a:pt x="219" y="1823"/>
                  </a:lnTo>
                  <a:lnTo>
                    <a:pt x="219" y="1800"/>
                  </a:lnTo>
                  <a:lnTo>
                    <a:pt x="219" y="1308"/>
                  </a:lnTo>
                  <a:lnTo>
                    <a:pt x="215" y="1285"/>
                  </a:lnTo>
                  <a:lnTo>
                    <a:pt x="200" y="1265"/>
                  </a:lnTo>
                  <a:lnTo>
                    <a:pt x="181" y="1250"/>
                  </a:lnTo>
                  <a:lnTo>
                    <a:pt x="158" y="1246"/>
                  </a:lnTo>
                  <a:lnTo>
                    <a:pt x="154" y="1246"/>
                  </a:lnTo>
                  <a:lnTo>
                    <a:pt x="154" y="584"/>
                  </a:lnTo>
                  <a:lnTo>
                    <a:pt x="192" y="577"/>
                  </a:lnTo>
                  <a:lnTo>
                    <a:pt x="223" y="554"/>
                  </a:lnTo>
                  <a:lnTo>
                    <a:pt x="223" y="554"/>
                  </a:lnTo>
                  <a:close/>
                  <a:moveTo>
                    <a:pt x="158" y="1308"/>
                  </a:moveTo>
                  <a:lnTo>
                    <a:pt x="158" y="1308"/>
                  </a:lnTo>
                  <a:lnTo>
                    <a:pt x="158" y="1800"/>
                  </a:lnTo>
                  <a:lnTo>
                    <a:pt x="158" y="1815"/>
                  </a:lnTo>
                  <a:lnTo>
                    <a:pt x="150" y="1827"/>
                  </a:lnTo>
                  <a:lnTo>
                    <a:pt x="138" y="1835"/>
                  </a:lnTo>
                  <a:lnTo>
                    <a:pt x="123" y="1838"/>
                  </a:lnTo>
                  <a:lnTo>
                    <a:pt x="111" y="1835"/>
                  </a:lnTo>
                  <a:lnTo>
                    <a:pt x="100" y="1827"/>
                  </a:lnTo>
                  <a:lnTo>
                    <a:pt x="92" y="1815"/>
                  </a:lnTo>
                  <a:lnTo>
                    <a:pt x="88" y="1800"/>
                  </a:lnTo>
                  <a:lnTo>
                    <a:pt x="88" y="1308"/>
                  </a:lnTo>
                  <a:lnTo>
                    <a:pt x="92" y="1308"/>
                  </a:lnTo>
                  <a:lnTo>
                    <a:pt x="158" y="1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81941" y="3726999"/>
            <a:ext cx="320586" cy="619647"/>
            <a:chOff x="3663950" y="3841750"/>
            <a:chExt cx="1560513" cy="3016250"/>
          </a:xfrm>
          <a:solidFill>
            <a:schemeClr val="tx1"/>
          </a:solidFill>
        </p:grpSpPr>
        <p:sp>
          <p:nvSpPr>
            <p:cNvPr id="19" name="Freeform 39"/>
            <p:cNvSpPr>
              <a:spLocks noEditPoints="1"/>
            </p:cNvSpPr>
            <p:nvPr/>
          </p:nvSpPr>
          <p:spPr bwMode="auto">
            <a:xfrm>
              <a:off x="3663950" y="3841750"/>
              <a:ext cx="1560513" cy="3016250"/>
            </a:xfrm>
            <a:custGeom>
              <a:avLst/>
              <a:gdLst>
                <a:gd name="T0" fmla="*/ 166 w 983"/>
                <a:gd name="T1" fmla="*/ 0 h 1900"/>
                <a:gd name="T2" fmla="*/ 100 w 983"/>
                <a:gd name="T3" fmla="*/ 11 h 1900"/>
                <a:gd name="T4" fmla="*/ 50 w 983"/>
                <a:gd name="T5" fmla="*/ 46 h 1900"/>
                <a:gd name="T6" fmla="*/ 16 w 983"/>
                <a:gd name="T7" fmla="*/ 96 h 1900"/>
                <a:gd name="T8" fmla="*/ 0 w 983"/>
                <a:gd name="T9" fmla="*/ 161 h 1900"/>
                <a:gd name="T10" fmla="*/ 4 w 983"/>
                <a:gd name="T11" fmla="*/ 1769 h 1900"/>
                <a:gd name="T12" fmla="*/ 31 w 983"/>
                <a:gd name="T13" fmla="*/ 1827 h 1900"/>
                <a:gd name="T14" fmla="*/ 73 w 983"/>
                <a:gd name="T15" fmla="*/ 1869 h 1900"/>
                <a:gd name="T16" fmla="*/ 131 w 983"/>
                <a:gd name="T17" fmla="*/ 1896 h 1900"/>
                <a:gd name="T18" fmla="*/ 821 w 983"/>
                <a:gd name="T19" fmla="*/ 1900 h 1900"/>
                <a:gd name="T20" fmla="*/ 887 w 983"/>
                <a:gd name="T21" fmla="*/ 1885 h 1900"/>
                <a:gd name="T22" fmla="*/ 937 w 983"/>
                <a:gd name="T23" fmla="*/ 1850 h 1900"/>
                <a:gd name="T24" fmla="*/ 971 w 983"/>
                <a:gd name="T25" fmla="*/ 1800 h 1900"/>
                <a:gd name="T26" fmla="*/ 983 w 983"/>
                <a:gd name="T27" fmla="*/ 1735 h 1900"/>
                <a:gd name="T28" fmla="*/ 983 w 983"/>
                <a:gd name="T29" fmla="*/ 127 h 1900"/>
                <a:gd name="T30" fmla="*/ 956 w 983"/>
                <a:gd name="T31" fmla="*/ 69 h 1900"/>
                <a:gd name="T32" fmla="*/ 913 w 983"/>
                <a:gd name="T33" fmla="*/ 27 h 1900"/>
                <a:gd name="T34" fmla="*/ 856 w 983"/>
                <a:gd name="T35" fmla="*/ 4 h 1900"/>
                <a:gd name="T36" fmla="*/ 821 w 983"/>
                <a:gd name="T37" fmla="*/ 0 h 1900"/>
                <a:gd name="T38" fmla="*/ 921 w 983"/>
                <a:gd name="T39" fmla="*/ 1758 h 1900"/>
                <a:gd name="T40" fmla="*/ 894 w 983"/>
                <a:gd name="T41" fmla="*/ 1808 h 1900"/>
                <a:gd name="T42" fmla="*/ 844 w 983"/>
                <a:gd name="T43" fmla="*/ 1835 h 1900"/>
                <a:gd name="T44" fmla="*/ 166 w 983"/>
                <a:gd name="T45" fmla="*/ 1838 h 1900"/>
                <a:gd name="T46" fmla="*/ 127 w 983"/>
                <a:gd name="T47" fmla="*/ 1827 h 1900"/>
                <a:gd name="T48" fmla="*/ 73 w 983"/>
                <a:gd name="T49" fmla="*/ 1777 h 1900"/>
                <a:gd name="T50" fmla="*/ 66 w 983"/>
                <a:gd name="T51" fmla="*/ 1735 h 1900"/>
                <a:gd name="T52" fmla="*/ 921 w 983"/>
                <a:gd name="T53" fmla="*/ 1635 h 1900"/>
                <a:gd name="T54" fmla="*/ 921 w 983"/>
                <a:gd name="T55" fmla="*/ 1573 h 1900"/>
                <a:gd name="T56" fmla="*/ 66 w 983"/>
                <a:gd name="T57" fmla="*/ 323 h 1900"/>
                <a:gd name="T58" fmla="*/ 921 w 983"/>
                <a:gd name="T59" fmla="*/ 1573 h 1900"/>
                <a:gd name="T60" fmla="*/ 66 w 983"/>
                <a:gd name="T61" fmla="*/ 261 h 1900"/>
                <a:gd name="T62" fmla="*/ 66 w 983"/>
                <a:gd name="T63" fmla="*/ 142 h 1900"/>
                <a:gd name="T64" fmla="*/ 93 w 983"/>
                <a:gd name="T65" fmla="*/ 88 h 1900"/>
                <a:gd name="T66" fmla="*/ 143 w 983"/>
                <a:gd name="T67" fmla="*/ 61 h 1900"/>
                <a:gd name="T68" fmla="*/ 821 w 983"/>
                <a:gd name="T69" fmla="*/ 61 h 1900"/>
                <a:gd name="T70" fmla="*/ 863 w 983"/>
                <a:gd name="T71" fmla="*/ 69 h 1900"/>
                <a:gd name="T72" fmla="*/ 913 w 983"/>
                <a:gd name="T73" fmla="*/ 123 h 1900"/>
                <a:gd name="T74" fmla="*/ 921 w 983"/>
                <a:gd name="T75" fmla="*/ 161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3" h="1900">
                  <a:moveTo>
                    <a:pt x="821" y="0"/>
                  </a:moveTo>
                  <a:lnTo>
                    <a:pt x="166" y="0"/>
                  </a:lnTo>
                  <a:lnTo>
                    <a:pt x="131" y="4"/>
                  </a:lnTo>
                  <a:lnTo>
                    <a:pt x="100" y="11"/>
                  </a:lnTo>
                  <a:lnTo>
                    <a:pt x="73" y="27"/>
                  </a:lnTo>
                  <a:lnTo>
                    <a:pt x="50" y="46"/>
                  </a:lnTo>
                  <a:lnTo>
                    <a:pt x="31" y="69"/>
                  </a:lnTo>
                  <a:lnTo>
                    <a:pt x="16" y="96"/>
                  </a:lnTo>
                  <a:lnTo>
                    <a:pt x="4" y="127"/>
                  </a:lnTo>
                  <a:lnTo>
                    <a:pt x="0" y="161"/>
                  </a:lnTo>
                  <a:lnTo>
                    <a:pt x="0" y="1735"/>
                  </a:lnTo>
                  <a:lnTo>
                    <a:pt x="4" y="1769"/>
                  </a:lnTo>
                  <a:lnTo>
                    <a:pt x="16" y="1800"/>
                  </a:lnTo>
                  <a:lnTo>
                    <a:pt x="31" y="1827"/>
                  </a:lnTo>
                  <a:lnTo>
                    <a:pt x="50" y="1850"/>
                  </a:lnTo>
                  <a:lnTo>
                    <a:pt x="73" y="1869"/>
                  </a:lnTo>
                  <a:lnTo>
                    <a:pt x="100" y="1885"/>
                  </a:lnTo>
                  <a:lnTo>
                    <a:pt x="131" y="1896"/>
                  </a:lnTo>
                  <a:lnTo>
                    <a:pt x="166" y="1900"/>
                  </a:lnTo>
                  <a:lnTo>
                    <a:pt x="821" y="1900"/>
                  </a:lnTo>
                  <a:lnTo>
                    <a:pt x="856" y="1896"/>
                  </a:lnTo>
                  <a:lnTo>
                    <a:pt x="887" y="1885"/>
                  </a:lnTo>
                  <a:lnTo>
                    <a:pt x="913" y="1869"/>
                  </a:lnTo>
                  <a:lnTo>
                    <a:pt x="937" y="1850"/>
                  </a:lnTo>
                  <a:lnTo>
                    <a:pt x="956" y="1827"/>
                  </a:lnTo>
                  <a:lnTo>
                    <a:pt x="971" y="1800"/>
                  </a:lnTo>
                  <a:lnTo>
                    <a:pt x="983" y="1769"/>
                  </a:lnTo>
                  <a:lnTo>
                    <a:pt x="983" y="1735"/>
                  </a:lnTo>
                  <a:lnTo>
                    <a:pt x="983" y="161"/>
                  </a:lnTo>
                  <a:lnTo>
                    <a:pt x="983" y="127"/>
                  </a:lnTo>
                  <a:lnTo>
                    <a:pt x="971" y="96"/>
                  </a:lnTo>
                  <a:lnTo>
                    <a:pt x="956" y="69"/>
                  </a:lnTo>
                  <a:lnTo>
                    <a:pt x="937" y="46"/>
                  </a:lnTo>
                  <a:lnTo>
                    <a:pt x="913" y="27"/>
                  </a:lnTo>
                  <a:lnTo>
                    <a:pt x="887" y="11"/>
                  </a:lnTo>
                  <a:lnTo>
                    <a:pt x="856" y="4"/>
                  </a:lnTo>
                  <a:lnTo>
                    <a:pt x="821" y="0"/>
                  </a:lnTo>
                  <a:lnTo>
                    <a:pt x="821" y="0"/>
                  </a:lnTo>
                  <a:close/>
                  <a:moveTo>
                    <a:pt x="921" y="1735"/>
                  </a:moveTo>
                  <a:lnTo>
                    <a:pt x="921" y="1758"/>
                  </a:lnTo>
                  <a:lnTo>
                    <a:pt x="913" y="1777"/>
                  </a:lnTo>
                  <a:lnTo>
                    <a:pt x="894" y="1808"/>
                  </a:lnTo>
                  <a:lnTo>
                    <a:pt x="863" y="1827"/>
                  </a:lnTo>
                  <a:lnTo>
                    <a:pt x="844" y="1835"/>
                  </a:lnTo>
                  <a:lnTo>
                    <a:pt x="821" y="1838"/>
                  </a:lnTo>
                  <a:lnTo>
                    <a:pt x="166" y="1838"/>
                  </a:lnTo>
                  <a:lnTo>
                    <a:pt x="143" y="1835"/>
                  </a:lnTo>
                  <a:lnTo>
                    <a:pt x="127" y="1827"/>
                  </a:lnTo>
                  <a:lnTo>
                    <a:pt x="93" y="1808"/>
                  </a:lnTo>
                  <a:lnTo>
                    <a:pt x="73" y="1777"/>
                  </a:lnTo>
                  <a:lnTo>
                    <a:pt x="66" y="1758"/>
                  </a:lnTo>
                  <a:lnTo>
                    <a:pt x="66" y="1735"/>
                  </a:lnTo>
                  <a:lnTo>
                    <a:pt x="66" y="1635"/>
                  </a:lnTo>
                  <a:lnTo>
                    <a:pt x="921" y="1635"/>
                  </a:lnTo>
                  <a:lnTo>
                    <a:pt x="921" y="1735"/>
                  </a:lnTo>
                  <a:close/>
                  <a:moveTo>
                    <a:pt x="921" y="1573"/>
                  </a:moveTo>
                  <a:lnTo>
                    <a:pt x="66" y="1573"/>
                  </a:lnTo>
                  <a:lnTo>
                    <a:pt x="66" y="323"/>
                  </a:lnTo>
                  <a:lnTo>
                    <a:pt x="921" y="323"/>
                  </a:lnTo>
                  <a:lnTo>
                    <a:pt x="921" y="1573"/>
                  </a:lnTo>
                  <a:close/>
                  <a:moveTo>
                    <a:pt x="921" y="261"/>
                  </a:moveTo>
                  <a:lnTo>
                    <a:pt x="66" y="261"/>
                  </a:lnTo>
                  <a:lnTo>
                    <a:pt x="66" y="161"/>
                  </a:lnTo>
                  <a:lnTo>
                    <a:pt x="66" y="142"/>
                  </a:lnTo>
                  <a:lnTo>
                    <a:pt x="73" y="123"/>
                  </a:lnTo>
                  <a:lnTo>
                    <a:pt x="93" y="88"/>
                  </a:lnTo>
                  <a:lnTo>
                    <a:pt x="127" y="69"/>
                  </a:lnTo>
                  <a:lnTo>
                    <a:pt x="143" y="61"/>
                  </a:lnTo>
                  <a:lnTo>
                    <a:pt x="166" y="61"/>
                  </a:lnTo>
                  <a:lnTo>
                    <a:pt x="821" y="61"/>
                  </a:lnTo>
                  <a:lnTo>
                    <a:pt x="844" y="61"/>
                  </a:lnTo>
                  <a:lnTo>
                    <a:pt x="863" y="69"/>
                  </a:lnTo>
                  <a:lnTo>
                    <a:pt x="894" y="88"/>
                  </a:lnTo>
                  <a:lnTo>
                    <a:pt x="913" y="123"/>
                  </a:lnTo>
                  <a:lnTo>
                    <a:pt x="921" y="142"/>
                  </a:lnTo>
                  <a:lnTo>
                    <a:pt x="921" y="161"/>
                  </a:lnTo>
                  <a:lnTo>
                    <a:pt x="921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4238625" y="4048125"/>
              <a:ext cx="415925" cy="98425"/>
            </a:xfrm>
            <a:custGeom>
              <a:avLst/>
              <a:gdLst>
                <a:gd name="T0" fmla="*/ 232 w 262"/>
                <a:gd name="T1" fmla="*/ 0 h 62"/>
                <a:gd name="T2" fmla="*/ 31 w 262"/>
                <a:gd name="T3" fmla="*/ 0 h 62"/>
                <a:gd name="T4" fmla="*/ 20 w 262"/>
                <a:gd name="T5" fmla="*/ 0 h 62"/>
                <a:gd name="T6" fmla="*/ 12 w 262"/>
                <a:gd name="T7" fmla="*/ 8 h 62"/>
                <a:gd name="T8" fmla="*/ 4 w 262"/>
                <a:gd name="T9" fmla="*/ 20 h 62"/>
                <a:gd name="T10" fmla="*/ 0 w 262"/>
                <a:gd name="T11" fmla="*/ 31 h 62"/>
                <a:gd name="T12" fmla="*/ 4 w 262"/>
                <a:gd name="T13" fmla="*/ 43 h 62"/>
                <a:gd name="T14" fmla="*/ 12 w 262"/>
                <a:gd name="T15" fmla="*/ 50 h 62"/>
                <a:gd name="T16" fmla="*/ 20 w 262"/>
                <a:gd name="T17" fmla="*/ 58 h 62"/>
                <a:gd name="T18" fmla="*/ 31 w 262"/>
                <a:gd name="T19" fmla="*/ 62 h 62"/>
                <a:gd name="T20" fmla="*/ 232 w 262"/>
                <a:gd name="T21" fmla="*/ 62 h 62"/>
                <a:gd name="T22" fmla="*/ 243 w 262"/>
                <a:gd name="T23" fmla="*/ 58 h 62"/>
                <a:gd name="T24" fmla="*/ 251 w 262"/>
                <a:gd name="T25" fmla="*/ 50 h 62"/>
                <a:gd name="T26" fmla="*/ 259 w 262"/>
                <a:gd name="T27" fmla="*/ 43 h 62"/>
                <a:gd name="T28" fmla="*/ 262 w 262"/>
                <a:gd name="T29" fmla="*/ 31 h 62"/>
                <a:gd name="T30" fmla="*/ 259 w 262"/>
                <a:gd name="T31" fmla="*/ 20 h 62"/>
                <a:gd name="T32" fmla="*/ 251 w 262"/>
                <a:gd name="T33" fmla="*/ 8 h 62"/>
                <a:gd name="T34" fmla="*/ 243 w 262"/>
                <a:gd name="T35" fmla="*/ 0 h 62"/>
                <a:gd name="T36" fmla="*/ 232 w 262"/>
                <a:gd name="T37" fmla="*/ 0 h 62"/>
                <a:gd name="T38" fmla="*/ 232 w 262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62">
                  <a:moveTo>
                    <a:pt x="232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0"/>
                  </a:lnTo>
                  <a:lnTo>
                    <a:pt x="20" y="58"/>
                  </a:lnTo>
                  <a:lnTo>
                    <a:pt x="31" y="62"/>
                  </a:lnTo>
                  <a:lnTo>
                    <a:pt x="232" y="62"/>
                  </a:lnTo>
                  <a:lnTo>
                    <a:pt x="243" y="58"/>
                  </a:lnTo>
                  <a:lnTo>
                    <a:pt x="251" y="50"/>
                  </a:lnTo>
                  <a:lnTo>
                    <a:pt x="259" y="43"/>
                  </a:lnTo>
                  <a:lnTo>
                    <a:pt x="262" y="31"/>
                  </a:lnTo>
                  <a:lnTo>
                    <a:pt x="259" y="20"/>
                  </a:lnTo>
                  <a:lnTo>
                    <a:pt x="251" y="8"/>
                  </a:lnTo>
                  <a:lnTo>
                    <a:pt x="243" y="0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4356100" y="6503988"/>
              <a:ext cx="182563" cy="188913"/>
            </a:xfrm>
            <a:custGeom>
              <a:avLst/>
              <a:gdLst>
                <a:gd name="T0" fmla="*/ 57 w 115"/>
                <a:gd name="T1" fmla="*/ 119 h 119"/>
                <a:gd name="T2" fmla="*/ 81 w 115"/>
                <a:gd name="T3" fmla="*/ 115 h 119"/>
                <a:gd name="T4" fmla="*/ 100 w 115"/>
                <a:gd name="T5" fmla="*/ 100 h 119"/>
                <a:gd name="T6" fmla="*/ 111 w 115"/>
                <a:gd name="T7" fmla="*/ 81 h 119"/>
                <a:gd name="T8" fmla="*/ 115 w 115"/>
                <a:gd name="T9" fmla="*/ 58 h 119"/>
                <a:gd name="T10" fmla="*/ 111 w 115"/>
                <a:gd name="T11" fmla="*/ 35 h 119"/>
                <a:gd name="T12" fmla="*/ 100 w 115"/>
                <a:gd name="T13" fmla="*/ 19 h 119"/>
                <a:gd name="T14" fmla="*/ 81 w 115"/>
                <a:gd name="T15" fmla="*/ 4 h 119"/>
                <a:gd name="T16" fmla="*/ 57 w 115"/>
                <a:gd name="T17" fmla="*/ 0 h 119"/>
                <a:gd name="T18" fmla="*/ 34 w 115"/>
                <a:gd name="T19" fmla="*/ 4 h 119"/>
                <a:gd name="T20" fmla="*/ 15 w 115"/>
                <a:gd name="T21" fmla="*/ 19 h 119"/>
                <a:gd name="T22" fmla="*/ 3 w 115"/>
                <a:gd name="T23" fmla="*/ 35 h 119"/>
                <a:gd name="T24" fmla="*/ 0 w 115"/>
                <a:gd name="T25" fmla="*/ 58 h 119"/>
                <a:gd name="T26" fmla="*/ 3 w 115"/>
                <a:gd name="T27" fmla="*/ 81 h 119"/>
                <a:gd name="T28" fmla="*/ 15 w 115"/>
                <a:gd name="T29" fmla="*/ 100 h 119"/>
                <a:gd name="T30" fmla="*/ 34 w 115"/>
                <a:gd name="T31" fmla="*/ 115 h 119"/>
                <a:gd name="T32" fmla="*/ 57 w 115"/>
                <a:gd name="T3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19">
                  <a:moveTo>
                    <a:pt x="57" y="119"/>
                  </a:moveTo>
                  <a:lnTo>
                    <a:pt x="81" y="115"/>
                  </a:lnTo>
                  <a:lnTo>
                    <a:pt x="100" y="100"/>
                  </a:lnTo>
                  <a:lnTo>
                    <a:pt x="111" y="81"/>
                  </a:lnTo>
                  <a:lnTo>
                    <a:pt x="115" y="58"/>
                  </a:lnTo>
                  <a:lnTo>
                    <a:pt x="111" y="35"/>
                  </a:lnTo>
                  <a:lnTo>
                    <a:pt x="100" y="19"/>
                  </a:lnTo>
                  <a:lnTo>
                    <a:pt x="81" y="4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5" y="19"/>
                  </a:lnTo>
                  <a:lnTo>
                    <a:pt x="3" y="35"/>
                  </a:lnTo>
                  <a:lnTo>
                    <a:pt x="0" y="58"/>
                  </a:lnTo>
                  <a:lnTo>
                    <a:pt x="3" y="81"/>
                  </a:lnTo>
                  <a:lnTo>
                    <a:pt x="15" y="100"/>
                  </a:lnTo>
                  <a:lnTo>
                    <a:pt x="34" y="115"/>
                  </a:lnTo>
                  <a:lnTo>
                    <a:pt x="5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4086225" y="4725988"/>
              <a:ext cx="409575" cy="1295400"/>
            </a:xfrm>
            <a:custGeom>
              <a:avLst/>
              <a:gdLst>
                <a:gd name="T0" fmla="*/ 96 w 258"/>
                <a:gd name="T1" fmla="*/ 358 h 816"/>
                <a:gd name="T2" fmla="*/ 100 w 258"/>
                <a:gd name="T3" fmla="*/ 797 h 816"/>
                <a:gd name="T4" fmla="*/ 116 w 258"/>
                <a:gd name="T5" fmla="*/ 812 h 816"/>
                <a:gd name="T6" fmla="*/ 143 w 258"/>
                <a:gd name="T7" fmla="*/ 812 h 816"/>
                <a:gd name="T8" fmla="*/ 158 w 258"/>
                <a:gd name="T9" fmla="*/ 797 h 816"/>
                <a:gd name="T10" fmla="*/ 158 w 258"/>
                <a:gd name="T11" fmla="*/ 358 h 816"/>
                <a:gd name="T12" fmla="*/ 181 w 258"/>
                <a:gd name="T13" fmla="*/ 354 h 816"/>
                <a:gd name="T14" fmla="*/ 231 w 258"/>
                <a:gd name="T15" fmla="*/ 327 h 816"/>
                <a:gd name="T16" fmla="*/ 258 w 258"/>
                <a:gd name="T17" fmla="*/ 281 h 816"/>
                <a:gd name="T18" fmla="*/ 258 w 258"/>
                <a:gd name="T19" fmla="*/ 31 h 816"/>
                <a:gd name="T20" fmla="*/ 251 w 258"/>
                <a:gd name="T21" fmla="*/ 8 h 816"/>
                <a:gd name="T22" fmla="*/ 227 w 258"/>
                <a:gd name="T23" fmla="*/ 0 h 816"/>
                <a:gd name="T24" fmla="*/ 204 w 258"/>
                <a:gd name="T25" fmla="*/ 8 h 816"/>
                <a:gd name="T26" fmla="*/ 197 w 258"/>
                <a:gd name="T27" fmla="*/ 31 h 816"/>
                <a:gd name="T28" fmla="*/ 158 w 258"/>
                <a:gd name="T29" fmla="*/ 197 h 816"/>
                <a:gd name="T30" fmla="*/ 158 w 258"/>
                <a:gd name="T31" fmla="*/ 20 h 816"/>
                <a:gd name="T32" fmla="*/ 143 w 258"/>
                <a:gd name="T33" fmla="*/ 0 h 816"/>
                <a:gd name="T34" fmla="*/ 116 w 258"/>
                <a:gd name="T35" fmla="*/ 0 h 816"/>
                <a:gd name="T36" fmla="*/ 100 w 258"/>
                <a:gd name="T37" fmla="*/ 20 h 816"/>
                <a:gd name="T38" fmla="*/ 96 w 258"/>
                <a:gd name="T39" fmla="*/ 197 h 816"/>
                <a:gd name="T40" fmla="*/ 62 w 258"/>
                <a:gd name="T41" fmla="*/ 31 h 816"/>
                <a:gd name="T42" fmla="*/ 50 w 258"/>
                <a:gd name="T43" fmla="*/ 8 h 816"/>
                <a:gd name="T44" fmla="*/ 31 w 258"/>
                <a:gd name="T45" fmla="*/ 0 h 816"/>
                <a:gd name="T46" fmla="*/ 8 w 258"/>
                <a:gd name="T47" fmla="*/ 8 h 816"/>
                <a:gd name="T48" fmla="*/ 0 w 258"/>
                <a:gd name="T49" fmla="*/ 31 h 816"/>
                <a:gd name="T50" fmla="*/ 0 w 258"/>
                <a:gd name="T51" fmla="*/ 281 h 816"/>
                <a:gd name="T52" fmla="*/ 27 w 258"/>
                <a:gd name="T53" fmla="*/ 327 h 816"/>
                <a:gd name="T54" fmla="*/ 77 w 258"/>
                <a:gd name="T55" fmla="*/ 354 h 816"/>
                <a:gd name="T56" fmla="*/ 96 w 258"/>
                <a:gd name="T57" fmla="*/ 358 h 816"/>
                <a:gd name="T58" fmla="*/ 197 w 258"/>
                <a:gd name="T59" fmla="*/ 258 h 816"/>
                <a:gd name="T60" fmla="*/ 193 w 258"/>
                <a:gd name="T61" fmla="*/ 274 h 816"/>
                <a:gd name="T62" fmla="*/ 173 w 258"/>
                <a:gd name="T63" fmla="*/ 293 h 816"/>
                <a:gd name="T64" fmla="*/ 96 w 258"/>
                <a:gd name="T65" fmla="*/ 297 h 816"/>
                <a:gd name="T66" fmla="*/ 73 w 258"/>
                <a:gd name="T67" fmla="*/ 285 h 816"/>
                <a:gd name="T68" fmla="*/ 62 w 258"/>
                <a:gd name="T69" fmla="*/ 258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816">
                  <a:moveTo>
                    <a:pt x="96" y="358"/>
                  </a:moveTo>
                  <a:lnTo>
                    <a:pt x="96" y="358"/>
                  </a:lnTo>
                  <a:lnTo>
                    <a:pt x="96" y="785"/>
                  </a:lnTo>
                  <a:lnTo>
                    <a:pt x="100" y="797"/>
                  </a:lnTo>
                  <a:lnTo>
                    <a:pt x="108" y="808"/>
                  </a:lnTo>
                  <a:lnTo>
                    <a:pt x="116" y="812"/>
                  </a:lnTo>
                  <a:lnTo>
                    <a:pt x="127" y="816"/>
                  </a:lnTo>
                  <a:lnTo>
                    <a:pt x="143" y="812"/>
                  </a:lnTo>
                  <a:lnTo>
                    <a:pt x="150" y="808"/>
                  </a:lnTo>
                  <a:lnTo>
                    <a:pt x="158" y="797"/>
                  </a:lnTo>
                  <a:lnTo>
                    <a:pt x="158" y="785"/>
                  </a:lnTo>
                  <a:lnTo>
                    <a:pt x="158" y="358"/>
                  </a:lnTo>
                  <a:lnTo>
                    <a:pt x="162" y="358"/>
                  </a:lnTo>
                  <a:lnTo>
                    <a:pt x="181" y="354"/>
                  </a:lnTo>
                  <a:lnTo>
                    <a:pt x="200" y="351"/>
                  </a:lnTo>
                  <a:lnTo>
                    <a:pt x="231" y="327"/>
                  </a:lnTo>
                  <a:lnTo>
                    <a:pt x="251" y="297"/>
                  </a:lnTo>
                  <a:lnTo>
                    <a:pt x="258" y="281"/>
                  </a:lnTo>
                  <a:lnTo>
                    <a:pt x="258" y="258"/>
                  </a:lnTo>
                  <a:lnTo>
                    <a:pt x="258" y="31"/>
                  </a:lnTo>
                  <a:lnTo>
                    <a:pt x="254" y="20"/>
                  </a:lnTo>
                  <a:lnTo>
                    <a:pt x="251" y="8"/>
                  </a:lnTo>
                  <a:lnTo>
                    <a:pt x="239" y="0"/>
                  </a:lnTo>
                  <a:lnTo>
                    <a:pt x="227" y="0"/>
                  </a:lnTo>
                  <a:lnTo>
                    <a:pt x="216" y="0"/>
                  </a:lnTo>
                  <a:lnTo>
                    <a:pt x="204" y="8"/>
                  </a:lnTo>
                  <a:lnTo>
                    <a:pt x="200" y="20"/>
                  </a:lnTo>
                  <a:lnTo>
                    <a:pt x="197" y="31"/>
                  </a:lnTo>
                  <a:lnTo>
                    <a:pt x="197" y="197"/>
                  </a:lnTo>
                  <a:lnTo>
                    <a:pt x="158" y="197"/>
                  </a:lnTo>
                  <a:lnTo>
                    <a:pt x="158" y="31"/>
                  </a:lnTo>
                  <a:lnTo>
                    <a:pt x="158" y="20"/>
                  </a:lnTo>
                  <a:lnTo>
                    <a:pt x="150" y="8"/>
                  </a:lnTo>
                  <a:lnTo>
                    <a:pt x="143" y="0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108" y="8"/>
                  </a:lnTo>
                  <a:lnTo>
                    <a:pt x="100" y="20"/>
                  </a:lnTo>
                  <a:lnTo>
                    <a:pt x="96" y="31"/>
                  </a:lnTo>
                  <a:lnTo>
                    <a:pt x="96" y="197"/>
                  </a:lnTo>
                  <a:lnTo>
                    <a:pt x="62" y="197"/>
                  </a:lnTo>
                  <a:lnTo>
                    <a:pt x="62" y="31"/>
                  </a:lnTo>
                  <a:lnTo>
                    <a:pt x="58" y="20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258"/>
                  </a:lnTo>
                  <a:lnTo>
                    <a:pt x="0" y="281"/>
                  </a:lnTo>
                  <a:lnTo>
                    <a:pt x="8" y="297"/>
                  </a:lnTo>
                  <a:lnTo>
                    <a:pt x="27" y="327"/>
                  </a:lnTo>
                  <a:lnTo>
                    <a:pt x="58" y="351"/>
                  </a:lnTo>
                  <a:lnTo>
                    <a:pt x="77" y="354"/>
                  </a:lnTo>
                  <a:lnTo>
                    <a:pt x="96" y="358"/>
                  </a:lnTo>
                  <a:lnTo>
                    <a:pt x="96" y="358"/>
                  </a:lnTo>
                  <a:close/>
                  <a:moveTo>
                    <a:pt x="62" y="258"/>
                  </a:moveTo>
                  <a:lnTo>
                    <a:pt x="197" y="258"/>
                  </a:lnTo>
                  <a:lnTo>
                    <a:pt x="197" y="258"/>
                  </a:lnTo>
                  <a:lnTo>
                    <a:pt x="193" y="274"/>
                  </a:lnTo>
                  <a:lnTo>
                    <a:pt x="185" y="285"/>
                  </a:lnTo>
                  <a:lnTo>
                    <a:pt x="173" y="293"/>
                  </a:lnTo>
                  <a:lnTo>
                    <a:pt x="162" y="297"/>
                  </a:lnTo>
                  <a:lnTo>
                    <a:pt x="96" y="297"/>
                  </a:lnTo>
                  <a:lnTo>
                    <a:pt x="81" y="293"/>
                  </a:lnTo>
                  <a:lnTo>
                    <a:pt x="73" y="285"/>
                  </a:lnTo>
                  <a:lnTo>
                    <a:pt x="66" y="274"/>
                  </a:lnTo>
                  <a:lnTo>
                    <a:pt x="62" y="258"/>
                  </a:lnTo>
                  <a:lnTo>
                    <a:pt x="62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23" name="Freeform 43"/>
            <p:cNvSpPr>
              <a:spLocks noEditPoints="1"/>
            </p:cNvSpPr>
            <p:nvPr/>
          </p:nvSpPr>
          <p:spPr bwMode="auto">
            <a:xfrm>
              <a:off x="4606925" y="4725988"/>
              <a:ext cx="298450" cy="1295400"/>
            </a:xfrm>
            <a:custGeom>
              <a:avLst/>
              <a:gdLst>
                <a:gd name="T0" fmla="*/ 30 w 188"/>
                <a:gd name="T1" fmla="*/ 816 h 816"/>
                <a:gd name="T2" fmla="*/ 42 w 188"/>
                <a:gd name="T3" fmla="*/ 812 h 816"/>
                <a:gd name="T4" fmla="*/ 54 w 188"/>
                <a:gd name="T5" fmla="*/ 808 h 816"/>
                <a:gd name="T6" fmla="*/ 61 w 188"/>
                <a:gd name="T7" fmla="*/ 797 h 816"/>
                <a:gd name="T8" fmla="*/ 61 w 188"/>
                <a:gd name="T9" fmla="*/ 785 h 816"/>
                <a:gd name="T10" fmla="*/ 61 w 188"/>
                <a:gd name="T11" fmla="*/ 585 h 816"/>
                <a:gd name="T12" fmla="*/ 127 w 188"/>
                <a:gd name="T13" fmla="*/ 585 h 816"/>
                <a:gd name="T14" fmla="*/ 150 w 188"/>
                <a:gd name="T15" fmla="*/ 581 h 816"/>
                <a:gd name="T16" fmla="*/ 173 w 188"/>
                <a:gd name="T17" fmla="*/ 566 h 816"/>
                <a:gd name="T18" fmla="*/ 185 w 188"/>
                <a:gd name="T19" fmla="*/ 543 h 816"/>
                <a:gd name="T20" fmla="*/ 188 w 188"/>
                <a:gd name="T21" fmla="*/ 516 h 816"/>
                <a:gd name="T22" fmla="*/ 131 w 188"/>
                <a:gd name="T23" fmla="*/ 58 h 816"/>
                <a:gd name="T24" fmla="*/ 123 w 188"/>
                <a:gd name="T25" fmla="*/ 35 h 816"/>
                <a:gd name="T26" fmla="*/ 111 w 188"/>
                <a:gd name="T27" fmla="*/ 16 h 816"/>
                <a:gd name="T28" fmla="*/ 88 w 188"/>
                <a:gd name="T29" fmla="*/ 4 h 816"/>
                <a:gd name="T30" fmla="*/ 65 w 188"/>
                <a:gd name="T31" fmla="*/ 0 h 816"/>
                <a:gd name="T32" fmla="*/ 42 w 188"/>
                <a:gd name="T33" fmla="*/ 4 h 816"/>
                <a:gd name="T34" fmla="*/ 19 w 188"/>
                <a:gd name="T35" fmla="*/ 20 h 816"/>
                <a:gd name="T36" fmla="*/ 3 w 188"/>
                <a:gd name="T37" fmla="*/ 39 h 816"/>
                <a:gd name="T38" fmla="*/ 0 w 188"/>
                <a:gd name="T39" fmla="*/ 66 h 816"/>
                <a:gd name="T40" fmla="*/ 0 w 188"/>
                <a:gd name="T41" fmla="*/ 785 h 816"/>
                <a:gd name="T42" fmla="*/ 3 w 188"/>
                <a:gd name="T43" fmla="*/ 797 h 816"/>
                <a:gd name="T44" fmla="*/ 7 w 188"/>
                <a:gd name="T45" fmla="*/ 808 h 816"/>
                <a:gd name="T46" fmla="*/ 19 w 188"/>
                <a:gd name="T47" fmla="*/ 812 h 816"/>
                <a:gd name="T48" fmla="*/ 30 w 188"/>
                <a:gd name="T49" fmla="*/ 816 h 816"/>
                <a:gd name="T50" fmla="*/ 30 w 188"/>
                <a:gd name="T51" fmla="*/ 816 h 816"/>
                <a:gd name="T52" fmla="*/ 61 w 188"/>
                <a:gd name="T53" fmla="*/ 66 h 816"/>
                <a:gd name="T54" fmla="*/ 65 w 188"/>
                <a:gd name="T55" fmla="*/ 62 h 816"/>
                <a:gd name="T56" fmla="*/ 69 w 188"/>
                <a:gd name="T57" fmla="*/ 66 h 816"/>
                <a:gd name="T58" fmla="*/ 127 w 188"/>
                <a:gd name="T59" fmla="*/ 524 h 816"/>
                <a:gd name="T60" fmla="*/ 127 w 188"/>
                <a:gd name="T61" fmla="*/ 524 h 816"/>
                <a:gd name="T62" fmla="*/ 127 w 188"/>
                <a:gd name="T63" fmla="*/ 524 h 816"/>
                <a:gd name="T64" fmla="*/ 61 w 188"/>
                <a:gd name="T65" fmla="*/ 524 h 816"/>
                <a:gd name="T66" fmla="*/ 61 w 188"/>
                <a:gd name="T67" fmla="*/ 6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8" h="816">
                  <a:moveTo>
                    <a:pt x="30" y="816"/>
                  </a:moveTo>
                  <a:lnTo>
                    <a:pt x="42" y="812"/>
                  </a:lnTo>
                  <a:lnTo>
                    <a:pt x="54" y="808"/>
                  </a:lnTo>
                  <a:lnTo>
                    <a:pt x="61" y="797"/>
                  </a:lnTo>
                  <a:lnTo>
                    <a:pt x="61" y="785"/>
                  </a:lnTo>
                  <a:lnTo>
                    <a:pt x="61" y="585"/>
                  </a:lnTo>
                  <a:lnTo>
                    <a:pt x="127" y="585"/>
                  </a:lnTo>
                  <a:lnTo>
                    <a:pt x="150" y="581"/>
                  </a:lnTo>
                  <a:lnTo>
                    <a:pt x="173" y="566"/>
                  </a:lnTo>
                  <a:lnTo>
                    <a:pt x="185" y="543"/>
                  </a:lnTo>
                  <a:lnTo>
                    <a:pt x="188" y="516"/>
                  </a:lnTo>
                  <a:lnTo>
                    <a:pt x="131" y="58"/>
                  </a:lnTo>
                  <a:lnTo>
                    <a:pt x="123" y="35"/>
                  </a:lnTo>
                  <a:lnTo>
                    <a:pt x="111" y="16"/>
                  </a:lnTo>
                  <a:lnTo>
                    <a:pt x="88" y="4"/>
                  </a:lnTo>
                  <a:lnTo>
                    <a:pt x="65" y="0"/>
                  </a:lnTo>
                  <a:lnTo>
                    <a:pt x="42" y="4"/>
                  </a:lnTo>
                  <a:lnTo>
                    <a:pt x="19" y="20"/>
                  </a:lnTo>
                  <a:lnTo>
                    <a:pt x="3" y="39"/>
                  </a:lnTo>
                  <a:lnTo>
                    <a:pt x="0" y="66"/>
                  </a:lnTo>
                  <a:lnTo>
                    <a:pt x="0" y="785"/>
                  </a:lnTo>
                  <a:lnTo>
                    <a:pt x="3" y="797"/>
                  </a:lnTo>
                  <a:lnTo>
                    <a:pt x="7" y="808"/>
                  </a:lnTo>
                  <a:lnTo>
                    <a:pt x="19" y="812"/>
                  </a:lnTo>
                  <a:lnTo>
                    <a:pt x="30" y="816"/>
                  </a:lnTo>
                  <a:lnTo>
                    <a:pt x="30" y="816"/>
                  </a:lnTo>
                  <a:close/>
                  <a:moveTo>
                    <a:pt x="61" y="66"/>
                  </a:moveTo>
                  <a:lnTo>
                    <a:pt x="65" y="62"/>
                  </a:lnTo>
                  <a:lnTo>
                    <a:pt x="69" y="66"/>
                  </a:lnTo>
                  <a:lnTo>
                    <a:pt x="127" y="524"/>
                  </a:lnTo>
                  <a:lnTo>
                    <a:pt x="127" y="524"/>
                  </a:lnTo>
                  <a:lnTo>
                    <a:pt x="127" y="524"/>
                  </a:lnTo>
                  <a:lnTo>
                    <a:pt x="61" y="524"/>
                  </a:lnTo>
                  <a:lnTo>
                    <a:pt x="6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58543" y="1623224"/>
            <a:ext cx="689685" cy="475245"/>
            <a:chOff x="3663950" y="4775200"/>
            <a:chExt cx="3022600" cy="2082800"/>
          </a:xfrm>
          <a:solidFill>
            <a:schemeClr val="tx1"/>
          </a:solidFill>
        </p:grpSpPr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3663950" y="4775200"/>
              <a:ext cx="3022600" cy="2082800"/>
            </a:xfrm>
            <a:custGeom>
              <a:avLst/>
              <a:gdLst>
                <a:gd name="T0" fmla="*/ 1738 w 1904"/>
                <a:gd name="T1" fmla="*/ 793 h 1312"/>
                <a:gd name="T2" fmla="*/ 1838 w 1904"/>
                <a:gd name="T3" fmla="*/ 770 h 1312"/>
                <a:gd name="T4" fmla="*/ 1430 w 1904"/>
                <a:gd name="T5" fmla="*/ 520 h 1312"/>
                <a:gd name="T6" fmla="*/ 1545 w 1904"/>
                <a:gd name="T7" fmla="*/ 362 h 1312"/>
                <a:gd name="T8" fmla="*/ 1395 w 1904"/>
                <a:gd name="T9" fmla="*/ 343 h 1312"/>
                <a:gd name="T10" fmla="*/ 1241 w 1904"/>
                <a:gd name="T11" fmla="*/ 266 h 1312"/>
                <a:gd name="T12" fmla="*/ 1164 w 1904"/>
                <a:gd name="T13" fmla="*/ 316 h 1312"/>
                <a:gd name="T14" fmla="*/ 1337 w 1904"/>
                <a:gd name="T15" fmla="*/ 512 h 1312"/>
                <a:gd name="T16" fmla="*/ 998 w 1904"/>
                <a:gd name="T17" fmla="*/ 920 h 1312"/>
                <a:gd name="T18" fmla="*/ 921 w 1904"/>
                <a:gd name="T19" fmla="*/ 685 h 1312"/>
                <a:gd name="T20" fmla="*/ 1018 w 1904"/>
                <a:gd name="T21" fmla="*/ 570 h 1312"/>
                <a:gd name="T22" fmla="*/ 640 w 1904"/>
                <a:gd name="T23" fmla="*/ 496 h 1312"/>
                <a:gd name="T24" fmla="*/ 528 w 1904"/>
                <a:gd name="T25" fmla="*/ 0 h 1312"/>
                <a:gd name="T26" fmla="*/ 8 w 1904"/>
                <a:gd name="T27" fmla="*/ 550 h 1312"/>
                <a:gd name="T28" fmla="*/ 158 w 1904"/>
                <a:gd name="T29" fmla="*/ 662 h 1312"/>
                <a:gd name="T30" fmla="*/ 247 w 1904"/>
                <a:gd name="T31" fmla="*/ 823 h 1312"/>
                <a:gd name="T32" fmla="*/ 254 w 1904"/>
                <a:gd name="T33" fmla="*/ 1008 h 1312"/>
                <a:gd name="T34" fmla="*/ 305 w 1904"/>
                <a:gd name="T35" fmla="*/ 1127 h 1312"/>
                <a:gd name="T36" fmla="*/ 528 w 1904"/>
                <a:gd name="T37" fmla="*/ 1312 h 1312"/>
                <a:gd name="T38" fmla="*/ 744 w 1904"/>
                <a:gd name="T39" fmla="*/ 1154 h 1312"/>
                <a:gd name="T40" fmla="*/ 1384 w 1904"/>
                <a:gd name="T41" fmla="*/ 1023 h 1312"/>
                <a:gd name="T42" fmla="*/ 1476 w 1904"/>
                <a:gd name="T43" fmla="*/ 973 h 1312"/>
                <a:gd name="T44" fmla="*/ 1549 w 1904"/>
                <a:gd name="T45" fmla="*/ 1270 h 1312"/>
                <a:gd name="T46" fmla="*/ 1838 w 1904"/>
                <a:gd name="T47" fmla="*/ 1243 h 1312"/>
                <a:gd name="T48" fmla="*/ 1865 w 1904"/>
                <a:gd name="T49" fmla="*/ 954 h 1312"/>
                <a:gd name="T50" fmla="*/ 659 w 1904"/>
                <a:gd name="T51" fmla="*/ 554 h 1312"/>
                <a:gd name="T52" fmla="*/ 944 w 1904"/>
                <a:gd name="T53" fmla="*/ 616 h 1312"/>
                <a:gd name="T54" fmla="*/ 624 w 1904"/>
                <a:gd name="T55" fmla="*/ 589 h 1312"/>
                <a:gd name="T56" fmla="*/ 66 w 1904"/>
                <a:gd name="T57" fmla="*/ 62 h 1312"/>
                <a:gd name="T58" fmla="*/ 66 w 1904"/>
                <a:gd name="T59" fmla="*/ 523 h 1312"/>
                <a:gd name="T60" fmla="*/ 201 w 1904"/>
                <a:gd name="T61" fmla="*/ 620 h 1312"/>
                <a:gd name="T62" fmla="*/ 212 w 1904"/>
                <a:gd name="T63" fmla="*/ 623 h 1312"/>
                <a:gd name="T64" fmla="*/ 281 w 1904"/>
                <a:gd name="T65" fmla="*/ 885 h 1312"/>
                <a:gd name="T66" fmla="*/ 594 w 1904"/>
                <a:gd name="T67" fmla="*/ 685 h 1312"/>
                <a:gd name="T68" fmla="*/ 782 w 1904"/>
                <a:gd name="T69" fmla="*/ 873 h 1312"/>
                <a:gd name="T70" fmla="*/ 563 w 1904"/>
                <a:gd name="T71" fmla="*/ 1081 h 1312"/>
                <a:gd name="T72" fmla="*/ 493 w 1904"/>
                <a:gd name="T73" fmla="*/ 1097 h 1312"/>
                <a:gd name="T74" fmla="*/ 551 w 1904"/>
                <a:gd name="T75" fmla="*/ 1058 h 1312"/>
                <a:gd name="T76" fmla="*/ 432 w 1904"/>
                <a:gd name="T77" fmla="*/ 1220 h 1312"/>
                <a:gd name="T78" fmla="*/ 374 w 1904"/>
                <a:gd name="T79" fmla="*/ 1016 h 1312"/>
                <a:gd name="T80" fmla="*/ 459 w 1904"/>
                <a:gd name="T81" fmla="*/ 1150 h 1312"/>
                <a:gd name="T82" fmla="*/ 617 w 1904"/>
                <a:gd name="T83" fmla="*/ 1120 h 1312"/>
                <a:gd name="T84" fmla="*/ 690 w 1904"/>
                <a:gd name="T85" fmla="*/ 1047 h 1312"/>
                <a:gd name="T86" fmla="*/ 590 w 1904"/>
                <a:gd name="T87" fmla="*/ 1235 h 1312"/>
                <a:gd name="T88" fmla="*/ 744 w 1904"/>
                <a:gd name="T89" fmla="*/ 1016 h 1312"/>
                <a:gd name="T90" fmla="*/ 848 w 1904"/>
                <a:gd name="T91" fmla="*/ 904 h 1312"/>
                <a:gd name="T92" fmla="*/ 856 w 1904"/>
                <a:gd name="T93" fmla="*/ 820 h 1312"/>
                <a:gd name="T94" fmla="*/ 987 w 1904"/>
                <a:gd name="T95" fmla="*/ 977 h 1312"/>
                <a:gd name="T96" fmla="*/ 1484 w 1904"/>
                <a:gd name="T97" fmla="*/ 393 h 1312"/>
                <a:gd name="T98" fmla="*/ 1414 w 1904"/>
                <a:gd name="T99" fmla="*/ 412 h 1312"/>
                <a:gd name="T100" fmla="*/ 1353 w 1904"/>
                <a:gd name="T101" fmla="*/ 581 h 1312"/>
                <a:gd name="T102" fmla="*/ 1345 w 1904"/>
                <a:gd name="T103" fmla="*/ 943 h 1312"/>
                <a:gd name="T104" fmla="*/ 1538 w 1904"/>
                <a:gd name="T105" fmla="*/ 1174 h 1312"/>
                <a:gd name="T106" fmla="*/ 1561 w 1904"/>
                <a:gd name="T107" fmla="*/ 966 h 1312"/>
                <a:gd name="T108" fmla="*/ 1769 w 1904"/>
                <a:gd name="T109" fmla="*/ 947 h 1312"/>
                <a:gd name="T110" fmla="*/ 1831 w 1904"/>
                <a:gd name="T111" fmla="*/ 1147 h 1312"/>
                <a:gd name="T112" fmla="*/ 1677 w 1904"/>
                <a:gd name="T113" fmla="*/ 125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4" h="1312">
                  <a:moveTo>
                    <a:pt x="1677" y="854"/>
                  </a:moveTo>
                  <a:lnTo>
                    <a:pt x="1638" y="858"/>
                  </a:lnTo>
                  <a:lnTo>
                    <a:pt x="1603" y="866"/>
                  </a:lnTo>
                  <a:lnTo>
                    <a:pt x="1572" y="804"/>
                  </a:lnTo>
                  <a:lnTo>
                    <a:pt x="1623" y="789"/>
                  </a:lnTo>
                  <a:lnTo>
                    <a:pt x="1677" y="785"/>
                  </a:lnTo>
                  <a:lnTo>
                    <a:pt x="1738" y="793"/>
                  </a:lnTo>
                  <a:lnTo>
                    <a:pt x="1796" y="808"/>
                  </a:lnTo>
                  <a:lnTo>
                    <a:pt x="1808" y="812"/>
                  </a:lnTo>
                  <a:lnTo>
                    <a:pt x="1819" y="812"/>
                  </a:lnTo>
                  <a:lnTo>
                    <a:pt x="1831" y="804"/>
                  </a:lnTo>
                  <a:lnTo>
                    <a:pt x="1838" y="793"/>
                  </a:lnTo>
                  <a:lnTo>
                    <a:pt x="1838" y="781"/>
                  </a:lnTo>
                  <a:lnTo>
                    <a:pt x="1838" y="770"/>
                  </a:lnTo>
                  <a:lnTo>
                    <a:pt x="1831" y="762"/>
                  </a:lnTo>
                  <a:lnTo>
                    <a:pt x="1823" y="754"/>
                  </a:lnTo>
                  <a:lnTo>
                    <a:pt x="1750" y="731"/>
                  </a:lnTo>
                  <a:lnTo>
                    <a:pt x="1677" y="723"/>
                  </a:lnTo>
                  <a:lnTo>
                    <a:pt x="1611" y="731"/>
                  </a:lnTo>
                  <a:lnTo>
                    <a:pt x="1545" y="750"/>
                  </a:lnTo>
                  <a:lnTo>
                    <a:pt x="1430" y="520"/>
                  </a:lnTo>
                  <a:lnTo>
                    <a:pt x="1445" y="523"/>
                  </a:lnTo>
                  <a:lnTo>
                    <a:pt x="1515" y="523"/>
                  </a:lnTo>
                  <a:lnTo>
                    <a:pt x="1526" y="520"/>
                  </a:lnTo>
                  <a:lnTo>
                    <a:pt x="1534" y="512"/>
                  </a:lnTo>
                  <a:lnTo>
                    <a:pt x="1542" y="504"/>
                  </a:lnTo>
                  <a:lnTo>
                    <a:pt x="1545" y="493"/>
                  </a:lnTo>
                  <a:lnTo>
                    <a:pt x="1545" y="362"/>
                  </a:lnTo>
                  <a:lnTo>
                    <a:pt x="1542" y="350"/>
                  </a:lnTo>
                  <a:lnTo>
                    <a:pt x="1534" y="339"/>
                  </a:lnTo>
                  <a:lnTo>
                    <a:pt x="1526" y="331"/>
                  </a:lnTo>
                  <a:lnTo>
                    <a:pt x="1515" y="331"/>
                  </a:lnTo>
                  <a:lnTo>
                    <a:pt x="1445" y="331"/>
                  </a:lnTo>
                  <a:lnTo>
                    <a:pt x="1418" y="335"/>
                  </a:lnTo>
                  <a:lnTo>
                    <a:pt x="1395" y="343"/>
                  </a:lnTo>
                  <a:lnTo>
                    <a:pt x="1376" y="362"/>
                  </a:lnTo>
                  <a:lnTo>
                    <a:pt x="1361" y="381"/>
                  </a:lnTo>
                  <a:lnTo>
                    <a:pt x="1330" y="316"/>
                  </a:lnTo>
                  <a:lnTo>
                    <a:pt x="1314" y="296"/>
                  </a:lnTo>
                  <a:lnTo>
                    <a:pt x="1291" y="277"/>
                  </a:lnTo>
                  <a:lnTo>
                    <a:pt x="1268" y="266"/>
                  </a:lnTo>
                  <a:lnTo>
                    <a:pt x="1241" y="266"/>
                  </a:lnTo>
                  <a:lnTo>
                    <a:pt x="1183" y="266"/>
                  </a:lnTo>
                  <a:lnTo>
                    <a:pt x="1172" y="266"/>
                  </a:lnTo>
                  <a:lnTo>
                    <a:pt x="1164" y="273"/>
                  </a:lnTo>
                  <a:lnTo>
                    <a:pt x="1156" y="281"/>
                  </a:lnTo>
                  <a:lnTo>
                    <a:pt x="1152" y="296"/>
                  </a:lnTo>
                  <a:lnTo>
                    <a:pt x="1156" y="308"/>
                  </a:lnTo>
                  <a:lnTo>
                    <a:pt x="1164" y="316"/>
                  </a:lnTo>
                  <a:lnTo>
                    <a:pt x="1172" y="323"/>
                  </a:lnTo>
                  <a:lnTo>
                    <a:pt x="1183" y="327"/>
                  </a:lnTo>
                  <a:lnTo>
                    <a:pt x="1241" y="327"/>
                  </a:lnTo>
                  <a:lnTo>
                    <a:pt x="1260" y="331"/>
                  </a:lnTo>
                  <a:lnTo>
                    <a:pt x="1272" y="346"/>
                  </a:lnTo>
                  <a:lnTo>
                    <a:pt x="1353" y="504"/>
                  </a:lnTo>
                  <a:lnTo>
                    <a:pt x="1337" y="512"/>
                  </a:lnTo>
                  <a:lnTo>
                    <a:pt x="1314" y="527"/>
                  </a:lnTo>
                  <a:lnTo>
                    <a:pt x="1299" y="546"/>
                  </a:lnTo>
                  <a:lnTo>
                    <a:pt x="1287" y="570"/>
                  </a:lnTo>
                  <a:lnTo>
                    <a:pt x="1283" y="596"/>
                  </a:lnTo>
                  <a:lnTo>
                    <a:pt x="1283" y="920"/>
                  </a:lnTo>
                  <a:lnTo>
                    <a:pt x="1021" y="920"/>
                  </a:lnTo>
                  <a:lnTo>
                    <a:pt x="998" y="920"/>
                  </a:lnTo>
                  <a:lnTo>
                    <a:pt x="979" y="912"/>
                  </a:lnTo>
                  <a:lnTo>
                    <a:pt x="948" y="893"/>
                  </a:lnTo>
                  <a:lnTo>
                    <a:pt x="925" y="858"/>
                  </a:lnTo>
                  <a:lnTo>
                    <a:pt x="921" y="839"/>
                  </a:lnTo>
                  <a:lnTo>
                    <a:pt x="917" y="820"/>
                  </a:lnTo>
                  <a:lnTo>
                    <a:pt x="917" y="685"/>
                  </a:lnTo>
                  <a:lnTo>
                    <a:pt x="921" y="685"/>
                  </a:lnTo>
                  <a:lnTo>
                    <a:pt x="940" y="685"/>
                  </a:lnTo>
                  <a:lnTo>
                    <a:pt x="960" y="677"/>
                  </a:lnTo>
                  <a:lnTo>
                    <a:pt x="991" y="658"/>
                  </a:lnTo>
                  <a:lnTo>
                    <a:pt x="1010" y="627"/>
                  </a:lnTo>
                  <a:lnTo>
                    <a:pt x="1018" y="608"/>
                  </a:lnTo>
                  <a:lnTo>
                    <a:pt x="1018" y="589"/>
                  </a:lnTo>
                  <a:lnTo>
                    <a:pt x="1018" y="570"/>
                  </a:lnTo>
                  <a:lnTo>
                    <a:pt x="1010" y="554"/>
                  </a:lnTo>
                  <a:lnTo>
                    <a:pt x="991" y="523"/>
                  </a:lnTo>
                  <a:lnTo>
                    <a:pt x="960" y="500"/>
                  </a:lnTo>
                  <a:lnTo>
                    <a:pt x="940" y="496"/>
                  </a:lnTo>
                  <a:lnTo>
                    <a:pt x="921" y="493"/>
                  </a:lnTo>
                  <a:lnTo>
                    <a:pt x="659" y="493"/>
                  </a:lnTo>
                  <a:lnTo>
                    <a:pt x="640" y="496"/>
                  </a:lnTo>
                  <a:lnTo>
                    <a:pt x="621" y="500"/>
                  </a:lnTo>
                  <a:lnTo>
                    <a:pt x="590" y="523"/>
                  </a:lnTo>
                  <a:lnTo>
                    <a:pt x="590" y="66"/>
                  </a:lnTo>
                  <a:lnTo>
                    <a:pt x="586" y="39"/>
                  </a:lnTo>
                  <a:lnTo>
                    <a:pt x="570" y="19"/>
                  </a:lnTo>
                  <a:lnTo>
                    <a:pt x="551" y="8"/>
                  </a:lnTo>
                  <a:lnTo>
                    <a:pt x="528" y="0"/>
                  </a:lnTo>
                  <a:lnTo>
                    <a:pt x="66" y="0"/>
                  </a:lnTo>
                  <a:lnTo>
                    <a:pt x="43" y="8"/>
                  </a:lnTo>
                  <a:lnTo>
                    <a:pt x="19" y="19"/>
                  </a:lnTo>
                  <a:lnTo>
                    <a:pt x="8" y="39"/>
                  </a:lnTo>
                  <a:lnTo>
                    <a:pt x="0" y="66"/>
                  </a:lnTo>
                  <a:lnTo>
                    <a:pt x="0" y="523"/>
                  </a:lnTo>
                  <a:lnTo>
                    <a:pt x="8" y="550"/>
                  </a:lnTo>
                  <a:lnTo>
                    <a:pt x="19" y="570"/>
                  </a:lnTo>
                  <a:lnTo>
                    <a:pt x="43" y="585"/>
                  </a:lnTo>
                  <a:lnTo>
                    <a:pt x="66" y="589"/>
                  </a:lnTo>
                  <a:lnTo>
                    <a:pt x="135" y="589"/>
                  </a:lnTo>
                  <a:lnTo>
                    <a:pt x="131" y="608"/>
                  </a:lnTo>
                  <a:lnTo>
                    <a:pt x="139" y="639"/>
                  </a:lnTo>
                  <a:lnTo>
                    <a:pt x="158" y="662"/>
                  </a:lnTo>
                  <a:lnTo>
                    <a:pt x="181" y="681"/>
                  </a:lnTo>
                  <a:lnTo>
                    <a:pt x="212" y="685"/>
                  </a:lnTo>
                  <a:lnTo>
                    <a:pt x="378" y="685"/>
                  </a:lnTo>
                  <a:lnTo>
                    <a:pt x="351" y="708"/>
                  </a:lnTo>
                  <a:lnTo>
                    <a:pt x="324" y="727"/>
                  </a:lnTo>
                  <a:lnTo>
                    <a:pt x="281" y="773"/>
                  </a:lnTo>
                  <a:lnTo>
                    <a:pt x="247" y="823"/>
                  </a:lnTo>
                  <a:lnTo>
                    <a:pt x="224" y="870"/>
                  </a:lnTo>
                  <a:lnTo>
                    <a:pt x="208" y="908"/>
                  </a:lnTo>
                  <a:lnTo>
                    <a:pt x="208" y="927"/>
                  </a:lnTo>
                  <a:lnTo>
                    <a:pt x="208" y="947"/>
                  </a:lnTo>
                  <a:lnTo>
                    <a:pt x="216" y="966"/>
                  </a:lnTo>
                  <a:lnTo>
                    <a:pt x="228" y="981"/>
                  </a:lnTo>
                  <a:lnTo>
                    <a:pt x="254" y="1008"/>
                  </a:lnTo>
                  <a:lnTo>
                    <a:pt x="274" y="1012"/>
                  </a:lnTo>
                  <a:lnTo>
                    <a:pt x="293" y="1016"/>
                  </a:lnTo>
                  <a:lnTo>
                    <a:pt x="293" y="1016"/>
                  </a:lnTo>
                  <a:lnTo>
                    <a:pt x="308" y="1016"/>
                  </a:lnTo>
                  <a:lnTo>
                    <a:pt x="301" y="1047"/>
                  </a:lnTo>
                  <a:lnTo>
                    <a:pt x="297" y="1081"/>
                  </a:lnTo>
                  <a:lnTo>
                    <a:pt x="305" y="1127"/>
                  </a:lnTo>
                  <a:lnTo>
                    <a:pt x="316" y="1170"/>
                  </a:lnTo>
                  <a:lnTo>
                    <a:pt x="335" y="1208"/>
                  </a:lnTo>
                  <a:lnTo>
                    <a:pt x="366" y="1243"/>
                  </a:lnTo>
                  <a:lnTo>
                    <a:pt x="397" y="1270"/>
                  </a:lnTo>
                  <a:lnTo>
                    <a:pt x="439" y="1293"/>
                  </a:lnTo>
                  <a:lnTo>
                    <a:pt x="482" y="1304"/>
                  </a:lnTo>
                  <a:lnTo>
                    <a:pt x="528" y="1312"/>
                  </a:lnTo>
                  <a:lnTo>
                    <a:pt x="567" y="1308"/>
                  </a:lnTo>
                  <a:lnTo>
                    <a:pt x="609" y="1297"/>
                  </a:lnTo>
                  <a:lnTo>
                    <a:pt x="644" y="1277"/>
                  </a:lnTo>
                  <a:lnTo>
                    <a:pt x="678" y="1254"/>
                  </a:lnTo>
                  <a:lnTo>
                    <a:pt x="705" y="1224"/>
                  </a:lnTo>
                  <a:lnTo>
                    <a:pt x="728" y="1193"/>
                  </a:lnTo>
                  <a:lnTo>
                    <a:pt x="744" y="1154"/>
                  </a:lnTo>
                  <a:lnTo>
                    <a:pt x="752" y="1112"/>
                  </a:lnTo>
                  <a:lnTo>
                    <a:pt x="1349" y="1112"/>
                  </a:lnTo>
                  <a:lnTo>
                    <a:pt x="1361" y="1112"/>
                  </a:lnTo>
                  <a:lnTo>
                    <a:pt x="1372" y="1104"/>
                  </a:lnTo>
                  <a:lnTo>
                    <a:pt x="1376" y="1093"/>
                  </a:lnTo>
                  <a:lnTo>
                    <a:pt x="1380" y="1081"/>
                  </a:lnTo>
                  <a:lnTo>
                    <a:pt x="1384" y="1023"/>
                  </a:lnTo>
                  <a:lnTo>
                    <a:pt x="1403" y="966"/>
                  </a:lnTo>
                  <a:lnTo>
                    <a:pt x="1434" y="912"/>
                  </a:lnTo>
                  <a:lnTo>
                    <a:pt x="1472" y="870"/>
                  </a:lnTo>
                  <a:lnTo>
                    <a:pt x="1519" y="831"/>
                  </a:lnTo>
                  <a:lnTo>
                    <a:pt x="1549" y="893"/>
                  </a:lnTo>
                  <a:lnTo>
                    <a:pt x="1507" y="931"/>
                  </a:lnTo>
                  <a:lnTo>
                    <a:pt x="1476" y="973"/>
                  </a:lnTo>
                  <a:lnTo>
                    <a:pt x="1457" y="1027"/>
                  </a:lnTo>
                  <a:lnTo>
                    <a:pt x="1449" y="1081"/>
                  </a:lnTo>
                  <a:lnTo>
                    <a:pt x="1453" y="1127"/>
                  </a:lnTo>
                  <a:lnTo>
                    <a:pt x="1468" y="1170"/>
                  </a:lnTo>
                  <a:lnTo>
                    <a:pt x="1488" y="1208"/>
                  </a:lnTo>
                  <a:lnTo>
                    <a:pt x="1515" y="1243"/>
                  </a:lnTo>
                  <a:lnTo>
                    <a:pt x="1549" y="1270"/>
                  </a:lnTo>
                  <a:lnTo>
                    <a:pt x="1588" y="1293"/>
                  </a:lnTo>
                  <a:lnTo>
                    <a:pt x="1630" y="1304"/>
                  </a:lnTo>
                  <a:lnTo>
                    <a:pt x="1677" y="1312"/>
                  </a:lnTo>
                  <a:lnTo>
                    <a:pt x="1723" y="1304"/>
                  </a:lnTo>
                  <a:lnTo>
                    <a:pt x="1765" y="1293"/>
                  </a:lnTo>
                  <a:lnTo>
                    <a:pt x="1804" y="1270"/>
                  </a:lnTo>
                  <a:lnTo>
                    <a:pt x="1838" y="1243"/>
                  </a:lnTo>
                  <a:lnTo>
                    <a:pt x="1865" y="1208"/>
                  </a:lnTo>
                  <a:lnTo>
                    <a:pt x="1888" y="1170"/>
                  </a:lnTo>
                  <a:lnTo>
                    <a:pt x="1900" y="1127"/>
                  </a:lnTo>
                  <a:lnTo>
                    <a:pt x="1904" y="1081"/>
                  </a:lnTo>
                  <a:lnTo>
                    <a:pt x="1900" y="1035"/>
                  </a:lnTo>
                  <a:lnTo>
                    <a:pt x="1888" y="993"/>
                  </a:lnTo>
                  <a:lnTo>
                    <a:pt x="1865" y="954"/>
                  </a:lnTo>
                  <a:lnTo>
                    <a:pt x="1838" y="923"/>
                  </a:lnTo>
                  <a:lnTo>
                    <a:pt x="1804" y="893"/>
                  </a:lnTo>
                  <a:lnTo>
                    <a:pt x="1765" y="873"/>
                  </a:lnTo>
                  <a:lnTo>
                    <a:pt x="1723" y="858"/>
                  </a:lnTo>
                  <a:lnTo>
                    <a:pt x="1677" y="854"/>
                  </a:lnTo>
                  <a:lnTo>
                    <a:pt x="1677" y="854"/>
                  </a:lnTo>
                  <a:close/>
                  <a:moveTo>
                    <a:pt x="659" y="554"/>
                  </a:moveTo>
                  <a:lnTo>
                    <a:pt x="921" y="554"/>
                  </a:lnTo>
                  <a:lnTo>
                    <a:pt x="933" y="558"/>
                  </a:lnTo>
                  <a:lnTo>
                    <a:pt x="944" y="566"/>
                  </a:lnTo>
                  <a:lnTo>
                    <a:pt x="952" y="577"/>
                  </a:lnTo>
                  <a:lnTo>
                    <a:pt x="956" y="589"/>
                  </a:lnTo>
                  <a:lnTo>
                    <a:pt x="952" y="604"/>
                  </a:lnTo>
                  <a:lnTo>
                    <a:pt x="944" y="616"/>
                  </a:lnTo>
                  <a:lnTo>
                    <a:pt x="933" y="623"/>
                  </a:lnTo>
                  <a:lnTo>
                    <a:pt x="921" y="623"/>
                  </a:lnTo>
                  <a:lnTo>
                    <a:pt x="659" y="623"/>
                  </a:lnTo>
                  <a:lnTo>
                    <a:pt x="644" y="623"/>
                  </a:lnTo>
                  <a:lnTo>
                    <a:pt x="632" y="616"/>
                  </a:lnTo>
                  <a:lnTo>
                    <a:pt x="624" y="604"/>
                  </a:lnTo>
                  <a:lnTo>
                    <a:pt x="624" y="589"/>
                  </a:lnTo>
                  <a:lnTo>
                    <a:pt x="624" y="577"/>
                  </a:lnTo>
                  <a:lnTo>
                    <a:pt x="632" y="566"/>
                  </a:lnTo>
                  <a:lnTo>
                    <a:pt x="644" y="558"/>
                  </a:lnTo>
                  <a:lnTo>
                    <a:pt x="659" y="554"/>
                  </a:lnTo>
                  <a:lnTo>
                    <a:pt x="659" y="554"/>
                  </a:lnTo>
                  <a:close/>
                  <a:moveTo>
                    <a:pt x="66" y="66"/>
                  </a:moveTo>
                  <a:lnTo>
                    <a:pt x="66" y="62"/>
                  </a:lnTo>
                  <a:lnTo>
                    <a:pt x="528" y="62"/>
                  </a:lnTo>
                  <a:lnTo>
                    <a:pt x="528" y="66"/>
                  </a:lnTo>
                  <a:lnTo>
                    <a:pt x="528" y="131"/>
                  </a:lnTo>
                  <a:lnTo>
                    <a:pt x="66" y="131"/>
                  </a:lnTo>
                  <a:lnTo>
                    <a:pt x="66" y="66"/>
                  </a:lnTo>
                  <a:close/>
                  <a:moveTo>
                    <a:pt x="66" y="527"/>
                  </a:moveTo>
                  <a:lnTo>
                    <a:pt x="66" y="523"/>
                  </a:lnTo>
                  <a:lnTo>
                    <a:pt x="66" y="193"/>
                  </a:lnTo>
                  <a:lnTo>
                    <a:pt x="528" y="193"/>
                  </a:lnTo>
                  <a:lnTo>
                    <a:pt x="528" y="523"/>
                  </a:lnTo>
                  <a:lnTo>
                    <a:pt x="528" y="527"/>
                  </a:lnTo>
                  <a:lnTo>
                    <a:pt x="66" y="527"/>
                  </a:lnTo>
                  <a:close/>
                  <a:moveTo>
                    <a:pt x="212" y="623"/>
                  </a:moveTo>
                  <a:lnTo>
                    <a:pt x="201" y="620"/>
                  </a:lnTo>
                  <a:lnTo>
                    <a:pt x="193" y="608"/>
                  </a:lnTo>
                  <a:lnTo>
                    <a:pt x="201" y="593"/>
                  </a:lnTo>
                  <a:lnTo>
                    <a:pt x="208" y="589"/>
                  </a:lnTo>
                  <a:lnTo>
                    <a:pt x="563" y="589"/>
                  </a:lnTo>
                  <a:lnTo>
                    <a:pt x="563" y="589"/>
                  </a:lnTo>
                  <a:lnTo>
                    <a:pt x="567" y="623"/>
                  </a:lnTo>
                  <a:lnTo>
                    <a:pt x="212" y="623"/>
                  </a:lnTo>
                  <a:close/>
                  <a:moveTo>
                    <a:pt x="293" y="954"/>
                  </a:moveTo>
                  <a:lnTo>
                    <a:pt x="293" y="954"/>
                  </a:lnTo>
                  <a:lnTo>
                    <a:pt x="281" y="950"/>
                  </a:lnTo>
                  <a:lnTo>
                    <a:pt x="274" y="943"/>
                  </a:lnTo>
                  <a:lnTo>
                    <a:pt x="270" y="935"/>
                  </a:lnTo>
                  <a:lnTo>
                    <a:pt x="270" y="923"/>
                  </a:lnTo>
                  <a:lnTo>
                    <a:pt x="281" y="885"/>
                  </a:lnTo>
                  <a:lnTo>
                    <a:pt x="305" y="847"/>
                  </a:lnTo>
                  <a:lnTo>
                    <a:pt x="335" y="808"/>
                  </a:lnTo>
                  <a:lnTo>
                    <a:pt x="370" y="770"/>
                  </a:lnTo>
                  <a:lnTo>
                    <a:pt x="416" y="735"/>
                  </a:lnTo>
                  <a:lnTo>
                    <a:pt x="466" y="712"/>
                  </a:lnTo>
                  <a:lnTo>
                    <a:pt x="528" y="693"/>
                  </a:lnTo>
                  <a:lnTo>
                    <a:pt x="594" y="685"/>
                  </a:lnTo>
                  <a:lnTo>
                    <a:pt x="640" y="693"/>
                  </a:lnTo>
                  <a:lnTo>
                    <a:pt x="682" y="708"/>
                  </a:lnTo>
                  <a:lnTo>
                    <a:pt x="717" y="735"/>
                  </a:lnTo>
                  <a:lnTo>
                    <a:pt x="740" y="766"/>
                  </a:lnTo>
                  <a:lnTo>
                    <a:pt x="763" y="800"/>
                  </a:lnTo>
                  <a:lnTo>
                    <a:pt x="775" y="835"/>
                  </a:lnTo>
                  <a:lnTo>
                    <a:pt x="782" y="873"/>
                  </a:lnTo>
                  <a:lnTo>
                    <a:pt x="786" y="904"/>
                  </a:lnTo>
                  <a:lnTo>
                    <a:pt x="782" y="923"/>
                  </a:lnTo>
                  <a:lnTo>
                    <a:pt x="775" y="939"/>
                  </a:lnTo>
                  <a:lnTo>
                    <a:pt x="763" y="947"/>
                  </a:lnTo>
                  <a:lnTo>
                    <a:pt x="748" y="954"/>
                  </a:lnTo>
                  <a:lnTo>
                    <a:pt x="293" y="954"/>
                  </a:lnTo>
                  <a:close/>
                  <a:moveTo>
                    <a:pt x="563" y="1081"/>
                  </a:moveTo>
                  <a:lnTo>
                    <a:pt x="559" y="1097"/>
                  </a:lnTo>
                  <a:lnTo>
                    <a:pt x="551" y="1108"/>
                  </a:lnTo>
                  <a:lnTo>
                    <a:pt x="540" y="1116"/>
                  </a:lnTo>
                  <a:lnTo>
                    <a:pt x="528" y="1116"/>
                  </a:lnTo>
                  <a:lnTo>
                    <a:pt x="513" y="1116"/>
                  </a:lnTo>
                  <a:lnTo>
                    <a:pt x="501" y="1108"/>
                  </a:lnTo>
                  <a:lnTo>
                    <a:pt x="493" y="1097"/>
                  </a:lnTo>
                  <a:lnTo>
                    <a:pt x="490" y="1081"/>
                  </a:lnTo>
                  <a:lnTo>
                    <a:pt x="493" y="1070"/>
                  </a:lnTo>
                  <a:lnTo>
                    <a:pt x="501" y="1058"/>
                  </a:lnTo>
                  <a:lnTo>
                    <a:pt x="513" y="1050"/>
                  </a:lnTo>
                  <a:lnTo>
                    <a:pt x="528" y="1047"/>
                  </a:lnTo>
                  <a:lnTo>
                    <a:pt x="540" y="1050"/>
                  </a:lnTo>
                  <a:lnTo>
                    <a:pt x="551" y="1058"/>
                  </a:lnTo>
                  <a:lnTo>
                    <a:pt x="559" y="1070"/>
                  </a:lnTo>
                  <a:lnTo>
                    <a:pt x="563" y="1081"/>
                  </a:lnTo>
                  <a:lnTo>
                    <a:pt x="563" y="1081"/>
                  </a:lnTo>
                  <a:close/>
                  <a:moveTo>
                    <a:pt x="528" y="1250"/>
                  </a:moveTo>
                  <a:lnTo>
                    <a:pt x="493" y="1247"/>
                  </a:lnTo>
                  <a:lnTo>
                    <a:pt x="463" y="1235"/>
                  </a:lnTo>
                  <a:lnTo>
                    <a:pt x="432" y="1220"/>
                  </a:lnTo>
                  <a:lnTo>
                    <a:pt x="409" y="1200"/>
                  </a:lnTo>
                  <a:lnTo>
                    <a:pt x="389" y="1174"/>
                  </a:lnTo>
                  <a:lnTo>
                    <a:pt x="374" y="1147"/>
                  </a:lnTo>
                  <a:lnTo>
                    <a:pt x="362" y="1116"/>
                  </a:lnTo>
                  <a:lnTo>
                    <a:pt x="359" y="1081"/>
                  </a:lnTo>
                  <a:lnTo>
                    <a:pt x="362" y="1047"/>
                  </a:lnTo>
                  <a:lnTo>
                    <a:pt x="374" y="1016"/>
                  </a:lnTo>
                  <a:lnTo>
                    <a:pt x="459" y="1016"/>
                  </a:lnTo>
                  <a:lnTo>
                    <a:pt x="436" y="1047"/>
                  </a:lnTo>
                  <a:lnTo>
                    <a:pt x="432" y="1062"/>
                  </a:lnTo>
                  <a:lnTo>
                    <a:pt x="428" y="1081"/>
                  </a:lnTo>
                  <a:lnTo>
                    <a:pt x="432" y="1100"/>
                  </a:lnTo>
                  <a:lnTo>
                    <a:pt x="436" y="1120"/>
                  </a:lnTo>
                  <a:lnTo>
                    <a:pt x="459" y="1150"/>
                  </a:lnTo>
                  <a:lnTo>
                    <a:pt x="490" y="1170"/>
                  </a:lnTo>
                  <a:lnTo>
                    <a:pt x="505" y="1177"/>
                  </a:lnTo>
                  <a:lnTo>
                    <a:pt x="528" y="1177"/>
                  </a:lnTo>
                  <a:lnTo>
                    <a:pt x="547" y="1177"/>
                  </a:lnTo>
                  <a:lnTo>
                    <a:pt x="563" y="1170"/>
                  </a:lnTo>
                  <a:lnTo>
                    <a:pt x="594" y="1150"/>
                  </a:lnTo>
                  <a:lnTo>
                    <a:pt x="617" y="1120"/>
                  </a:lnTo>
                  <a:lnTo>
                    <a:pt x="621" y="1100"/>
                  </a:lnTo>
                  <a:lnTo>
                    <a:pt x="624" y="1081"/>
                  </a:lnTo>
                  <a:lnTo>
                    <a:pt x="621" y="1062"/>
                  </a:lnTo>
                  <a:lnTo>
                    <a:pt x="617" y="1047"/>
                  </a:lnTo>
                  <a:lnTo>
                    <a:pt x="594" y="1016"/>
                  </a:lnTo>
                  <a:lnTo>
                    <a:pt x="678" y="1016"/>
                  </a:lnTo>
                  <a:lnTo>
                    <a:pt x="690" y="1047"/>
                  </a:lnTo>
                  <a:lnTo>
                    <a:pt x="694" y="1081"/>
                  </a:lnTo>
                  <a:lnTo>
                    <a:pt x="690" y="1116"/>
                  </a:lnTo>
                  <a:lnTo>
                    <a:pt x="678" y="1147"/>
                  </a:lnTo>
                  <a:lnTo>
                    <a:pt x="663" y="1174"/>
                  </a:lnTo>
                  <a:lnTo>
                    <a:pt x="644" y="1200"/>
                  </a:lnTo>
                  <a:lnTo>
                    <a:pt x="621" y="1220"/>
                  </a:lnTo>
                  <a:lnTo>
                    <a:pt x="590" y="1235"/>
                  </a:lnTo>
                  <a:lnTo>
                    <a:pt x="559" y="1247"/>
                  </a:lnTo>
                  <a:lnTo>
                    <a:pt x="528" y="1250"/>
                  </a:lnTo>
                  <a:lnTo>
                    <a:pt x="528" y="1250"/>
                  </a:lnTo>
                  <a:close/>
                  <a:moveTo>
                    <a:pt x="1326" y="1012"/>
                  </a:moveTo>
                  <a:lnTo>
                    <a:pt x="1318" y="1050"/>
                  </a:lnTo>
                  <a:lnTo>
                    <a:pt x="752" y="1050"/>
                  </a:lnTo>
                  <a:lnTo>
                    <a:pt x="744" y="1016"/>
                  </a:lnTo>
                  <a:lnTo>
                    <a:pt x="748" y="1016"/>
                  </a:lnTo>
                  <a:lnTo>
                    <a:pt x="771" y="1012"/>
                  </a:lnTo>
                  <a:lnTo>
                    <a:pt x="786" y="1004"/>
                  </a:lnTo>
                  <a:lnTo>
                    <a:pt x="821" y="981"/>
                  </a:lnTo>
                  <a:lnTo>
                    <a:pt x="840" y="950"/>
                  </a:lnTo>
                  <a:lnTo>
                    <a:pt x="844" y="927"/>
                  </a:lnTo>
                  <a:lnTo>
                    <a:pt x="848" y="904"/>
                  </a:lnTo>
                  <a:lnTo>
                    <a:pt x="844" y="858"/>
                  </a:lnTo>
                  <a:lnTo>
                    <a:pt x="833" y="808"/>
                  </a:lnTo>
                  <a:lnTo>
                    <a:pt x="813" y="762"/>
                  </a:lnTo>
                  <a:lnTo>
                    <a:pt x="786" y="720"/>
                  </a:lnTo>
                  <a:lnTo>
                    <a:pt x="755" y="685"/>
                  </a:lnTo>
                  <a:lnTo>
                    <a:pt x="856" y="685"/>
                  </a:lnTo>
                  <a:lnTo>
                    <a:pt x="856" y="820"/>
                  </a:lnTo>
                  <a:lnTo>
                    <a:pt x="860" y="854"/>
                  </a:lnTo>
                  <a:lnTo>
                    <a:pt x="871" y="881"/>
                  </a:lnTo>
                  <a:lnTo>
                    <a:pt x="887" y="912"/>
                  </a:lnTo>
                  <a:lnTo>
                    <a:pt x="906" y="935"/>
                  </a:lnTo>
                  <a:lnTo>
                    <a:pt x="929" y="954"/>
                  </a:lnTo>
                  <a:lnTo>
                    <a:pt x="956" y="970"/>
                  </a:lnTo>
                  <a:lnTo>
                    <a:pt x="987" y="977"/>
                  </a:lnTo>
                  <a:lnTo>
                    <a:pt x="1021" y="981"/>
                  </a:lnTo>
                  <a:lnTo>
                    <a:pt x="1314" y="981"/>
                  </a:lnTo>
                  <a:lnTo>
                    <a:pt x="1334" y="977"/>
                  </a:lnTo>
                  <a:lnTo>
                    <a:pt x="1326" y="1012"/>
                  </a:lnTo>
                  <a:lnTo>
                    <a:pt x="1326" y="1012"/>
                  </a:lnTo>
                  <a:close/>
                  <a:moveTo>
                    <a:pt x="1445" y="393"/>
                  </a:moveTo>
                  <a:lnTo>
                    <a:pt x="1484" y="393"/>
                  </a:lnTo>
                  <a:lnTo>
                    <a:pt x="1484" y="462"/>
                  </a:lnTo>
                  <a:lnTo>
                    <a:pt x="1445" y="462"/>
                  </a:lnTo>
                  <a:lnTo>
                    <a:pt x="1434" y="458"/>
                  </a:lnTo>
                  <a:lnTo>
                    <a:pt x="1422" y="450"/>
                  </a:lnTo>
                  <a:lnTo>
                    <a:pt x="1414" y="439"/>
                  </a:lnTo>
                  <a:lnTo>
                    <a:pt x="1411" y="427"/>
                  </a:lnTo>
                  <a:lnTo>
                    <a:pt x="1414" y="412"/>
                  </a:lnTo>
                  <a:lnTo>
                    <a:pt x="1422" y="400"/>
                  </a:lnTo>
                  <a:lnTo>
                    <a:pt x="1434" y="393"/>
                  </a:lnTo>
                  <a:lnTo>
                    <a:pt x="1445" y="393"/>
                  </a:lnTo>
                  <a:lnTo>
                    <a:pt x="1445" y="393"/>
                  </a:lnTo>
                  <a:close/>
                  <a:moveTo>
                    <a:pt x="1345" y="943"/>
                  </a:moveTo>
                  <a:lnTo>
                    <a:pt x="1345" y="596"/>
                  </a:lnTo>
                  <a:lnTo>
                    <a:pt x="1353" y="581"/>
                  </a:lnTo>
                  <a:lnTo>
                    <a:pt x="1364" y="566"/>
                  </a:lnTo>
                  <a:lnTo>
                    <a:pt x="1380" y="558"/>
                  </a:lnTo>
                  <a:lnTo>
                    <a:pt x="1492" y="777"/>
                  </a:lnTo>
                  <a:lnTo>
                    <a:pt x="1445" y="808"/>
                  </a:lnTo>
                  <a:lnTo>
                    <a:pt x="1407" y="847"/>
                  </a:lnTo>
                  <a:lnTo>
                    <a:pt x="1372" y="893"/>
                  </a:lnTo>
                  <a:lnTo>
                    <a:pt x="1345" y="943"/>
                  </a:lnTo>
                  <a:lnTo>
                    <a:pt x="1345" y="943"/>
                  </a:lnTo>
                  <a:close/>
                  <a:moveTo>
                    <a:pt x="1677" y="1250"/>
                  </a:moveTo>
                  <a:lnTo>
                    <a:pt x="1646" y="1247"/>
                  </a:lnTo>
                  <a:lnTo>
                    <a:pt x="1611" y="1235"/>
                  </a:lnTo>
                  <a:lnTo>
                    <a:pt x="1584" y="1220"/>
                  </a:lnTo>
                  <a:lnTo>
                    <a:pt x="1561" y="1200"/>
                  </a:lnTo>
                  <a:lnTo>
                    <a:pt x="1538" y="1174"/>
                  </a:lnTo>
                  <a:lnTo>
                    <a:pt x="1522" y="1147"/>
                  </a:lnTo>
                  <a:lnTo>
                    <a:pt x="1515" y="1116"/>
                  </a:lnTo>
                  <a:lnTo>
                    <a:pt x="1511" y="1081"/>
                  </a:lnTo>
                  <a:lnTo>
                    <a:pt x="1515" y="1050"/>
                  </a:lnTo>
                  <a:lnTo>
                    <a:pt x="1522" y="1020"/>
                  </a:lnTo>
                  <a:lnTo>
                    <a:pt x="1538" y="989"/>
                  </a:lnTo>
                  <a:lnTo>
                    <a:pt x="1561" y="966"/>
                  </a:lnTo>
                  <a:lnTo>
                    <a:pt x="1584" y="947"/>
                  </a:lnTo>
                  <a:lnTo>
                    <a:pt x="1611" y="931"/>
                  </a:lnTo>
                  <a:lnTo>
                    <a:pt x="1646" y="920"/>
                  </a:lnTo>
                  <a:lnTo>
                    <a:pt x="1677" y="916"/>
                  </a:lnTo>
                  <a:lnTo>
                    <a:pt x="1711" y="920"/>
                  </a:lnTo>
                  <a:lnTo>
                    <a:pt x="1742" y="931"/>
                  </a:lnTo>
                  <a:lnTo>
                    <a:pt x="1769" y="947"/>
                  </a:lnTo>
                  <a:lnTo>
                    <a:pt x="1796" y="966"/>
                  </a:lnTo>
                  <a:lnTo>
                    <a:pt x="1815" y="989"/>
                  </a:lnTo>
                  <a:lnTo>
                    <a:pt x="1831" y="1020"/>
                  </a:lnTo>
                  <a:lnTo>
                    <a:pt x="1842" y="1050"/>
                  </a:lnTo>
                  <a:lnTo>
                    <a:pt x="1842" y="1081"/>
                  </a:lnTo>
                  <a:lnTo>
                    <a:pt x="1842" y="1116"/>
                  </a:lnTo>
                  <a:lnTo>
                    <a:pt x="1831" y="1147"/>
                  </a:lnTo>
                  <a:lnTo>
                    <a:pt x="1815" y="1174"/>
                  </a:lnTo>
                  <a:lnTo>
                    <a:pt x="1796" y="1200"/>
                  </a:lnTo>
                  <a:lnTo>
                    <a:pt x="1769" y="1220"/>
                  </a:lnTo>
                  <a:lnTo>
                    <a:pt x="1742" y="1235"/>
                  </a:lnTo>
                  <a:lnTo>
                    <a:pt x="1711" y="1247"/>
                  </a:lnTo>
                  <a:lnTo>
                    <a:pt x="1677" y="1250"/>
                  </a:lnTo>
                  <a:lnTo>
                    <a:pt x="1677" y="1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26" name="Freeform 49"/>
            <p:cNvSpPr>
              <a:spLocks noEditPoints="1"/>
            </p:cNvSpPr>
            <p:nvPr/>
          </p:nvSpPr>
          <p:spPr bwMode="auto">
            <a:xfrm>
              <a:off x="6172200" y="6338888"/>
              <a:ext cx="306388" cy="304800"/>
            </a:xfrm>
            <a:custGeom>
              <a:avLst/>
              <a:gdLst>
                <a:gd name="T0" fmla="*/ 97 w 193"/>
                <a:gd name="T1" fmla="*/ 0 h 192"/>
                <a:gd name="T2" fmla="*/ 77 w 193"/>
                <a:gd name="T3" fmla="*/ 4 h 192"/>
                <a:gd name="T4" fmla="*/ 58 w 193"/>
                <a:gd name="T5" fmla="*/ 8 h 192"/>
                <a:gd name="T6" fmla="*/ 31 w 193"/>
                <a:gd name="T7" fmla="*/ 31 h 192"/>
                <a:gd name="T8" fmla="*/ 8 w 193"/>
                <a:gd name="T9" fmla="*/ 62 h 192"/>
                <a:gd name="T10" fmla="*/ 4 w 193"/>
                <a:gd name="T11" fmla="*/ 77 h 192"/>
                <a:gd name="T12" fmla="*/ 0 w 193"/>
                <a:gd name="T13" fmla="*/ 96 h 192"/>
                <a:gd name="T14" fmla="*/ 4 w 193"/>
                <a:gd name="T15" fmla="*/ 115 h 192"/>
                <a:gd name="T16" fmla="*/ 8 w 193"/>
                <a:gd name="T17" fmla="*/ 135 h 192"/>
                <a:gd name="T18" fmla="*/ 31 w 193"/>
                <a:gd name="T19" fmla="*/ 165 h 192"/>
                <a:gd name="T20" fmla="*/ 58 w 193"/>
                <a:gd name="T21" fmla="*/ 185 h 192"/>
                <a:gd name="T22" fmla="*/ 77 w 193"/>
                <a:gd name="T23" fmla="*/ 192 h 192"/>
                <a:gd name="T24" fmla="*/ 97 w 193"/>
                <a:gd name="T25" fmla="*/ 192 h 192"/>
                <a:gd name="T26" fmla="*/ 116 w 193"/>
                <a:gd name="T27" fmla="*/ 192 h 192"/>
                <a:gd name="T28" fmla="*/ 135 w 193"/>
                <a:gd name="T29" fmla="*/ 185 h 192"/>
                <a:gd name="T30" fmla="*/ 166 w 193"/>
                <a:gd name="T31" fmla="*/ 165 h 192"/>
                <a:gd name="T32" fmla="*/ 185 w 193"/>
                <a:gd name="T33" fmla="*/ 135 h 192"/>
                <a:gd name="T34" fmla="*/ 193 w 193"/>
                <a:gd name="T35" fmla="*/ 115 h 192"/>
                <a:gd name="T36" fmla="*/ 193 w 193"/>
                <a:gd name="T37" fmla="*/ 96 h 192"/>
                <a:gd name="T38" fmla="*/ 193 w 193"/>
                <a:gd name="T39" fmla="*/ 77 h 192"/>
                <a:gd name="T40" fmla="*/ 185 w 193"/>
                <a:gd name="T41" fmla="*/ 62 h 192"/>
                <a:gd name="T42" fmla="*/ 166 w 193"/>
                <a:gd name="T43" fmla="*/ 31 h 192"/>
                <a:gd name="T44" fmla="*/ 135 w 193"/>
                <a:gd name="T45" fmla="*/ 8 h 192"/>
                <a:gd name="T46" fmla="*/ 116 w 193"/>
                <a:gd name="T47" fmla="*/ 4 h 192"/>
                <a:gd name="T48" fmla="*/ 97 w 193"/>
                <a:gd name="T49" fmla="*/ 0 h 192"/>
                <a:gd name="T50" fmla="*/ 97 w 193"/>
                <a:gd name="T51" fmla="*/ 0 h 192"/>
                <a:gd name="T52" fmla="*/ 97 w 193"/>
                <a:gd name="T53" fmla="*/ 131 h 192"/>
                <a:gd name="T54" fmla="*/ 85 w 193"/>
                <a:gd name="T55" fmla="*/ 131 h 192"/>
                <a:gd name="T56" fmla="*/ 73 w 193"/>
                <a:gd name="T57" fmla="*/ 123 h 192"/>
                <a:gd name="T58" fmla="*/ 66 w 193"/>
                <a:gd name="T59" fmla="*/ 112 h 192"/>
                <a:gd name="T60" fmla="*/ 62 w 193"/>
                <a:gd name="T61" fmla="*/ 96 h 192"/>
                <a:gd name="T62" fmla="*/ 66 w 193"/>
                <a:gd name="T63" fmla="*/ 85 h 192"/>
                <a:gd name="T64" fmla="*/ 73 w 193"/>
                <a:gd name="T65" fmla="*/ 73 h 192"/>
                <a:gd name="T66" fmla="*/ 85 w 193"/>
                <a:gd name="T67" fmla="*/ 65 h 192"/>
                <a:gd name="T68" fmla="*/ 97 w 193"/>
                <a:gd name="T69" fmla="*/ 62 h 192"/>
                <a:gd name="T70" fmla="*/ 112 w 193"/>
                <a:gd name="T71" fmla="*/ 65 h 192"/>
                <a:gd name="T72" fmla="*/ 123 w 193"/>
                <a:gd name="T73" fmla="*/ 73 h 192"/>
                <a:gd name="T74" fmla="*/ 131 w 193"/>
                <a:gd name="T75" fmla="*/ 85 h 192"/>
                <a:gd name="T76" fmla="*/ 131 w 193"/>
                <a:gd name="T77" fmla="*/ 96 h 192"/>
                <a:gd name="T78" fmla="*/ 131 w 193"/>
                <a:gd name="T79" fmla="*/ 112 h 192"/>
                <a:gd name="T80" fmla="*/ 123 w 193"/>
                <a:gd name="T81" fmla="*/ 123 h 192"/>
                <a:gd name="T82" fmla="*/ 112 w 193"/>
                <a:gd name="T83" fmla="*/ 131 h 192"/>
                <a:gd name="T84" fmla="*/ 97 w 193"/>
                <a:gd name="T85" fmla="*/ 131 h 192"/>
                <a:gd name="T86" fmla="*/ 97 w 193"/>
                <a:gd name="T87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" h="192">
                  <a:moveTo>
                    <a:pt x="97" y="0"/>
                  </a:moveTo>
                  <a:lnTo>
                    <a:pt x="77" y="4"/>
                  </a:lnTo>
                  <a:lnTo>
                    <a:pt x="58" y="8"/>
                  </a:lnTo>
                  <a:lnTo>
                    <a:pt x="31" y="31"/>
                  </a:lnTo>
                  <a:lnTo>
                    <a:pt x="8" y="62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4" y="115"/>
                  </a:lnTo>
                  <a:lnTo>
                    <a:pt x="8" y="135"/>
                  </a:lnTo>
                  <a:lnTo>
                    <a:pt x="31" y="165"/>
                  </a:lnTo>
                  <a:lnTo>
                    <a:pt x="58" y="185"/>
                  </a:lnTo>
                  <a:lnTo>
                    <a:pt x="77" y="192"/>
                  </a:lnTo>
                  <a:lnTo>
                    <a:pt x="97" y="192"/>
                  </a:lnTo>
                  <a:lnTo>
                    <a:pt x="116" y="192"/>
                  </a:lnTo>
                  <a:lnTo>
                    <a:pt x="135" y="185"/>
                  </a:lnTo>
                  <a:lnTo>
                    <a:pt x="166" y="165"/>
                  </a:lnTo>
                  <a:lnTo>
                    <a:pt x="185" y="135"/>
                  </a:lnTo>
                  <a:lnTo>
                    <a:pt x="193" y="115"/>
                  </a:lnTo>
                  <a:lnTo>
                    <a:pt x="193" y="96"/>
                  </a:lnTo>
                  <a:lnTo>
                    <a:pt x="193" y="77"/>
                  </a:lnTo>
                  <a:lnTo>
                    <a:pt x="185" y="62"/>
                  </a:lnTo>
                  <a:lnTo>
                    <a:pt x="166" y="31"/>
                  </a:lnTo>
                  <a:lnTo>
                    <a:pt x="135" y="8"/>
                  </a:lnTo>
                  <a:lnTo>
                    <a:pt x="116" y="4"/>
                  </a:lnTo>
                  <a:lnTo>
                    <a:pt x="97" y="0"/>
                  </a:lnTo>
                  <a:lnTo>
                    <a:pt x="97" y="0"/>
                  </a:lnTo>
                  <a:close/>
                  <a:moveTo>
                    <a:pt x="97" y="131"/>
                  </a:moveTo>
                  <a:lnTo>
                    <a:pt x="85" y="131"/>
                  </a:lnTo>
                  <a:lnTo>
                    <a:pt x="73" y="123"/>
                  </a:lnTo>
                  <a:lnTo>
                    <a:pt x="66" y="112"/>
                  </a:lnTo>
                  <a:lnTo>
                    <a:pt x="62" y="96"/>
                  </a:lnTo>
                  <a:lnTo>
                    <a:pt x="66" y="85"/>
                  </a:lnTo>
                  <a:lnTo>
                    <a:pt x="73" y="73"/>
                  </a:lnTo>
                  <a:lnTo>
                    <a:pt x="85" y="65"/>
                  </a:lnTo>
                  <a:lnTo>
                    <a:pt x="97" y="62"/>
                  </a:lnTo>
                  <a:lnTo>
                    <a:pt x="112" y="65"/>
                  </a:lnTo>
                  <a:lnTo>
                    <a:pt x="123" y="73"/>
                  </a:lnTo>
                  <a:lnTo>
                    <a:pt x="131" y="85"/>
                  </a:lnTo>
                  <a:lnTo>
                    <a:pt x="131" y="96"/>
                  </a:lnTo>
                  <a:lnTo>
                    <a:pt x="131" y="112"/>
                  </a:lnTo>
                  <a:lnTo>
                    <a:pt x="123" y="123"/>
                  </a:lnTo>
                  <a:lnTo>
                    <a:pt x="112" y="131"/>
                  </a:lnTo>
                  <a:lnTo>
                    <a:pt x="97" y="131"/>
                  </a:lnTo>
                  <a:lnTo>
                    <a:pt x="97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27" name="Freeform 54"/>
          <p:cNvSpPr>
            <a:spLocks noEditPoints="1"/>
          </p:cNvSpPr>
          <p:nvPr/>
        </p:nvSpPr>
        <p:spPr bwMode="auto">
          <a:xfrm>
            <a:off x="2302550" y="3681938"/>
            <a:ext cx="549518" cy="690989"/>
          </a:xfrm>
          <a:custGeom>
            <a:avLst/>
            <a:gdLst>
              <a:gd name="T0" fmla="*/ 1380 w 1511"/>
              <a:gd name="T1" fmla="*/ 1638 h 1900"/>
              <a:gd name="T2" fmla="*/ 1337 w 1511"/>
              <a:gd name="T3" fmla="*/ 623 h 1900"/>
              <a:gd name="T4" fmla="*/ 1264 w 1511"/>
              <a:gd name="T5" fmla="*/ 473 h 1900"/>
              <a:gd name="T6" fmla="*/ 1149 w 1511"/>
              <a:gd name="T7" fmla="*/ 27 h 1900"/>
              <a:gd name="T8" fmla="*/ 1118 w 1511"/>
              <a:gd name="T9" fmla="*/ 0 h 1900"/>
              <a:gd name="T10" fmla="*/ 1025 w 1511"/>
              <a:gd name="T11" fmla="*/ 15 h 1900"/>
              <a:gd name="T12" fmla="*/ 925 w 1511"/>
              <a:gd name="T13" fmla="*/ 461 h 1900"/>
              <a:gd name="T14" fmla="*/ 860 w 1511"/>
              <a:gd name="T15" fmla="*/ 604 h 1900"/>
              <a:gd name="T16" fmla="*/ 790 w 1511"/>
              <a:gd name="T17" fmla="*/ 719 h 1900"/>
              <a:gd name="T18" fmla="*/ 702 w 1511"/>
              <a:gd name="T19" fmla="*/ 1704 h 1900"/>
              <a:gd name="T20" fmla="*/ 717 w 1511"/>
              <a:gd name="T21" fmla="*/ 684 h 1900"/>
              <a:gd name="T22" fmla="*/ 628 w 1511"/>
              <a:gd name="T23" fmla="*/ 507 h 1900"/>
              <a:gd name="T24" fmla="*/ 567 w 1511"/>
              <a:gd name="T25" fmla="*/ 457 h 1900"/>
              <a:gd name="T26" fmla="*/ 482 w 1511"/>
              <a:gd name="T27" fmla="*/ 7 h 1900"/>
              <a:gd name="T28" fmla="*/ 382 w 1511"/>
              <a:gd name="T29" fmla="*/ 0 h 1900"/>
              <a:gd name="T30" fmla="*/ 332 w 1511"/>
              <a:gd name="T31" fmla="*/ 457 h 1900"/>
              <a:gd name="T32" fmla="*/ 235 w 1511"/>
              <a:gd name="T33" fmla="*/ 488 h 1900"/>
              <a:gd name="T34" fmla="*/ 154 w 1511"/>
              <a:gd name="T35" fmla="*/ 650 h 1900"/>
              <a:gd name="T36" fmla="*/ 139 w 1511"/>
              <a:gd name="T37" fmla="*/ 1673 h 1900"/>
              <a:gd name="T38" fmla="*/ 19 w 1511"/>
              <a:gd name="T39" fmla="*/ 1723 h 1900"/>
              <a:gd name="T40" fmla="*/ 8 w 1511"/>
              <a:gd name="T41" fmla="*/ 1858 h 1900"/>
              <a:gd name="T42" fmla="*/ 1445 w 1511"/>
              <a:gd name="T43" fmla="*/ 1900 h 1900"/>
              <a:gd name="T44" fmla="*/ 1511 w 1511"/>
              <a:gd name="T45" fmla="*/ 1835 h 1900"/>
              <a:gd name="T46" fmla="*/ 1472 w 1511"/>
              <a:gd name="T47" fmla="*/ 1712 h 1900"/>
              <a:gd name="T48" fmla="*/ 1091 w 1511"/>
              <a:gd name="T49" fmla="*/ 61 h 1900"/>
              <a:gd name="T50" fmla="*/ 944 w 1511"/>
              <a:gd name="T51" fmla="*/ 523 h 1900"/>
              <a:gd name="T52" fmla="*/ 1245 w 1511"/>
              <a:gd name="T53" fmla="*/ 588 h 1900"/>
              <a:gd name="T54" fmla="*/ 1087 w 1511"/>
              <a:gd name="T55" fmla="*/ 981 h 1900"/>
              <a:gd name="T56" fmla="*/ 1122 w 1511"/>
              <a:gd name="T57" fmla="*/ 1015 h 1900"/>
              <a:gd name="T58" fmla="*/ 1098 w 1511"/>
              <a:gd name="T59" fmla="*/ 1373 h 1900"/>
              <a:gd name="T60" fmla="*/ 852 w 1511"/>
              <a:gd name="T61" fmla="*/ 1438 h 1900"/>
              <a:gd name="T62" fmla="*/ 1152 w 1511"/>
              <a:gd name="T63" fmla="*/ 1411 h 1900"/>
              <a:gd name="T64" fmla="*/ 1183 w 1511"/>
              <a:gd name="T65" fmla="*/ 1015 h 1900"/>
              <a:gd name="T66" fmla="*/ 1122 w 1511"/>
              <a:gd name="T67" fmla="*/ 927 h 1900"/>
              <a:gd name="T68" fmla="*/ 852 w 1511"/>
              <a:gd name="T69" fmla="*/ 719 h 1900"/>
              <a:gd name="T70" fmla="*/ 921 w 1511"/>
              <a:gd name="T71" fmla="*/ 650 h 1900"/>
              <a:gd name="T72" fmla="*/ 1314 w 1511"/>
              <a:gd name="T73" fmla="*/ 692 h 1900"/>
              <a:gd name="T74" fmla="*/ 1299 w 1511"/>
              <a:gd name="T75" fmla="*/ 1685 h 1900"/>
              <a:gd name="T76" fmla="*/ 894 w 1511"/>
              <a:gd name="T77" fmla="*/ 1700 h 1900"/>
              <a:gd name="T78" fmla="*/ 852 w 1511"/>
              <a:gd name="T79" fmla="*/ 1438 h 1900"/>
              <a:gd name="T80" fmla="*/ 393 w 1511"/>
              <a:gd name="T81" fmla="*/ 457 h 1900"/>
              <a:gd name="T82" fmla="*/ 567 w 1511"/>
              <a:gd name="T83" fmla="*/ 519 h 1900"/>
              <a:gd name="T84" fmla="*/ 285 w 1511"/>
              <a:gd name="T85" fmla="*/ 523 h 1900"/>
              <a:gd name="T86" fmla="*/ 451 w 1511"/>
              <a:gd name="T87" fmla="*/ 988 h 1900"/>
              <a:gd name="T88" fmla="*/ 459 w 1511"/>
              <a:gd name="T89" fmla="*/ 1358 h 1900"/>
              <a:gd name="T90" fmla="*/ 197 w 1511"/>
              <a:gd name="T91" fmla="*/ 1377 h 1900"/>
              <a:gd name="T92" fmla="*/ 447 w 1511"/>
              <a:gd name="T93" fmla="*/ 1438 h 1900"/>
              <a:gd name="T94" fmla="*/ 524 w 1511"/>
              <a:gd name="T95" fmla="*/ 1361 h 1900"/>
              <a:gd name="T96" fmla="*/ 517 w 1511"/>
              <a:gd name="T97" fmla="*/ 977 h 1900"/>
              <a:gd name="T98" fmla="*/ 428 w 1511"/>
              <a:gd name="T99" fmla="*/ 919 h 1900"/>
              <a:gd name="T100" fmla="*/ 216 w 1511"/>
              <a:gd name="T101" fmla="*/ 669 h 1900"/>
              <a:gd name="T102" fmla="*/ 617 w 1511"/>
              <a:gd name="T103" fmla="*/ 657 h 1900"/>
              <a:gd name="T104" fmla="*/ 659 w 1511"/>
              <a:gd name="T105" fmla="*/ 1638 h 1900"/>
              <a:gd name="T106" fmla="*/ 594 w 1511"/>
              <a:gd name="T107" fmla="*/ 1704 h 1900"/>
              <a:gd name="T108" fmla="*/ 201 w 1511"/>
              <a:gd name="T109" fmla="*/ 1665 h 1900"/>
              <a:gd name="T110" fmla="*/ 1445 w 1511"/>
              <a:gd name="T111" fmla="*/ 1838 h 1900"/>
              <a:gd name="T112" fmla="*/ 66 w 1511"/>
              <a:gd name="T113" fmla="*/ 1765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1" h="1900">
                <a:moveTo>
                  <a:pt x="1445" y="1704"/>
                </a:moveTo>
                <a:lnTo>
                  <a:pt x="1361" y="1704"/>
                </a:lnTo>
                <a:lnTo>
                  <a:pt x="1376" y="1673"/>
                </a:lnTo>
                <a:lnTo>
                  <a:pt x="1380" y="1638"/>
                </a:lnTo>
                <a:lnTo>
                  <a:pt x="1380" y="719"/>
                </a:lnTo>
                <a:lnTo>
                  <a:pt x="1376" y="684"/>
                </a:lnTo>
                <a:lnTo>
                  <a:pt x="1361" y="650"/>
                </a:lnTo>
                <a:lnTo>
                  <a:pt x="1337" y="623"/>
                </a:lnTo>
                <a:lnTo>
                  <a:pt x="1310" y="604"/>
                </a:lnTo>
                <a:lnTo>
                  <a:pt x="1287" y="507"/>
                </a:lnTo>
                <a:lnTo>
                  <a:pt x="1276" y="488"/>
                </a:lnTo>
                <a:lnTo>
                  <a:pt x="1264" y="473"/>
                </a:lnTo>
                <a:lnTo>
                  <a:pt x="1245" y="461"/>
                </a:lnTo>
                <a:lnTo>
                  <a:pt x="1226" y="457"/>
                </a:lnTo>
                <a:lnTo>
                  <a:pt x="1179" y="457"/>
                </a:lnTo>
                <a:lnTo>
                  <a:pt x="1149" y="27"/>
                </a:lnTo>
                <a:lnTo>
                  <a:pt x="1145" y="15"/>
                </a:lnTo>
                <a:lnTo>
                  <a:pt x="1141" y="7"/>
                </a:lnTo>
                <a:lnTo>
                  <a:pt x="1129" y="0"/>
                </a:lnTo>
                <a:lnTo>
                  <a:pt x="1118" y="0"/>
                </a:lnTo>
                <a:lnTo>
                  <a:pt x="1052" y="0"/>
                </a:lnTo>
                <a:lnTo>
                  <a:pt x="1041" y="0"/>
                </a:lnTo>
                <a:lnTo>
                  <a:pt x="1033" y="7"/>
                </a:lnTo>
                <a:lnTo>
                  <a:pt x="1025" y="15"/>
                </a:lnTo>
                <a:lnTo>
                  <a:pt x="1021" y="27"/>
                </a:lnTo>
                <a:lnTo>
                  <a:pt x="991" y="457"/>
                </a:lnTo>
                <a:lnTo>
                  <a:pt x="948" y="457"/>
                </a:lnTo>
                <a:lnTo>
                  <a:pt x="925" y="461"/>
                </a:lnTo>
                <a:lnTo>
                  <a:pt x="906" y="473"/>
                </a:lnTo>
                <a:lnTo>
                  <a:pt x="894" y="488"/>
                </a:lnTo>
                <a:lnTo>
                  <a:pt x="887" y="507"/>
                </a:lnTo>
                <a:lnTo>
                  <a:pt x="860" y="604"/>
                </a:lnTo>
                <a:lnTo>
                  <a:pt x="833" y="623"/>
                </a:lnTo>
                <a:lnTo>
                  <a:pt x="809" y="650"/>
                </a:lnTo>
                <a:lnTo>
                  <a:pt x="798" y="684"/>
                </a:lnTo>
                <a:lnTo>
                  <a:pt x="790" y="719"/>
                </a:lnTo>
                <a:lnTo>
                  <a:pt x="790" y="1638"/>
                </a:lnTo>
                <a:lnTo>
                  <a:pt x="798" y="1673"/>
                </a:lnTo>
                <a:lnTo>
                  <a:pt x="809" y="1704"/>
                </a:lnTo>
                <a:lnTo>
                  <a:pt x="702" y="1704"/>
                </a:lnTo>
                <a:lnTo>
                  <a:pt x="717" y="1673"/>
                </a:lnTo>
                <a:lnTo>
                  <a:pt x="721" y="1638"/>
                </a:lnTo>
                <a:lnTo>
                  <a:pt x="721" y="719"/>
                </a:lnTo>
                <a:lnTo>
                  <a:pt x="717" y="684"/>
                </a:lnTo>
                <a:lnTo>
                  <a:pt x="702" y="650"/>
                </a:lnTo>
                <a:lnTo>
                  <a:pt x="682" y="623"/>
                </a:lnTo>
                <a:lnTo>
                  <a:pt x="651" y="604"/>
                </a:lnTo>
                <a:lnTo>
                  <a:pt x="628" y="507"/>
                </a:lnTo>
                <a:lnTo>
                  <a:pt x="621" y="488"/>
                </a:lnTo>
                <a:lnTo>
                  <a:pt x="605" y="473"/>
                </a:lnTo>
                <a:lnTo>
                  <a:pt x="586" y="461"/>
                </a:lnTo>
                <a:lnTo>
                  <a:pt x="567" y="457"/>
                </a:lnTo>
                <a:lnTo>
                  <a:pt x="520" y="457"/>
                </a:lnTo>
                <a:lnTo>
                  <a:pt x="490" y="27"/>
                </a:lnTo>
                <a:lnTo>
                  <a:pt x="490" y="15"/>
                </a:lnTo>
                <a:lnTo>
                  <a:pt x="482" y="7"/>
                </a:lnTo>
                <a:lnTo>
                  <a:pt x="470" y="0"/>
                </a:lnTo>
                <a:lnTo>
                  <a:pt x="459" y="0"/>
                </a:lnTo>
                <a:lnTo>
                  <a:pt x="393" y="0"/>
                </a:lnTo>
                <a:lnTo>
                  <a:pt x="382" y="0"/>
                </a:lnTo>
                <a:lnTo>
                  <a:pt x="374" y="7"/>
                </a:lnTo>
                <a:lnTo>
                  <a:pt x="366" y="15"/>
                </a:lnTo>
                <a:lnTo>
                  <a:pt x="362" y="27"/>
                </a:lnTo>
                <a:lnTo>
                  <a:pt x="332" y="457"/>
                </a:lnTo>
                <a:lnTo>
                  <a:pt x="289" y="457"/>
                </a:lnTo>
                <a:lnTo>
                  <a:pt x="270" y="461"/>
                </a:lnTo>
                <a:lnTo>
                  <a:pt x="251" y="473"/>
                </a:lnTo>
                <a:lnTo>
                  <a:pt x="235" y="488"/>
                </a:lnTo>
                <a:lnTo>
                  <a:pt x="228" y="507"/>
                </a:lnTo>
                <a:lnTo>
                  <a:pt x="204" y="604"/>
                </a:lnTo>
                <a:lnTo>
                  <a:pt x="174" y="623"/>
                </a:lnTo>
                <a:lnTo>
                  <a:pt x="154" y="650"/>
                </a:lnTo>
                <a:lnTo>
                  <a:pt x="139" y="684"/>
                </a:lnTo>
                <a:lnTo>
                  <a:pt x="135" y="719"/>
                </a:lnTo>
                <a:lnTo>
                  <a:pt x="135" y="1638"/>
                </a:lnTo>
                <a:lnTo>
                  <a:pt x="139" y="1673"/>
                </a:lnTo>
                <a:lnTo>
                  <a:pt x="154" y="1704"/>
                </a:lnTo>
                <a:lnTo>
                  <a:pt x="66" y="1704"/>
                </a:lnTo>
                <a:lnTo>
                  <a:pt x="43" y="1712"/>
                </a:lnTo>
                <a:lnTo>
                  <a:pt x="19" y="1723"/>
                </a:lnTo>
                <a:lnTo>
                  <a:pt x="8" y="1746"/>
                </a:lnTo>
                <a:lnTo>
                  <a:pt x="0" y="1769"/>
                </a:lnTo>
                <a:lnTo>
                  <a:pt x="0" y="1835"/>
                </a:lnTo>
                <a:lnTo>
                  <a:pt x="8" y="1858"/>
                </a:lnTo>
                <a:lnTo>
                  <a:pt x="19" y="1881"/>
                </a:lnTo>
                <a:lnTo>
                  <a:pt x="43" y="1892"/>
                </a:lnTo>
                <a:lnTo>
                  <a:pt x="66" y="1900"/>
                </a:lnTo>
                <a:lnTo>
                  <a:pt x="1445" y="1900"/>
                </a:lnTo>
                <a:lnTo>
                  <a:pt x="1472" y="1892"/>
                </a:lnTo>
                <a:lnTo>
                  <a:pt x="1492" y="1881"/>
                </a:lnTo>
                <a:lnTo>
                  <a:pt x="1507" y="1858"/>
                </a:lnTo>
                <a:lnTo>
                  <a:pt x="1511" y="1835"/>
                </a:lnTo>
                <a:lnTo>
                  <a:pt x="1511" y="1769"/>
                </a:lnTo>
                <a:lnTo>
                  <a:pt x="1507" y="1746"/>
                </a:lnTo>
                <a:lnTo>
                  <a:pt x="1492" y="1723"/>
                </a:lnTo>
                <a:lnTo>
                  <a:pt x="1472" y="1712"/>
                </a:lnTo>
                <a:lnTo>
                  <a:pt x="1445" y="1704"/>
                </a:lnTo>
                <a:lnTo>
                  <a:pt x="1445" y="1704"/>
                </a:lnTo>
                <a:close/>
                <a:moveTo>
                  <a:pt x="1083" y="61"/>
                </a:moveTo>
                <a:lnTo>
                  <a:pt x="1091" y="61"/>
                </a:lnTo>
                <a:lnTo>
                  <a:pt x="1118" y="457"/>
                </a:lnTo>
                <a:lnTo>
                  <a:pt x="1052" y="457"/>
                </a:lnTo>
                <a:lnTo>
                  <a:pt x="1083" y="61"/>
                </a:lnTo>
                <a:close/>
                <a:moveTo>
                  <a:pt x="944" y="523"/>
                </a:moveTo>
                <a:lnTo>
                  <a:pt x="948" y="519"/>
                </a:lnTo>
                <a:lnTo>
                  <a:pt x="1226" y="519"/>
                </a:lnTo>
                <a:lnTo>
                  <a:pt x="1226" y="523"/>
                </a:lnTo>
                <a:lnTo>
                  <a:pt x="1245" y="588"/>
                </a:lnTo>
                <a:lnTo>
                  <a:pt x="929" y="588"/>
                </a:lnTo>
                <a:lnTo>
                  <a:pt x="944" y="523"/>
                </a:lnTo>
                <a:close/>
                <a:moveTo>
                  <a:pt x="852" y="981"/>
                </a:moveTo>
                <a:lnTo>
                  <a:pt x="1087" y="981"/>
                </a:lnTo>
                <a:lnTo>
                  <a:pt x="1098" y="981"/>
                </a:lnTo>
                <a:lnTo>
                  <a:pt x="1110" y="988"/>
                </a:lnTo>
                <a:lnTo>
                  <a:pt x="1118" y="1000"/>
                </a:lnTo>
                <a:lnTo>
                  <a:pt x="1122" y="1015"/>
                </a:lnTo>
                <a:lnTo>
                  <a:pt x="1122" y="1342"/>
                </a:lnTo>
                <a:lnTo>
                  <a:pt x="1118" y="1358"/>
                </a:lnTo>
                <a:lnTo>
                  <a:pt x="1110" y="1365"/>
                </a:lnTo>
                <a:lnTo>
                  <a:pt x="1098" y="1373"/>
                </a:lnTo>
                <a:lnTo>
                  <a:pt x="1087" y="1377"/>
                </a:lnTo>
                <a:lnTo>
                  <a:pt x="852" y="1377"/>
                </a:lnTo>
                <a:lnTo>
                  <a:pt x="852" y="981"/>
                </a:lnTo>
                <a:close/>
                <a:moveTo>
                  <a:pt x="852" y="1438"/>
                </a:moveTo>
                <a:lnTo>
                  <a:pt x="1087" y="1438"/>
                </a:lnTo>
                <a:lnTo>
                  <a:pt x="1106" y="1438"/>
                </a:lnTo>
                <a:lnTo>
                  <a:pt x="1122" y="1431"/>
                </a:lnTo>
                <a:lnTo>
                  <a:pt x="1152" y="1411"/>
                </a:lnTo>
                <a:lnTo>
                  <a:pt x="1176" y="1381"/>
                </a:lnTo>
                <a:lnTo>
                  <a:pt x="1179" y="1361"/>
                </a:lnTo>
                <a:lnTo>
                  <a:pt x="1183" y="1342"/>
                </a:lnTo>
                <a:lnTo>
                  <a:pt x="1183" y="1015"/>
                </a:lnTo>
                <a:lnTo>
                  <a:pt x="1179" y="996"/>
                </a:lnTo>
                <a:lnTo>
                  <a:pt x="1176" y="977"/>
                </a:lnTo>
                <a:lnTo>
                  <a:pt x="1152" y="946"/>
                </a:lnTo>
                <a:lnTo>
                  <a:pt x="1122" y="927"/>
                </a:lnTo>
                <a:lnTo>
                  <a:pt x="1106" y="919"/>
                </a:lnTo>
                <a:lnTo>
                  <a:pt x="1087" y="919"/>
                </a:lnTo>
                <a:lnTo>
                  <a:pt x="852" y="919"/>
                </a:lnTo>
                <a:lnTo>
                  <a:pt x="852" y="719"/>
                </a:lnTo>
                <a:lnTo>
                  <a:pt x="860" y="692"/>
                </a:lnTo>
                <a:lnTo>
                  <a:pt x="875" y="669"/>
                </a:lnTo>
                <a:lnTo>
                  <a:pt x="894" y="657"/>
                </a:lnTo>
                <a:lnTo>
                  <a:pt x="921" y="650"/>
                </a:lnTo>
                <a:lnTo>
                  <a:pt x="1249" y="650"/>
                </a:lnTo>
                <a:lnTo>
                  <a:pt x="1276" y="657"/>
                </a:lnTo>
                <a:lnTo>
                  <a:pt x="1299" y="669"/>
                </a:lnTo>
                <a:lnTo>
                  <a:pt x="1314" y="692"/>
                </a:lnTo>
                <a:lnTo>
                  <a:pt x="1318" y="719"/>
                </a:lnTo>
                <a:lnTo>
                  <a:pt x="1318" y="1638"/>
                </a:lnTo>
                <a:lnTo>
                  <a:pt x="1314" y="1665"/>
                </a:lnTo>
                <a:lnTo>
                  <a:pt x="1299" y="1685"/>
                </a:lnTo>
                <a:lnTo>
                  <a:pt x="1276" y="1700"/>
                </a:lnTo>
                <a:lnTo>
                  <a:pt x="1249" y="1704"/>
                </a:lnTo>
                <a:lnTo>
                  <a:pt x="921" y="1704"/>
                </a:lnTo>
                <a:lnTo>
                  <a:pt x="894" y="1700"/>
                </a:lnTo>
                <a:lnTo>
                  <a:pt x="875" y="1685"/>
                </a:lnTo>
                <a:lnTo>
                  <a:pt x="860" y="1665"/>
                </a:lnTo>
                <a:lnTo>
                  <a:pt x="852" y="1638"/>
                </a:lnTo>
                <a:lnTo>
                  <a:pt x="852" y="1438"/>
                </a:lnTo>
                <a:close/>
                <a:moveTo>
                  <a:pt x="424" y="61"/>
                </a:moveTo>
                <a:lnTo>
                  <a:pt x="432" y="61"/>
                </a:lnTo>
                <a:lnTo>
                  <a:pt x="459" y="457"/>
                </a:lnTo>
                <a:lnTo>
                  <a:pt x="393" y="457"/>
                </a:lnTo>
                <a:lnTo>
                  <a:pt x="424" y="61"/>
                </a:lnTo>
                <a:close/>
                <a:moveTo>
                  <a:pt x="285" y="523"/>
                </a:moveTo>
                <a:lnTo>
                  <a:pt x="289" y="519"/>
                </a:lnTo>
                <a:lnTo>
                  <a:pt x="567" y="519"/>
                </a:lnTo>
                <a:lnTo>
                  <a:pt x="567" y="523"/>
                </a:lnTo>
                <a:lnTo>
                  <a:pt x="586" y="588"/>
                </a:lnTo>
                <a:lnTo>
                  <a:pt x="270" y="588"/>
                </a:lnTo>
                <a:lnTo>
                  <a:pt x="285" y="523"/>
                </a:lnTo>
                <a:close/>
                <a:moveTo>
                  <a:pt x="197" y="981"/>
                </a:moveTo>
                <a:lnTo>
                  <a:pt x="428" y="981"/>
                </a:lnTo>
                <a:lnTo>
                  <a:pt x="439" y="981"/>
                </a:lnTo>
                <a:lnTo>
                  <a:pt x="451" y="988"/>
                </a:lnTo>
                <a:lnTo>
                  <a:pt x="459" y="1000"/>
                </a:lnTo>
                <a:lnTo>
                  <a:pt x="463" y="1015"/>
                </a:lnTo>
                <a:lnTo>
                  <a:pt x="463" y="1342"/>
                </a:lnTo>
                <a:lnTo>
                  <a:pt x="459" y="1358"/>
                </a:lnTo>
                <a:lnTo>
                  <a:pt x="451" y="1365"/>
                </a:lnTo>
                <a:lnTo>
                  <a:pt x="439" y="1373"/>
                </a:lnTo>
                <a:lnTo>
                  <a:pt x="428" y="1377"/>
                </a:lnTo>
                <a:lnTo>
                  <a:pt x="197" y="1377"/>
                </a:lnTo>
                <a:lnTo>
                  <a:pt x="197" y="981"/>
                </a:lnTo>
                <a:close/>
                <a:moveTo>
                  <a:pt x="197" y="1438"/>
                </a:moveTo>
                <a:lnTo>
                  <a:pt x="428" y="1438"/>
                </a:lnTo>
                <a:lnTo>
                  <a:pt x="447" y="1438"/>
                </a:lnTo>
                <a:lnTo>
                  <a:pt x="466" y="1431"/>
                </a:lnTo>
                <a:lnTo>
                  <a:pt x="497" y="1411"/>
                </a:lnTo>
                <a:lnTo>
                  <a:pt x="517" y="1381"/>
                </a:lnTo>
                <a:lnTo>
                  <a:pt x="524" y="1361"/>
                </a:lnTo>
                <a:lnTo>
                  <a:pt x="524" y="1342"/>
                </a:lnTo>
                <a:lnTo>
                  <a:pt x="524" y="1015"/>
                </a:lnTo>
                <a:lnTo>
                  <a:pt x="524" y="996"/>
                </a:lnTo>
                <a:lnTo>
                  <a:pt x="517" y="977"/>
                </a:lnTo>
                <a:lnTo>
                  <a:pt x="497" y="946"/>
                </a:lnTo>
                <a:lnTo>
                  <a:pt x="466" y="927"/>
                </a:lnTo>
                <a:lnTo>
                  <a:pt x="447" y="919"/>
                </a:lnTo>
                <a:lnTo>
                  <a:pt x="428" y="919"/>
                </a:lnTo>
                <a:lnTo>
                  <a:pt x="197" y="919"/>
                </a:lnTo>
                <a:lnTo>
                  <a:pt x="197" y="719"/>
                </a:lnTo>
                <a:lnTo>
                  <a:pt x="201" y="692"/>
                </a:lnTo>
                <a:lnTo>
                  <a:pt x="216" y="669"/>
                </a:lnTo>
                <a:lnTo>
                  <a:pt x="235" y="657"/>
                </a:lnTo>
                <a:lnTo>
                  <a:pt x="262" y="650"/>
                </a:lnTo>
                <a:lnTo>
                  <a:pt x="594" y="650"/>
                </a:lnTo>
                <a:lnTo>
                  <a:pt x="617" y="657"/>
                </a:lnTo>
                <a:lnTo>
                  <a:pt x="640" y="669"/>
                </a:lnTo>
                <a:lnTo>
                  <a:pt x="655" y="692"/>
                </a:lnTo>
                <a:lnTo>
                  <a:pt x="659" y="719"/>
                </a:lnTo>
                <a:lnTo>
                  <a:pt x="659" y="1638"/>
                </a:lnTo>
                <a:lnTo>
                  <a:pt x="655" y="1665"/>
                </a:lnTo>
                <a:lnTo>
                  <a:pt x="640" y="1685"/>
                </a:lnTo>
                <a:lnTo>
                  <a:pt x="617" y="1700"/>
                </a:lnTo>
                <a:lnTo>
                  <a:pt x="594" y="1704"/>
                </a:lnTo>
                <a:lnTo>
                  <a:pt x="262" y="1704"/>
                </a:lnTo>
                <a:lnTo>
                  <a:pt x="235" y="1700"/>
                </a:lnTo>
                <a:lnTo>
                  <a:pt x="216" y="1685"/>
                </a:lnTo>
                <a:lnTo>
                  <a:pt x="201" y="1665"/>
                </a:lnTo>
                <a:lnTo>
                  <a:pt x="197" y="1638"/>
                </a:lnTo>
                <a:lnTo>
                  <a:pt x="197" y="1438"/>
                </a:lnTo>
                <a:close/>
                <a:moveTo>
                  <a:pt x="1449" y="1835"/>
                </a:moveTo>
                <a:lnTo>
                  <a:pt x="1445" y="1838"/>
                </a:lnTo>
                <a:lnTo>
                  <a:pt x="66" y="1838"/>
                </a:lnTo>
                <a:lnTo>
                  <a:pt x="66" y="1835"/>
                </a:lnTo>
                <a:lnTo>
                  <a:pt x="66" y="1769"/>
                </a:lnTo>
                <a:lnTo>
                  <a:pt x="66" y="1765"/>
                </a:lnTo>
                <a:lnTo>
                  <a:pt x="1445" y="1765"/>
                </a:lnTo>
                <a:lnTo>
                  <a:pt x="1449" y="1769"/>
                </a:lnTo>
                <a:lnTo>
                  <a:pt x="1449" y="18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grpSp>
        <p:nvGrpSpPr>
          <p:cNvPr id="28" name="Group 27"/>
          <p:cNvGrpSpPr/>
          <p:nvPr/>
        </p:nvGrpSpPr>
        <p:grpSpPr>
          <a:xfrm>
            <a:off x="9193462" y="2644165"/>
            <a:ext cx="684279" cy="435581"/>
            <a:chOff x="3663950" y="4933950"/>
            <a:chExt cx="3022600" cy="1924050"/>
          </a:xfrm>
          <a:solidFill>
            <a:schemeClr val="tx1"/>
          </a:solidFill>
        </p:grpSpPr>
        <p:sp>
          <p:nvSpPr>
            <p:cNvPr id="29" name="Freeform 59"/>
            <p:cNvSpPr>
              <a:spLocks noEditPoints="1"/>
            </p:cNvSpPr>
            <p:nvPr/>
          </p:nvSpPr>
          <p:spPr bwMode="auto">
            <a:xfrm>
              <a:off x="3663950" y="4933950"/>
              <a:ext cx="3022600" cy="1924050"/>
            </a:xfrm>
            <a:custGeom>
              <a:avLst/>
              <a:gdLst>
                <a:gd name="T0" fmla="*/ 1865 w 1904"/>
                <a:gd name="T1" fmla="*/ 931 h 1212"/>
                <a:gd name="T2" fmla="*/ 1796 w 1904"/>
                <a:gd name="T3" fmla="*/ 685 h 1212"/>
                <a:gd name="T4" fmla="*/ 1661 w 1904"/>
                <a:gd name="T5" fmla="*/ 466 h 1212"/>
                <a:gd name="T6" fmla="*/ 1480 w 1904"/>
                <a:gd name="T7" fmla="*/ 296 h 1212"/>
                <a:gd name="T8" fmla="*/ 1272 w 1904"/>
                <a:gd name="T9" fmla="*/ 189 h 1212"/>
                <a:gd name="T10" fmla="*/ 1041 w 1904"/>
                <a:gd name="T11" fmla="*/ 135 h 1212"/>
                <a:gd name="T12" fmla="*/ 1048 w 1904"/>
                <a:gd name="T13" fmla="*/ 77 h 1212"/>
                <a:gd name="T14" fmla="*/ 991 w 1904"/>
                <a:gd name="T15" fmla="*/ 8 h 1212"/>
                <a:gd name="T16" fmla="*/ 933 w 1904"/>
                <a:gd name="T17" fmla="*/ 0 h 1212"/>
                <a:gd name="T18" fmla="*/ 863 w 1904"/>
                <a:gd name="T19" fmla="*/ 58 h 1212"/>
                <a:gd name="T20" fmla="*/ 860 w 1904"/>
                <a:gd name="T21" fmla="*/ 116 h 1212"/>
                <a:gd name="T22" fmla="*/ 709 w 1904"/>
                <a:gd name="T23" fmla="*/ 162 h 1212"/>
                <a:gd name="T24" fmla="*/ 493 w 1904"/>
                <a:gd name="T25" fmla="*/ 254 h 1212"/>
                <a:gd name="T26" fmla="*/ 305 w 1904"/>
                <a:gd name="T27" fmla="*/ 400 h 1212"/>
                <a:gd name="T28" fmla="*/ 147 w 1904"/>
                <a:gd name="T29" fmla="*/ 608 h 1212"/>
                <a:gd name="T30" fmla="*/ 58 w 1904"/>
                <a:gd name="T31" fmla="*/ 847 h 1212"/>
                <a:gd name="T32" fmla="*/ 35 w 1904"/>
                <a:gd name="T33" fmla="*/ 1016 h 1212"/>
                <a:gd name="T34" fmla="*/ 4 w 1904"/>
                <a:gd name="T35" fmla="*/ 1035 h 1212"/>
                <a:gd name="T36" fmla="*/ 12 w 1904"/>
                <a:gd name="T37" fmla="*/ 1070 h 1212"/>
                <a:gd name="T38" fmla="*/ 85 w 1904"/>
                <a:gd name="T39" fmla="*/ 1077 h 1212"/>
                <a:gd name="T40" fmla="*/ 189 w 1904"/>
                <a:gd name="T41" fmla="*/ 1197 h 1212"/>
                <a:gd name="T42" fmla="*/ 1661 w 1904"/>
                <a:gd name="T43" fmla="*/ 1212 h 1212"/>
                <a:gd name="T44" fmla="*/ 1742 w 1904"/>
                <a:gd name="T45" fmla="*/ 1181 h 1212"/>
                <a:gd name="T46" fmla="*/ 1873 w 1904"/>
                <a:gd name="T47" fmla="*/ 1077 h 1212"/>
                <a:gd name="T48" fmla="*/ 1904 w 1904"/>
                <a:gd name="T49" fmla="*/ 1062 h 1212"/>
                <a:gd name="T50" fmla="*/ 1896 w 1904"/>
                <a:gd name="T51" fmla="*/ 1027 h 1212"/>
                <a:gd name="T52" fmla="*/ 1873 w 1904"/>
                <a:gd name="T53" fmla="*/ 1016 h 1212"/>
                <a:gd name="T54" fmla="*/ 979 w 1904"/>
                <a:gd name="T55" fmla="*/ 73 h 1212"/>
                <a:gd name="T56" fmla="*/ 987 w 1904"/>
                <a:gd name="T57" fmla="*/ 108 h 1212"/>
                <a:gd name="T58" fmla="*/ 952 w 1904"/>
                <a:gd name="T59" fmla="*/ 131 h 1212"/>
                <a:gd name="T60" fmla="*/ 921 w 1904"/>
                <a:gd name="T61" fmla="*/ 108 h 1212"/>
                <a:gd name="T62" fmla="*/ 929 w 1904"/>
                <a:gd name="T63" fmla="*/ 73 h 1212"/>
                <a:gd name="T64" fmla="*/ 952 w 1904"/>
                <a:gd name="T65" fmla="*/ 62 h 1212"/>
                <a:gd name="T66" fmla="*/ 1661 w 1904"/>
                <a:gd name="T67" fmla="*/ 1150 h 1212"/>
                <a:gd name="T68" fmla="*/ 193 w 1904"/>
                <a:gd name="T69" fmla="*/ 1124 h 1212"/>
                <a:gd name="T70" fmla="*/ 1715 w 1904"/>
                <a:gd name="T71" fmla="*/ 1124 h 1212"/>
                <a:gd name="T72" fmla="*/ 120 w 1904"/>
                <a:gd name="T73" fmla="*/ 850 h 1212"/>
                <a:gd name="T74" fmla="*/ 212 w 1904"/>
                <a:gd name="T75" fmla="*/ 623 h 1212"/>
                <a:gd name="T76" fmla="*/ 359 w 1904"/>
                <a:gd name="T77" fmla="*/ 435 h 1212"/>
                <a:gd name="T78" fmla="*/ 555 w 1904"/>
                <a:gd name="T79" fmla="*/ 293 h 1212"/>
                <a:gd name="T80" fmla="*/ 786 w 1904"/>
                <a:gd name="T81" fmla="*/ 208 h 1212"/>
                <a:gd name="T82" fmla="*/ 1041 w 1904"/>
                <a:gd name="T83" fmla="*/ 196 h 1212"/>
                <a:gd name="T84" fmla="*/ 1280 w 1904"/>
                <a:gd name="T85" fmla="*/ 258 h 1212"/>
                <a:gd name="T86" fmla="*/ 1488 w 1904"/>
                <a:gd name="T87" fmla="*/ 381 h 1212"/>
                <a:gd name="T88" fmla="*/ 1653 w 1904"/>
                <a:gd name="T89" fmla="*/ 554 h 1212"/>
                <a:gd name="T90" fmla="*/ 1765 w 1904"/>
                <a:gd name="T91" fmla="*/ 770 h 1212"/>
                <a:gd name="T92" fmla="*/ 1811 w 1904"/>
                <a:gd name="T93" fmla="*/ 1016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4" h="1212">
                  <a:moveTo>
                    <a:pt x="1873" y="1016"/>
                  </a:moveTo>
                  <a:lnTo>
                    <a:pt x="1873" y="1016"/>
                  </a:lnTo>
                  <a:lnTo>
                    <a:pt x="1865" y="931"/>
                  </a:lnTo>
                  <a:lnTo>
                    <a:pt x="1850" y="847"/>
                  </a:lnTo>
                  <a:lnTo>
                    <a:pt x="1827" y="762"/>
                  </a:lnTo>
                  <a:lnTo>
                    <a:pt x="1796" y="685"/>
                  </a:lnTo>
                  <a:lnTo>
                    <a:pt x="1761" y="608"/>
                  </a:lnTo>
                  <a:lnTo>
                    <a:pt x="1715" y="535"/>
                  </a:lnTo>
                  <a:lnTo>
                    <a:pt x="1661" y="466"/>
                  </a:lnTo>
                  <a:lnTo>
                    <a:pt x="1603" y="400"/>
                  </a:lnTo>
                  <a:lnTo>
                    <a:pt x="1545" y="346"/>
                  </a:lnTo>
                  <a:lnTo>
                    <a:pt x="1480" y="296"/>
                  </a:lnTo>
                  <a:lnTo>
                    <a:pt x="1414" y="254"/>
                  </a:lnTo>
                  <a:lnTo>
                    <a:pt x="1345" y="220"/>
                  </a:lnTo>
                  <a:lnTo>
                    <a:pt x="1272" y="189"/>
                  </a:lnTo>
                  <a:lnTo>
                    <a:pt x="1199" y="162"/>
                  </a:lnTo>
                  <a:lnTo>
                    <a:pt x="1122" y="146"/>
                  </a:lnTo>
                  <a:lnTo>
                    <a:pt x="1041" y="135"/>
                  </a:lnTo>
                  <a:lnTo>
                    <a:pt x="1048" y="116"/>
                  </a:lnTo>
                  <a:lnTo>
                    <a:pt x="1052" y="96"/>
                  </a:lnTo>
                  <a:lnTo>
                    <a:pt x="1048" y="77"/>
                  </a:lnTo>
                  <a:lnTo>
                    <a:pt x="1045" y="58"/>
                  </a:lnTo>
                  <a:lnTo>
                    <a:pt x="1021" y="27"/>
                  </a:lnTo>
                  <a:lnTo>
                    <a:pt x="991" y="8"/>
                  </a:lnTo>
                  <a:lnTo>
                    <a:pt x="975" y="0"/>
                  </a:lnTo>
                  <a:lnTo>
                    <a:pt x="952" y="0"/>
                  </a:lnTo>
                  <a:lnTo>
                    <a:pt x="933" y="0"/>
                  </a:lnTo>
                  <a:lnTo>
                    <a:pt x="917" y="8"/>
                  </a:lnTo>
                  <a:lnTo>
                    <a:pt x="887" y="27"/>
                  </a:lnTo>
                  <a:lnTo>
                    <a:pt x="863" y="58"/>
                  </a:lnTo>
                  <a:lnTo>
                    <a:pt x="860" y="77"/>
                  </a:lnTo>
                  <a:lnTo>
                    <a:pt x="856" y="96"/>
                  </a:lnTo>
                  <a:lnTo>
                    <a:pt x="860" y="116"/>
                  </a:lnTo>
                  <a:lnTo>
                    <a:pt x="867" y="135"/>
                  </a:lnTo>
                  <a:lnTo>
                    <a:pt x="786" y="146"/>
                  </a:lnTo>
                  <a:lnTo>
                    <a:pt x="709" y="162"/>
                  </a:lnTo>
                  <a:lnTo>
                    <a:pt x="636" y="189"/>
                  </a:lnTo>
                  <a:lnTo>
                    <a:pt x="563" y="220"/>
                  </a:lnTo>
                  <a:lnTo>
                    <a:pt x="493" y="254"/>
                  </a:lnTo>
                  <a:lnTo>
                    <a:pt x="428" y="296"/>
                  </a:lnTo>
                  <a:lnTo>
                    <a:pt x="362" y="346"/>
                  </a:lnTo>
                  <a:lnTo>
                    <a:pt x="305" y="400"/>
                  </a:lnTo>
                  <a:lnTo>
                    <a:pt x="247" y="466"/>
                  </a:lnTo>
                  <a:lnTo>
                    <a:pt x="193" y="535"/>
                  </a:lnTo>
                  <a:lnTo>
                    <a:pt x="147" y="608"/>
                  </a:lnTo>
                  <a:lnTo>
                    <a:pt x="112" y="685"/>
                  </a:lnTo>
                  <a:lnTo>
                    <a:pt x="81" y="762"/>
                  </a:lnTo>
                  <a:lnTo>
                    <a:pt x="58" y="847"/>
                  </a:lnTo>
                  <a:lnTo>
                    <a:pt x="43" y="931"/>
                  </a:lnTo>
                  <a:lnTo>
                    <a:pt x="35" y="1016"/>
                  </a:lnTo>
                  <a:lnTo>
                    <a:pt x="35" y="1016"/>
                  </a:lnTo>
                  <a:lnTo>
                    <a:pt x="19" y="1020"/>
                  </a:lnTo>
                  <a:lnTo>
                    <a:pt x="12" y="1027"/>
                  </a:lnTo>
                  <a:lnTo>
                    <a:pt x="4" y="1035"/>
                  </a:lnTo>
                  <a:lnTo>
                    <a:pt x="0" y="1047"/>
                  </a:lnTo>
                  <a:lnTo>
                    <a:pt x="4" y="1062"/>
                  </a:lnTo>
                  <a:lnTo>
                    <a:pt x="12" y="1070"/>
                  </a:lnTo>
                  <a:lnTo>
                    <a:pt x="19" y="1077"/>
                  </a:lnTo>
                  <a:lnTo>
                    <a:pt x="35" y="1077"/>
                  </a:lnTo>
                  <a:lnTo>
                    <a:pt x="85" y="1077"/>
                  </a:lnTo>
                  <a:lnTo>
                    <a:pt x="143" y="1158"/>
                  </a:lnTo>
                  <a:lnTo>
                    <a:pt x="166" y="1181"/>
                  </a:lnTo>
                  <a:lnTo>
                    <a:pt x="189" y="1197"/>
                  </a:lnTo>
                  <a:lnTo>
                    <a:pt x="216" y="1208"/>
                  </a:lnTo>
                  <a:lnTo>
                    <a:pt x="247" y="1212"/>
                  </a:lnTo>
                  <a:lnTo>
                    <a:pt x="1661" y="1212"/>
                  </a:lnTo>
                  <a:lnTo>
                    <a:pt x="1692" y="1208"/>
                  </a:lnTo>
                  <a:lnTo>
                    <a:pt x="1719" y="1197"/>
                  </a:lnTo>
                  <a:lnTo>
                    <a:pt x="1742" y="1181"/>
                  </a:lnTo>
                  <a:lnTo>
                    <a:pt x="1765" y="1158"/>
                  </a:lnTo>
                  <a:lnTo>
                    <a:pt x="1823" y="1077"/>
                  </a:lnTo>
                  <a:lnTo>
                    <a:pt x="1873" y="1077"/>
                  </a:lnTo>
                  <a:lnTo>
                    <a:pt x="1888" y="1077"/>
                  </a:lnTo>
                  <a:lnTo>
                    <a:pt x="1896" y="1070"/>
                  </a:lnTo>
                  <a:lnTo>
                    <a:pt x="1904" y="1062"/>
                  </a:lnTo>
                  <a:lnTo>
                    <a:pt x="1904" y="1047"/>
                  </a:lnTo>
                  <a:lnTo>
                    <a:pt x="1904" y="1035"/>
                  </a:lnTo>
                  <a:lnTo>
                    <a:pt x="1896" y="1027"/>
                  </a:lnTo>
                  <a:lnTo>
                    <a:pt x="1888" y="1020"/>
                  </a:lnTo>
                  <a:lnTo>
                    <a:pt x="1873" y="1016"/>
                  </a:lnTo>
                  <a:lnTo>
                    <a:pt x="1873" y="1016"/>
                  </a:lnTo>
                  <a:close/>
                  <a:moveTo>
                    <a:pt x="952" y="62"/>
                  </a:moveTo>
                  <a:lnTo>
                    <a:pt x="967" y="66"/>
                  </a:lnTo>
                  <a:lnTo>
                    <a:pt x="979" y="73"/>
                  </a:lnTo>
                  <a:lnTo>
                    <a:pt x="987" y="81"/>
                  </a:lnTo>
                  <a:lnTo>
                    <a:pt x="991" y="96"/>
                  </a:lnTo>
                  <a:lnTo>
                    <a:pt x="987" y="108"/>
                  </a:lnTo>
                  <a:lnTo>
                    <a:pt x="979" y="119"/>
                  </a:lnTo>
                  <a:lnTo>
                    <a:pt x="967" y="127"/>
                  </a:lnTo>
                  <a:lnTo>
                    <a:pt x="952" y="131"/>
                  </a:lnTo>
                  <a:lnTo>
                    <a:pt x="940" y="127"/>
                  </a:lnTo>
                  <a:lnTo>
                    <a:pt x="929" y="119"/>
                  </a:lnTo>
                  <a:lnTo>
                    <a:pt x="921" y="108"/>
                  </a:lnTo>
                  <a:lnTo>
                    <a:pt x="917" y="96"/>
                  </a:lnTo>
                  <a:lnTo>
                    <a:pt x="921" y="81"/>
                  </a:lnTo>
                  <a:lnTo>
                    <a:pt x="929" y="73"/>
                  </a:lnTo>
                  <a:lnTo>
                    <a:pt x="940" y="66"/>
                  </a:lnTo>
                  <a:lnTo>
                    <a:pt x="952" y="62"/>
                  </a:lnTo>
                  <a:lnTo>
                    <a:pt x="952" y="62"/>
                  </a:lnTo>
                  <a:close/>
                  <a:moveTo>
                    <a:pt x="1715" y="1124"/>
                  </a:moveTo>
                  <a:lnTo>
                    <a:pt x="1692" y="1143"/>
                  </a:lnTo>
                  <a:lnTo>
                    <a:pt x="1661" y="1150"/>
                  </a:lnTo>
                  <a:lnTo>
                    <a:pt x="247" y="1150"/>
                  </a:lnTo>
                  <a:lnTo>
                    <a:pt x="216" y="1143"/>
                  </a:lnTo>
                  <a:lnTo>
                    <a:pt x="193" y="1124"/>
                  </a:lnTo>
                  <a:lnTo>
                    <a:pt x="162" y="1077"/>
                  </a:lnTo>
                  <a:lnTo>
                    <a:pt x="1746" y="1077"/>
                  </a:lnTo>
                  <a:lnTo>
                    <a:pt x="1715" y="1124"/>
                  </a:lnTo>
                  <a:close/>
                  <a:moveTo>
                    <a:pt x="96" y="1016"/>
                  </a:moveTo>
                  <a:lnTo>
                    <a:pt x="104" y="931"/>
                  </a:lnTo>
                  <a:lnTo>
                    <a:pt x="120" y="850"/>
                  </a:lnTo>
                  <a:lnTo>
                    <a:pt x="143" y="770"/>
                  </a:lnTo>
                  <a:lnTo>
                    <a:pt x="174" y="697"/>
                  </a:lnTo>
                  <a:lnTo>
                    <a:pt x="212" y="623"/>
                  </a:lnTo>
                  <a:lnTo>
                    <a:pt x="254" y="554"/>
                  </a:lnTo>
                  <a:lnTo>
                    <a:pt x="305" y="493"/>
                  </a:lnTo>
                  <a:lnTo>
                    <a:pt x="359" y="435"/>
                  </a:lnTo>
                  <a:lnTo>
                    <a:pt x="420" y="381"/>
                  </a:lnTo>
                  <a:lnTo>
                    <a:pt x="486" y="335"/>
                  </a:lnTo>
                  <a:lnTo>
                    <a:pt x="555" y="293"/>
                  </a:lnTo>
                  <a:lnTo>
                    <a:pt x="628" y="258"/>
                  </a:lnTo>
                  <a:lnTo>
                    <a:pt x="705" y="231"/>
                  </a:lnTo>
                  <a:lnTo>
                    <a:pt x="786" y="208"/>
                  </a:lnTo>
                  <a:lnTo>
                    <a:pt x="867" y="196"/>
                  </a:lnTo>
                  <a:lnTo>
                    <a:pt x="952" y="193"/>
                  </a:lnTo>
                  <a:lnTo>
                    <a:pt x="1041" y="196"/>
                  </a:lnTo>
                  <a:lnTo>
                    <a:pt x="1122" y="208"/>
                  </a:lnTo>
                  <a:lnTo>
                    <a:pt x="1203" y="231"/>
                  </a:lnTo>
                  <a:lnTo>
                    <a:pt x="1280" y="258"/>
                  </a:lnTo>
                  <a:lnTo>
                    <a:pt x="1353" y="293"/>
                  </a:lnTo>
                  <a:lnTo>
                    <a:pt x="1422" y="335"/>
                  </a:lnTo>
                  <a:lnTo>
                    <a:pt x="1488" y="381"/>
                  </a:lnTo>
                  <a:lnTo>
                    <a:pt x="1549" y="435"/>
                  </a:lnTo>
                  <a:lnTo>
                    <a:pt x="1603" y="493"/>
                  </a:lnTo>
                  <a:lnTo>
                    <a:pt x="1653" y="554"/>
                  </a:lnTo>
                  <a:lnTo>
                    <a:pt x="1696" y="623"/>
                  </a:lnTo>
                  <a:lnTo>
                    <a:pt x="1734" y="697"/>
                  </a:lnTo>
                  <a:lnTo>
                    <a:pt x="1765" y="770"/>
                  </a:lnTo>
                  <a:lnTo>
                    <a:pt x="1788" y="850"/>
                  </a:lnTo>
                  <a:lnTo>
                    <a:pt x="1804" y="931"/>
                  </a:lnTo>
                  <a:lnTo>
                    <a:pt x="1811" y="1016"/>
                  </a:lnTo>
                  <a:lnTo>
                    <a:pt x="96" y="10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5861050" y="5600700"/>
              <a:ext cx="525463" cy="731838"/>
            </a:xfrm>
            <a:custGeom>
              <a:avLst/>
              <a:gdLst>
                <a:gd name="T0" fmla="*/ 50 w 331"/>
                <a:gd name="T1" fmla="*/ 3 h 461"/>
                <a:gd name="T2" fmla="*/ 38 w 331"/>
                <a:gd name="T3" fmla="*/ 0 h 461"/>
                <a:gd name="T4" fmla="*/ 27 w 331"/>
                <a:gd name="T5" fmla="*/ 0 h 461"/>
                <a:gd name="T6" fmla="*/ 15 w 331"/>
                <a:gd name="T7" fmla="*/ 3 h 461"/>
                <a:gd name="T8" fmla="*/ 7 w 331"/>
                <a:gd name="T9" fmla="*/ 11 h 461"/>
                <a:gd name="T10" fmla="*/ 0 w 331"/>
                <a:gd name="T11" fmla="*/ 23 h 461"/>
                <a:gd name="T12" fmla="*/ 0 w 331"/>
                <a:gd name="T13" fmla="*/ 34 h 461"/>
                <a:gd name="T14" fmla="*/ 3 w 331"/>
                <a:gd name="T15" fmla="*/ 46 h 461"/>
                <a:gd name="T16" fmla="*/ 11 w 331"/>
                <a:gd name="T17" fmla="*/ 53 h 461"/>
                <a:gd name="T18" fmla="*/ 100 w 331"/>
                <a:gd name="T19" fmla="*/ 134 h 461"/>
                <a:gd name="T20" fmla="*/ 138 w 331"/>
                <a:gd name="T21" fmla="*/ 177 h 461"/>
                <a:gd name="T22" fmla="*/ 173 w 331"/>
                <a:gd name="T23" fmla="*/ 227 h 461"/>
                <a:gd name="T24" fmla="*/ 204 w 331"/>
                <a:gd name="T25" fmla="*/ 277 h 461"/>
                <a:gd name="T26" fmla="*/ 231 w 331"/>
                <a:gd name="T27" fmla="*/ 330 h 461"/>
                <a:gd name="T28" fmla="*/ 254 w 331"/>
                <a:gd name="T29" fmla="*/ 384 h 461"/>
                <a:gd name="T30" fmla="*/ 269 w 331"/>
                <a:gd name="T31" fmla="*/ 438 h 461"/>
                <a:gd name="T32" fmla="*/ 281 w 331"/>
                <a:gd name="T33" fmla="*/ 457 h 461"/>
                <a:gd name="T34" fmla="*/ 300 w 331"/>
                <a:gd name="T35" fmla="*/ 461 h 461"/>
                <a:gd name="T36" fmla="*/ 308 w 331"/>
                <a:gd name="T37" fmla="*/ 461 h 461"/>
                <a:gd name="T38" fmla="*/ 319 w 331"/>
                <a:gd name="T39" fmla="*/ 457 h 461"/>
                <a:gd name="T40" fmla="*/ 327 w 331"/>
                <a:gd name="T41" fmla="*/ 446 h 461"/>
                <a:gd name="T42" fmla="*/ 331 w 331"/>
                <a:gd name="T43" fmla="*/ 434 h 461"/>
                <a:gd name="T44" fmla="*/ 331 w 331"/>
                <a:gd name="T45" fmla="*/ 423 h 461"/>
                <a:gd name="T46" fmla="*/ 312 w 331"/>
                <a:gd name="T47" fmla="*/ 361 h 461"/>
                <a:gd name="T48" fmla="*/ 285 w 331"/>
                <a:gd name="T49" fmla="*/ 303 h 461"/>
                <a:gd name="T50" fmla="*/ 258 w 331"/>
                <a:gd name="T51" fmla="*/ 246 h 461"/>
                <a:gd name="T52" fmla="*/ 223 w 331"/>
                <a:gd name="T53" fmla="*/ 192 h 461"/>
                <a:gd name="T54" fmla="*/ 185 w 331"/>
                <a:gd name="T55" fmla="*/ 138 h 461"/>
                <a:gd name="T56" fmla="*/ 146 w 331"/>
                <a:gd name="T57" fmla="*/ 92 h 461"/>
                <a:gd name="T58" fmla="*/ 100 w 331"/>
                <a:gd name="T59" fmla="*/ 46 h 461"/>
                <a:gd name="T60" fmla="*/ 50 w 331"/>
                <a:gd name="T61" fmla="*/ 3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1" h="461">
                  <a:moveTo>
                    <a:pt x="50" y="3"/>
                  </a:moveTo>
                  <a:lnTo>
                    <a:pt x="38" y="0"/>
                  </a:lnTo>
                  <a:lnTo>
                    <a:pt x="27" y="0"/>
                  </a:lnTo>
                  <a:lnTo>
                    <a:pt x="15" y="3"/>
                  </a:lnTo>
                  <a:lnTo>
                    <a:pt x="7" y="11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3" y="46"/>
                  </a:lnTo>
                  <a:lnTo>
                    <a:pt x="11" y="53"/>
                  </a:lnTo>
                  <a:lnTo>
                    <a:pt x="100" y="134"/>
                  </a:lnTo>
                  <a:lnTo>
                    <a:pt x="138" y="177"/>
                  </a:lnTo>
                  <a:lnTo>
                    <a:pt x="173" y="227"/>
                  </a:lnTo>
                  <a:lnTo>
                    <a:pt x="204" y="277"/>
                  </a:lnTo>
                  <a:lnTo>
                    <a:pt x="231" y="330"/>
                  </a:lnTo>
                  <a:lnTo>
                    <a:pt x="254" y="384"/>
                  </a:lnTo>
                  <a:lnTo>
                    <a:pt x="269" y="438"/>
                  </a:lnTo>
                  <a:lnTo>
                    <a:pt x="281" y="457"/>
                  </a:lnTo>
                  <a:lnTo>
                    <a:pt x="300" y="461"/>
                  </a:lnTo>
                  <a:lnTo>
                    <a:pt x="308" y="461"/>
                  </a:lnTo>
                  <a:lnTo>
                    <a:pt x="319" y="457"/>
                  </a:lnTo>
                  <a:lnTo>
                    <a:pt x="327" y="446"/>
                  </a:lnTo>
                  <a:lnTo>
                    <a:pt x="331" y="434"/>
                  </a:lnTo>
                  <a:lnTo>
                    <a:pt x="331" y="423"/>
                  </a:lnTo>
                  <a:lnTo>
                    <a:pt x="312" y="361"/>
                  </a:lnTo>
                  <a:lnTo>
                    <a:pt x="285" y="303"/>
                  </a:lnTo>
                  <a:lnTo>
                    <a:pt x="258" y="246"/>
                  </a:lnTo>
                  <a:lnTo>
                    <a:pt x="223" y="192"/>
                  </a:lnTo>
                  <a:lnTo>
                    <a:pt x="185" y="138"/>
                  </a:lnTo>
                  <a:lnTo>
                    <a:pt x="146" y="92"/>
                  </a:lnTo>
                  <a:lnTo>
                    <a:pt x="100" y="46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5548313" y="5422900"/>
              <a:ext cx="201613" cy="146050"/>
            </a:xfrm>
            <a:custGeom>
              <a:avLst/>
              <a:gdLst>
                <a:gd name="T0" fmla="*/ 108 w 127"/>
                <a:gd name="T1" fmla="*/ 31 h 92"/>
                <a:gd name="T2" fmla="*/ 42 w 127"/>
                <a:gd name="T3" fmla="*/ 4 h 92"/>
                <a:gd name="T4" fmla="*/ 27 w 127"/>
                <a:gd name="T5" fmla="*/ 0 h 92"/>
                <a:gd name="T6" fmla="*/ 16 w 127"/>
                <a:gd name="T7" fmla="*/ 4 h 92"/>
                <a:gd name="T8" fmla="*/ 8 w 127"/>
                <a:gd name="T9" fmla="*/ 12 h 92"/>
                <a:gd name="T10" fmla="*/ 0 w 127"/>
                <a:gd name="T11" fmla="*/ 23 h 92"/>
                <a:gd name="T12" fmla="*/ 0 w 127"/>
                <a:gd name="T13" fmla="*/ 35 h 92"/>
                <a:gd name="T14" fmla="*/ 0 w 127"/>
                <a:gd name="T15" fmla="*/ 46 h 92"/>
                <a:gd name="T16" fmla="*/ 8 w 127"/>
                <a:gd name="T17" fmla="*/ 54 h 92"/>
                <a:gd name="T18" fmla="*/ 19 w 127"/>
                <a:gd name="T19" fmla="*/ 62 h 92"/>
                <a:gd name="T20" fmla="*/ 81 w 127"/>
                <a:gd name="T21" fmla="*/ 88 h 92"/>
                <a:gd name="T22" fmla="*/ 96 w 127"/>
                <a:gd name="T23" fmla="*/ 92 h 92"/>
                <a:gd name="T24" fmla="*/ 112 w 127"/>
                <a:gd name="T25" fmla="*/ 85 h 92"/>
                <a:gd name="T26" fmla="*/ 123 w 127"/>
                <a:gd name="T27" fmla="*/ 73 h 92"/>
                <a:gd name="T28" fmla="*/ 127 w 127"/>
                <a:gd name="T29" fmla="*/ 62 h 92"/>
                <a:gd name="T30" fmla="*/ 123 w 127"/>
                <a:gd name="T31" fmla="*/ 50 h 92"/>
                <a:gd name="T32" fmla="*/ 120 w 127"/>
                <a:gd name="T33" fmla="*/ 38 h 92"/>
                <a:gd name="T34" fmla="*/ 108 w 127"/>
                <a:gd name="T35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92">
                  <a:moveTo>
                    <a:pt x="108" y="31"/>
                  </a:moveTo>
                  <a:lnTo>
                    <a:pt x="42" y="4"/>
                  </a:lnTo>
                  <a:lnTo>
                    <a:pt x="27" y="0"/>
                  </a:lnTo>
                  <a:lnTo>
                    <a:pt x="16" y="4"/>
                  </a:lnTo>
                  <a:lnTo>
                    <a:pt x="8" y="12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8" y="54"/>
                  </a:lnTo>
                  <a:lnTo>
                    <a:pt x="19" y="62"/>
                  </a:lnTo>
                  <a:lnTo>
                    <a:pt x="81" y="88"/>
                  </a:lnTo>
                  <a:lnTo>
                    <a:pt x="96" y="92"/>
                  </a:lnTo>
                  <a:lnTo>
                    <a:pt x="112" y="85"/>
                  </a:lnTo>
                  <a:lnTo>
                    <a:pt x="123" y="73"/>
                  </a:lnTo>
                  <a:lnTo>
                    <a:pt x="127" y="62"/>
                  </a:lnTo>
                  <a:lnTo>
                    <a:pt x="123" y="50"/>
                  </a:lnTo>
                  <a:lnTo>
                    <a:pt x="120" y="38"/>
                  </a:lnTo>
                  <a:lnTo>
                    <a:pt x="10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68633" y="4838869"/>
            <a:ext cx="642423" cy="553010"/>
            <a:chOff x="3663950" y="4256088"/>
            <a:chExt cx="3022600" cy="2601913"/>
          </a:xfrm>
          <a:solidFill>
            <a:schemeClr val="tx1"/>
          </a:solidFill>
        </p:grpSpPr>
        <p:sp>
          <p:nvSpPr>
            <p:cNvPr id="33" name="Freeform 66"/>
            <p:cNvSpPr>
              <a:spLocks noEditPoints="1"/>
            </p:cNvSpPr>
            <p:nvPr/>
          </p:nvSpPr>
          <p:spPr bwMode="auto">
            <a:xfrm>
              <a:off x="3663950" y="4256088"/>
              <a:ext cx="3022600" cy="2601913"/>
            </a:xfrm>
            <a:custGeom>
              <a:avLst/>
              <a:gdLst>
                <a:gd name="T0" fmla="*/ 1881 w 1904"/>
                <a:gd name="T1" fmla="*/ 300 h 1639"/>
                <a:gd name="T2" fmla="*/ 1831 w 1904"/>
                <a:gd name="T3" fmla="*/ 158 h 1639"/>
                <a:gd name="T4" fmla="*/ 1411 w 1904"/>
                <a:gd name="T5" fmla="*/ 100 h 1639"/>
                <a:gd name="T6" fmla="*/ 1353 w 1904"/>
                <a:gd name="T7" fmla="*/ 8 h 1639"/>
                <a:gd name="T8" fmla="*/ 555 w 1904"/>
                <a:gd name="T9" fmla="*/ 8 h 1639"/>
                <a:gd name="T10" fmla="*/ 497 w 1904"/>
                <a:gd name="T11" fmla="*/ 100 h 1639"/>
                <a:gd name="T12" fmla="*/ 77 w 1904"/>
                <a:gd name="T13" fmla="*/ 158 h 1639"/>
                <a:gd name="T14" fmla="*/ 27 w 1904"/>
                <a:gd name="T15" fmla="*/ 300 h 1639"/>
                <a:gd name="T16" fmla="*/ 8 w 1904"/>
                <a:gd name="T17" fmla="*/ 673 h 1639"/>
                <a:gd name="T18" fmla="*/ 35 w 1904"/>
                <a:gd name="T19" fmla="*/ 1577 h 1639"/>
                <a:gd name="T20" fmla="*/ 4 w 1904"/>
                <a:gd name="T21" fmla="*/ 1620 h 1639"/>
                <a:gd name="T22" fmla="*/ 1888 w 1904"/>
                <a:gd name="T23" fmla="*/ 1635 h 1639"/>
                <a:gd name="T24" fmla="*/ 1896 w 1904"/>
                <a:gd name="T25" fmla="*/ 1585 h 1639"/>
                <a:gd name="T26" fmla="*/ 1865 w 1904"/>
                <a:gd name="T27" fmla="*/ 739 h 1639"/>
                <a:gd name="T28" fmla="*/ 559 w 1904"/>
                <a:gd name="T29" fmla="*/ 96 h 1639"/>
                <a:gd name="T30" fmla="*/ 1314 w 1904"/>
                <a:gd name="T31" fmla="*/ 62 h 1639"/>
                <a:gd name="T32" fmla="*/ 1349 w 1904"/>
                <a:gd name="T33" fmla="*/ 131 h 1639"/>
                <a:gd name="T34" fmla="*/ 1330 w 1904"/>
                <a:gd name="T35" fmla="*/ 162 h 1639"/>
                <a:gd name="T36" fmla="*/ 559 w 1904"/>
                <a:gd name="T37" fmla="*/ 143 h 1639"/>
                <a:gd name="T38" fmla="*/ 139 w 1904"/>
                <a:gd name="T39" fmla="*/ 170 h 1639"/>
                <a:gd name="T40" fmla="*/ 536 w 1904"/>
                <a:gd name="T41" fmla="*/ 208 h 1639"/>
                <a:gd name="T42" fmla="*/ 1372 w 1904"/>
                <a:gd name="T43" fmla="*/ 208 h 1639"/>
                <a:gd name="T44" fmla="*/ 1769 w 1904"/>
                <a:gd name="T45" fmla="*/ 170 h 1639"/>
                <a:gd name="T46" fmla="*/ 131 w 1904"/>
                <a:gd name="T47" fmla="*/ 196 h 1639"/>
                <a:gd name="T48" fmla="*/ 1561 w 1904"/>
                <a:gd name="T49" fmla="*/ 716 h 1639"/>
                <a:gd name="T50" fmla="*/ 1445 w 1904"/>
                <a:gd name="T51" fmla="*/ 639 h 1639"/>
                <a:gd name="T52" fmla="*/ 1376 w 1904"/>
                <a:gd name="T53" fmla="*/ 670 h 1639"/>
                <a:gd name="T54" fmla="*/ 1241 w 1904"/>
                <a:gd name="T55" fmla="*/ 697 h 1639"/>
                <a:gd name="T56" fmla="*/ 1152 w 1904"/>
                <a:gd name="T57" fmla="*/ 358 h 1639"/>
                <a:gd name="T58" fmla="*/ 1068 w 1904"/>
                <a:gd name="T59" fmla="*/ 723 h 1639"/>
                <a:gd name="T60" fmla="*/ 983 w 1904"/>
                <a:gd name="T61" fmla="*/ 358 h 1639"/>
                <a:gd name="T62" fmla="*/ 898 w 1904"/>
                <a:gd name="T63" fmla="*/ 697 h 1639"/>
                <a:gd name="T64" fmla="*/ 763 w 1904"/>
                <a:gd name="T65" fmla="*/ 670 h 1639"/>
                <a:gd name="T66" fmla="*/ 694 w 1904"/>
                <a:gd name="T67" fmla="*/ 639 h 1639"/>
                <a:gd name="T68" fmla="*/ 574 w 1904"/>
                <a:gd name="T69" fmla="*/ 716 h 1639"/>
                <a:gd name="T70" fmla="*/ 694 w 1904"/>
                <a:gd name="T71" fmla="*/ 358 h 1639"/>
                <a:gd name="T72" fmla="*/ 412 w 1904"/>
                <a:gd name="T73" fmla="*/ 716 h 1639"/>
                <a:gd name="T74" fmla="*/ 293 w 1904"/>
                <a:gd name="T75" fmla="*/ 639 h 1639"/>
                <a:gd name="T76" fmla="*/ 231 w 1904"/>
                <a:gd name="T77" fmla="*/ 358 h 1639"/>
                <a:gd name="T78" fmla="*/ 147 w 1904"/>
                <a:gd name="T79" fmla="*/ 723 h 1639"/>
                <a:gd name="T80" fmla="*/ 66 w 1904"/>
                <a:gd name="T81" fmla="*/ 639 h 1639"/>
                <a:gd name="T82" fmla="*/ 594 w 1904"/>
                <a:gd name="T83" fmla="*/ 1577 h 1639"/>
                <a:gd name="T84" fmla="*/ 594 w 1904"/>
                <a:gd name="T85" fmla="*/ 1443 h 1639"/>
                <a:gd name="T86" fmla="*/ 648 w 1904"/>
                <a:gd name="T87" fmla="*/ 862 h 1639"/>
                <a:gd name="T88" fmla="*/ 208 w 1904"/>
                <a:gd name="T89" fmla="*/ 862 h 1639"/>
                <a:gd name="T90" fmla="*/ 131 w 1904"/>
                <a:gd name="T91" fmla="*/ 781 h 1639"/>
                <a:gd name="T92" fmla="*/ 262 w 1904"/>
                <a:gd name="T93" fmla="*/ 727 h 1639"/>
                <a:gd name="T94" fmla="*/ 412 w 1904"/>
                <a:gd name="T95" fmla="*/ 781 h 1639"/>
                <a:gd name="T96" fmla="*/ 544 w 1904"/>
                <a:gd name="T97" fmla="*/ 770 h 1639"/>
                <a:gd name="T98" fmla="*/ 702 w 1904"/>
                <a:gd name="T99" fmla="*/ 750 h 1639"/>
                <a:gd name="T100" fmla="*/ 840 w 1904"/>
                <a:gd name="T101" fmla="*/ 785 h 1639"/>
                <a:gd name="T102" fmla="*/ 975 w 1904"/>
                <a:gd name="T103" fmla="*/ 750 h 1639"/>
                <a:gd name="T104" fmla="*/ 1133 w 1904"/>
                <a:gd name="T105" fmla="*/ 770 h 1639"/>
                <a:gd name="T106" fmla="*/ 1264 w 1904"/>
                <a:gd name="T107" fmla="*/ 781 h 1639"/>
                <a:gd name="T108" fmla="*/ 1414 w 1904"/>
                <a:gd name="T109" fmla="*/ 727 h 1639"/>
                <a:gd name="T110" fmla="*/ 1565 w 1904"/>
                <a:gd name="T111" fmla="*/ 781 h 1639"/>
                <a:gd name="T112" fmla="*/ 1696 w 1904"/>
                <a:gd name="T113" fmla="*/ 770 h 1639"/>
                <a:gd name="T114" fmla="*/ 1761 w 1904"/>
                <a:gd name="T115" fmla="*/ 723 h 1639"/>
                <a:gd name="T116" fmla="*/ 1677 w 1904"/>
                <a:gd name="T117" fmla="*/ 358 h 1639"/>
                <a:gd name="T118" fmla="*/ 1792 w 1904"/>
                <a:gd name="T119" fmla="*/ 71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4" h="1639">
                  <a:moveTo>
                    <a:pt x="1904" y="639"/>
                  </a:moveTo>
                  <a:lnTo>
                    <a:pt x="1904" y="335"/>
                  </a:lnTo>
                  <a:lnTo>
                    <a:pt x="1904" y="320"/>
                  </a:lnTo>
                  <a:lnTo>
                    <a:pt x="1892" y="308"/>
                  </a:lnTo>
                  <a:lnTo>
                    <a:pt x="1881" y="300"/>
                  </a:lnTo>
                  <a:lnTo>
                    <a:pt x="1865" y="296"/>
                  </a:lnTo>
                  <a:lnTo>
                    <a:pt x="1838" y="296"/>
                  </a:lnTo>
                  <a:lnTo>
                    <a:pt x="1838" y="196"/>
                  </a:lnTo>
                  <a:lnTo>
                    <a:pt x="1838" y="177"/>
                  </a:lnTo>
                  <a:lnTo>
                    <a:pt x="1831" y="158"/>
                  </a:lnTo>
                  <a:lnTo>
                    <a:pt x="1811" y="127"/>
                  </a:lnTo>
                  <a:lnTo>
                    <a:pt x="1781" y="108"/>
                  </a:lnTo>
                  <a:lnTo>
                    <a:pt x="1761" y="100"/>
                  </a:lnTo>
                  <a:lnTo>
                    <a:pt x="1742" y="100"/>
                  </a:lnTo>
                  <a:lnTo>
                    <a:pt x="1411" y="100"/>
                  </a:lnTo>
                  <a:lnTo>
                    <a:pt x="1411" y="96"/>
                  </a:lnTo>
                  <a:lnTo>
                    <a:pt x="1411" y="77"/>
                  </a:lnTo>
                  <a:lnTo>
                    <a:pt x="1403" y="58"/>
                  </a:lnTo>
                  <a:lnTo>
                    <a:pt x="1384" y="27"/>
                  </a:lnTo>
                  <a:lnTo>
                    <a:pt x="1353" y="8"/>
                  </a:lnTo>
                  <a:lnTo>
                    <a:pt x="1334" y="0"/>
                  </a:lnTo>
                  <a:lnTo>
                    <a:pt x="1314" y="0"/>
                  </a:lnTo>
                  <a:lnTo>
                    <a:pt x="594" y="0"/>
                  </a:lnTo>
                  <a:lnTo>
                    <a:pt x="574" y="0"/>
                  </a:lnTo>
                  <a:lnTo>
                    <a:pt x="555" y="8"/>
                  </a:lnTo>
                  <a:lnTo>
                    <a:pt x="524" y="27"/>
                  </a:lnTo>
                  <a:lnTo>
                    <a:pt x="505" y="58"/>
                  </a:lnTo>
                  <a:lnTo>
                    <a:pt x="497" y="77"/>
                  </a:lnTo>
                  <a:lnTo>
                    <a:pt x="497" y="96"/>
                  </a:lnTo>
                  <a:lnTo>
                    <a:pt x="497" y="100"/>
                  </a:lnTo>
                  <a:lnTo>
                    <a:pt x="166" y="100"/>
                  </a:lnTo>
                  <a:lnTo>
                    <a:pt x="147" y="100"/>
                  </a:lnTo>
                  <a:lnTo>
                    <a:pt x="127" y="108"/>
                  </a:lnTo>
                  <a:lnTo>
                    <a:pt x="96" y="127"/>
                  </a:lnTo>
                  <a:lnTo>
                    <a:pt x="77" y="158"/>
                  </a:lnTo>
                  <a:lnTo>
                    <a:pt x="70" y="177"/>
                  </a:lnTo>
                  <a:lnTo>
                    <a:pt x="70" y="196"/>
                  </a:lnTo>
                  <a:lnTo>
                    <a:pt x="70" y="296"/>
                  </a:lnTo>
                  <a:lnTo>
                    <a:pt x="43" y="296"/>
                  </a:lnTo>
                  <a:lnTo>
                    <a:pt x="27" y="300"/>
                  </a:lnTo>
                  <a:lnTo>
                    <a:pt x="16" y="308"/>
                  </a:lnTo>
                  <a:lnTo>
                    <a:pt x="4" y="320"/>
                  </a:lnTo>
                  <a:lnTo>
                    <a:pt x="0" y="335"/>
                  </a:lnTo>
                  <a:lnTo>
                    <a:pt x="0" y="639"/>
                  </a:lnTo>
                  <a:lnTo>
                    <a:pt x="8" y="673"/>
                  </a:lnTo>
                  <a:lnTo>
                    <a:pt x="19" y="708"/>
                  </a:lnTo>
                  <a:lnTo>
                    <a:pt x="43" y="739"/>
                  </a:lnTo>
                  <a:lnTo>
                    <a:pt x="70" y="758"/>
                  </a:lnTo>
                  <a:lnTo>
                    <a:pt x="70" y="1577"/>
                  </a:lnTo>
                  <a:lnTo>
                    <a:pt x="35" y="1577"/>
                  </a:lnTo>
                  <a:lnTo>
                    <a:pt x="19" y="1577"/>
                  </a:lnTo>
                  <a:lnTo>
                    <a:pt x="12" y="1585"/>
                  </a:lnTo>
                  <a:lnTo>
                    <a:pt x="4" y="1593"/>
                  </a:lnTo>
                  <a:lnTo>
                    <a:pt x="0" y="1608"/>
                  </a:lnTo>
                  <a:lnTo>
                    <a:pt x="4" y="1620"/>
                  </a:lnTo>
                  <a:lnTo>
                    <a:pt x="12" y="1627"/>
                  </a:lnTo>
                  <a:lnTo>
                    <a:pt x="19" y="1635"/>
                  </a:lnTo>
                  <a:lnTo>
                    <a:pt x="35" y="1639"/>
                  </a:lnTo>
                  <a:lnTo>
                    <a:pt x="1873" y="1639"/>
                  </a:lnTo>
                  <a:lnTo>
                    <a:pt x="1888" y="1635"/>
                  </a:lnTo>
                  <a:lnTo>
                    <a:pt x="1896" y="1627"/>
                  </a:lnTo>
                  <a:lnTo>
                    <a:pt x="1904" y="1620"/>
                  </a:lnTo>
                  <a:lnTo>
                    <a:pt x="1904" y="1608"/>
                  </a:lnTo>
                  <a:lnTo>
                    <a:pt x="1904" y="1593"/>
                  </a:lnTo>
                  <a:lnTo>
                    <a:pt x="1896" y="1585"/>
                  </a:lnTo>
                  <a:lnTo>
                    <a:pt x="1888" y="1577"/>
                  </a:lnTo>
                  <a:lnTo>
                    <a:pt x="1873" y="1577"/>
                  </a:lnTo>
                  <a:lnTo>
                    <a:pt x="1838" y="1577"/>
                  </a:lnTo>
                  <a:lnTo>
                    <a:pt x="1838" y="758"/>
                  </a:lnTo>
                  <a:lnTo>
                    <a:pt x="1865" y="739"/>
                  </a:lnTo>
                  <a:lnTo>
                    <a:pt x="1888" y="708"/>
                  </a:lnTo>
                  <a:lnTo>
                    <a:pt x="1900" y="673"/>
                  </a:lnTo>
                  <a:lnTo>
                    <a:pt x="1904" y="639"/>
                  </a:lnTo>
                  <a:lnTo>
                    <a:pt x="1904" y="639"/>
                  </a:lnTo>
                  <a:close/>
                  <a:moveTo>
                    <a:pt x="559" y="96"/>
                  </a:moveTo>
                  <a:lnTo>
                    <a:pt x="559" y="85"/>
                  </a:lnTo>
                  <a:lnTo>
                    <a:pt x="567" y="73"/>
                  </a:lnTo>
                  <a:lnTo>
                    <a:pt x="578" y="66"/>
                  </a:lnTo>
                  <a:lnTo>
                    <a:pt x="594" y="62"/>
                  </a:lnTo>
                  <a:lnTo>
                    <a:pt x="1314" y="62"/>
                  </a:lnTo>
                  <a:lnTo>
                    <a:pt x="1330" y="66"/>
                  </a:lnTo>
                  <a:lnTo>
                    <a:pt x="1341" y="73"/>
                  </a:lnTo>
                  <a:lnTo>
                    <a:pt x="1349" y="85"/>
                  </a:lnTo>
                  <a:lnTo>
                    <a:pt x="1349" y="96"/>
                  </a:lnTo>
                  <a:lnTo>
                    <a:pt x="1349" y="131"/>
                  </a:lnTo>
                  <a:lnTo>
                    <a:pt x="1349" y="131"/>
                  </a:lnTo>
                  <a:lnTo>
                    <a:pt x="1349" y="131"/>
                  </a:lnTo>
                  <a:lnTo>
                    <a:pt x="1349" y="143"/>
                  </a:lnTo>
                  <a:lnTo>
                    <a:pt x="1341" y="154"/>
                  </a:lnTo>
                  <a:lnTo>
                    <a:pt x="1330" y="162"/>
                  </a:lnTo>
                  <a:lnTo>
                    <a:pt x="1314" y="166"/>
                  </a:lnTo>
                  <a:lnTo>
                    <a:pt x="594" y="166"/>
                  </a:lnTo>
                  <a:lnTo>
                    <a:pt x="578" y="162"/>
                  </a:lnTo>
                  <a:lnTo>
                    <a:pt x="567" y="154"/>
                  </a:lnTo>
                  <a:lnTo>
                    <a:pt x="559" y="143"/>
                  </a:lnTo>
                  <a:lnTo>
                    <a:pt x="559" y="131"/>
                  </a:lnTo>
                  <a:lnTo>
                    <a:pt x="559" y="96"/>
                  </a:lnTo>
                  <a:close/>
                  <a:moveTo>
                    <a:pt x="131" y="196"/>
                  </a:moveTo>
                  <a:lnTo>
                    <a:pt x="131" y="181"/>
                  </a:lnTo>
                  <a:lnTo>
                    <a:pt x="139" y="170"/>
                  </a:lnTo>
                  <a:lnTo>
                    <a:pt x="150" y="162"/>
                  </a:lnTo>
                  <a:lnTo>
                    <a:pt x="166" y="162"/>
                  </a:lnTo>
                  <a:lnTo>
                    <a:pt x="501" y="162"/>
                  </a:lnTo>
                  <a:lnTo>
                    <a:pt x="513" y="185"/>
                  </a:lnTo>
                  <a:lnTo>
                    <a:pt x="536" y="208"/>
                  </a:lnTo>
                  <a:lnTo>
                    <a:pt x="563" y="220"/>
                  </a:lnTo>
                  <a:lnTo>
                    <a:pt x="594" y="227"/>
                  </a:lnTo>
                  <a:lnTo>
                    <a:pt x="1314" y="227"/>
                  </a:lnTo>
                  <a:lnTo>
                    <a:pt x="1345" y="220"/>
                  </a:lnTo>
                  <a:lnTo>
                    <a:pt x="1372" y="208"/>
                  </a:lnTo>
                  <a:lnTo>
                    <a:pt x="1395" y="185"/>
                  </a:lnTo>
                  <a:lnTo>
                    <a:pt x="1407" y="162"/>
                  </a:lnTo>
                  <a:lnTo>
                    <a:pt x="1742" y="162"/>
                  </a:lnTo>
                  <a:lnTo>
                    <a:pt x="1757" y="162"/>
                  </a:lnTo>
                  <a:lnTo>
                    <a:pt x="1769" y="170"/>
                  </a:lnTo>
                  <a:lnTo>
                    <a:pt x="1777" y="181"/>
                  </a:lnTo>
                  <a:lnTo>
                    <a:pt x="1777" y="196"/>
                  </a:lnTo>
                  <a:lnTo>
                    <a:pt x="1777" y="296"/>
                  </a:lnTo>
                  <a:lnTo>
                    <a:pt x="131" y="296"/>
                  </a:lnTo>
                  <a:lnTo>
                    <a:pt x="131" y="196"/>
                  </a:lnTo>
                  <a:close/>
                  <a:moveTo>
                    <a:pt x="1615" y="358"/>
                  </a:moveTo>
                  <a:lnTo>
                    <a:pt x="1615" y="639"/>
                  </a:lnTo>
                  <a:lnTo>
                    <a:pt x="1607" y="670"/>
                  </a:lnTo>
                  <a:lnTo>
                    <a:pt x="1588" y="697"/>
                  </a:lnTo>
                  <a:lnTo>
                    <a:pt x="1561" y="716"/>
                  </a:lnTo>
                  <a:lnTo>
                    <a:pt x="1530" y="723"/>
                  </a:lnTo>
                  <a:lnTo>
                    <a:pt x="1495" y="716"/>
                  </a:lnTo>
                  <a:lnTo>
                    <a:pt x="1468" y="697"/>
                  </a:lnTo>
                  <a:lnTo>
                    <a:pt x="1453" y="670"/>
                  </a:lnTo>
                  <a:lnTo>
                    <a:pt x="1445" y="639"/>
                  </a:lnTo>
                  <a:lnTo>
                    <a:pt x="1445" y="358"/>
                  </a:lnTo>
                  <a:lnTo>
                    <a:pt x="1615" y="358"/>
                  </a:lnTo>
                  <a:close/>
                  <a:moveTo>
                    <a:pt x="1384" y="358"/>
                  </a:moveTo>
                  <a:lnTo>
                    <a:pt x="1384" y="639"/>
                  </a:lnTo>
                  <a:lnTo>
                    <a:pt x="1376" y="670"/>
                  </a:lnTo>
                  <a:lnTo>
                    <a:pt x="1361" y="697"/>
                  </a:lnTo>
                  <a:lnTo>
                    <a:pt x="1334" y="716"/>
                  </a:lnTo>
                  <a:lnTo>
                    <a:pt x="1299" y="723"/>
                  </a:lnTo>
                  <a:lnTo>
                    <a:pt x="1268" y="716"/>
                  </a:lnTo>
                  <a:lnTo>
                    <a:pt x="1241" y="697"/>
                  </a:lnTo>
                  <a:lnTo>
                    <a:pt x="1222" y="670"/>
                  </a:lnTo>
                  <a:lnTo>
                    <a:pt x="1214" y="639"/>
                  </a:lnTo>
                  <a:lnTo>
                    <a:pt x="1214" y="358"/>
                  </a:lnTo>
                  <a:lnTo>
                    <a:pt x="1384" y="358"/>
                  </a:lnTo>
                  <a:close/>
                  <a:moveTo>
                    <a:pt x="1152" y="358"/>
                  </a:moveTo>
                  <a:lnTo>
                    <a:pt x="1152" y="639"/>
                  </a:lnTo>
                  <a:lnTo>
                    <a:pt x="1145" y="670"/>
                  </a:lnTo>
                  <a:lnTo>
                    <a:pt x="1129" y="697"/>
                  </a:lnTo>
                  <a:lnTo>
                    <a:pt x="1102" y="716"/>
                  </a:lnTo>
                  <a:lnTo>
                    <a:pt x="1068" y="723"/>
                  </a:lnTo>
                  <a:lnTo>
                    <a:pt x="1037" y="716"/>
                  </a:lnTo>
                  <a:lnTo>
                    <a:pt x="1010" y="697"/>
                  </a:lnTo>
                  <a:lnTo>
                    <a:pt x="991" y="670"/>
                  </a:lnTo>
                  <a:lnTo>
                    <a:pt x="983" y="639"/>
                  </a:lnTo>
                  <a:lnTo>
                    <a:pt x="983" y="358"/>
                  </a:lnTo>
                  <a:lnTo>
                    <a:pt x="1152" y="358"/>
                  </a:lnTo>
                  <a:close/>
                  <a:moveTo>
                    <a:pt x="921" y="358"/>
                  </a:moveTo>
                  <a:lnTo>
                    <a:pt x="921" y="639"/>
                  </a:lnTo>
                  <a:lnTo>
                    <a:pt x="917" y="670"/>
                  </a:lnTo>
                  <a:lnTo>
                    <a:pt x="898" y="697"/>
                  </a:lnTo>
                  <a:lnTo>
                    <a:pt x="871" y="716"/>
                  </a:lnTo>
                  <a:lnTo>
                    <a:pt x="840" y="723"/>
                  </a:lnTo>
                  <a:lnTo>
                    <a:pt x="806" y="716"/>
                  </a:lnTo>
                  <a:lnTo>
                    <a:pt x="779" y="697"/>
                  </a:lnTo>
                  <a:lnTo>
                    <a:pt x="763" y="670"/>
                  </a:lnTo>
                  <a:lnTo>
                    <a:pt x="755" y="639"/>
                  </a:lnTo>
                  <a:lnTo>
                    <a:pt x="755" y="358"/>
                  </a:lnTo>
                  <a:lnTo>
                    <a:pt x="921" y="358"/>
                  </a:lnTo>
                  <a:close/>
                  <a:moveTo>
                    <a:pt x="694" y="358"/>
                  </a:moveTo>
                  <a:lnTo>
                    <a:pt x="694" y="639"/>
                  </a:lnTo>
                  <a:lnTo>
                    <a:pt x="686" y="670"/>
                  </a:lnTo>
                  <a:lnTo>
                    <a:pt x="667" y="697"/>
                  </a:lnTo>
                  <a:lnTo>
                    <a:pt x="640" y="716"/>
                  </a:lnTo>
                  <a:lnTo>
                    <a:pt x="609" y="723"/>
                  </a:lnTo>
                  <a:lnTo>
                    <a:pt x="574" y="716"/>
                  </a:lnTo>
                  <a:lnTo>
                    <a:pt x="547" y="697"/>
                  </a:lnTo>
                  <a:lnTo>
                    <a:pt x="532" y="670"/>
                  </a:lnTo>
                  <a:lnTo>
                    <a:pt x="524" y="639"/>
                  </a:lnTo>
                  <a:lnTo>
                    <a:pt x="524" y="358"/>
                  </a:lnTo>
                  <a:lnTo>
                    <a:pt x="694" y="358"/>
                  </a:lnTo>
                  <a:close/>
                  <a:moveTo>
                    <a:pt x="463" y="358"/>
                  </a:moveTo>
                  <a:lnTo>
                    <a:pt x="463" y="639"/>
                  </a:lnTo>
                  <a:lnTo>
                    <a:pt x="455" y="670"/>
                  </a:lnTo>
                  <a:lnTo>
                    <a:pt x="439" y="697"/>
                  </a:lnTo>
                  <a:lnTo>
                    <a:pt x="412" y="716"/>
                  </a:lnTo>
                  <a:lnTo>
                    <a:pt x="378" y="723"/>
                  </a:lnTo>
                  <a:lnTo>
                    <a:pt x="347" y="716"/>
                  </a:lnTo>
                  <a:lnTo>
                    <a:pt x="320" y="697"/>
                  </a:lnTo>
                  <a:lnTo>
                    <a:pt x="301" y="670"/>
                  </a:lnTo>
                  <a:lnTo>
                    <a:pt x="293" y="639"/>
                  </a:lnTo>
                  <a:lnTo>
                    <a:pt x="293" y="358"/>
                  </a:lnTo>
                  <a:lnTo>
                    <a:pt x="463" y="358"/>
                  </a:lnTo>
                  <a:close/>
                  <a:moveTo>
                    <a:pt x="66" y="639"/>
                  </a:moveTo>
                  <a:lnTo>
                    <a:pt x="66" y="358"/>
                  </a:lnTo>
                  <a:lnTo>
                    <a:pt x="231" y="358"/>
                  </a:lnTo>
                  <a:lnTo>
                    <a:pt x="231" y="639"/>
                  </a:lnTo>
                  <a:lnTo>
                    <a:pt x="228" y="670"/>
                  </a:lnTo>
                  <a:lnTo>
                    <a:pt x="208" y="697"/>
                  </a:lnTo>
                  <a:lnTo>
                    <a:pt x="181" y="716"/>
                  </a:lnTo>
                  <a:lnTo>
                    <a:pt x="147" y="723"/>
                  </a:lnTo>
                  <a:lnTo>
                    <a:pt x="116" y="716"/>
                  </a:lnTo>
                  <a:lnTo>
                    <a:pt x="89" y="697"/>
                  </a:lnTo>
                  <a:lnTo>
                    <a:pt x="70" y="670"/>
                  </a:lnTo>
                  <a:lnTo>
                    <a:pt x="66" y="639"/>
                  </a:lnTo>
                  <a:lnTo>
                    <a:pt x="66" y="639"/>
                  </a:lnTo>
                  <a:close/>
                  <a:moveTo>
                    <a:pt x="594" y="1577"/>
                  </a:moveTo>
                  <a:lnTo>
                    <a:pt x="262" y="1577"/>
                  </a:lnTo>
                  <a:lnTo>
                    <a:pt x="262" y="1504"/>
                  </a:lnTo>
                  <a:lnTo>
                    <a:pt x="594" y="1504"/>
                  </a:lnTo>
                  <a:lnTo>
                    <a:pt x="594" y="1577"/>
                  </a:lnTo>
                  <a:close/>
                  <a:moveTo>
                    <a:pt x="594" y="1443"/>
                  </a:moveTo>
                  <a:lnTo>
                    <a:pt x="262" y="1443"/>
                  </a:lnTo>
                  <a:lnTo>
                    <a:pt x="262" y="916"/>
                  </a:lnTo>
                  <a:lnTo>
                    <a:pt x="594" y="916"/>
                  </a:lnTo>
                  <a:lnTo>
                    <a:pt x="594" y="1443"/>
                  </a:lnTo>
                  <a:close/>
                  <a:moveTo>
                    <a:pt x="1777" y="1577"/>
                  </a:moveTo>
                  <a:lnTo>
                    <a:pt x="655" y="1577"/>
                  </a:lnTo>
                  <a:lnTo>
                    <a:pt x="655" y="885"/>
                  </a:lnTo>
                  <a:lnTo>
                    <a:pt x="655" y="873"/>
                  </a:lnTo>
                  <a:lnTo>
                    <a:pt x="648" y="862"/>
                  </a:lnTo>
                  <a:lnTo>
                    <a:pt x="636" y="854"/>
                  </a:lnTo>
                  <a:lnTo>
                    <a:pt x="624" y="854"/>
                  </a:lnTo>
                  <a:lnTo>
                    <a:pt x="231" y="854"/>
                  </a:lnTo>
                  <a:lnTo>
                    <a:pt x="220" y="854"/>
                  </a:lnTo>
                  <a:lnTo>
                    <a:pt x="208" y="862"/>
                  </a:lnTo>
                  <a:lnTo>
                    <a:pt x="201" y="873"/>
                  </a:lnTo>
                  <a:lnTo>
                    <a:pt x="201" y="885"/>
                  </a:lnTo>
                  <a:lnTo>
                    <a:pt x="201" y="1577"/>
                  </a:lnTo>
                  <a:lnTo>
                    <a:pt x="131" y="1577"/>
                  </a:lnTo>
                  <a:lnTo>
                    <a:pt x="131" y="781"/>
                  </a:lnTo>
                  <a:lnTo>
                    <a:pt x="147" y="785"/>
                  </a:lnTo>
                  <a:lnTo>
                    <a:pt x="181" y="781"/>
                  </a:lnTo>
                  <a:lnTo>
                    <a:pt x="212" y="770"/>
                  </a:lnTo>
                  <a:lnTo>
                    <a:pt x="239" y="750"/>
                  </a:lnTo>
                  <a:lnTo>
                    <a:pt x="262" y="727"/>
                  </a:lnTo>
                  <a:lnTo>
                    <a:pt x="285" y="750"/>
                  </a:lnTo>
                  <a:lnTo>
                    <a:pt x="312" y="770"/>
                  </a:lnTo>
                  <a:lnTo>
                    <a:pt x="343" y="781"/>
                  </a:lnTo>
                  <a:lnTo>
                    <a:pt x="378" y="785"/>
                  </a:lnTo>
                  <a:lnTo>
                    <a:pt x="412" y="781"/>
                  </a:lnTo>
                  <a:lnTo>
                    <a:pt x="443" y="770"/>
                  </a:lnTo>
                  <a:lnTo>
                    <a:pt x="470" y="750"/>
                  </a:lnTo>
                  <a:lnTo>
                    <a:pt x="493" y="727"/>
                  </a:lnTo>
                  <a:lnTo>
                    <a:pt x="517" y="750"/>
                  </a:lnTo>
                  <a:lnTo>
                    <a:pt x="544" y="770"/>
                  </a:lnTo>
                  <a:lnTo>
                    <a:pt x="574" y="781"/>
                  </a:lnTo>
                  <a:lnTo>
                    <a:pt x="609" y="785"/>
                  </a:lnTo>
                  <a:lnTo>
                    <a:pt x="644" y="781"/>
                  </a:lnTo>
                  <a:lnTo>
                    <a:pt x="675" y="770"/>
                  </a:lnTo>
                  <a:lnTo>
                    <a:pt x="702" y="750"/>
                  </a:lnTo>
                  <a:lnTo>
                    <a:pt x="725" y="727"/>
                  </a:lnTo>
                  <a:lnTo>
                    <a:pt x="748" y="750"/>
                  </a:lnTo>
                  <a:lnTo>
                    <a:pt x="775" y="770"/>
                  </a:lnTo>
                  <a:lnTo>
                    <a:pt x="806" y="781"/>
                  </a:lnTo>
                  <a:lnTo>
                    <a:pt x="840" y="785"/>
                  </a:lnTo>
                  <a:lnTo>
                    <a:pt x="871" y="781"/>
                  </a:lnTo>
                  <a:lnTo>
                    <a:pt x="906" y="770"/>
                  </a:lnTo>
                  <a:lnTo>
                    <a:pt x="933" y="750"/>
                  </a:lnTo>
                  <a:lnTo>
                    <a:pt x="952" y="727"/>
                  </a:lnTo>
                  <a:lnTo>
                    <a:pt x="975" y="750"/>
                  </a:lnTo>
                  <a:lnTo>
                    <a:pt x="1002" y="770"/>
                  </a:lnTo>
                  <a:lnTo>
                    <a:pt x="1037" y="781"/>
                  </a:lnTo>
                  <a:lnTo>
                    <a:pt x="1068" y="785"/>
                  </a:lnTo>
                  <a:lnTo>
                    <a:pt x="1102" y="781"/>
                  </a:lnTo>
                  <a:lnTo>
                    <a:pt x="1133" y="770"/>
                  </a:lnTo>
                  <a:lnTo>
                    <a:pt x="1160" y="750"/>
                  </a:lnTo>
                  <a:lnTo>
                    <a:pt x="1183" y="727"/>
                  </a:lnTo>
                  <a:lnTo>
                    <a:pt x="1206" y="750"/>
                  </a:lnTo>
                  <a:lnTo>
                    <a:pt x="1233" y="770"/>
                  </a:lnTo>
                  <a:lnTo>
                    <a:pt x="1264" y="781"/>
                  </a:lnTo>
                  <a:lnTo>
                    <a:pt x="1299" y="785"/>
                  </a:lnTo>
                  <a:lnTo>
                    <a:pt x="1334" y="781"/>
                  </a:lnTo>
                  <a:lnTo>
                    <a:pt x="1364" y="770"/>
                  </a:lnTo>
                  <a:lnTo>
                    <a:pt x="1391" y="750"/>
                  </a:lnTo>
                  <a:lnTo>
                    <a:pt x="1414" y="727"/>
                  </a:lnTo>
                  <a:lnTo>
                    <a:pt x="1438" y="750"/>
                  </a:lnTo>
                  <a:lnTo>
                    <a:pt x="1465" y="770"/>
                  </a:lnTo>
                  <a:lnTo>
                    <a:pt x="1495" y="781"/>
                  </a:lnTo>
                  <a:lnTo>
                    <a:pt x="1530" y="785"/>
                  </a:lnTo>
                  <a:lnTo>
                    <a:pt x="1565" y="781"/>
                  </a:lnTo>
                  <a:lnTo>
                    <a:pt x="1596" y="770"/>
                  </a:lnTo>
                  <a:lnTo>
                    <a:pt x="1623" y="750"/>
                  </a:lnTo>
                  <a:lnTo>
                    <a:pt x="1646" y="727"/>
                  </a:lnTo>
                  <a:lnTo>
                    <a:pt x="1669" y="750"/>
                  </a:lnTo>
                  <a:lnTo>
                    <a:pt x="1696" y="770"/>
                  </a:lnTo>
                  <a:lnTo>
                    <a:pt x="1727" y="781"/>
                  </a:lnTo>
                  <a:lnTo>
                    <a:pt x="1761" y="785"/>
                  </a:lnTo>
                  <a:lnTo>
                    <a:pt x="1777" y="781"/>
                  </a:lnTo>
                  <a:lnTo>
                    <a:pt x="1777" y="1577"/>
                  </a:lnTo>
                  <a:close/>
                  <a:moveTo>
                    <a:pt x="1761" y="723"/>
                  </a:moveTo>
                  <a:lnTo>
                    <a:pt x="1727" y="716"/>
                  </a:lnTo>
                  <a:lnTo>
                    <a:pt x="1700" y="697"/>
                  </a:lnTo>
                  <a:lnTo>
                    <a:pt x="1680" y="670"/>
                  </a:lnTo>
                  <a:lnTo>
                    <a:pt x="1677" y="639"/>
                  </a:lnTo>
                  <a:lnTo>
                    <a:pt x="1677" y="358"/>
                  </a:lnTo>
                  <a:lnTo>
                    <a:pt x="1842" y="358"/>
                  </a:lnTo>
                  <a:lnTo>
                    <a:pt x="1842" y="639"/>
                  </a:lnTo>
                  <a:lnTo>
                    <a:pt x="1838" y="670"/>
                  </a:lnTo>
                  <a:lnTo>
                    <a:pt x="1819" y="697"/>
                  </a:lnTo>
                  <a:lnTo>
                    <a:pt x="1792" y="716"/>
                  </a:lnTo>
                  <a:lnTo>
                    <a:pt x="1761" y="723"/>
                  </a:lnTo>
                  <a:lnTo>
                    <a:pt x="1761" y="7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4814888" y="5611813"/>
              <a:ext cx="1558925" cy="1031875"/>
            </a:xfrm>
            <a:custGeom>
              <a:avLst/>
              <a:gdLst>
                <a:gd name="T0" fmla="*/ 19 w 982"/>
                <a:gd name="T1" fmla="*/ 0 h 650"/>
                <a:gd name="T2" fmla="*/ 0 w 982"/>
                <a:gd name="T3" fmla="*/ 31 h 650"/>
                <a:gd name="T4" fmla="*/ 11 w 982"/>
                <a:gd name="T5" fmla="*/ 643 h 650"/>
                <a:gd name="T6" fmla="*/ 952 w 982"/>
                <a:gd name="T7" fmla="*/ 650 h 650"/>
                <a:gd name="T8" fmla="*/ 982 w 982"/>
                <a:gd name="T9" fmla="*/ 635 h 650"/>
                <a:gd name="T10" fmla="*/ 982 w 982"/>
                <a:gd name="T11" fmla="*/ 19 h 650"/>
                <a:gd name="T12" fmla="*/ 952 w 982"/>
                <a:gd name="T13" fmla="*/ 0 h 650"/>
                <a:gd name="T14" fmla="*/ 720 w 982"/>
                <a:gd name="T15" fmla="*/ 589 h 650"/>
                <a:gd name="T16" fmla="*/ 832 w 982"/>
                <a:gd name="T17" fmla="*/ 485 h 650"/>
                <a:gd name="T18" fmla="*/ 851 w 982"/>
                <a:gd name="T19" fmla="*/ 458 h 650"/>
                <a:gd name="T20" fmla="*/ 832 w 982"/>
                <a:gd name="T21" fmla="*/ 427 h 650"/>
                <a:gd name="T22" fmla="*/ 547 w 982"/>
                <a:gd name="T23" fmla="*/ 427 h 650"/>
                <a:gd name="T24" fmla="*/ 528 w 982"/>
                <a:gd name="T25" fmla="*/ 458 h 650"/>
                <a:gd name="T26" fmla="*/ 547 w 982"/>
                <a:gd name="T27" fmla="*/ 485 h 650"/>
                <a:gd name="T28" fmla="*/ 659 w 982"/>
                <a:gd name="T29" fmla="*/ 589 h 650"/>
                <a:gd name="T30" fmla="*/ 427 w 982"/>
                <a:gd name="T31" fmla="*/ 489 h 650"/>
                <a:gd name="T32" fmla="*/ 454 w 982"/>
                <a:gd name="T33" fmla="*/ 470 h 650"/>
                <a:gd name="T34" fmla="*/ 447 w 982"/>
                <a:gd name="T35" fmla="*/ 435 h 650"/>
                <a:gd name="T36" fmla="*/ 162 w 982"/>
                <a:gd name="T37" fmla="*/ 427 h 650"/>
                <a:gd name="T38" fmla="*/ 135 w 982"/>
                <a:gd name="T39" fmla="*/ 446 h 650"/>
                <a:gd name="T40" fmla="*/ 142 w 982"/>
                <a:gd name="T41" fmla="*/ 477 h 650"/>
                <a:gd name="T42" fmla="*/ 266 w 982"/>
                <a:gd name="T43" fmla="*/ 489 h 650"/>
                <a:gd name="T44" fmla="*/ 61 w 982"/>
                <a:gd name="T45" fmla="*/ 62 h 650"/>
                <a:gd name="T46" fmla="*/ 223 w 982"/>
                <a:gd name="T47" fmla="*/ 119 h 650"/>
                <a:gd name="T48" fmla="*/ 165 w 982"/>
                <a:gd name="T49" fmla="*/ 204 h 650"/>
                <a:gd name="T50" fmla="*/ 173 w 982"/>
                <a:gd name="T51" fmla="*/ 250 h 650"/>
                <a:gd name="T52" fmla="*/ 266 w 982"/>
                <a:gd name="T53" fmla="*/ 258 h 650"/>
                <a:gd name="T54" fmla="*/ 273 w 982"/>
                <a:gd name="T55" fmla="*/ 281 h 650"/>
                <a:gd name="T56" fmla="*/ 308 w 982"/>
                <a:gd name="T57" fmla="*/ 289 h 650"/>
                <a:gd name="T58" fmla="*/ 327 w 982"/>
                <a:gd name="T59" fmla="*/ 262 h 650"/>
                <a:gd name="T60" fmla="*/ 404 w 982"/>
                <a:gd name="T61" fmla="*/ 254 h 650"/>
                <a:gd name="T62" fmla="*/ 424 w 982"/>
                <a:gd name="T63" fmla="*/ 227 h 650"/>
                <a:gd name="T64" fmla="*/ 397 w 982"/>
                <a:gd name="T65" fmla="*/ 146 h 650"/>
                <a:gd name="T66" fmla="*/ 327 w 982"/>
                <a:gd name="T67" fmla="*/ 62 h 650"/>
                <a:gd name="T68" fmla="*/ 620 w 982"/>
                <a:gd name="T69" fmla="*/ 119 h 650"/>
                <a:gd name="T70" fmla="*/ 562 w 982"/>
                <a:gd name="T71" fmla="*/ 204 h 650"/>
                <a:gd name="T72" fmla="*/ 570 w 982"/>
                <a:gd name="T73" fmla="*/ 250 h 650"/>
                <a:gd name="T74" fmla="*/ 659 w 982"/>
                <a:gd name="T75" fmla="*/ 258 h 650"/>
                <a:gd name="T76" fmla="*/ 666 w 982"/>
                <a:gd name="T77" fmla="*/ 281 h 650"/>
                <a:gd name="T78" fmla="*/ 701 w 982"/>
                <a:gd name="T79" fmla="*/ 289 h 650"/>
                <a:gd name="T80" fmla="*/ 720 w 982"/>
                <a:gd name="T81" fmla="*/ 262 h 650"/>
                <a:gd name="T82" fmla="*/ 801 w 982"/>
                <a:gd name="T83" fmla="*/ 254 h 650"/>
                <a:gd name="T84" fmla="*/ 820 w 982"/>
                <a:gd name="T85" fmla="*/ 227 h 650"/>
                <a:gd name="T86" fmla="*/ 790 w 982"/>
                <a:gd name="T87" fmla="*/ 146 h 650"/>
                <a:gd name="T88" fmla="*/ 720 w 982"/>
                <a:gd name="T89" fmla="*/ 62 h 650"/>
                <a:gd name="T90" fmla="*/ 296 w 982"/>
                <a:gd name="T91" fmla="*/ 158 h 650"/>
                <a:gd name="T92" fmla="*/ 346 w 982"/>
                <a:gd name="T93" fmla="*/ 181 h 650"/>
                <a:gd name="T94" fmla="*/ 246 w 982"/>
                <a:gd name="T95" fmla="*/ 181 h 650"/>
                <a:gd name="T96" fmla="*/ 296 w 982"/>
                <a:gd name="T97" fmla="*/ 158 h 650"/>
                <a:gd name="T98" fmla="*/ 709 w 982"/>
                <a:gd name="T99" fmla="*/ 162 h 650"/>
                <a:gd name="T100" fmla="*/ 751 w 982"/>
                <a:gd name="T101" fmla="*/ 196 h 650"/>
                <a:gd name="T102" fmla="*/ 655 w 982"/>
                <a:gd name="T103" fmla="*/ 170 h 650"/>
                <a:gd name="T104" fmla="*/ 689 w 982"/>
                <a:gd name="T105" fmla="*/ 158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2" h="650">
                  <a:moveTo>
                    <a:pt x="952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1" y="8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620"/>
                  </a:lnTo>
                  <a:lnTo>
                    <a:pt x="3" y="635"/>
                  </a:lnTo>
                  <a:lnTo>
                    <a:pt x="11" y="643"/>
                  </a:lnTo>
                  <a:lnTo>
                    <a:pt x="19" y="650"/>
                  </a:lnTo>
                  <a:lnTo>
                    <a:pt x="30" y="650"/>
                  </a:lnTo>
                  <a:lnTo>
                    <a:pt x="952" y="650"/>
                  </a:lnTo>
                  <a:lnTo>
                    <a:pt x="963" y="650"/>
                  </a:lnTo>
                  <a:lnTo>
                    <a:pt x="975" y="643"/>
                  </a:lnTo>
                  <a:lnTo>
                    <a:pt x="982" y="635"/>
                  </a:lnTo>
                  <a:lnTo>
                    <a:pt x="982" y="620"/>
                  </a:lnTo>
                  <a:lnTo>
                    <a:pt x="982" y="31"/>
                  </a:lnTo>
                  <a:lnTo>
                    <a:pt x="982" y="19"/>
                  </a:lnTo>
                  <a:lnTo>
                    <a:pt x="975" y="8"/>
                  </a:lnTo>
                  <a:lnTo>
                    <a:pt x="963" y="0"/>
                  </a:lnTo>
                  <a:lnTo>
                    <a:pt x="952" y="0"/>
                  </a:lnTo>
                  <a:lnTo>
                    <a:pt x="952" y="0"/>
                  </a:lnTo>
                  <a:close/>
                  <a:moveTo>
                    <a:pt x="921" y="589"/>
                  </a:moveTo>
                  <a:lnTo>
                    <a:pt x="720" y="589"/>
                  </a:lnTo>
                  <a:lnTo>
                    <a:pt x="720" y="489"/>
                  </a:lnTo>
                  <a:lnTo>
                    <a:pt x="820" y="489"/>
                  </a:lnTo>
                  <a:lnTo>
                    <a:pt x="832" y="485"/>
                  </a:lnTo>
                  <a:lnTo>
                    <a:pt x="844" y="477"/>
                  </a:lnTo>
                  <a:lnTo>
                    <a:pt x="847" y="470"/>
                  </a:lnTo>
                  <a:lnTo>
                    <a:pt x="851" y="458"/>
                  </a:lnTo>
                  <a:lnTo>
                    <a:pt x="847" y="446"/>
                  </a:lnTo>
                  <a:lnTo>
                    <a:pt x="844" y="435"/>
                  </a:lnTo>
                  <a:lnTo>
                    <a:pt x="832" y="427"/>
                  </a:lnTo>
                  <a:lnTo>
                    <a:pt x="820" y="427"/>
                  </a:lnTo>
                  <a:lnTo>
                    <a:pt x="558" y="427"/>
                  </a:lnTo>
                  <a:lnTo>
                    <a:pt x="547" y="427"/>
                  </a:lnTo>
                  <a:lnTo>
                    <a:pt x="535" y="435"/>
                  </a:lnTo>
                  <a:lnTo>
                    <a:pt x="528" y="446"/>
                  </a:lnTo>
                  <a:lnTo>
                    <a:pt x="528" y="458"/>
                  </a:lnTo>
                  <a:lnTo>
                    <a:pt x="528" y="470"/>
                  </a:lnTo>
                  <a:lnTo>
                    <a:pt x="535" y="477"/>
                  </a:lnTo>
                  <a:lnTo>
                    <a:pt x="547" y="485"/>
                  </a:lnTo>
                  <a:lnTo>
                    <a:pt x="558" y="489"/>
                  </a:lnTo>
                  <a:lnTo>
                    <a:pt x="659" y="489"/>
                  </a:lnTo>
                  <a:lnTo>
                    <a:pt x="659" y="589"/>
                  </a:lnTo>
                  <a:lnTo>
                    <a:pt x="327" y="589"/>
                  </a:lnTo>
                  <a:lnTo>
                    <a:pt x="327" y="489"/>
                  </a:lnTo>
                  <a:lnTo>
                    <a:pt x="427" y="489"/>
                  </a:lnTo>
                  <a:lnTo>
                    <a:pt x="439" y="485"/>
                  </a:lnTo>
                  <a:lnTo>
                    <a:pt x="447" y="477"/>
                  </a:lnTo>
                  <a:lnTo>
                    <a:pt x="454" y="470"/>
                  </a:lnTo>
                  <a:lnTo>
                    <a:pt x="458" y="458"/>
                  </a:lnTo>
                  <a:lnTo>
                    <a:pt x="454" y="446"/>
                  </a:lnTo>
                  <a:lnTo>
                    <a:pt x="447" y="435"/>
                  </a:lnTo>
                  <a:lnTo>
                    <a:pt x="439" y="427"/>
                  </a:lnTo>
                  <a:lnTo>
                    <a:pt x="427" y="427"/>
                  </a:lnTo>
                  <a:lnTo>
                    <a:pt x="162" y="427"/>
                  </a:lnTo>
                  <a:lnTo>
                    <a:pt x="150" y="427"/>
                  </a:lnTo>
                  <a:lnTo>
                    <a:pt x="142" y="435"/>
                  </a:lnTo>
                  <a:lnTo>
                    <a:pt x="135" y="446"/>
                  </a:lnTo>
                  <a:lnTo>
                    <a:pt x="131" y="458"/>
                  </a:lnTo>
                  <a:lnTo>
                    <a:pt x="135" y="470"/>
                  </a:lnTo>
                  <a:lnTo>
                    <a:pt x="142" y="477"/>
                  </a:lnTo>
                  <a:lnTo>
                    <a:pt x="150" y="485"/>
                  </a:lnTo>
                  <a:lnTo>
                    <a:pt x="162" y="489"/>
                  </a:lnTo>
                  <a:lnTo>
                    <a:pt x="266" y="489"/>
                  </a:lnTo>
                  <a:lnTo>
                    <a:pt x="266" y="589"/>
                  </a:lnTo>
                  <a:lnTo>
                    <a:pt x="61" y="589"/>
                  </a:lnTo>
                  <a:lnTo>
                    <a:pt x="61" y="62"/>
                  </a:lnTo>
                  <a:lnTo>
                    <a:pt x="266" y="62"/>
                  </a:lnTo>
                  <a:lnTo>
                    <a:pt x="266" y="100"/>
                  </a:lnTo>
                  <a:lnTo>
                    <a:pt x="223" y="119"/>
                  </a:lnTo>
                  <a:lnTo>
                    <a:pt x="192" y="146"/>
                  </a:lnTo>
                  <a:lnTo>
                    <a:pt x="173" y="185"/>
                  </a:lnTo>
                  <a:lnTo>
                    <a:pt x="165" y="204"/>
                  </a:lnTo>
                  <a:lnTo>
                    <a:pt x="165" y="227"/>
                  </a:lnTo>
                  <a:lnTo>
                    <a:pt x="169" y="239"/>
                  </a:lnTo>
                  <a:lnTo>
                    <a:pt x="173" y="250"/>
                  </a:lnTo>
                  <a:lnTo>
                    <a:pt x="185" y="254"/>
                  </a:lnTo>
                  <a:lnTo>
                    <a:pt x="196" y="258"/>
                  </a:lnTo>
                  <a:lnTo>
                    <a:pt x="266" y="258"/>
                  </a:lnTo>
                  <a:lnTo>
                    <a:pt x="266" y="262"/>
                  </a:lnTo>
                  <a:lnTo>
                    <a:pt x="266" y="273"/>
                  </a:lnTo>
                  <a:lnTo>
                    <a:pt x="273" y="281"/>
                  </a:lnTo>
                  <a:lnTo>
                    <a:pt x="281" y="289"/>
                  </a:lnTo>
                  <a:lnTo>
                    <a:pt x="296" y="293"/>
                  </a:lnTo>
                  <a:lnTo>
                    <a:pt x="308" y="289"/>
                  </a:lnTo>
                  <a:lnTo>
                    <a:pt x="316" y="281"/>
                  </a:lnTo>
                  <a:lnTo>
                    <a:pt x="323" y="273"/>
                  </a:lnTo>
                  <a:lnTo>
                    <a:pt x="327" y="262"/>
                  </a:lnTo>
                  <a:lnTo>
                    <a:pt x="327" y="258"/>
                  </a:lnTo>
                  <a:lnTo>
                    <a:pt x="393" y="258"/>
                  </a:lnTo>
                  <a:lnTo>
                    <a:pt x="404" y="254"/>
                  </a:lnTo>
                  <a:lnTo>
                    <a:pt x="416" y="250"/>
                  </a:lnTo>
                  <a:lnTo>
                    <a:pt x="424" y="239"/>
                  </a:lnTo>
                  <a:lnTo>
                    <a:pt x="424" y="227"/>
                  </a:lnTo>
                  <a:lnTo>
                    <a:pt x="424" y="204"/>
                  </a:lnTo>
                  <a:lnTo>
                    <a:pt x="416" y="185"/>
                  </a:lnTo>
                  <a:lnTo>
                    <a:pt x="397" y="146"/>
                  </a:lnTo>
                  <a:lnTo>
                    <a:pt x="366" y="119"/>
                  </a:lnTo>
                  <a:lnTo>
                    <a:pt x="327" y="100"/>
                  </a:lnTo>
                  <a:lnTo>
                    <a:pt x="327" y="62"/>
                  </a:lnTo>
                  <a:lnTo>
                    <a:pt x="659" y="62"/>
                  </a:lnTo>
                  <a:lnTo>
                    <a:pt x="659" y="100"/>
                  </a:lnTo>
                  <a:lnTo>
                    <a:pt x="620" y="119"/>
                  </a:lnTo>
                  <a:lnTo>
                    <a:pt x="589" y="146"/>
                  </a:lnTo>
                  <a:lnTo>
                    <a:pt x="566" y="185"/>
                  </a:lnTo>
                  <a:lnTo>
                    <a:pt x="562" y="204"/>
                  </a:lnTo>
                  <a:lnTo>
                    <a:pt x="558" y="227"/>
                  </a:lnTo>
                  <a:lnTo>
                    <a:pt x="562" y="239"/>
                  </a:lnTo>
                  <a:lnTo>
                    <a:pt x="570" y="250"/>
                  </a:lnTo>
                  <a:lnTo>
                    <a:pt x="578" y="254"/>
                  </a:lnTo>
                  <a:lnTo>
                    <a:pt x="589" y="258"/>
                  </a:lnTo>
                  <a:lnTo>
                    <a:pt x="659" y="258"/>
                  </a:lnTo>
                  <a:lnTo>
                    <a:pt x="659" y="262"/>
                  </a:lnTo>
                  <a:lnTo>
                    <a:pt x="662" y="273"/>
                  </a:lnTo>
                  <a:lnTo>
                    <a:pt x="666" y="281"/>
                  </a:lnTo>
                  <a:lnTo>
                    <a:pt x="678" y="289"/>
                  </a:lnTo>
                  <a:lnTo>
                    <a:pt x="689" y="293"/>
                  </a:lnTo>
                  <a:lnTo>
                    <a:pt x="701" y="289"/>
                  </a:lnTo>
                  <a:lnTo>
                    <a:pt x="713" y="281"/>
                  </a:lnTo>
                  <a:lnTo>
                    <a:pt x="716" y="273"/>
                  </a:lnTo>
                  <a:lnTo>
                    <a:pt x="720" y="262"/>
                  </a:lnTo>
                  <a:lnTo>
                    <a:pt x="720" y="258"/>
                  </a:lnTo>
                  <a:lnTo>
                    <a:pt x="790" y="258"/>
                  </a:lnTo>
                  <a:lnTo>
                    <a:pt x="801" y="254"/>
                  </a:lnTo>
                  <a:lnTo>
                    <a:pt x="809" y="250"/>
                  </a:lnTo>
                  <a:lnTo>
                    <a:pt x="817" y="239"/>
                  </a:lnTo>
                  <a:lnTo>
                    <a:pt x="820" y="227"/>
                  </a:lnTo>
                  <a:lnTo>
                    <a:pt x="817" y="204"/>
                  </a:lnTo>
                  <a:lnTo>
                    <a:pt x="813" y="185"/>
                  </a:lnTo>
                  <a:lnTo>
                    <a:pt x="790" y="146"/>
                  </a:lnTo>
                  <a:lnTo>
                    <a:pt x="759" y="119"/>
                  </a:lnTo>
                  <a:lnTo>
                    <a:pt x="720" y="100"/>
                  </a:lnTo>
                  <a:lnTo>
                    <a:pt x="720" y="62"/>
                  </a:lnTo>
                  <a:lnTo>
                    <a:pt x="921" y="62"/>
                  </a:lnTo>
                  <a:lnTo>
                    <a:pt x="921" y="589"/>
                  </a:lnTo>
                  <a:close/>
                  <a:moveTo>
                    <a:pt x="296" y="158"/>
                  </a:moveTo>
                  <a:lnTo>
                    <a:pt x="312" y="162"/>
                  </a:lnTo>
                  <a:lnTo>
                    <a:pt x="331" y="170"/>
                  </a:lnTo>
                  <a:lnTo>
                    <a:pt x="346" y="181"/>
                  </a:lnTo>
                  <a:lnTo>
                    <a:pt x="354" y="196"/>
                  </a:lnTo>
                  <a:lnTo>
                    <a:pt x="235" y="196"/>
                  </a:lnTo>
                  <a:lnTo>
                    <a:pt x="246" y="181"/>
                  </a:lnTo>
                  <a:lnTo>
                    <a:pt x="258" y="170"/>
                  </a:lnTo>
                  <a:lnTo>
                    <a:pt x="277" y="162"/>
                  </a:lnTo>
                  <a:lnTo>
                    <a:pt x="296" y="158"/>
                  </a:lnTo>
                  <a:lnTo>
                    <a:pt x="296" y="158"/>
                  </a:lnTo>
                  <a:close/>
                  <a:moveTo>
                    <a:pt x="689" y="158"/>
                  </a:moveTo>
                  <a:lnTo>
                    <a:pt x="709" y="162"/>
                  </a:lnTo>
                  <a:lnTo>
                    <a:pt x="724" y="170"/>
                  </a:lnTo>
                  <a:lnTo>
                    <a:pt x="740" y="181"/>
                  </a:lnTo>
                  <a:lnTo>
                    <a:pt x="751" y="196"/>
                  </a:lnTo>
                  <a:lnTo>
                    <a:pt x="628" y="196"/>
                  </a:lnTo>
                  <a:lnTo>
                    <a:pt x="639" y="181"/>
                  </a:lnTo>
                  <a:lnTo>
                    <a:pt x="655" y="170"/>
                  </a:lnTo>
                  <a:lnTo>
                    <a:pt x="670" y="162"/>
                  </a:lnTo>
                  <a:lnTo>
                    <a:pt x="689" y="158"/>
                  </a:lnTo>
                  <a:lnTo>
                    <a:pt x="689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35" name="Freeform 68"/>
            <p:cNvSpPr>
              <a:spLocks/>
            </p:cNvSpPr>
            <p:nvPr/>
          </p:nvSpPr>
          <p:spPr bwMode="auto">
            <a:xfrm>
              <a:off x="4452938" y="6081713"/>
              <a:ext cx="98425" cy="201613"/>
            </a:xfrm>
            <a:custGeom>
              <a:avLst/>
              <a:gdLst>
                <a:gd name="T0" fmla="*/ 31 w 62"/>
                <a:gd name="T1" fmla="*/ 127 h 127"/>
                <a:gd name="T2" fmla="*/ 43 w 62"/>
                <a:gd name="T3" fmla="*/ 124 h 127"/>
                <a:gd name="T4" fmla="*/ 50 w 62"/>
                <a:gd name="T5" fmla="*/ 116 h 127"/>
                <a:gd name="T6" fmla="*/ 58 w 62"/>
                <a:gd name="T7" fmla="*/ 108 h 127"/>
                <a:gd name="T8" fmla="*/ 62 w 62"/>
                <a:gd name="T9" fmla="*/ 97 h 127"/>
                <a:gd name="T10" fmla="*/ 62 w 62"/>
                <a:gd name="T11" fmla="*/ 31 h 127"/>
                <a:gd name="T12" fmla="*/ 58 w 62"/>
                <a:gd name="T13" fmla="*/ 20 h 127"/>
                <a:gd name="T14" fmla="*/ 50 w 62"/>
                <a:gd name="T15" fmla="*/ 8 h 127"/>
                <a:gd name="T16" fmla="*/ 43 w 62"/>
                <a:gd name="T17" fmla="*/ 0 h 127"/>
                <a:gd name="T18" fmla="*/ 31 w 62"/>
                <a:gd name="T19" fmla="*/ 0 h 127"/>
                <a:gd name="T20" fmla="*/ 16 w 62"/>
                <a:gd name="T21" fmla="*/ 0 h 127"/>
                <a:gd name="T22" fmla="*/ 8 w 62"/>
                <a:gd name="T23" fmla="*/ 8 h 127"/>
                <a:gd name="T24" fmla="*/ 0 w 62"/>
                <a:gd name="T25" fmla="*/ 20 h 127"/>
                <a:gd name="T26" fmla="*/ 0 w 62"/>
                <a:gd name="T27" fmla="*/ 31 h 127"/>
                <a:gd name="T28" fmla="*/ 0 w 62"/>
                <a:gd name="T29" fmla="*/ 97 h 127"/>
                <a:gd name="T30" fmla="*/ 0 w 62"/>
                <a:gd name="T31" fmla="*/ 108 h 127"/>
                <a:gd name="T32" fmla="*/ 8 w 62"/>
                <a:gd name="T33" fmla="*/ 116 h 127"/>
                <a:gd name="T34" fmla="*/ 16 w 62"/>
                <a:gd name="T35" fmla="*/ 124 h 127"/>
                <a:gd name="T36" fmla="*/ 31 w 62"/>
                <a:gd name="T37" fmla="*/ 127 h 127"/>
                <a:gd name="T38" fmla="*/ 31 w 62"/>
                <a:gd name="T3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27">
                  <a:moveTo>
                    <a:pt x="31" y="127"/>
                  </a:moveTo>
                  <a:lnTo>
                    <a:pt x="43" y="124"/>
                  </a:lnTo>
                  <a:lnTo>
                    <a:pt x="50" y="116"/>
                  </a:lnTo>
                  <a:lnTo>
                    <a:pt x="58" y="108"/>
                  </a:lnTo>
                  <a:lnTo>
                    <a:pt x="62" y="97"/>
                  </a:lnTo>
                  <a:lnTo>
                    <a:pt x="62" y="31"/>
                  </a:lnTo>
                  <a:lnTo>
                    <a:pt x="58" y="20"/>
                  </a:lnTo>
                  <a:lnTo>
                    <a:pt x="50" y="8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8" y="116"/>
                  </a:lnTo>
                  <a:lnTo>
                    <a:pt x="16" y="124"/>
                  </a:lnTo>
                  <a:lnTo>
                    <a:pt x="31" y="127"/>
                  </a:lnTo>
                  <a:lnTo>
                    <a:pt x="31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79013" y="3681044"/>
            <a:ext cx="597611" cy="646250"/>
            <a:chOff x="3670300" y="3841750"/>
            <a:chExt cx="2789238" cy="3016251"/>
          </a:xfrm>
          <a:solidFill>
            <a:schemeClr val="tx1"/>
          </a:solidFill>
        </p:grpSpPr>
        <p:sp>
          <p:nvSpPr>
            <p:cNvPr id="37" name="Freeform 73"/>
            <p:cNvSpPr>
              <a:spLocks noEditPoints="1"/>
            </p:cNvSpPr>
            <p:nvPr/>
          </p:nvSpPr>
          <p:spPr bwMode="auto">
            <a:xfrm>
              <a:off x="3670300" y="4256088"/>
              <a:ext cx="2600325" cy="2601913"/>
            </a:xfrm>
            <a:custGeom>
              <a:avLst/>
              <a:gdLst>
                <a:gd name="T0" fmla="*/ 1372 w 1638"/>
                <a:gd name="T1" fmla="*/ 462 h 1639"/>
                <a:gd name="T2" fmla="*/ 1052 w 1638"/>
                <a:gd name="T3" fmla="*/ 66 h 1639"/>
                <a:gd name="T4" fmla="*/ 1029 w 1638"/>
                <a:gd name="T5" fmla="*/ 27 h 1639"/>
                <a:gd name="T6" fmla="*/ 709 w 1638"/>
                <a:gd name="T7" fmla="*/ 8 h 1639"/>
                <a:gd name="T8" fmla="*/ 408 w 1638"/>
                <a:gd name="T9" fmla="*/ 108 h 1639"/>
                <a:gd name="T10" fmla="*/ 166 w 1638"/>
                <a:gd name="T11" fmla="*/ 323 h 1639"/>
                <a:gd name="T12" fmla="*/ 27 w 1638"/>
                <a:gd name="T13" fmla="*/ 608 h 1639"/>
                <a:gd name="T14" fmla="*/ 4 w 1638"/>
                <a:gd name="T15" fmla="*/ 920 h 1639"/>
                <a:gd name="T16" fmla="*/ 108 w 1638"/>
                <a:gd name="T17" fmla="*/ 1227 h 1639"/>
                <a:gd name="T18" fmla="*/ 320 w 1638"/>
                <a:gd name="T19" fmla="*/ 1470 h 1639"/>
                <a:gd name="T20" fmla="*/ 605 w 1638"/>
                <a:gd name="T21" fmla="*/ 1608 h 1639"/>
                <a:gd name="T22" fmla="*/ 1029 w 1638"/>
                <a:gd name="T23" fmla="*/ 1608 h 1639"/>
                <a:gd name="T24" fmla="*/ 1364 w 1638"/>
                <a:gd name="T25" fmla="*/ 1431 h 1639"/>
                <a:gd name="T26" fmla="*/ 1553 w 1638"/>
                <a:gd name="T27" fmla="*/ 1177 h 1639"/>
                <a:gd name="T28" fmla="*/ 1634 w 1638"/>
                <a:gd name="T29" fmla="*/ 873 h 1639"/>
                <a:gd name="T30" fmla="*/ 1595 w 1638"/>
                <a:gd name="T31" fmla="*/ 562 h 1639"/>
                <a:gd name="T32" fmla="*/ 1511 w 1638"/>
                <a:gd name="T33" fmla="*/ 396 h 1639"/>
                <a:gd name="T34" fmla="*/ 798 w 1638"/>
                <a:gd name="T35" fmla="*/ 843 h 1639"/>
                <a:gd name="T36" fmla="*/ 1403 w 1638"/>
                <a:gd name="T37" fmla="*/ 589 h 1639"/>
                <a:gd name="T38" fmla="*/ 1445 w 1638"/>
                <a:gd name="T39" fmla="*/ 820 h 1639"/>
                <a:gd name="T40" fmla="*/ 1399 w 1638"/>
                <a:gd name="T41" fmla="*/ 1050 h 1639"/>
                <a:gd name="T42" fmla="*/ 1276 w 1638"/>
                <a:gd name="T43" fmla="*/ 1247 h 1639"/>
                <a:gd name="T44" fmla="*/ 1056 w 1638"/>
                <a:gd name="T45" fmla="*/ 1397 h 1639"/>
                <a:gd name="T46" fmla="*/ 740 w 1638"/>
                <a:gd name="T47" fmla="*/ 1439 h 1639"/>
                <a:gd name="T48" fmla="*/ 443 w 1638"/>
                <a:gd name="T49" fmla="*/ 1320 h 1639"/>
                <a:gd name="T50" fmla="*/ 247 w 1638"/>
                <a:gd name="T51" fmla="*/ 1077 h 1639"/>
                <a:gd name="T52" fmla="*/ 193 w 1638"/>
                <a:gd name="T53" fmla="*/ 839 h 1639"/>
                <a:gd name="T54" fmla="*/ 231 w 1638"/>
                <a:gd name="T55" fmla="*/ 597 h 1639"/>
                <a:gd name="T56" fmla="*/ 358 w 1638"/>
                <a:gd name="T57" fmla="*/ 393 h 1639"/>
                <a:gd name="T58" fmla="*/ 555 w 1638"/>
                <a:gd name="T59" fmla="*/ 250 h 1639"/>
                <a:gd name="T60" fmla="*/ 778 w 1638"/>
                <a:gd name="T61" fmla="*/ 193 h 1639"/>
                <a:gd name="T62" fmla="*/ 790 w 1638"/>
                <a:gd name="T63" fmla="*/ 812 h 1639"/>
                <a:gd name="T64" fmla="*/ 990 w 1638"/>
                <a:gd name="T65" fmla="*/ 1554 h 1639"/>
                <a:gd name="T66" fmla="*/ 694 w 1638"/>
                <a:gd name="T67" fmla="*/ 1566 h 1639"/>
                <a:gd name="T68" fmla="*/ 416 w 1638"/>
                <a:gd name="T69" fmla="*/ 1462 h 1639"/>
                <a:gd name="T70" fmla="*/ 200 w 1638"/>
                <a:gd name="T71" fmla="*/ 1262 h 1639"/>
                <a:gd name="T72" fmla="*/ 77 w 1638"/>
                <a:gd name="T73" fmla="*/ 985 h 1639"/>
                <a:gd name="T74" fmla="*/ 69 w 1638"/>
                <a:gd name="T75" fmla="*/ 693 h 1639"/>
                <a:gd name="T76" fmla="*/ 173 w 1638"/>
                <a:gd name="T77" fmla="*/ 423 h 1639"/>
                <a:gd name="T78" fmla="*/ 374 w 1638"/>
                <a:gd name="T79" fmla="*/ 204 h 1639"/>
                <a:gd name="T80" fmla="*/ 721 w 1638"/>
                <a:gd name="T81" fmla="*/ 69 h 1639"/>
                <a:gd name="T82" fmla="*/ 967 w 1638"/>
                <a:gd name="T83" fmla="*/ 146 h 1639"/>
                <a:gd name="T84" fmla="*/ 713 w 1638"/>
                <a:gd name="T85" fmla="*/ 139 h 1639"/>
                <a:gd name="T86" fmla="*/ 474 w 1638"/>
                <a:gd name="T87" fmla="*/ 223 h 1639"/>
                <a:gd name="T88" fmla="*/ 274 w 1638"/>
                <a:gd name="T89" fmla="*/ 400 h 1639"/>
                <a:gd name="T90" fmla="*/ 154 w 1638"/>
                <a:gd name="T91" fmla="*/ 639 h 1639"/>
                <a:gd name="T92" fmla="*/ 135 w 1638"/>
                <a:gd name="T93" fmla="*/ 908 h 1639"/>
                <a:gd name="T94" fmla="*/ 224 w 1638"/>
                <a:gd name="T95" fmla="*/ 1162 h 1639"/>
                <a:gd name="T96" fmla="*/ 478 w 1638"/>
                <a:gd name="T97" fmla="*/ 1416 h 1639"/>
                <a:gd name="T98" fmla="*/ 821 w 1638"/>
                <a:gd name="T99" fmla="*/ 1504 h 1639"/>
                <a:gd name="T100" fmla="*/ 1164 w 1638"/>
                <a:gd name="T101" fmla="*/ 1412 h 1639"/>
                <a:gd name="T102" fmla="*/ 1364 w 1638"/>
                <a:gd name="T103" fmla="*/ 1239 h 1639"/>
                <a:gd name="T104" fmla="*/ 1480 w 1638"/>
                <a:gd name="T105" fmla="*/ 1008 h 1639"/>
                <a:gd name="T106" fmla="*/ 1503 w 1638"/>
                <a:gd name="T107" fmla="*/ 754 h 1639"/>
                <a:gd name="T108" fmla="*/ 1430 w 1638"/>
                <a:gd name="T109" fmla="*/ 500 h 1639"/>
                <a:gd name="T110" fmla="*/ 1561 w 1638"/>
                <a:gd name="T111" fmla="*/ 673 h 1639"/>
                <a:gd name="T112" fmla="*/ 1565 w 1638"/>
                <a:gd name="T113" fmla="*/ 958 h 1639"/>
                <a:gd name="T114" fmla="*/ 1461 w 1638"/>
                <a:gd name="T115" fmla="*/ 1224 h 1639"/>
                <a:gd name="T116" fmla="*/ 1260 w 1638"/>
                <a:gd name="T117" fmla="*/ 1431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" h="1639">
                  <a:moveTo>
                    <a:pt x="1511" y="396"/>
                  </a:moveTo>
                  <a:lnTo>
                    <a:pt x="1499" y="393"/>
                  </a:lnTo>
                  <a:lnTo>
                    <a:pt x="1488" y="396"/>
                  </a:lnTo>
                  <a:lnTo>
                    <a:pt x="1372" y="462"/>
                  </a:lnTo>
                  <a:lnTo>
                    <a:pt x="1372" y="462"/>
                  </a:lnTo>
                  <a:lnTo>
                    <a:pt x="1372" y="466"/>
                  </a:lnTo>
                  <a:lnTo>
                    <a:pt x="867" y="754"/>
                  </a:lnTo>
                  <a:lnTo>
                    <a:pt x="1052" y="66"/>
                  </a:lnTo>
                  <a:lnTo>
                    <a:pt x="1052" y="54"/>
                  </a:lnTo>
                  <a:lnTo>
                    <a:pt x="1048" y="43"/>
                  </a:lnTo>
                  <a:lnTo>
                    <a:pt x="1041" y="35"/>
                  </a:lnTo>
                  <a:lnTo>
                    <a:pt x="1029" y="27"/>
                  </a:lnTo>
                  <a:lnTo>
                    <a:pt x="952" y="12"/>
                  </a:lnTo>
                  <a:lnTo>
                    <a:pt x="871" y="0"/>
                  </a:lnTo>
                  <a:lnTo>
                    <a:pt x="790" y="0"/>
                  </a:lnTo>
                  <a:lnTo>
                    <a:pt x="709" y="8"/>
                  </a:lnTo>
                  <a:lnTo>
                    <a:pt x="632" y="19"/>
                  </a:lnTo>
                  <a:lnTo>
                    <a:pt x="555" y="43"/>
                  </a:lnTo>
                  <a:lnTo>
                    <a:pt x="482" y="73"/>
                  </a:lnTo>
                  <a:lnTo>
                    <a:pt x="408" y="108"/>
                  </a:lnTo>
                  <a:lnTo>
                    <a:pt x="339" y="154"/>
                  </a:lnTo>
                  <a:lnTo>
                    <a:pt x="274" y="208"/>
                  </a:lnTo>
                  <a:lnTo>
                    <a:pt x="216" y="262"/>
                  </a:lnTo>
                  <a:lnTo>
                    <a:pt x="166" y="323"/>
                  </a:lnTo>
                  <a:lnTo>
                    <a:pt x="119" y="389"/>
                  </a:lnTo>
                  <a:lnTo>
                    <a:pt x="81" y="458"/>
                  </a:lnTo>
                  <a:lnTo>
                    <a:pt x="50" y="531"/>
                  </a:lnTo>
                  <a:lnTo>
                    <a:pt x="27" y="608"/>
                  </a:lnTo>
                  <a:lnTo>
                    <a:pt x="12" y="685"/>
                  </a:lnTo>
                  <a:lnTo>
                    <a:pt x="0" y="762"/>
                  </a:lnTo>
                  <a:lnTo>
                    <a:pt x="0" y="839"/>
                  </a:lnTo>
                  <a:lnTo>
                    <a:pt x="4" y="920"/>
                  </a:lnTo>
                  <a:lnTo>
                    <a:pt x="19" y="1000"/>
                  </a:lnTo>
                  <a:lnTo>
                    <a:pt x="39" y="1077"/>
                  </a:lnTo>
                  <a:lnTo>
                    <a:pt x="69" y="1154"/>
                  </a:lnTo>
                  <a:lnTo>
                    <a:pt x="108" y="1227"/>
                  </a:lnTo>
                  <a:lnTo>
                    <a:pt x="150" y="1297"/>
                  </a:lnTo>
                  <a:lnTo>
                    <a:pt x="200" y="1358"/>
                  </a:lnTo>
                  <a:lnTo>
                    <a:pt x="258" y="1416"/>
                  </a:lnTo>
                  <a:lnTo>
                    <a:pt x="320" y="1470"/>
                  </a:lnTo>
                  <a:lnTo>
                    <a:pt x="385" y="1512"/>
                  </a:lnTo>
                  <a:lnTo>
                    <a:pt x="455" y="1551"/>
                  </a:lnTo>
                  <a:lnTo>
                    <a:pt x="528" y="1585"/>
                  </a:lnTo>
                  <a:lnTo>
                    <a:pt x="605" y="1608"/>
                  </a:lnTo>
                  <a:lnTo>
                    <a:pt x="713" y="1631"/>
                  </a:lnTo>
                  <a:lnTo>
                    <a:pt x="821" y="1639"/>
                  </a:lnTo>
                  <a:lnTo>
                    <a:pt x="925" y="1631"/>
                  </a:lnTo>
                  <a:lnTo>
                    <a:pt x="1029" y="1608"/>
                  </a:lnTo>
                  <a:lnTo>
                    <a:pt x="1129" y="1574"/>
                  </a:lnTo>
                  <a:lnTo>
                    <a:pt x="1229" y="1527"/>
                  </a:lnTo>
                  <a:lnTo>
                    <a:pt x="1299" y="1481"/>
                  </a:lnTo>
                  <a:lnTo>
                    <a:pt x="1364" y="1431"/>
                  </a:lnTo>
                  <a:lnTo>
                    <a:pt x="1422" y="1374"/>
                  </a:lnTo>
                  <a:lnTo>
                    <a:pt x="1472" y="1312"/>
                  </a:lnTo>
                  <a:lnTo>
                    <a:pt x="1518" y="1247"/>
                  </a:lnTo>
                  <a:lnTo>
                    <a:pt x="1553" y="1177"/>
                  </a:lnTo>
                  <a:lnTo>
                    <a:pt x="1584" y="1104"/>
                  </a:lnTo>
                  <a:lnTo>
                    <a:pt x="1611" y="1031"/>
                  </a:lnTo>
                  <a:lnTo>
                    <a:pt x="1626" y="954"/>
                  </a:lnTo>
                  <a:lnTo>
                    <a:pt x="1634" y="873"/>
                  </a:lnTo>
                  <a:lnTo>
                    <a:pt x="1638" y="797"/>
                  </a:lnTo>
                  <a:lnTo>
                    <a:pt x="1630" y="716"/>
                  </a:lnTo>
                  <a:lnTo>
                    <a:pt x="1619" y="639"/>
                  </a:lnTo>
                  <a:lnTo>
                    <a:pt x="1595" y="562"/>
                  </a:lnTo>
                  <a:lnTo>
                    <a:pt x="1565" y="485"/>
                  </a:lnTo>
                  <a:lnTo>
                    <a:pt x="1530" y="408"/>
                  </a:lnTo>
                  <a:lnTo>
                    <a:pt x="1518" y="400"/>
                  </a:lnTo>
                  <a:lnTo>
                    <a:pt x="1511" y="396"/>
                  </a:lnTo>
                  <a:lnTo>
                    <a:pt x="1511" y="396"/>
                  </a:lnTo>
                  <a:close/>
                  <a:moveTo>
                    <a:pt x="790" y="812"/>
                  </a:moveTo>
                  <a:lnTo>
                    <a:pt x="790" y="827"/>
                  </a:lnTo>
                  <a:lnTo>
                    <a:pt x="798" y="843"/>
                  </a:lnTo>
                  <a:lnTo>
                    <a:pt x="817" y="850"/>
                  </a:lnTo>
                  <a:lnTo>
                    <a:pt x="832" y="847"/>
                  </a:lnTo>
                  <a:lnTo>
                    <a:pt x="1376" y="531"/>
                  </a:lnTo>
                  <a:lnTo>
                    <a:pt x="1403" y="589"/>
                  </a:lnTo>
                  <a:lnTo>
                    <a:pt x="1422" y="647"/>
                  </a:lnTo>
                  <a:lnTo>
                    <a:pt x="1434" y="704"/>
                  </a:lnTo>
                  <a:lnTo>
                    <a:pt x="1441" y="762"/>
                  </a:lnTo>
                  <a:lnTo>
                    <a:pt x="1445" y="820"/>
                  </a:lnTo>
                  <a:lnTo>
                    <a:pt x="1441" y="881"/>
                  </a:lnTo>
                  <a:lnTo>
                    <a:pt x="1434" y="939"/>
                  </a:lnTo>
                  <a:lnTo>
                    <a:pt x="1418" y="993"/>
                  </a:lnTo>
                  <a:lnTo>
                    <a:pt x="1399" y="1050"/>
                  </a:lnTo>
                  <a:lnTo>
                    <a:pt x="1376" y="1104"/>
                  </a:lnTo>
                  <a:lnTo>
                    <a:pt x="1349" y="1154"/>
                  </a:lnTo>
                  <a:lnTo>
                    <a:pt x="1314" y="1200"/>
                  </a:lnTo>
                  <a:lnTo>
                    <a:pt x="1276" y="1247"/>
                  </a:lnTo>
                  <a:lnTo>
                    <a:pt x="1233" y="1289"/>
                  </a:lnTo>
                  <a:lnTo>
                    <a:pt x="1183" y="1327"/>
                  </a:lnTo>
                  <a:lnTo>
                    <a:pt x="1133" y="1362"/>
                  </a:lnTo>
                  <a:lnTo>
                    <a:pt x="1056" y="1397"/>
                  </a:lnTo>
                  <a:lnTo>
                    <a:pt x="979" y="1424"/>
                  </a:lnTo>
                  <a:lnTo>
                    <a:pt x="898" y="1439"/>
                  </a:lnTo>
                  <a:lnTo>
                    <a:pt x="821" y="1443"/>
                  </a:lnTo>
                  <a:lnTo>
                    <a:pt x="740" y="1439"/>
                  </a:lnTo>
                  <a:lnTo>
                    <a:pt x="659" y="1424"/>
                  </a:lnTo>
                  <a:lnTo>
                    <a:pt x="582" y="1397"/>
                  </a:lnTo>
                  <a:lnTo>
                    <a:pt x="509" y="1362"/>
                  </a:lnTo>
                  <a:lnTo>
                    <a:pt x="443" y="1320"/>
                  </a:lnTo>
                  <a:lnTo>
                    <a:pt x="378" y="1266"/>
                  </a:lnTo>
                  <a:lnTo>
                    <a:pt x="324" y="1200"/>
                  </a:lnTo>
                  <a:lnTo>
                    <a:pt x="274" y="1131"/>
                  </a:lnTo>
                  <a:lnTo>
                    <a:pt x="247" y="1077"/>
                  </a:lnTo>
                  <a:lnTo>
                    <a:pt x="224" y="1020"/>
                  </a:lnTo>
                  <a:lnTo>
                    <a:pt x="208" y="958"/>
                  </a:lnTo>
                  <a:lnTo>
                    <a:pt x="197" y="900"/>
                  </a:lnTo>
                  <a:lnTo>
                    <a:pt x="193" y="839"/>
                  </a:lnTo>
                  <a:lnTo>
                    <a:pt x="193" y="777"/>
                  </a:lnTo>
                  <a:lnTo>
                    <a:pt x="200" y="716"/>
                  </a:lnTo>
                  <a:lnTo>
                    <a:pt x="212" y="658"/>
                  </a:lnTo>
                  <a:lnTo>
                    <a:pt x="231" y="597"/>
                  </a:lnTo>
                  <a:lnTo>
                    <a:pt x="258" y="539"/>
                  </a:lnTo>
                  <a:lnTo>
                    <a:pt x="285" y="489"/>
                  </a:lnTo>
                  <a:lnTo>
                    <a:pt x="320" y="439"/>
                  </a:lnTo>
                  <a:lnTo>
                    <a:pt x="358" y="393"/>
                  </a:lnTo>
                  <a:lnTo>
                    <a:pt x="405" y="346"/>
                  </a:lnTo>
                  <a:lnTo>
                    <a:pt x="451" y="312"/>
                  </a:lnTo>
                  <a:lnTo>
                    <a:pt x="505" y="277"/>
                  </a:lnTo>
                  <a:lnTo>
                    <a:pt x="555" y="250"/>
                  </a:lnTo>
                  <a:lnTo>
                    <a:pt x="609" y="227"/>
                  </a:lnTo>
                  <a:lnTo>
                    <a:pt x="667" y="212"/>
                  </a:lnTo>
                  <a:lnTo>
                    <a:pt x="721" y="200"/>
                  </a:lnTo>
                  <a:lnTo>
                    <a:pt x="778" y="193"/>
                  </a:lnTo>
                  <a:lnTo>
                    <a:pt x="836" y="193"/>
                  </a:lnTo>
                  <a:lnTo>
                    <a:pt x="894" y="196"/>
                  </a:lnTo>
                  <a:lnTo>
                    <a:pt x="952" y="208"/>
                  </a:lnTo>
                  <a:lnTo>
                    <a:pt x="790" y="812"/>
                  </a:lnTo>
                  <a:close/>
                  <a:moveTo>
                    <a:pt x="1199" y="1474"/>
                  </a:moveTo>
                  <a:lnTo>
                    <a:pt x="1129" y="1508"/>
                  </a:lnTo>
                  <a:lnTo>
                    <a:pt x="1060" y="1535"/>
                  </a:lnTo>
                  <a:lnTo>
                    <a:pt x="990" y="1554"/>
                  </a:lnTo>
                  <a:lnTo>
                    <a:pt x="917" y="1570"/>
                  </a:lnTo>
                  <a:lnTo>
                    <a:pt x="844" y="1574"/>
                  </a:lnTo>
                  <a:lnTo>
                    <a:pt x="771" y="1574"/>
                  </a:lnTo>
                  <a:lnTo>
                    <a:pt x="694" y="1566"/>
                  </a:lnTo>
                  <a:lnTo>
                    <a:pt x="620" y="1551"/>
                  </a:lnTo>
                  <a:lnTo>
                    <a:pt x="551" y="1527"/>
                  </a:lnTo>
                  <a:lnTo>
                    <a:pt x="482" y="1497"/>
                  </a:lnTo>
                  <a:lnTo>
                    <a:pt x="416" y="1462"/>
                  </a:lnTo>
                  <a:lnTo>
                    <a:pt x="355" y="1420"/>
                  </a:lnTo>
                  <a:lnTo>
                    <a:pt x="301" y="1374"/>
                  </a:lnTo>
                  <a:lnTo>
                    <a:pt x="250" y="1320"/>
                  </a:lnTo>
                  <a:lnTo>
                    <a:pt x="200" y="1262"/>
                  </a:lnTo>
                  <a:lnTo>
                    <a:pt x="162" y="1197"/>
                  </a:lnTo>
                  <a:lnTo>
                    <a:pt x="127" y="1127"/>
                  </a:lnTo>
                  <a:lnTo>
                    <a:pt x="100" y="1058"/>
                  </a:lnTo>
                  <a:lnTo>
                    <a:pt x="77" y="985"/>
                  </a:lnTo>
                  <a:lnTo>
                    <a:pt x="66" y="912"/>
                  </a:lnTo>
                  <a:lnTo>
                    <a:pt x="62" y="839"/>
                  </a:lnTo>
                  <a:lnTo>
                    <a:pt x="62" y="766"/>
                  </a:lnTo>
                  <a:lnTo>
                    <a:pt x="69" y="693"/>
                  </a:lnTo>
                  <a:lnTo>
                    <a:pt x="85" y="623"/>
                  </a:lnTo>
                  <a:lnTo>
                    <a:pt x="108" y="554"/>
                  </a:lnTo>
                  <a:lnTo>
                    <a:pt x="139" y="485"/>
                  </a:lnTo>
                  <a:lnTo>
                    <a:pt x="173" y="423"/>
                  </a:lnTo>
                  <a:lnTo>
                    <a:pt x="212" y="362"/>
                  </a:lnTo>
                  <a:lnTo>
                    <a:pt x="262" y="304"/>
                  </a:lnTo>
                  <a:lnTo>
                    <a:pt x="316" y="254"/>
                  </a:lnTo>
                  <a:lnTo>
                    <a:pt x="374" y="204"/>
                  </a:lnTo>
                  <a:lnTo>
                    <a:pt x="439" y="162"/>
                  </a:lnTo>
                  <a:lnTo>
                    <a:pt x="528" y="119"/>
                  </a:lnTo>
                  <a:lnTo>
                    <a:pt x="624" y="89"/>
                  </a:lnTo>
                  <a:lnTo>
                    <a:pt x="721" y="69"/>
                  </a:lnTo>
                  <a:lnTo>
                    <a:pt x="817" y="62"/>
                  </a:lnTo>
                  <a:lnTo>
                    <a:pt x="902" y="66"/>
                  </a:lnTo>
                  <a:lnTo>
                    <a:pt x="983" y="81"/>
                  </a:lnTo>
                  <a:lnTo>
                    <a:pt x="967" y="146"/>
                  </a:lnTo>
                  <a:lnTo>
                    <a:pt x="902" y="135"/>
                  </a:lnTo>
                  <a:lnTo>
                    <a:pt x="840" y="131"/>
                  </a:lnTo>
                  <a:lnTo>
                    <a:pt x="775" y="131"/>
                  </a:lnTo>
                  <a:lnTo>
                    <a:pt x="713" y="139"/>
                  </a:lnTo>
                  <a:lnTo>
                    <a:pt x="651" y="150"/>
                  </a:lnTo>
                  <a:lnTo>
                    <a:pt x="590" y="170"/>
                  </a:lnTo>
                  <a:lnTo>
                    <a:pt x="532" y="193"/>
                  </a:lnTo>
                  <a:lnTo>
                    <a:pt x="474" y="223"/>
                  </a:lnTo>
                  <a:lnTo>
                    <a:pt x="416" y="262"/>
                  </a:lnTo>
                  <a:lnTo>
                    <a:pt x="362" y="300"/>
                  </a:lnTo>
                  <a:lnTo>
                    <a:pt x="316" y="350"/>
                  </a:lnTo>
                  <a:lnTo>
                    <a:pt x="274" y="400"/>
                  </a:lnTo>
                  <a:lnTo>
                    <a:pt x="235" y="454"/>
                  </a:lnTo>
                  <a:lnTo>
                    <a:pt x="200" y="512"/>
                  </a:lnTo>
                  <a:lnTo>
                    <a:pt x="173" y="573"/>
                  </a:lnTo>
                  <a:lnTo>
                    <a:pt x="154" y="639"/>
                  </a:lnTo>
                  <a:lnTo>
                    <a:pt x="139" y="708"/>
                  </a:lnTo>
                  <a:lnTo>
                    <a:pt x="131" y="773"/>
                  </a:lnTo>
                  <a:lnTo>
                    <a:pt x="131" y="843"/>
                  </a:lnTo>
                  <a:lnTo>
                    <a:pt x="135" y="908"/>
                  </a:lnTo>
                  <a:lnTo>
                    <a:pt x="146" y="973"/>
                  </a:lnTo>
                  <a:lnTo>
                    <a:pt x="166" y="1039"/>
                  </a:lnTo>
                  <a:lnTo>
                    <a:pt x="193" y="1100"/>
                  </a:lnTo>
                  <a:lnTo>
                    <a:pt x="224" y="1162"/>
                  </a:lnTo>
                  <a:lnTo>
                    <a:pt x="274" y="1239"/>
                  </a:lnTo>
                  <a:lnTo>
                    <a:pt x="335" y="1308"/>
                  </a:lnTo>
                  <a:lnTo>
                    <a:pt x="405" y="1366"/>
                  </a:lnTo>
                  <a:lnTo>
                    <a:pt x="478" y="1416"/>
                  </a:lnTo>
                  <a:lnTo>
                    <a:pt x="559" y="1454"/>
                  </a:lnTo>
                  <a:lnTo>
                    <a:pt x="644" y="1481"/>
                  </a:lnTo>
                  <a:lnTo>
                    <a:pt x="732" y="1501"/>
                  </a:lnTo>
                  <a:lnTo>
                    <a:pt x="821" y="1504"/>
                  </a:lnTo>
                  <a:lnTo>
                    <a:pt x="906" y="1501"/>
                  </a:lnTo>
                  <a:lnTo>
                    <a:pt x="994" y="1481"/>
                  </a:lnTo>
                  <a:lnTo>
                    <a:pt x="1079" y="1454"/>
                  </a:lnTo>
                  <a:lnTo>
                    <a:pt x="1164" y="1412"/>
                  </a:lnTo>
                  <a:lnTo>
                    <a:pt x="1222" y="1377"/>
                  </a:lnTo>
                  <a:lnTo>
                    <a:pt x="1272" y="1335"/>
                  </a:lnTo>
                  <a:lnTo>
                    <a:pt x="1322" y="1289"/>
                  </a:lnTo>
                  <a:lnTo>
                    <a:pt x="1364" y="1239"/>
                  </a:lnTo>
                  <a:lnTo>
                    <a:pt x="1399" y="1185"/>
                  </a:lnTo>
                  <a:lnTo>
                    <a:pt x="1434" y="1131"/>
                  </a:lnTo>
                  <a:lnTo>
                    <a:pt x="1457" y="1070"/>
                  </a:lnTo>
                  <a:lnTo>
                    <a:pt x="1480" y="1008"/>
                  </a:lnTo>
                  <a:lnTo>
                    <a:pt x="1495" y="947"/>
                  </a:lnTo>
                  <a:lnTo>
                    <a:pt x="1503" y="885"/>
                  </a:lnTo>
                  <a:lnTo>
                    <a:pt x="1507" y="820"/>
                  </a:lnTo>
                  <a:lnTo>
                    <a:pt x="1503" y="754"/>
                  </a:lnTo>
                  <a:lnTo>
                    <a:pt x="1495" y="689"/>
                  </a:lnTo>
                  <a:lnTo>
                    <a:pt x="1480" y="627"/>
                  </a:lnTo>
                  <a:lnTo>
                    <a:pt x="1457" y="562"/>
                  </a:lnTo>
                  <a:lnTo>
                    <a:pt x="1430" y="500"/>
                  </a:lnTo>
                  <a:lnTo>
                    <a:pt x="1491" y="466"/>
                  </a:lnTo>
                  <a:lnTo>
                    <a:pt x="1522" y="535"/>
                  </a:lnTo>
                  <a:lnTo>
                    <a:pt x="1545" y="604"/>
                  </a:lnTo>
                  <a:lnTo>
                    <a:pt x="1561" y="673"/>
                  </a:lnTo>
                  <a:lnTo>
                    <a:pt x="1572" y="747"/>
                  </a:lnTo>
                  <a:lnTo>
                    <a:pt x="1576" y="820"/>
                  </a:lnTo>
                  <a:lnTo>
                    <a:pt x="1572" y="889"/>
                  </a:lnTo>
                  <a:lnTo>
                    <a:pt x="1565" y="958"/>
                  </a:lnTo>
                  <a:lnTo>
                    <a:pt x="1545" y="1027"/>
                  </a:lnTo>
                  <a:lnTo>
                    <a:pt x="1522" y="1097"/>
                  </a:lnTo>
                  <a:lnTo>
                    <a:pt x="1495" y="1162"/>
                  </a:lnTo>
                  <a:lnTo>
                    <a:pt x="1461" y="1224"/>
                  </a:lnTo>
                  <a:lnTo>
                    <a:pt x="1418" y="1281"/>
                  </a:lnTo>
                  <a:lnTo>
                    <a:pt x="1372" y="1335"/>
                  </a:lnTo>
                  <a:lnTo>
                    <a:pt x="1318" y="1385"/>
                  </a:lnTo>
                  <a:lnTo>
                    <a:pt x="1260" y="1431"/>
                  </a:lnTo>
                  <a:lnTo>
                    <a:pt x="1199" y="1474"/>
                  </a:lnTo>
                  <a:lnTo>
                    <a:pt x="1199" y="1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38" name="Freeform 74"/>
            <p:cNvSpPr>
              <a:spLocks noEditPoints="1"/>
            </p:cNvSpPr>
            <p:nvPr/>
          </p:nvSpPr>
          <p:spPr bwMode="auto">
            <a:xfrm>
              <a:off x="5280025" y="3841750"/>
              <a:ext cx="1179513" cy="1300163"/>
            </a:xfrm>
            <a:custGeom>
              <a:avLst/>
              <a:gdLst>
                <a:gd name="T0" fmla="*/ 739 w 743"/>
                <a:gd name="T1" fmla="*/ 380 h 819"/>
                <a:gd name="T2" fmla="*/ 693 w 743"/>
                <a:gd name="T3" fmla="*/ 311 h 819"/>
                <a:gd name="T4" fmla="*/ 643 w 743"/>
                <a:gd name="T5" fmla="*/ 250 h 819"/>
                <a:gd name="T6" fmla="*/ 589 w 743"/>
                <a:gd name="T7" fmla="*/ 192 h 819"/>
                <a:gd name="T8" fmla="*/ 527 w 743"/>
                <a:gd name="T9" fmla="*/ 142 h 819"/>
                <a:gd name="T10" fmla="*/ 462 w 743"/>
                <a:gd name="T11" fmla="*/ 96 h 819"/>
                <a:gd name="T12" fmla="*/ 393 w 743"/>
                <a:gd name="T13" fmla="*/ 57 h 819"/>
                <a:gd name="T14" fmla="*/ 319 w 743"/>
                <a:gd name="T15" fmla="*/ 23 h 819"/>
                <a:gd name="T16" fmla="*/ 238 w 743"/>
                <a:gd name="T17" fmla="*/ 0 h 819"/>
                <a:gd name="T18" fmla="*/ 227 w 743"/>
                <a:gd name="T19" fmla="*/ 0 h 819"/>
                <a:gd name="T20" fmla="*/ 215 w 743"/>
                <a:gd name="T21" fmla="*/ 4 h 819"/>
                <a:gd name="T22" fmla="*/ 208 w 743"/>
                <a:gd name="T23" fmla="*/ 11 h 819"/>
                <a:gd name="T24" fmla="*/ 204 w 743"/>
                <a:gd name="T25" fmla="*/ 23 h 819"/>
                <a:gd name="T26" fmla="*/ 0 w 743"/>
                <a:gd name="T27" fmla="*/ 781 h 819"/>
                <a:gd name="T28" fmla="*/ 0 w 743"/>
                <a:gd name="T29" fmla="*/ 800 h 819"/>
                <a:gd name="T30" fmla="*/ 11 w 743"/>
                <a:gd name="T31" fmla="*/ 815 h 819"/>
                <a:gd name="T32" fmla="*/ 27 w 743"/>
                <a:gd name="T33" fmla="*/ 819 h 819"/>
                <a:gd name="T34" fmla="*/ 42 w 743"/>
                <a:gd name="T35" fmla="*/ 815 h 819"/>
                <a:gd name="T36" fmla="*/ 728 w 743"/>
                <a:gd name="T37" fmla="*/ 423 h 819"/>
                <a:gd name="T38" fmla="*/ 736 w 743"/>
                <a:gd name="T39" fmla="*/ 415 h 819"/>
                <a:gd name="T40" fmla="*/ 743 w 743"/>
                <a:gd name="T41" fmla="*/ 404 h 819"/>
                <a:gd name="T42" fmla="*/ 743 w 743"/>
                <a:gd name="T43" fmla="*/ 392 h 819"/>
                <a:gd name="T44" fmla="*/ 739 w 743"/>
                <a:gd name="T45" fmla="*/ 380 h 819"/>
                <a:gd name="T46" fmla="*/ 739 w 743"/>
                <a:gd name="T47" fmla="*/ 380 h 819"/>
                <a:gd name="T48" fmla="*/ 77 w 743"/>
                <a:gd name="T49" fmla="*/ 727 h 819"/>
                <a:gd name="T50" fmla="*/ 219 w 743"/>
                <a:gd name="T51" fmla="*/ 200 h 819"/>
                <a:gd name="T52" fmla="*/ 269 w 743"/>
                <a:gd name="T53" fmla="*/ 219 h 819"/>
                <a:gd name="T54" fmla="*/ 316 w 743"/>
                <a:gd name="T55" fmla="*/ 242 h 819"/>
                <a:gd name="T56" fmla="*/ 362 w 743"/>
                <a:gd name="T57" fmla="*/ 269 h 819"/>
                <a:gd name="T58" fmla="*/ 404 w 743"/>
                <a:gd name="T59" fmla="*/ 300 h 819"/>
                <a:gd name="T60" fmla="*/ 481 w 743"/>
                <a:gd name="T61" fmla="*/ 373 h 819"/>
                <a:gd name="T62" fmla="*/ 547 w 743"/>
                <a:gd name="T63" fmla="*/ 457 h 819"/>
                <a:gd name="T64" fmla="*/ 77 w 743"/>
                <a:gd name="T65" fmla="*/ 727 h 819"/>
                <a:gd name="T66" fmla="*/ 601 w 743"/>
                <a:gd name="T67" fmla="*/ 427 h 819"/>
                <a:gd name="T68" fmla="*/ 566 w 743"/>
                <a:gd name="T69" fmla="*/ 377 h 819"/>
                <a:gd name="T70" fmla="*/ 527 w 743"/>
                <a:gd name="T71" fmla="*/ 330 h 819"/>
                <a:gd name="T72" fmla="*/ 485 w 743"/>
                <a:gd name="T73" fmla="*/ 288 h 819"/>
                <a:gd name="T74" fmla="*/ 443 w 743"/>
                <a:gd name="T75" fmla="*/ 250 h 819"/>
                <a:gd name="T76" fmla="*/ 393 w 743"/>
                <a:gd name="T77" fmla="*/ 219 h 819"/>
                <a:gd name="T78" fmla="*/ 343 w 743"/>
                <a:gd name="T79" fmla="*/ 188 h 819"/>
                <a:gd name="T80" fmla="*/ 289 w 743"/>
                <a:gd name="T81" fmla="*/ 161 h 819"/>
                <a:gd name="T82" fmla="*/ 235 w 743"/>
                <a:gd name="T83" fmla="*/ 142 h 819"/>
                <a:gd name="T84" fmla="*/ 254 w 743"/>
                <a:gd name="T85" fmla="*/ 69 h 819"/>
                <a:gd name="T86" fmla="*/ 316 w 743"/>
                <a:gd name="T87" fmla="*/ 92 h 819"/>
                <a:gd name="T88" fmla="*/ 377 w 743"/>
                <a:gd name="T89" fmla="*/ 119 h 819"/>
                <a:gd name="T90" fmla="*/ 435 w 743"/>
                <a:gd name="T91" fmla="*/ 150 h 819"/>
                <a:gd name="T92" fmla="*/ 489 w 743"/>
                <a:gd name="T93" fmla="*/ 188 h 819"/>
                <a:gd name="T94" fmla="*/ 539 w 743"/>
                <a:gd name="T95" fmla="*/ 230 h 819"/>
                <a:gd name="T96" fmla="*/ 589 w 743"/>
                <a:gd name="T97" fmla="*/ 280 h 819"/>
                <a:gd name="T98" fmla="*/ 632 w 743"/>
                <a:gd name="T99" fmla="*/ 330 h 819"/>
                <a:gd name="T100" fmla="*/ 670 w 743"/>
                <a:gd name="T101" fmla="*/ 384 h 819"/>
                <a:gd name="T102" fmla="*/ 601 w 743"/>
                <a:gd name="T103" fmla="*/ 42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3" h="819">
                  <a:moveTo>
                    <a:pt x="739" y="380"/>
                  </a:moveTo>
                  <a:lnTo>
                    <a:pt x="693" y="311"/>
                  </a:lnTo>
                  <a:lnTo>
                    <a:pt x="643" y="250"/>
                  </a:lnTo>
                  <a:lnTo>
                    <a:pt x="589" y="192"/>
                  </a:lnTo>
                  <a:lnTo>
                    <a:pt x="527" y="142"/>
                  </a:lnTo>
                  <a:lnTo>
                    <a:pt x="462" y="96"/>
                  </a:lnTo>
                  <a:lnTo>
                    <a:pt x="393" y="57"/>
                  </a:lnTo>
                  <a:lnTo>
                    <a:pt x="319" y="23"/>
                  </a:lnTo>
                  <a:lnTo>
                    <a:pt x="238" y="0"/>
                  </a:lnTo>
                  <a:lnTo>
                    <a:pt x="227" y="0"/>
                  </a:lnTo>
                  <a:lnTo>
                    <a:pt x="215" y="4"/>
                  </a:lnTo>
                  <a:lnTo>
                    <a:pt x="208" y="11"/>
                  </a:lnTo>
                  <a:lnTo>
                    <a:pt x="204" y="23"/>
                  </a:lnTo>
                  <a:lnTo>
                    <a:pt x="0" y="781"/>
                  </a:lnTo>
                  <a:lnTo>
                    <a:pt x="0" y="800"/>
                  </a:lnTo>
                  <a:lnTo>
                    <a:pt x="11" y="815"/>
                  </a:lnTo>
                  <a:lnTo>
                    <a:pt x="27" y="819"/>
                  </a:lnTo>
                  <a:lnTo>
                    <a:pt x="42" y="815"/>
                  </a:lnTo>
                  <a:lnTo>
                    <a:pt x="728" y="423"/>
                  </a:lnTo>
                  <a:lnTo>
                    <a:pt x="736" y="415"/>
                  </a:lnTo>
                  <a:lnTo>
                    <a:pt x="743" y="404"/>
                  </a:lnTo>
                  <a:lnTo>
                    <a:pt x="743" y="392"/>
                  </a:lnTo>
                  <a:lnTo>
                    <a:pt x="739" y="380"/>
                  </a:lnTo>
                  <a:lnTo>
                    <a:pt x="739" y="380"/>
                  </a:lnTo>
                  <a:close/>
                  <a:moveTo>
                    <a:pt x="77" y="727"/>
                  </a:moveTo>
                  <a:lnTo>
                    <a:pt x="219" y="200"/>
                  </a:lnTo>
                  <a:lnTo>
                    <a:pt x="269" y="219"/>
                  </a:lnTo>
                  <a:lnTo>
                    <a:pt x="316" y="242"/>
                  </a:lnTo>
                  <a:lnTo>
                    <a:pt x="362" y="269"/>
                  </a:lnTo>
                  <a:lnTo>
                    <a:pt x="404" y="300"/>
                  </a:lnTo>
                  <a:lnTo>
                    <a:pt x="481" y="373"/>
                  </a:lnTo>
                  <a:lnTo>
                    <a:pt x="547" y="457"/>
                  </a:lnTo>
                  <a:lnTo>
                    <a:pt x="77" y="727"/>
                  </a:lnTo>
                  <a:close/>
                  <a:moveTo>
                    <a:pt x="601" y="427"/>
                  </a:moveTo>
                  <a:lnTo>
                    <a:pt x="566" y="377"/>
                  </a:lnTo>
                  <a:lnTo>
                    <a:pt x="527" y="330"/>
                  </a:lnTo>
                  <a:lnTo>
                    <a:pt x="485" y="288"/>
                  </a:lnTo>
                  <a:lnTo>
                    <a:pt x="443" y="250"/>
                  </a:lnTo>
                  <a:lnTo>
                    <a:pt x="393" y="219"/>
                  </a:lnTo>
                  <a:lnTo>
                    <a:pt x="343" y="188"/>
                  </a:lnTo>
                  <a:lnTo>
                    <a:pt x="289" y="161"/>
                  </a:lnTo>
                  <a:lnTo>
                    <a:pt x="235" y="142"/>
                  </a:lnTo>
                  <a:lnTo>
                    <a:pt x="254" y="69"/>
                  </a:lnTo>
                  <a:lnTo>
                    <a:pt x="316" y="92"/>
                  </a:lnTo>
                  <a:lnTo>
                    <a:pt x="377" y="119"/>
                  </a:lnTo>
                  <a:lnTo>
                    <a:pt x="435" y="150"/>
                  </a:lnTo>
                  <a:lnTo>
                    <a:pt x="489" y="188"/>
                  </a:lnTo>
                  <a:lnTo>
                    <a:pt x="539" y="230"/>
                  </a:lnTo>
                  <a:lnTo>
                    <a:pt x="589" y="280"/>
                  </a:lnTo>
                  <a:lnTo>
                    <a:pt x="632" y="330"/>
                  </a:lnTo>
                  <a:lnTo>
                    <a:pt x="670" y="384"/>
                  </a:lnTo>
                  <a:lnTo>
                    <a:pt x="601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39" name="Freeform 75"/>
            <p:cNvSpPr>
              <a:spLocks noEditPoints="1"/>
            </p:cNvSpPr>
            <p:nvPr/>
          </p:nvSpPr>
          <p:spPr bwMode="auto">
            <a:xfrm>
              <a:off x="4343400" y="5453063"/>
              <a:ext cx="311150" cy="306388"/>
            </a:xfrm>
            <a:custGeom>
              <a:avLst/>
              <a:gdLst>
                <a:gd name="T0" fmla="*/ 196 w 196"/>
                <a:gd name="T1" fmla="*/ 96 h 193"/>
                <a:gd name="T2" fmla="*/ 193 w 196"/>
                <a:gd name="T3" fmla="*/ 77 h 193"/>
                <a:gd name="T4" fmla="*/ 189 w 196"/>
                <a:gd name="T5" fmla="*/ 58 h 193"/>
                <a:gd name="T6" fmla="*/ 166 w 196"/>
                <a:gd name="T7" fmla="*/ 31 h 193"/>
                <a:gd name="T8" fmla="*/ 135 w 196"/>
                <a:gd name="T9" fmla="*/ 8 h 193"/>
                <a:gd name="T10" fmla="*/ 119 w 196"/>
                <a:gd name="T11" fmla="*/ 4 h 193"/>
                <a:gd name="T12" fmla="*/ 96 w 196"/>
                <a:gd name="T13" fmla="*/ 0 h 193"/>
                <a:gd name="T14" fmla="*/ 77 w 196"/>
                <a:gd name="T15" fmla="*/ 4 h 193"/>
                <a:gd name="T16" fmla="*/ 62 w 196"/>
                <a:gd name="T17" fmla="*/ 8 h 193"/>
                <a:gd name="T18" fmla="*/ 31 w 196"/>
                <a:gd name="T19" fmla="*/ 31 h 193"/>
                <a:gd name="T20" fmla="*/ 8 w 196"/>
                <a:gd name="T21" fmla="*/ 58 h 193"/>
                <a:gd name="T22" fmla="*/ 4 w 196"/>
                <a:gd name="T23" fmla="*/ 77 h 193"/>
                <a:gd name="T24" fmla="*/ 0 w 196"/>
                <a:gd name="T25" fmla="*/ 96 h 193"/>
                <a:gd name="T26" fmla="*/ 4 w 196"/>
                <a:gd name="T27" fmla="*/ 116 h 193"/>
                <a:gd name="T28" fmla="*/ 8 w 196"/>
                <a:gd name="T29" fmla="*/ 135 h 193"/>
                <a:gd name="T30" fmla="*/ 31 w 196"/>
                <a:gd name="T31" fmla="*/ 166 h 193"/>
                <a:gd name="T32" fmla="*/ 62 w 196"/>
                <a:gd name="T33" fmla="*/ 185 h 193"/>
                <a:gd name="T34" fmla="*/ 77 w 196"/>
                <a:gd name="T35" fmla="*/ 193 h 193"/>
                <a:gd name="T36" fmla="*/ 96 w 196"/>
                <a:gd name="T37" fmla="*/ 193 h 193"/>
                <a:gd name="T38" fmla="*/ 119 w 196"/>
                <a:gd name="T39" fmla="*/ 193 h 193"/>
                <a:gd name="T40" fmla="*/ 135 w 196"/>
                <a:gd name="T41" fmla="*/ 185 h 193"/>
                <a:gd name="T42" fmla="*/ 166 w 196"/>
                <a:gd name="T43" fmla="*/ 166 h 193"/>
                <a:gd name="T44" fmla="*/ 189 w 196"/>
                <a:gd name="T45" fmla="*/ 135 h 193"/>
                <a:gd name="T46" fmla="*/ 193 w 196"/>
                <a:gd name="T47" fmla="*/ 116 h 193"/>
                <a:gd name="T48" fmla="*/ 196 w 196"/>
                <a:gd name="T49" fmla="*/ 96 h 193"/>
                <a:gd name="T50" fmla="*/ 196 w 196"/>
                <a:gd name="T51" fmla="*/ 96 h 193"/>
                <a:gd name="T52" fmla="*/ 62 w 196"/>
                <a:gd name="T53" fmla="*/ 96 h 193"/>
                <a:gd name="T54" fmla="*/ 65 w 196"/>
                <a:gd name="T55" fmla="*/ 85 h 193"/>
                <a:gd name="T56" fmla="*/ 73 w 196"/>
                <a:gd name="T57" fmla="*/ 73 h 193"/>
                <a:gd name="T58" fmla="*/ 85 w 196"/>
                <a:gd name="T59" fmla="*/ 66 h 193"/>
                <a:gd name="T60" fmla="*/ 96 w 196"/>
                <a:gd name="T61" fmla="*/ 62 h 193"/>
                <a:gd name="T62" fmla="*/ 112 w 196"/>
                <a:gd name="T63" fmla="*/ 66 h 193"/>
                <a:gd name="T64" fmla="*/ 123 w 196"/>
                <a:gd name="T65" fmla="*/ 73 h 193"/>
                <a:gd name="T66" fmla="*/ 131 w 196"/>
                <a:gd name="T67" fmla="*/ 85 h 193"/>
                <a:gd name="T68" fmla="*/ 135 w 196"/>
                <a:gd name="T69" fmla="*/ 96 h 193"/>
                <a:gd name="T70" fmla="*/ 131 w 196"/>
                <a:gd name="T71" fmla="*/ 112 h 193"/>
                <a:gd name="T72" fmla="*/ 123 w 196"/>
                <a:gd name="T73" fmla="*/ 123 h 193"/>
                <a:gd name="T74" fmla="*/ 112 w 196"/>
                <a:gd name="T75" fmla="*/ 131 h 193"/>
                <a:gd name="T76" fmla="*/ 96 w 196"/>
                <a:gd name="T77" fmla="*/ 131 h 193"/>
                <a:gd name="T78" fmla="*/ 85 w 196"/>
                <a:gd name="T79" fmla="*/ 131 h 193"/>
                <a:gd name="T80" fmla="*/ 73 w 196"/>
                <a:gd name="T81" fmla="*/ 123 h 193"/>
                <a:gd name="T82" fmla="*/ 65 w 196"/>
                <a:gd name="T83" fmla="*/ 112 h 193"/>
                <a:gd name="T84" fmla="*/ 62 w 196"/>
                <a:gd name="T85" fmla="*/ 96 h 193"/>
                <a:gd name="T86" fmla="*/ 62 w 196"/>
                <a:gd name="T87" fmla="*/ 9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193">
                  <a:moveTo>
                    <a:pt x="196" y="96"/>
                  </a:moveTo>
                  <a:lnTo>
                    <a:pt x="193" y="77"/>
                  </a:lnTo>
                  <a:lnTo>
                    <a:pt x="189" y="58"/>
                  </a:lnTo>
                  <a:lnTo>
                    <a:pt x="166" y="31"/>
                  </a:lnTo>
                  <a:lnTo>
                    <a:pt x="135" y="8"/>
                  </a:lnTo>
                  <a:lnTo>
                    <a:pt x="119" y="4"/>
                  </a:lnTo>
                  <a:lnTo>
                    <a:pt x="96" y="0"/>
                  </a:lnTo>
                  <a:lnTo>
                    <a:pt x="77" y="4"/>
                  </a:lnTo>
                  <a:lnTo>
                    <a:pt x="62" y="8"/>
                  </a:lnTo>
                  <a:lnTo>
                    <a:pt x="31" y="31"/>
                  </a:lnTo>
                  <a:lnTo>
                    <a:pt x="8" y="58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4" y="116"/>
                  </a:lnTo>
                  <a:lnTo>
                    <a:pt x="8" y="135"/>
                  </a:lnTo>
                  <a:lnTo>
                    <a:pt x="31" y="166"/>
                  </a:lnTo>
                  <a:lnTo>
                    <a:pt x="62" y="185"/>
                  </a:lnTo>
                  <a:lnTo>
                    <a:pt x="77" y="193"/>
                  </a:lnTo>
                  <a:lnTo>
                    <a:pt x="96" y="193"/>
                  </a:lnTo>
                  <a:lnTo>
                    <a:pt x="119" y="193"/>
                  </a:lnTo>
                  <a:lnTo>
                    <a:pt x="135" y="185"/>
                  </a:lnTo>
                  <a:lnTo>
                    <a:pt x="166" y="166"/>
                  </a:lnTo>
                  <a:lnTo>
                    <a:pt x="189" y="135"/>
                  </a:lnTo>
                  <a:lnTo>
                    <a:pt x="193" y="116"/>
                  </a:lnTo>
                  <a:lnTo>
                    <a:pt x="196" y="96"/>
                  </a:lnTo>
                  <a:lnTo>
                    <a:pt x="196" y="96"/>
                  </a:lnTo>
                  <a:close/>
                  <a:moveTo>
                    <a:pt x="62" y="96"/>
                  </a:moveTo>
                  <a:lnTo>
                    <a:pt x="65" y="85"/>
                  </a:lnTo>
                  <a:lnTo>
                    <a:pt x="73" y="73"/>
                  </a:lnTo>
                  <a:lnTo>
                    <a:pt x="85" y="66"/>
                  </a:lnTo>
                  <a:lnTo>
                    <a:pt x="96" y="62"/>
                  </a:lnTo>
                  <a:lnTo>
                    <a:pt x="112" y="66"/>
                  </a:lnTo>
                  <a:lnTo>
                    <a:pt x="123" y="73"/>
                  </a:lnTo>
                  <a:lnTo>
                    <a:pt x="131" y="85"/>
                  </a:lnTo>
                  <a:lnTo>
                    <a:pt x="135" y="96"/>
                  </a:lnTo>
                  <a:lnTo>
                    <a:pt x="131" y="112"/>
                  </a:lnTo>
                  <a:lnTo>
                    <a:pt x="123" y="123"/>
                  </a:lnTo>
                  <a:lnTo>
                    <a:pt x="112" y="131"/>
                  </a:lnTo>
                  <a:lnTo>
                    <a:pt x="96" y="131"/>
                  </a:lnTo>
                  <a:lnTo>
                    <a:pt x="85" y="131"/>
                  </a:lnTo>
                  <a:lnTo>
                    <a:pt x="73" y="123"/>
                  </a:lnTo>
                  <a:lnTo>
                    <a:pt x="65" y="112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0" name="Freeform 76"/>
            <p:cNvSpPr>
              <a:spLocks noEditPoints="1"/>
            </p:cNvSpPr>
            <p:nvPr/>
          </p:nvSpPr>
          <p:spPr bwMode="auto">
            <a:xfrm>
              <a:off x="4557713" y="4775200"/>
              <a:ext cx="304800" cy="306388"/>
            </a:xfrm>
            <a:custGeom>
              <a:avLst/>
              <a:gdLst>
                <a:gd name="T0" fmla="*/ 96 w 192"/>
                <a:gd name="T1" fmla="*/ 193 h 193"/>
                <a:gd name="T2" fmla="*/ 115 w 192"/>
                <a:gd name="T3" fmla="*/ 193 h 193"/>
                <a:gd name="T4" fmla="*/ 131 w 192"/>
                <a:gd name="T5" fmla="*/ 185 h 193"/>
                <a:gd name="T6" fmla="*/ 162 w 192"/>
                <a:gd name="T7" fmla="*/ 166 h 193"/>
                <a:gd name="T8" fmla="*/ 185 w 192"/>
                <a:gd name="T9" fmla="*/ 135 h 193"/>
                <a:gd name="T10" fmla="*/ 189 w 192"/>
                <a:gd name="T11" fmla="*/ 116 h 193"/>
                <a:gd name="T12" fmla="*/ 192 w 192"/>
                <a:gd name="T13" fmla="*/ 96 h 193"/>
                <a:gd name="T14" fmla="*/ 189 w 192"/>
                <a:gd name="T15" fmla="*/ 77 h 193"/>
                <a:gd name="T16" fmla="*/ 185 w 192"/>
                <a:gd name="T17" fmla="*/ 62 h 193"/>
                <a:gd name="T18" fmla="*/ 162 w 192"/>
                <a:gd name="T19" fmla="*/ 31 h 193"/>
                <a:gd name="T20" fmla="*/ 131 w 192"/>
                <a:gd name="T21" fmla="*/ 8 h 193"/>
                <a:gd name="T22" fmla="*/ 115 w 192"/>
                <a:gd name="T23" fmla="*/ 4 h 193"/>
                <a:gd name="T24" fmla="*/ 96 w 192"/>
                <a:gd name="T25" fmla="*/ 0 h 193"/>
                <a:gd name="T26" fmla="*/ 77 w 192"/>
                <a:gd name="T27" fmla="*/ 4 h 193"/>
                <a:gd name="T28" fmla="*/ 58 w 192"/>
                <a:gd name="T29" fmla="*/ 8 h 193"/>
                <a:gd name="T30" fmla="*/ 27 w 192"/>
                <a:gd name="T31" fmla="*/ 31 h 193"/>
                <a:gd name="T32" fmla="*/ 7 w 192"/>
                <a:gd name="T33" fmla="*/ 62 h 193"/>
                <a:gd name="T34" fmla="*/ 0 w 192"/>
                <a:gd name="T35" fmla="*/ 77 h 193"/>
                <a:gd name="T36" fmla="*/ 0 w 192"/>
                <a:gd name="T37" fmla="*/ 96 h 193"/>
                <a:gd name="T38" fmla="*/ 0 w 192"/>
                <a:gd name="T39" fmla="*/ 116 h 193"/>
                <a:gd name="T40" fmla="*/ 7 w 192"/>
                <a:gd name="T41" fmla="*/ 135 h 193"/>
                <a:gd name="T42" fmla="*/ 27 w 192"/>
                <a:gd name="T43" fmla="*/ 166 h 193"/>
                <a:gd name="T44" fmla="*/ 58 w 192"/>
                <a:gd name="T45" fmla="*/ 185 h 193"/>
                <a:gd name="T46" fmla="*/ 77 w 192"/>
                <a:gd name="T47" fmla="*/ 193 h 193"/>
                <a:gd name="T48" fmla="*/ 96 w 192"/>
                <a:gd name="T49" fmla="*/ 193 h 193"/>
                <a:gd name="T50" fmla="*/ 96 w 192"/>
                <a:gd name="T51" fmla="*/ 193 h 193"/>
                <a:gd name="T52" fmla="*/ 96 w 192"/>
                <a:gd name="T53" fmla="*/ 62 h 193"/>
                <a:gd name="T54" fmla="*/ 108 w 192"/>
                <a:gd name="T55" fmla="*/ 66 h 193"/>
                <a:gd name="T56" fmla="*/ 119 w 192"/>
                <a:gd name="T57" fmla="*/ 73 h 193"/>
                <a:gd name="T58" fmla="*/ 127 w 192"/>
                <a:gd name="T59" fmla="*/ 85 h 193"/>
                <a:gd name="T60" fmla="*/ 131 w 192"/>
                <a:gd name="T61" fmla="*/ 96 h 193"/>
                <a:gd name="T62" fmla="*/ 127 w 192"/>
                <a:gd name="T63" fmla="*/ 112 h 193"/>
                <a:gd name="T64" fmla="*/ 119 w 192"/>
                <a:gd name="T65" fmla="*/ 123 h 193"/>
                <a:gd name="T66" fmla="*/ 108 w 192"/>
                <a:gd name="T67" fmla="*/ 131 h 193"/>
                <a:gd name="T68" fmla="*/ 96 w 192"/>
                <a:gd name="T69" fmla="*/ 131 h 193"/>
                <a:gd name="T70" fmla="*/ 81 w 192"/>
                <a:gd name="T71" fmla="*/ 131 h 193"/>
                <a:gd name="T72" fmla="*/ 69 w 192"/>
                <a:gd name="T73" fmla="*/ 123 h 193"/>
                <a:gd name="T74" fmla="*/ 61 w 192"/>
                <a:gd name="T75" fmla="*/ 112 h 193"/>
                <a:gd name="T76" fmla="*/ 61 w 192"/>
                <a:gd name="T77" fmla="*/ 96 h 193"/>
                <a:gd name="T78" fmla="*/ 61 w 192"/>
                <a:gd name="T79" fmla="*/ 85 h 193"/>
                <a:gd name="T80" fmla="*/ 69 w 192"/>
                <a:gd name="T81" fmla="*/ 73 h 193"/>
                <a:gd name="T82" fmla="*/ 81 w 192"/>
                <a:gd name="T83" fmla="*/ 66 h 193"/>
                <a:gd name="T84" fmla="*/ 96 w 192"/>
                <a:gd name="T85" fmla="*/ 62 h 193"/>
                <a:gd name="T86" fmla="*/ 96 w 192"/>
                <a:gd name="T87" fmla="*/ 6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15" y="193"/>
                  </a:lnTo>
                  <a:lnTo>
                    <a:pt x="131" y="185"/>
                  </a:lnTo>
                  <a:lnTo>
                    <a:pt x="162" y="166"/>
                  </a:lnTo>
                  <a:lnTo>
                    <a:pt x="185" y="135"/>
                  </a:lnTo>
                  <a:lnTo>
                    <a:pt x="189" y="116"/>
                  </a:lnTo>
                  <a:lnTo>
                    <a:pt x="192" y="96"/>
                  </a:lnTo>
                  <a:lnTo>
                    <a:pt x="189" y="77"/>
                  </a:lnTo>
                  <a:lnTo>
                    <a:pt x="185" y="62"/>
                  </a:lnTo>
                  <a:lnTo>
                    <a:pt x="162" y="31"/>
                  </a:lnTo>
                  <a:lnTo>
                    <a:pt x="131" y="8"/>
                  </a:lnTo>
                  <a:lnTo>
                    <a:pt x="115" y="4"/>
                  </a:lnTo>
                  <a:lnTo>
                    <a:pt x="96" y="0"/>
                  </a:lnTo>
                  <a:lnTo>
                    <a:pt x="77" y="4"/>
                  </a:lnTo>
                  <a:lnTo>
                    <a:pt x="58" y="8"/>
                  </a:lnTo>
                  <a:lnTo>
                    <a:pt x="27" y="31"/>
                  </a:lnTo>
                  <a:lnTo>
                    <a:pt x="7" y="62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7" y="135"/>
                  </a:lnTo>
                  <a:lnTo>
                    <a:pt x="27" y="166"/>
                  </a:lnTo>
                  <a:lnTo>
                    <a:pt x="58" y="185"/>
                  </a:lnTo>
                  <a:lnTo>
                    <a:pt x="77" y="193"/>
                  </a:lnTo>
                  <a:lnTo>
                    <a:pt x="96" y="193"/>
                  </a:lnTo>
                  <a:lnTo>
                    <a:pt x="96" y="193"/>
                  </a:lnTo>
                  <a:close/>
                  <a:moveTo>
                    <a:pt x="96" y="62"/>
                  </a:moveTo>
                  <a:lnTo>
                    <a:pt x="108" y="66"/>
                  </a:lnTo>
                  <a:lnTo>
                    <a:pt x="119" y="73"/>
                  </a:lnTo>
                  <a:lnTo>
                    <a:pt x="127" y="85"/>
                  </a:lnTo>
                  <a:lnTo>
                    <a:pt x="131" y="96"/>
                  </a:lnTo>
                  <a:lnTo>
                    <a:pt x="127" y="112"/>
                  </a:lnTo>
                  <a:lnTo>
                    <a:pt x="119" y="123"/>
                  </a:lnTo>
                  <a:lnTo>
                    <a:pt x="108" y="131"/>
                  </a:lnTo>
                  <a:lnTo>
                    <a:pt x="96" y="131"/>
                  </a:lnTo>
                  <a:lnTo>
                    <a:pt x="81" y="131"/>
                  </a:lnTo>
                  <a:lnTo>
                    <a:pt x="69" y="123"/>
                  </a:lnTo>
                  <a:lnTo>
                    <a:pt x="61" y="112"/>
                  </a:lnTo>
                  <a:lnTo>
                    <a:pt x="61" y="96"/>
                  </a:lnTo>
                  <a:lnTo>
                    <a:pt x="61" y="85"/>
                  </a:lnTo>
                  <a:lnTo>
                    <a:pt x="69" y="73"/>
                  </a:lnTo>
                  <a:lnTo>
                    <a:pt x="81" y="66"/>
                  </a:lnTo>
                  <a:lnTo>
                    <a:pt x="96" y="62"/>
                  </a:lnTo>
                  <a:lnTo>
                    <a:pt x="9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1" name="Freeform 77"/>
            <p:cNvSpPr>
              <a:spLocks noEditPoints="1"/>
            </p:cNvSpPr>
            <p:nvPr/>
          </p:nvSpPr>
          <p:spPr bwMode="auto">
            <a:xfrm>
              <a:off x="5284788" y="5611813"/>
              <a:ext cx="306388" cy="306388"/>
            </a:xfrm>
            <a:custGeom>
              <a:avLst/>
              <a:gdLst>
                <a:gd name="T0" fmla="*/ 97 w 193"/>
                <a:gd name="T1" fmla="*/ 193 h 193"/>
                <a:gd name="T2" fmla="*/ 116 w 193"/>
                <a:gd name="T3" fmla="*/ 189 h 193"/>
                <a:gd name="T4" fmla="*/ 135 w 193"/>
                <a:gd name="T5" fmla="*/ 185 h 193"/>
                <a:gd name="T6" fmla="*/ 166 w 193"/>
                <a:gd name="T7" fmla="*/ 166 h 193"/>
                <a:gd name="T8" fmla="*/ 185 w 193"/>
                <a:gd name="T9" fmla="*/ 135 h 193"/>
                <a:gd name="T10" fmla="*/ 193 w 193"/>
                <a:gd name="T11" fmla="*/ 116 h 193"/>
                <a:gd name="T12" fmla="*/ 193 w 193"/>
                <a:gd name="T13" fmla="*/ 96 h 193"/>
                <a:gd name="T14" fmla="*/ 193 w 193"/>
                <a:gd name="T15" fmla="*/ 77 h 193"/>
                <a:gd name="T16" fmla="*/ 185 w 193"/>
                <a:gd name="T17" fmla="*/ 58 h 193"/>
                <a:gd name="T18" fmla="*/ 166 w 193"/>
                <a:gd name="T19" fmla="*/ 27 h 193"/>
                <a:gd name="T20" fmla="*/ 135 w 193"/>
                <a:gd name="T21" fmla="*/ 8 h 193"/>
                <a:gd name="T22" fmla="*/ 116 w 193"/>
                <a:gd name="T23" fmla="*/ 0 h 193"/>
                <a:gd name="T24" fmla="*/ 97 w 193"/>
                <a:gd name="T25" fmla="*/ 0 h 193"/>
                <a:gd name="T26" fmla="*/ 77 w 193"/>
                <a:gd name="T27" fmla="*/ 0 h 193"/>
                <a:gd name="T28" fmla="*/ 58 w 193"/>
                <a:gd name="T29" fmla="*/ 8 h 193"/>
                <a:gd name="T30" fmla="*/ 27 w 193"/>
                <a:gd name="T31" fmla="*/ 27 h 193"/>
                <a:gd name="T32" fmla="*/ 8 w 193"/>
                <a:gd name="T33" fmla="*/ 58 h 193"/>
                <a:gd name="T34" fmla="*/ 4 w 193"/>
                <a:gd name="T35" fmla="*/ 77 h 193"/>
                <a:gd name="T36" fmla="*/ 0 w 193"/>
                <a:gd name="T37" fmla="*/ 96 h 193"/>
                <a:gd name="T38" fmla="*/ 4 w 193"/>
                <a:gd name="T39" fmla="*/ 116 h 193"/>
                <a:gd name="T40" fmla="*/ 8 w 193"/>
                <a:gd name="T41" fmla="*/ 135 h 193"/>
                <a:gd name="T42" fmla="*/ 27 w 193"/>
                <a:gd name="T43" fmla="*/ 166 h 193"/>
                <a:gd name="T44" fmla="*/ 58 w 193"/>
                <a:gd name="T45" fmla="*/ 185 h 193"/>
                <a:gd name="T46" fmla="*/ 77 w 193"/>
                <a:gd name="T47" fmla="*/ 189 h 193"/>
                <a:gd name="T48" fmla="*/ 97 w 193"/>
                <a:gd name="T49" fmla="*/ 193 h 193"/>
                <a:gd name="T50" fmla="*/ 97 w 193"/>
                <a:gd name="T51" fmla="*/ 193 h 193"/>
                <a:gd name="T52" fmla="*/ 97 w 193"/>
                <a:gd name="T53" fmla="*/ 62 h 193"/>
                <a:gd name="T54" fmla="*/ 112 w 193"/>
                <a:gd name="T55" fmla="*/ 62 h 193"/>
                <a:gd name="T56" fmla="*/ 124 w 193"/>
                <a:gd name="T57" fmla="*/ 69 h 193"/>
                <a:gd name="T58" fmla="*/ 128 w 193"/>
                <a:gd name="T59" fmla="*/ 81 h 193"/>
                <a:gd name="T60" fmla="*/ 131 w 193"/>
                <a:gd name="T61" fmla="*/ 96 h 193"/>
                <a:gd name="T62" fmla="*/ 128 w 193"/>
                <a:gd name="T63" fmla="*/ 108 h 193"/>
                <a:gd name="T64" fmla="*/ 124 w 193"/>
                <a:gd name="T65" fmla="*/ 119 h 193"/>
                <a:gd name="T66" fmla="*/ 112 w 193"/>
                <a:gd name="T67" fmla="*/ 127 h 193"/>
                <a:gd name="T68" fmla="*/ 97 w 193"/>
                <a:gd name="T69" fmla="*/ 131 h 193"/>
                <a:gd name="T70" fmla="*/ 85 w 193"/>
                <a:gd name="T71" fmla="*/ 127 h 193"/>
                <a:gd name="T72" fmla="*/ 74 w 193"/>
                <a:gd name="T73" fmla="*/ 119 h 193"/>
                <a:gd name="T74" fmla="*/ 66 w 193"/>
                <a:gd name="T75" fmla="*/ 108 h 193"/>
                <a:gd name="T76" fmla="*/ 62 w 193"/>
                <a:gd name="T77" fmla="*/ 96 h 193"/>
                <a:gd name="T78" fmla="*/ 66 w 193"/>
                <a:gd name="T79" fmla="*/ 81 h 193"/>
                <a:gd name="T80" fmla="*/ 74 w 193"/>
                <a:gd name="T81" fmla="*/ 69 h 193"/>
                <a:gd name="T82" fmla="*/ 85 w 193"/>
                <a:gd name="T83" fmla="*/ 62 h 193"/>
                <a:gd name="T84" fmla="*/ 97 w 193"/>
                <a:gd name="T85" fmla="*/ 62 h 193"/>
                <a:gd name="T86" fmla="*/ 97 w 193"/>
                <a:gd name="T87" fmla="*/ 6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lnTo>
                    <a:pt x="116" y="189"/>
                  </a:lnTo>
                  <a:lnTo>
                    <a:pt x="135" y="185"/>
                  </a:lnTo>
                  <a:lnTo>
                    <a:pt x="166" y="166"/>
                  </a:lnTo>
                  <a:lnTo>
                    <a:pt x="185" y="135"/>
                  </a:lnTo>
                  <a:lnTo>
                    <a:pt x="193" y="116"/>
                  </a:lnTo>
                  <a:lnTo>
                    <a:pt x="193" y="96"/>
                  </a:lnTo>
                  <a:lnTo>
                    <a:pt x="193" y="77"/>
                  </a:lnTo>
                  <a:lnTo>
                    <a:pt x="185" y="58"/>
                  </a:lnTo>
                  <a:lnTo>
                    <a:pt x="166" y="27"/>
                  </a:lnTo>
                  <a:lnTo>
                    <a:pt x="135" y="8"/>
                  </a:lnTo>
                  <a:lnTo>
                    <a:pt x="116" y="0"/>
                  </a:lnTo>
                  <a:lnTo>
                    <a:pt x="97" y="0"/>
                  </a:lnTo>
                  <a:lnTo>
                    <a:pt x="77" y="0"/>
                  </a:lnTo>
                  <a:lnTo>
                    <a:pt x="58" y="8"/>
                  </a:lnTo>
                  <a:lnTo>
                    <a:pt x="27" y="27"/>
                  </a:lnTo>
                  <a:lnTo>
                    <a:pt x="8" y="58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4" y="116"/>
                  </a:lnTo>
                  <a:lnTo>
                    <a:pt x="8" y="135"/>
                  </a:lnTo>
                  <a:lnTo>
                    <a:pt x="27" y="166"/>
                  </a:lnTo>
                  <a:lnTo>
                    <a:pt x="58" y="185"/>
                  </a:lnTo>
                  <a:lnTo>
                    <a:pt x="77" y="189"/>
                  </a:lnTo>
                  <a:lnTo>
                    <a:pt x="97" y="193"/>
                  </a:lnTo>
                  <a:lnTo>
                    <a:pt x="97" y="193"/>
                  </a:lnTo>
                  <a:close/>
                  <a:moveTo>
                    <a:pt x="97" y="62"/>
                  </a:moveTo>
                  <a:lnTo>
                    <a:pt x="112" y="62"/>
                  </a:lnTo>
                  <a:lnTo>
                    <a:pt x="124" y="69"/>
                  </a:lnTo>
                  <a:lnTo>
                    <a:pt x="128" y="81"/>
                  </a:lnTo>
                  <a:lnTo>
                    <a:pt x="131" y="96"/>
                  </a:lnTo>
                  <a:lnTo>
                    <a:pt x="128" y="108"/>
                  </a:lnTo>
                  <a:lnTo>
                    <a:pt x="124" y="119"/>
                  </a:lnTo>
                  <a:lnTo>
                    <a:pt x="112" y="127"/>
                  </a:lnTo>
                  <a:lnTo>
                    <a:pt x="97" y="131"/>
                  </a:lnTo>
                  <a:lnTo>
                    <a:pt x="85" y="127"/>
                  </a:lnTo>
                  <a:lnTo>
                    <a:pt x="74" y="119"/>
                  </a:lnTo>
                  <a:lnTo>
                    <a:pt x="66" y="108"/>
                  </a:lnTo>
                  <a:lnTo>
                    <a:pt x="62" y="96"/>
                  </a:lnTo>
                  <a:lnTo>
                    <a:pt x="66" y="81"/>
                  </a:lnTo>
                  <a:lnTo>
                    <a:pt x="74" y="69"/>
                  </a:lnTo>
                  <a:lnTo>
                    <a:pt x="85" y="62"/>
                  </a:lnTo>
                  <a:lnTo>
                    <a:pt x="97" y="62"/>
                  </a:lnTo>
                  <a:lnTo>
                    <a:pt x="9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2" name="Freeform 78"/>
            <p:cNvSpPr>
              <a:spLocks noEditPoints="1"/>
            </p:cNvSpPr>
            <p:nvPr/>
          </p:nvSpPr>
          <p:spPr bwMode="auto">
            <a:xfrm>
              <a:off x="4765675" y="6027738"/>
              <a:ext cx="306388" cy="304800"/>
            </a:xfrm>
            <a:custGeom>
              <a:avLst/>
              <a:gdLst>
                <a:gd name="T0" fmla="*/ 0 w 193"/>
                <a:gd name="T1" fmla="*/ 96 h 192"/>
                <a:gd name="T2" fmla="*/ 0 w 193"/>
                <a:gd name="T3" fmla="*/ 115 h 192"/>
                <a:gd name="T4" fmla="*/ 8 w 193"/>
                <a:gd name="T5" fmla="*/ 134 h 192"/>
                <a:gd name="T6" fmla="*/ 27 w 193"/>
                <a:gd name="T7" fmla="*/ 165 h 192"/>
                <a:gd name="T8" fmla="*/ 58 w 193"/>
                <a:gd name="T9" fmla="*/ 184 h 192"/>
                <a:gd name="T10" fmla="*/ 77 w 193"/>
                <a:gd name="T11" fmla="*/ 192 h 192"/>
                <a:gd name="T12" fmla="*/ 96 w 193"/>
                <a:gd name="T13" fmla="*/ 192 h 192"/>
                <a:gd name="T14" fmla="*/ 115 w 193"/>
                <a:gd name="T15" fmla="*/ 192 h 192"/>
                <a:gd name="T16" fmla="*/ 135 w 193"/>
                <a:gd name="T17" fmla="*/ 184 h 192"/>
                <a:gd name="T18" fmla="*/ 162 w 193"/>
                <a:gd name="T19" fmla="*/ 165 h 192"/>
                <a:gd name="T20" fmla="*/ 185 w 193"/>
                <a:gd name="T21" fmla="*/ 134 h 192"/>
                <a:gd name="T22" fmla="*/ 189 w 193"/>
                <a:gd name="T23" fmla="*/ 115 h 192"/>
                <a:gd name="T24" fmla="*/ 193 w 193"/>
                <a:gd name="T25" fmla="*/ 96 h 192"/>
                <a:gd name="T26" fmla="*/ 189 w 193"/>
                <a:gd name="T27" fmla="*/ 77 h 192"/>
                <a:gd name="T28" fmla="*/ 185 w 193"/>
                <a:gd name="T29" fmla="*/ 58 h 192"/>
                <a:gd name="T30" fmla="*/ 162 w 193"/>
                <a:gd name="T31" fmla="*/ 27 h 192"/>
                <a:gd name="T32" fmla="*/ 135 w 193"/>
                <a:gd name="T33" fmla="*/ 8 h 192"/>
                <a:gd name="T34" fmla="*/ 115 w 193"/>
                <a:gd name="T35" fmla="*/ 4 h 192"/>
                <a:gd name="T36" fmla="*/ 96 w 193"/>
                <a:gd name="T37" fmla="*/ 0 h 192"/>
                <a:gd name="T38" fmla="*/ 77 w 193"/>
                <a:gd name="T39" fmla="*/ 4 h 192"/>
                <a:gd name="T40" fmla="*/ 58 w 193"/>
                <a:gd name="T41" fmla="*/ 8 h 192"/>
                <a:gd name="T42" fmla="*/ 27 w 193"/>
                <a:gd name="T43" fmla="*/ 27 h 192"/>
                <a:gd name="T44" fmla="*/ 8 w 193"/>
                <a:gd name="T45" fmla="*/ 58 h 192"/>
                <a:gd name="T46" fmla="*/ 0 w 193"/>
                <a:gd name="T47" fmla="*/ 77 h 192"/>
                <a:gd name="T48" fmla="*/ 0 w 193"/>
                <a:gd name="T49" fmla="*/ 96 h 192"/>
                <a:gd name="T50" fmla="*/ 0 w 193"/>
                <a:gd name="T51" fmla="*/ 96 h 192"/>
                <a:gd name="T52" fmla="*/ 131 w 193"/>
                <a:gd name="T53" fmla="*/ 96 h 192"/>
                <a:gd name="T54" fmla="*/ 127 w 193"/>
                <a:gd name="T55" fmla="*/ 111 h 192"/>
                <a:gd name="T56" fmla="*/ 119 w 193"/>
                <a:gd name="T57" fmla="*/ 123 h 192"/>
                <a:gd name="T58" fmla="*/ 108 w 193"/>
                <a:gd name="T59" fmla="*/ 127 h 192"/>
                <a:gd name="T60" fmla="*/ 96 w 193"/>
                <a:gd name="T61" fmla="*/ 131 h 192"/>
                <a:gd name="T62" fmla="*/ 81 w 193"/>
                <a:gd name="T63" fmla="*/ 127 h 192"/>
                <a:gd name="T64" fmla="*/ 69 w 193"/>
                <a:gd name="T65" fmla="*/ 123 h 192"/>
                <a:gd name="T66" fmla="*/ 61 w 193"/>
                <a:gd name="T67" fmla="*/ 111 h 192"/>
                <a:gd name="T68" fmla="*/ 61 w 193"/>
                <a:gd name="T69" fmla="*/ 96 h 192"/>
                <a:gd name="T70" fmla="*/ 61 w 193"/>
                <a:gd name="T71" fmla="*/ 84 h 192"/>
                <a:gd name="T72" fmla="*/ 69 w 193"/>
                <a:gd name="T73" fmla="*/ 73 h 192"/>
                <a:gd name="T74" fmla="*/ 81 w 193"/>
                <a:gd name="T75" fmla="*/ 65 h 192"/>
                <a:gd name="T76" fmla="*/ 96 w 193"/>
                <a:gd name="T77" fmla="*/ 61 h 192"/>
                <a:gd name="T78" fmla="*/ 108 w 193"/>
                <a:gd name="T79" fmla="*/ 65 h 192"/>
                <a:gd name="T80" fmla="*/ 119 w 193"/>
                <a:gd name="T81" fmla="*/ 73 h 192"/>
                <a:gd name="T82" fmla="*/ 127 w 193"/>
                <a:gd name="T83" fmla="*/ 84 h 192"/>
                <a:gd name="T84" fmla="*/ 131 w 193"/>
                <a:gd name="T85" fmla="*/ 96 h 192"/>
                <a:gd name="T86" fmla="*/ 131 w 193"/>
                <a:gd name="T8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" h="192">
                  <a:moveTo>
                    <a:pt x="0" y="96"/>
                  </a:moveTo>
                  <a:lnTo>
                    <a:pt x="0" y="115"/>
                  </a:lnTo>
                  <a:lnTo>
                    <a:pt x="8" y="134"/>
                  </a:lnTo>
                  <a:lnTo>
                    <a:pt x="27" y="165"/>
                  </a:lnTo>
                  <a:lnTo>
                    <a:pt x="58" y="184"/>
                  </a:lnTo>
                  <a:lnTo>
                    <a:pt x="77" y="192"/>
                  </a:lnTo>
                  <a:lnTo>
                    <a:pt x="96" y="192"/>
                  </a:lnTo>
                  <a:lnTo>
                    <a:pt x="115" y="192"/>
                  </a:lnTo>
                  <a:lnTo>
                    <a:pt x="135" y="184"/>
                  </a:lnTo>
                  <a:lnTo>
                    <a:pt x="162" y="165"/>
                  </a:lnTo>
                  <a:lnTo>
                    <a:pt x="185" y="134"/>
                  </a:lnTo>
                  <a:lnTo>
                    <a:pt x="189" y="115"/>
                  </a:lnTo>
                  <a:lnTo>
                    <a:pt x="193" y="96"/>
                  </a:lnTo>
                  <a:lnTo>
                    <a:pt x="189" y="77"/>
                  </a:lnTo>
                  <a:lnTo>
                    <a:pt x="185" y="58"/>
                  </a:lnTo>
                  <a:lnTo>
                    <a:pt x="162" y="27"/>
                  </a:lnTo>
                  <a:lnTo>
                    <a:pt x="135" y="8"/>
                  </a:lnTo>
                  <a:lnTo>
                    <a:pt x="115" y="4"/>
                  </a:lnTo>
                  <a:lnTo>
                    <a:pt x="96" y="0"/>
                  </a:lnTo>
                  <a:lnTo>
                    <a:pt x="77" y="4"/>
                  </a:lnTo>
                  <a:lnTo>
                    <a:pt x="58" y="8"/>
                  </a:lnTo>
                  <a:lnTo>
                    <a:pt x="27" y="27"/>
                  </a:lnTo>
                  <a:lnTo>
                    <a:pt x="8" y="58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131" y="96"/>
                  </a:moveTo>
                  <a:lnTo>
                    <a:pt x="127" y="111"/>
                  </a:lnTo>
                  <a:lnTo>
                    <a:pt x="119" y="123"/>
                  </a:lnTo>
                  <a:lnTo>
                    <a:pt x="108" y="127"/>
                  </a:lnTo>
                  <a:lnTo>
                    <a:pt x="96" y="131"/>
                  </a:lnTo>
                  <a:lnTo>
                    <a:pt x="81" y="127"/>
                  </a:lnTo>
                  <a:lnTo>
                    <a:pt x="69" y="123"/>
                  </a:lnTo>
                  <a:lnTo>
                    <a:pt x="61" y="111"/>
                  </a:lnTo>
                  <a:lnTo>
                    <a:pt x="61" y="96"/>
                  </a:lnTo>
                  <a:lnTo>
                    <a:pt x="61" y="84"/>
                  </a:lnTo>
                  <a:lnTo>
                    <a:pt x="69" y="73"/>
                  </a:lnTo>
                  <a:lnTo>
                    <a:pt x="81" y="65"/>
                  </a:lnTo>
                  <a:lnTo>
                    <a:pt x="96" y="61"/>
                  </a:lnTo>
                  <a:lnTo>
                    <a:pt x="108" y="65"/>
                  </a:lnTo>
                  <a:lnTo>
                    <a:pt x="119" y="73"/>
                  </a:lnTo>
                  <a:lnTo>
                    <a:pt x="127" y="84"/>
                  </a:lnTo>
                  <a:lnTo>
                    <a:pt x="131" y="96"/>
                  </a:lnTo>
                  <a:lnTo>
                    <a:pt x="13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3" name="Freeform 79"/>
            <p:cNvSpPr>
              <a:spLocks/>
            </p:cNvSpPr>
            <p:nvPr/>
          </p:nvSpPr>
          <p:spPr bwMode="auto">
            <a:xfrm>
              <a:off x="5284788" y="6081713"/>
              <a:ext cx="153988" cy="147638"/>
            </a:xfrm>
            <a:custGeom>
              <a:avLst/>
              <a:gdLst>
                <a:gd name="T0" fmla="*/ 47 w 97"/>
                <a:gd name="T1" fmla="*/ 93 h 93"/>
                <a:gd name="T2" fmla="*/ 66 w 97"/>
                <a:gd name="T3" fmla="*/ 89 h 93"/>
                <a:gd name="T4" fmla="*/ 81 w 97"/>
                <a:gd name="T5" fmla="*/ 81 h 93"/>
                <a:gd name="T6" fmla="*/ 93 w 97"/>
                <a:gd name="T7" fmla="*/ 66 h 93"/>
                <a:gd name="T8" fmla="*/ 97 w 97"/>
                <a:gd name="T9" fmla="*/ 47 h 93"/>
                <a:gd name="T10" fmla="*/ 93 w 97"/>
                <a:gd name="T11" fmla="*/ 27 h 93"/>
                <a:gd name="T12" fmla="*/ 81 w 97"/>
                <a:gd name="T13" fmla="*/ 12 h 93"/>
                <a:gd name="T14" fmla="*/ 66 w 97"/>
                <a:gd name="T15" fmla="*/ 4 h 93"/>
                <a:gd name="T16" fmla="*/ 47 w 97"/>
                <a:gd name="T17" fmla="*/ 0 h 93"/>
                <a:gd name="T18" fmla="*/ 31 w 97"/>
                <a:gd name="T19" fmla="*/ 4 h 93"/>
                <a:gd name="T20" fmla="*/ 16 w 97"/>
                <a:gd name="T21" fmla="*/ 12 h 93"/>
                <a:gd name="T22" fmla="*/ 4 w 97"/>
                <a:gd name="T23" fmla="*/ 27 h 93"/>
                <a:gd name="T24" fmla="*/ 0 w 97"/>
                <a:gd name="T25" fmla="*/ 47 h 93"/>
                <a:gd name="T26" fmla="*/ 4 w 97"/>
                <a:gd name="T27" fmla="*/ 66 h 93"/>
                <a:gd name="T28" fmla="*/ 16 w 97"/>
                <a:gd name="T29" fmla="*/ 81 h 93"/>
                <a:gd name="T30" fmla="*/ 31 w 97"/>
                <a:gd name="T31" fmla="*/ 89 h 93"/>
                <a:gd name="T32" fmla="*/ 47 w 97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3">
                  <a:moveTo>
                    <a:pt x="47" y="93"/>
                  </a:moveTo>
                  <a:lnTo>
                    <a:pt x="66" y="89"/>
                  </a:lnTo>
                  <a:lnTo>
                    <a:pt x="81" y="81"/>
                  </a:lnTo>
                  <a:lnTo>
                    <a:pt x="93" y="66"/>
                  </a:lnTo>
                  <a:lnTo>
                    <a:pt x="97" y="47"/>
                  </a:lnTo>
                  <a:lnTo>
                    <a:pt x="93" y="27"/>
                  </a:lnTo>
                  <a:lnTo>
                    <a:pt x="81" y="12"/>
                  </a:lnTo>
                  <a:lnTo>
                    <a:pt x="66" y="4"/>
                  </a:lnTo>
                  <a:lnTo>
                    <a:pt x="47" y="0"/>
                  </a:lnTo>
                  <a:lnTo>
                    <a:pt x="31" y="4"/>
                  </a:lnTo>
                  <a:lnTo>
                    <a:pt x="16" y="12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4" y="66"/>
                  </a:lnTo>
                  <a:lnTo>
                    <a:pt x="16" y="81"/>
                  </a:lnTo>
                  <a:lnTo>
                    <a:pt x="31" y="89"/>
                  </a:lnTo>
                  <a:lnTo>
                    <a:pt x="47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4973638" y="5716588"/>
              <a:ext cx="146050" cy="146050"/>
            </a:xfrm>
            <a:custGeom>
              <a:avLst/>
              <a:gdLst>
                <a:gd name="T0" fmla="*/ 46 w 92"/>
                <a:gd name="T1" fmla="*/ 92 h 92"/>
                <a:gd name="T2" fmla="*/ 65 w 92"/>
                <a:gd name="T3" fmla="*/ 88 h 92"/>
                <a:gd name="T4" fmla="*/ 81 w 92"/>
                <a:gd name="T5" fmla="*/ 80 h 92"/>
                <a:gd name="T6" fmla="*/ 88 w 92"/>
                <a:gd name="T7" fmla="*/ 65 h 92"/>
                <a:gd name="T8" fmla="*/ 92 w 92"/>
                <a:gd name="T9" fmla="*/ 46 h 92"/>
                <a:gd name="T10" fmla="*/ 88 w 92"/>
                <a:gd name="T11" fmla="*/ 27 h 92"/>
                <a:gd name="T12" fmla="*/ 81 w 92"/>
                <a:gd name="T13" fmla="*/ 11 h 92"/>
                <a:gd name="T14" fmla="*/ 65 w 92"/>
                <a:gd name="T15" fmla="*/ 3 h 92"/>
                <a:gd name="T16" fmla="*/ 46 w 92"/>
                <a:gd name="T17" fmla="*/ 0 h 92"/>
                <a:gd name="T18" fmla="*/ 27 w 92"/>
                <a:gd name="T19" fmla="*/ 3 h 92"/>
                <a:gd name="T20" fmla="*/ 11 w 92"/>
                <a:gd name="T21" fmla="*/ 11 h 92"/>
                <a:gd name="T22" fmla="*/ 4 w 92"/>
                <a:gd name="T23" fmla="*/ 27 h 92"/>
                <a:gd name="T24" fmla="*/ 0 w 92"/>
                <a:gd name="T25" fmla="*/ 46 h 92"/>
                <a:gd name="T26" fmla="*/ 4 w 92"/>
                <a:gd name="T27" fmla="*/ 65 h 92"/>
                <a:gd name="T28" fmla="*/ 11 w 92"/>
                <a:gd name="T29" fmla="*/ 80 h 92"/>
                <a:gd name="T30" fmla="*/ 27 w 92"/>
                <a:gd name="T31" fmla="*/ 88 h 92"/>
                <a:gd name="T32" fmla="*/ 46 w 92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lnTo>
                    <a:pt x="65" y="88"/>
                  </a:lnTo>
                  <a:lnTo>
                    <a:pt x="81" y="80"/>
                  </a:lnTo>
                  <a:lnTo>
                    <a:pt x="88" y="65"/>
                  </a:lnTo>
                  <a:lnTo>
                    <a:pt x="92" y="46"/>
                  </a:lnTo>
                  <a:lnTo>
                    <a:pt x="88" y="27"/>
                  </a:lnTo>
                  <a:lnTo>
                    <a:pt x="81" y="11"/>
                  </a:lnTo>
                  <a:lnTo>
                    <a:pt x="65" y="3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1" y="11"/>
                  </a:lnTo>
                  <a:lnTo>
                    <a:pt x="4" y="27"/>
                  </a:lnTo>
                  <a:lnTo>
                    <a:pt x="0" y="46"/>
                  </a:lnTo>
                  <a:lnTo>
                    <a:pt x="4" y="65"/>
                  </a:lnTo>
                  <a:lnTo>
                    <a:pt x="11" y="80"/>
                  </a:lnTo>
                  <a:lnTo>
                    <a:pt x="27" y="88"/>
                  </a:lnTo>
                  <a:lnTo>
                    <a:pt x="4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5597525" y="4567238"/>
              <a:ext cx="152400" cy="153988"/>
            </a:xfrm>
            <a:custGeom>
              <a:avLst/>
              <a:gdLst>
                <a:gd name="T0" fmla="*/ 46 w 96"/>
                <a:gd name="T1" fmla="*/ 0 h 97"/>
                <a:gd name="T2" fmla="*/ 31 w 96"/>
                <a:gd name="T3" fmla="*/ 4 h 97"/>
                <a:gd name="T4" fmla="*/ 15 w 96"/>
                <a:gd name="T5" fmla="*/ 16 h 97"/>
                <a:gd name="T6" fmla="*/ 4 w 96"/>
                <a:gd name="T7" fmla="*/ 31 h 97"/>
                <a:gd name="T8" fmla="*/ 0 w 96"/>
                <a:gd name="T9" fmla="*/ 47 h 97"/>
                <a:gd name="T10" fmla="*/ 4 w 96"/>
                <a:gd name="T11" fmla="*/ 66 h 97"/>
                <a:gd name="T12" fmla="*/ 15 w 96"/>
                <a:gd name="T13" fmla="*/ 81 h 97"/>
                <a:gd name="T14" fmla="*/ 31 w 96"/>
                <a:gd name="T15" fmla="*/ 93 h 97"/>
                <a:gd name="T16" fmla="*/ 46 w 96"/>
                <a:gd name="T17" fmla="*/ 97 h 97"/>
                <a:gd name="T18" fmla="*/ 65 w 96"/>
                <a:gd name="T19" fmla="*/ 93 h 97"/>
                <a:gd name="T20" fmla="*/ 81 w 96"/>
                <a:gd name="T21" fmla="*/ 81 h 97"/>
                <a:gd name="T22" fmla="*/ 92 w 96"/>
                <a:gd name="T23" fmla="*/ 66 h 97"/>
                <a:gd name="T24" fmla="*/ 96 w 96"/>
                <a:gd name="T25" fmla="*/ 47 h 97"/>
                <a:gd name="T26" fmla="*/ 92 w 96"/>
                <a:gd name="T27" fmla="*/ 31 h 97"/>
                <a:gd name="T28" fmla="*/ 81 w 96"/>
                <a:gd name="T29" fmla="*/ 16 h 97"/>
                <a:gd name="T30" fmla="*/ 65 w 96"/>
                <a:gd name="T31" fmla="*/ 4 h 97"/>
                <a:gd name="T32" fmla="*/ 46 w 96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97">
                  <a:moveTo>
                    <a:pt x="46" y="0"/>
                  </a:moveTo>
                  <a:lnTo>
                    <a:pt x="31" y="4"/>
                  </a:lnTo>
                  <a:lnTo>
                    <a:pt x="15" y="16"/>
                  </a:lnTo>
                  <a:lnTo>
                    <a:pt x="4" y="31"/>
                  </a:lnTo>
                  <a:lnTo>
                    <a:pt x="0" y="47"/>
                  </a:lnTo>
                  <a:lnTo>
                    <a:pt x="4" y="66"/>
                  </a:lnTo>
                  <a:lnTo>
                    <a:pt x="15" y="81"/>
                  </a:lnTo>
                  <a:lnTo>
                    <a:pt x="31" y="93"/>
                  </a:lnTo>
                  <a:lnTo>
                    <a:pt x="46" y="97"/>
                  </a:lnTo>
                  <a:lnTo>
                    <a:pt x="65" y="93"/>
                  </a:lnTo>
                  <a:lnTo>
                    <a:pt x="81" y="81"/>
                  </a:lnTo>
                  <a:lnTo>
                    <a:pt x="92" y="66"/>
                  </a:lnTo>
                  <a:lnTo>
                    <a:pt x="96" y="47"/>
                  </a:lnTo>
                  <a:lnTo>
                    <a:pt x="92" y="31"/>
                  </a:lnTo>
                  <a:lnTo>
                    <a:pt x="81" y="16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6" name="Freeform 82"/>
            <p:cNvSpPr>
              <a:spLocks/>
            </p:cNvSpPr>
            <p:nvPr/>
          </p:nvSpPr>
          <p:spPr bwMode="auto">
            <a:xfrm>
              <a:off x="4398963" y="6081713"/>
              <a:ext cx="146050" cy="147638"/>
            </a:xfrm>
            <a:custGeom>
              <a:avLst/>
              <a:gdLst>
                <a:gd name="T0" fmla="*/ 46 w 92"/>
                <a:gd name="T1" fmla="*/ 0 h 93"/>
                <a:gd name="T2" fmla="*/ 27 w 92"/>
                <a:gd name="T3" fmla="*/ 4 h 93"/>
                <a:gd name="T4" fmla="*/ 15 w 92"/>
                <a:gd name="T5" fmla="*/ 12 h 93"/>
                <a:gd name="T6" fmla="*/ 3 w 92"/>
                <a:gd name="T7" fmla="*/ 27 h 93"/>
                <a:gd name="T8" fmla="*/ 0 w 92"/>
                <a:gd name="T9" fmla="*/ 47 h 93"/>
                <a:gd name="T10" fmla="*/ 3 w 92"/>
                <a:gd name="T11" fmla="*/ 66 h 93"/>
                <a:gd name="T12" fmla="*/ 15 w 92"/>
                <a:gd name="T13" fmla="*/ 81 h 93"/>
                <a:gd name="T14" fmla="*/ 27 w 92"/>
                <a:gd name="T15" fmla="*/ 89 h 93"/>
                <a:gd name="T16" fmla="*/ 46 w 92"/>
                <a:gd name="T17" fmla="*/ 93 h 93"/>
                <a:gd name="T18" fmla="*/ 65 w 92"/>
                <a:gd name="T19" fmla="*/ 89 h 93"/>
                <a:gd name="T20" fmla="*/ 81 w 92"/>
                <a:gd name="T21" fmla="*/ 81 h 93"/>
                <a:gd name="T22" fmla="*/ 92 w 92"/>
                <a:gd name="T23" fmla="*/ 66 h 93"/>
                <a:gd name="T24" fmla="*/ 92 w 92"/>
                <a:gd name="T25" fmla="*/ 47 h 93"/>
                <a:gd name="T26" fmla="*/ 92 w 92"/>
                <a:gd name="T27" fmla="*/ 27 h 93"/>
                <a:gd name="T28" fmla="*/ 81 w 92"/>
                <a:gd name="T29" fmla="*/ 12 h 93"/>
                <a:gd name="T30" fmla="*/ 65 w 92"/>
                <a:gd name="T31" fmla="*/ 4 h 93"/>
                <a:gd name="T32" fmla="*/ 46 w 92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3">
                  <a:moveTo>
                    <a:pt x="46" y="0"/>
                  </a:moveTo>
                  <a:lnTo>
                    <a:pt x="27" y="4"/>
                  </a:lnTo>
                  <a:lnTo>
                    <a:pt x="15" y="12"/>
                  </a:lnTo>
                  <a:lnTo>
                    <a:pt x="3" y="27"/>
                  </a:lnTo>
                  <a:lnTo>
                    <a:pt x="0" y="47"/>
                  </a:lnTo>
                  <a:lnTo>
                    <a:pt x="3" y="66"/>
                  </a:lnTo>
                  <a:lnTo>
                    <a:pt x="15" y="81"/>
                  </a:lnTo>
                  <a:lnTo>
                    <a:pt x="27" y="89"/>
                  </a:lnTo>
                  <a:lnTo>
                    <a:pt x="46" y="93"/>
                  </a:lnTo>
                  <a:lnTo>
                    <a:pt x="65" y="89"/>
                  </a:lnTo>
                  <a:lnTo>
                    <a:pt x="81" y="81"/>
                  </a:lnTo>
                  <a:lnTo>
                    <a:pt x="92" y="66"/>
                  </a:lnTo>
                  <a:lnTo>
                    <a:pt x="92" y="47"/>
                  </a:lnTo>
                  <a:lnTo>
                    <a:pt x="92" y="27"/>
                  </a:lnTo>
                  <a:lnTo>
                    <a:pt x="81" y="12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7" name="Freeform 83"/>
            <p:cNvSpPr>
              <a:spLocks/>
            </p:cNvSpPr>
            <p:nvPr/>
          </p:nvSpPr>
          <p:spPr bwMode="auto">
            <a:xfrm>
              <a:off x="4660900" y="5191125"/>
              <a:ext cx="147638" cy="152400"/>
            </a:xfrm>
            <a:custGeom>
              <a:avLst/>
              <a:gdLst>
                <a:gd name="T0" fmla="*/ 0 w 93"/>
                <a:gd name="T1" fmla="*/ 50 h 96"/>
                <a:gd name="T2" fmla="*/ 4 w 93"/>
                <a:gd name="T3" fmla="*/ 69 h 96"/>
                <a:gd name="T4" fmla="*/ 12 w 93"/>
                <a:gd name="T5" fmla="*/ 81 h 96"/>
                <a:gd name="T6" fmla="*/ 27 w 93"/>
                <a:gd name="T7" fmla="*/ 92 h 96"/>
                <a:gd name="T8" fmla="*/ 47 w 93"/>
                <a:gd name="T9" fmla="*/ 96 h 96"/>
                <a:gd name="T10" fmla="*/ 66 w 93"/>
                <a:gd name="T11" fmla="*/ 92 h 96"/>
                <a:gd name="T12" fmla="*/ 81 w 93"/>
                <a:gd name="T13" fmla="*/ 81 h 96"/>
                <a:gd name="T14" fmla="*/ 89 w 93"/>
                <a:gd name="T15" fmla="*/ 69 h 96"/>
                <a:gd name="T16" fmla="*/ 93 w 93"/>
                <a:gd name="T17" fmla="*/ 50 h 96"/>
                <a:gd name="T18" fmla="*/ 89 w 93"/>
                <a:gd name="T19" fmla="*/ 31 h 96"/>
                <a:gd name="T20" fmla="*/ 81 w 93"/>
                <a:gd name="T21" fmla="*/ 15 h 96"/>
                <a:gd name="T22" fmla="*/ 66 w 93"/>
                <a:gd name="T23" fmla="*/ 4 h 96"/>
                <a:gd name="T24" fmla="*/ 47 w 93"/>
                <a:gd name="T25" fmla="*/ 0 h 96"/>
                <a:gd name="T26" fmla="*/ 27 w 93"/>
                <a:gd name="T27" fmla="*/ 4 h 96"/>
                <a:gd name="T28" fmla="*/ 12 w 93"/>
                <a:gd name="T29" fmla="*/ 15 h 96"/>
                <a:gd name="T30" fmla="*/ 4 w 93"/>
                <a:gd name="T31" fmla="*/ 31 h 96"/>
                <a:gd name="T32" fmla="*/ 0 w 93"/>
                <a:gd name="T33" fmla="*/ 5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6">
                  <a:moveTo>
                    <a:pt x="0" y="50"/>
                  </a:moveTo>
                  <a:lnTo>
                    <a:pt x="4" y="69"/>
                  </a:lnTo>
                  <a:lnTo>
                    <a:pt x="12" y="81"/>
                  </a:lnTo>
                  <a:lnTo>
                    <a:pt x="27" y="92"/>
                  </a:lnTo>
                  <a:lnTo>
                    <a:pt x="47" y="96"/>
                  </a:lnTo>
                  <a:lnTo>
                    <a:pt x="66" y="92"/>
                  </a:lnTo>
                  <a:lnTo>
                    <a:pt x="81" y="81"/>
                  </a:lnTo>
                  <a:lnTo>
                    <a:pt x="89" y="69"/>
                  </a:lnTo>
                  <a:lnTo>
                    <a:pt x="93" y="50"/>
                  </a:lnTo>
                  <a:lnTo>
                    <a:pt x="89" y="31"/>
                  </a:lnTo>
                  <a:lnTo>
                    <a:pt x="81" y="15"/>
                  </a:lnTo>
                  <a:lnTo>
                    <a:pt x="66" y="4"/>
                  </a:lnTo>
                  <a:lnTo>
                    <a:pt x="47" y="0"/>
                  </a:lnTo>
                  <a:lnTo>
                    <a:pt x="27" y="4"/>
                  </a:lnTo>
                  <a:lnTo>
                    <a:pt x="12" y="15"/>
                  </a:lnTo>
                  <a:lnTo>
                    <a:pt x="4" y="31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4557713" y="5819775"/>
              <a:ext cx="201613" cy="146050"/>
            </a:xfrm>
            <a:custGeom>
              <a:avLst/>
              <a:gdLst>
                <a:gd name="T0" fmla="*/ 81 w 127"/>
                <a:gd name="T1" fmla="*/ 4 h 92"/>
                <a:gd name="T2" fmla="*/ 15 w 127"/>
                <a:gd name="T3" fmla="*/ 35 h 92"/>
                <a:gd name="T4" fmla="*/ 4 w 127"/>
                <a:gd name="T5" fmla="*/ 42 h 92"/>
                <a:gd name="T6" fmla="*/ 0 w 127"/>
                <a:gd name="T7" fmla="*/ 54 h 92"/>
                <a:gd name="T8" fmla="*/ 0 w 127"/>
                <a:gd name="T9" fmla="*/ 65 h 92"/>
                <a:gd name="T10" fmla="*/ 0 w 127"/>
                <a:gd name="T11" fmla="*/ 77 h 92"/>
                <a:gd name="T12" fmla="*/ 11 w 127"/>
                <a:gd name="T13" fmla="*/ 89 h 92"/>
                <a:gd name="T14" fmla="*/ 31 w 127"/>
                <a:gd name="T15" fmla="*/ 92 h 92"/>
                <a:gd name="T16" fmla="*/ 42 w 127"/>
                <a:gd name="T17" fmla="*/ 92 h 92"/>
                <a:gd name="T18" fmla="*/ 108 w 127"/>
                <a:gd name="T19" fmla="*/ 58 h 92"/>
                <a:gd name="T20" fmla="*/ 119 w 127"/>
                <a:gd name="T21" fmla="*/ 50 h 92"/>
                <a:gd name="T22" fmla="*/ 123 w 127"/>
                <a:gd name="T23" fmla="*/ 39 h 92"/>
                <a:gd name="T24" fmla="*/ 127 w 127"/>
                <a:gd name="T25" fmla="*/ 27 h 92"/>
                <a:gd name="T26" fmla="*/ 123 w 127"/>
                <a:gd name="T27" fmla="*/ 15 h 92"/>
                <a:gd name="T28" fmla="*/ 115 w 127"/>
                <a:gd name="T29" fmla="*/ 8 h 92"/>
                <a:gd name="T30" fmla="*/ 104 w 127"/>
                <a:gd name="T31" fmla="*/ 0 h 92"/>
                <a:gd name="T32" fmla="*/ 92 w 127"/>
                <a:gd name="T33" fmla="*/ 0 h 92"/>
                <a:gd name="T34" fmla="*/ 81 w 127"/>
                <a:gd name="T35" fmla="*/ 4 h 92"/>
                <a:gd name="T36" fmla="*/ 81 w 127"/>
                <a:gd name="T37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92">
                  <a:moveTo>
                    <a:pt x="81" y="4"/>
                  </a:moveTo>
                  <a:lnTo>
                    <a:pt x="15" y="35"/>
                  </a:lnTo>
                  <a:lnTo>
                    <a:pt x="4" y="42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11" y="89"/>
                  </a:lnTo>
                  <a:lnTo>
                    <a:pt x="31" y="92"/>
                  </a:lnTo>
                  <a:lnTo>
                    <a:pt x="42" y="92"/>
                  </a:lnTo>
                  <a:lnTo>
                    <a:pt x="108" y="58"/>
                  </a:lnTo>
                  <a:lnTo>
                    <a:pt x="119" y="50"/>
                  </a:lnTo>
                  <a:lnTo>
                    <a:pt x="123" y="39"/>
                  </a:lnTo>
                  <a:lnTo>
                    <a:pt x="127" y="27"/>
                  </a:lnTo>
                  <a:lnTo>
                    <a:pt x="123" y="15"/>
                  </a:lnTo>
                  <a:lnTo>
                    <a:pt x="115" y="8"/>
                  </a:lnTo>
                  <a:lnTo>
                    <a:pt x="10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8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5700713" y="5349875"/>
              <a:ext cx="153988" cy="201613"/>
            </a:xfrm>
            <a:custGeom>
              <a:avLst/>
              <a:gdLst>
                <a:gd name="T0" fmla="*/ 39 w 97"/>
                <a:gd name="T1" fmla="*/ 111 h 127"/>
                <a:gd name="T2" fmla="*/ 51 w 97"/>
                <a:gd name="T3" fmla="*/ 123 h 127"/>
                <a:gd name="T4" fmla="*/ 66 w 97"/>
                <a:gd name="T5" fmla="*/ 127 h 127"/>
                <a:gd name="T6" fmla="*/ 78 w 97"/>
                <a:gd name="T7" fmla="*/ 123 h 127"/>
                <a:gd name="T8" fmla="*/ 89 w 97"/>
                <a:gd name="T9" fmla="*/ 115 h 127"/>
                <a:gd name="T10" fmla="*/ 93 w 97"/>
                <a:gd name="T11" fmla="*/ 108 h 127"/>
                <a:gd name="T12" fmla="*/ 97 w 97"/>
                <a:gd name="T13" fmla="*/ 96 h 127"/>
                <a:gd name="T14" fmla="*/ 93 w 97"/>
                <a:gd name="T15" fmla="*/ 84 h 127"/>
                <a:gd name="T16" fmla="*/ 58 w 97"/>
                <a:gd name="T17" fmla="*/ 19 h 127"/>
                <a:gd name="T18" fmla="*/ 51 w 97"/>
                <a:gd name="T19" fmla="*/ 8 h 127"/>
                <a:gd name="T20" fmla="*/ 43 w 97"/>
                <a:gd name="T21" fmla="*/ 4 h 127"/>
                <a:gd name="T22" fmla="*/ 31 w 97"/>
                <a:gd name="T23" fmla="*/ 0 h 127"/>
                <a:gd name="T24" fmla="*/ 20 w 97"/>
                <a:gd name="T25" fmla="*/ 4 h 127"/>
                <a:gd name="T26" fmla="*/ 8 w 97"/>
                <a:gd name="T27" fmla="*/ 11 h 127"/>
                <a:gd name="T28" fmla="*/ 4 w 97"/>
                <a:gd name="T29" fmla="*/ 23 h 127"/>
                <a:gd name="T30" fmla="*/ 0 w 97"/>
                <a:gd name="T31" fmla="*/ 34 h 127"/>
                <a:gd name="T32" fmla="*/ 4 w 97"/>
                <a:gd name="T33" fmla="*/ 46 h 127"/>
                <a:gd name="T34" fmla="*/ 39 w 97"/>
                <a:gd name="T35" fmla="*/ 1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27">
                  <a:moveTo>
                    <a:pt x="39" y="111"/>
                  </a:moveTo>
                  <a:lnTo>
                    <a:pt x="51" y="123"/>
                  </a:lnTo>
                  <a:lnTo>
                    <a:pt x="66" y="127"/>
                  </a:lnTo>
                  <a:lnTo>
                    <a:pt x="78" y="123"/>
                  </a:lnTo>
                  <a:lnTo>
                    <a:pt x="89" y="115"/>
                  </a:lnTo>
                  <a:lnTo>
                    <a:pt x="93" y="108"/>
                  </a:lnTo>
                  <a:lnTo>
                    <a:pt x="97" y="96"/>
                  </a:lnTo>
                  <a:lnTo>
                    <a:pt x="93" y="84"/>
                  </a:lnTo>
                  <a:lnTo>
                    <a:pt x="58" y="19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1" y="0"/>
                  </a:lnTo>
                  <a:lnTo>
                    <a:pt x="20" y="4"/>
                  </a:lnTo>
                  <a:lnTo>
                    <a:pt x="8" y="11"/>
                  </a:lnTo>
                  <a:lnTo>
                    <a:pt x="4" y="23"/>
                  </a:lnTo>
                  <a:lnTo>
                    <a:pt x="0" y="34"/>
                  </a:lnTo>
                  <a:lnTo>
                    <a:pt x="4" y="46"/>
                  </a:lnTo>
                  <a:lnTo>
                    <a:pt x="3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4086225" y="5453063"/>
              <a:ext cx="147638" cy="257175"/>
            </a:xfrm>
            <a:custGeom>
              <a:avLst/>
              <a:gdLst>
                <a:gd name="T0" fmla="*/ 73 w 93"/>
                <a:gd name="T1" fmla="*/ 4 h 162"/>
                <a:gd name="T2" fmla="*/ 62 w 93"/>
                <a:gd name="T3" fmla="*/ 0 h 162"/>
                <a:gd name="T4" fmla="*/ 50 w 93"/>
                <a:gd name="T5" fmla="*/ 4 h 162"/>
                <a:gd name="T6" fmla="*/ 39 w 93"/>
                <a:gd name="T7" fmla="*/ 12 h 162"/>
                <a:gd name="T8" fmla="*/ 35 w 93"/>
                <a:gd name="T9" fmla="*/ 23 h 162"/>
                <a:gd name="T10" fmla="*/ 0 w 93"/>
                <a:gd name="T11" fmla="*/ 119 h 162"/>
                <a:gd name="T12" fmla="*/ 0 w 93"/>
                <a:gd name="T13" fmla="*/ 131 h 162"/>
                <a:gd name="T14" fmla="*/ 4 w 93"/>
                <a:gd name="T15" fmla="*/ 143 h 162"/>
                <a:gd name="T16" fmla="*/ 8 w 93"/>
                <a:gd name="T17" fmla="*/ 154 h 162"/>
                <a:gd name="T18" fmla="*/ 19 w 93"/>
                <a:gd name="T19" fmla="*/ 158 h 162"/>
                <a:gd name="T20" fmla="*/ 31 w 93"/>
                <a:gd name="T21" fmla="*/ 162 h 162"/>
                <a:gd name="T22" fmla="*/ 46 w 93"/>
                <a:gd name="T23" fmla="*/ 154 h 162"/>
                <a:gd name="T24" fmla="*/ 58 w 93"/>
                <a:gd name="T25" fmla="*/ 139 h 162"/>
                <a:gd name="T26" fmla="*/ 93 w 93"/>
                <a:gd name="T27" fmla="*/ 43 h 162"/>
                <a:gd name="T28" fmla="*/ 93 w 93"/>
                <a:gd name="T29" fmla="*/ 31 h 162"/>
                <a:gd name="T30" fmla="*/ 89 w 93"/>
                <a:gd name="T31" fmla="*/ 19 h 162"/>
                <a:gd name="T32" fmla="*/ 85 w 93"/>
                <a:gd name="T33" fmla="*/ 8 h 162"/>
                <a:gd name="T34" fmla="*/ 73 w 93"/>
                <a:gd name="T35" fmla="*/ 4 h 162"/>
                <a:gd name="T36" fmla="*/ 73 w 93"/>
                <a:gd name="T37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162">
                  <a:moveTo>
                    <a:pt x="73" y="4"/>
                  </a:moveTo>
                  <a:lnTo>
                    <a:pt x="62" y="0"/>
                  </a:lnTo>
                  <a:lnTo>
                    <a:pt x="50" y="4"/>
                  </a:lnTo>
                  <a:lnTo>
                    <a:pt x="39" y="12"/>
                  </a:lnTo>
                  <a:lnTo>
                    <a:pt x="35" y="23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4" y="143"/>
                  </a:lnTo>
                  <a:lnTo>
                    <a:pt x="8" y="154"/>
                  </a:lnTo>
                  <a:lnTo>
                    <a:pt x="19" y="158"/>
                  </a:lnTo>
                  <a:lnTo>
                    <a:pt x="31" y="162"/>
                  </a:lnTo>
                  <a:lnTo>
                    <a:pt x="46" y="154"/>
                  </a:lnTo>
                  <a:lnTo>
                    <a:pt x="58" y="139"/>
                  </a:lnTo>
                  <a:lnTo>
                    <a:pt x="93" y="43"/>
                  </a:lnTo>
                  <a:lnTo>
                    <a:pt x="93" y="31"/>
                  </a:lnTo>
                  <a:lnTo>
                    <a:pt x="89" y="19"/>
                  </a:lnTo>
                  <a:lnTo>
                    <a:pt x="85" y="8"/>
                  </a:lnTo>
                  <a:lnTo>
                    <a:pt x="73" y="4"/>
                  </a:lnTo>
                  <a:lnTo>
                    <a:pt x="7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>
              <a:off x="4294188" y="5086350"/>
              <a:ext cx="201613" cy="153988"/>
            </a:xfrm>
            <a:custGeom>
              <a:avLst/>
              <a:gdLst>
                <a:gd name="T0" fmla="*/ 96 w 127"/>
                <a:gd name="T1" fmla="*/ 97 h 97"/>
                <a:gd name="T2" fmla="*/ 112 w 127"/>
                <a:gd name="T3" fmla="*/ 93 h 97"/>
                <a:gd name="T4" fmla="*/ 123 w 127"/>
                <a:gd name="T5" fmla="*/ 81 h 97"/>
                <a:gd name="T6" fmla="*/ 127 w 127"/>
                <a:gd name="T7" fmla="*/ 66 h 97"/>
                <a:gd name="T8" fmla="*/ 127 w 127"/>
                <a:gd name="T9" fmla="*/ 54 h 97"/>
                <a:gd name="T10" fmla="*/ 120 w 127"/>
                <a:gd name="T11" fmla="*/ 47 h 97"/>
                <a:gd name="T12" fmla="*/ 112 w 127"/>
                <a:gd name="T13" fmla="*/ 39 h 97"/>
                <a:gd name="T14" fmla="*/ 42 w 127"/>
                <a:gd name="T15" fmla="*/ 4 h 97"/>
                <a:gd name="T16" fmla="*/ 31 w 127"/>
                <a:gd name="T17" fmla="*/ 0 h 97"/>
                <a:gd name="T18" fmla="*/ 19 w 127"/>
                <a:gd name="T19" fmla="*/ 4 h 97"/>
                <a:gd name="T20" fmla="*/ 12 w 127"/>
                <a:gd name="T21" fmla="*/ 8 h 97"/>
                <a:gd name="T22" fmla="*/ 4 w 127"/>
                <a:gd name="T23" fmla="*/ 20 h 97"/>
                <a:gd name="T24" fmla="*/ 0 w 127"/>
                <a:gd name="T25" fmla="*/ 31 h 97"/>
                <a:gd name="T26" fmla="*/ 0 w 127"/>
                <a:gd name="T27" fmla="*/ 43 h 97"/>
                <a:gd name="T28" fmla="*/ 8 w 127"/>
                <a:gd name="T29" fmla="*/ 54 h 97"/>
                <a:gd name="T30" fmla="*/ 15 w 127"/>
                <a:gd name="T31" fmla="*/ 62 h 97"/>
                <a:gd name="T32" fmla="*/ 81 w 127"/>
                <a:gd name="T33" fmla="*/ 93 h 97"/>
                <a:gd name="T34" fmla="*/ 96 w 127"/>
                <a:gd name="T35" fmla="*/ 97 h 97"/>
                <a:gd name="T36" fmla="*/ 96 w 127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97">
                  <a:moveTo>
                    <a:pt x="96" y="97"/>
                  </a:moveTo>
                  <a:lnTo>
                    <a:pt x="112" y="93"/>
                  </a:lnTo>
                  <a:lnTo>
                    <a:pt x="123" y="81"/>
                  </a:lnTo>
                  <a:lnTo>
                    <a:pt x="127" y="66"/>
                  </a:lnTo>
                  <a:lnTo>
                    <a:pt x="127" y="54"/>
                  </a:lnTo>
                  <a:lnTo>
                    <a:pt x="120" y="47"/>
                  </a:lnTo>
                  <a:lnTo>
                    <a:pt x="112" y="39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8" y="54"/>
                  </a:lnTo>
                  <a:lnTo>
                    <a:pt x="15" y="62"/>
                  </a:lnTo>
                  <a:lnTo>
                    <a:pt x="81" y="93"/>
                  </a:lnTo>
                  <a:lnTo>
                    <a:pt x="96" y="97"/>
                  </a:lnTo>
                  <a:lnTo>
                    <a:pt x="9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>
              <a:off x="4918075" y="4672013"/>
              <a:ext cx="98425" cy="201613"/>
            </a:xfrm>
            <a:custGeom>
              <a:avLst/>
              <a:gdLst>
                <a:gd name="T0" fmla="*/ 0 w 62"/>
                <a:gd name="T1" fmla="*/ 31 h 127"/>
                <a:gd name="T2" fmla="*/ 0 w 62"/>
                <a:gd name="T3" fmla="*/ 96 h 127"/>
                <a:gd name="T4" fmla="*/ 4 w 62"/>
                <a:gd name="T5" fmla="*/ 108 h 127"/>
                <a:gd name="T6" fmla="*/ 12 w 62"/>
                <a:gd name="T7" fmla="*/ 119 h 127"/>
                <a:gd name="T8" fmla="*/ 19 w 62"/>
                <a:gd name="T9" fmla="*/ 127 h 127"/>
                <a:gd name="T10" fmla="*/ 31 w 62"/>
                <a:gd name="T11" fmla="*/ 127 h 127"/>
                <a:gd name="T12" fmla="*/ 43 w 62"/>
                <a:gd name="T13" fmla="*/ 127 h 127"/>
                <a:gd name="T14" fmla="*/ 54 w 62"/>
                <a:gd name="T15" fmla="*/ 119 h 127"/>
                <a:gd name="T16" fmla="*/ 62 w 62"/>
                <a:gd name="T17" fmla="*/ 108 h 127"/>
                <a:gd name="T18" fmla="*/ 62 w 62"/>
                <a:gd name="T19" fmla="*/ 96 h 127"/>
                <a:gd name="T20" fmla="*/ 62 w 62"/>
                <a:gd name="T21" fmla="*/ 31 h 127"/>
                <a:gd name="T22" fmla="*/ 62 w 62"/>
                <a:gd name="T23" fmla="*/ 19 h 127"/>
                <a:gd name="T24" fmla="*/ 54 w 62"/>
                <a:gd name="T25" fmla="*/ 8 h 127"/>
                <a:gd name="T26" fmla="*/ 43 w 62"/>
                <a:gd name="T27" fmla="*/ 4 h 127"/>
                <a:gd name="T28" fmla="*/ 31 w 62"/>
                <a:gd name="T29" fmla="*/ 0 h 127"/>
                <a:gd name="T30" fmla="*/ 19 w 62"/>
                <a:gd name="T31" fmla="*/ 4 h 127"/>
                <a:gd name="T32" fmla="*/ 12 w 62"/>
                <a:gd name="T33" fmla="*/ 8 h 127"/>
                <a:gd name="T34" fmla="*/ 4 w 62"/>
                <a:gd name="T35" fmla="*/ 19 h 127"/>
                <a:gd name="T36" fmla="*/ 0 w 62"/>
                <a:gd name="T37" fmla="*/ 31 h 127"/>
                <a:gd name="T38" fmla="*/ 0 w 62"/>
                <a:gd name="T39" fmla="*/ 3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27">
                  <a:moveTo>
                    <a:pt x="0" y="31"/>
                  </a:moveTo>
                  <a:lnTo>
                    <a:pt x="0" y="96"/>
                  </a:lnTo>
                  <a:lnTo>
                    <a:pt x="4" y="108"/>
                  </a:lnTo>
                  <a:lnTo>
                    <a:pt x="12" y="119"/>
                  </a:lnTo>
                  <a:lnTo>
                    <a:pt x="19" y="127"/>
                  </a:lnTo>
                  <a:lnTo>
                    <a:pt x="31" y="127"/>
                  </a:lnTo>
                  <a:lnTo>
                    <a:pt x="43" y="127"/>
                  </a:lnTo>
                  <a:lnTo>
                    <a:pt x="54" y="119"/>
                  </a:lnTo>
                  <a:lnTo>
                    <a:pt x="62" y="108"/>
                  </a:lnTo>
                  <a:lnTo>
                    <a:pt x="62" y="96"/>
                  </a:lnTo>
                  <a:lnTo>
                    <a:pt x="62" y="31"/>
                  </a:lnTo>
                  <a:lnTo>
                    <a:pt x="62" y="19"/>
                  </a:lnTo>
                  <a:lnTo>
                    <a:pt x="54" y="8"/>
                  </a:lnTo>
                  <a:lnTo>
                    <a:pt x="43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5700713" y="4305300"/>
              <a:ext cx="203200" cy="201613"/>
            </a:xfrm>
            <a:custGeom>
              <a:avLst/>
              <a:gdLst>
                <a:gd name="T0" fmla="*/ 54 w 128"/>
                <a:gd name="T1" fmla="*/ 12 h 127"/>
                <a:gd name="T2" fmla="*/ 43 w 128"/>
                <a:gd name="T3" fmla="*/ 4 h 127"/>
                <a:gd name="T4" fmla="*/ 31 w 128"/>
                <a:gd name="T5" fmla="*/ 0 h 127"/>
                <a:gd name="T6" fmla="*/ 20 w 128"/>
                <a:gd name="T7" fmla="*/ 4 h 127"/>
                <a:gd name="T8" fmla="*/ 12 w 128"/>
                <a:gd name="T9" fmla="*/ 12 h 127"/>
                <a:gd name="T10" fmla="*/ 4 w 128"/>
                <a:gd name="T11" fmla="*/ 19 h 127"/>
                <a:gd name="T12" fmla="*/ 0 w 128"/>
                <a:gd name="T13" fmla="*/ 31 h 127"/>
                <a:gd name="T14" fmla="*/ 4 w 128"/>
                <a:gd name="T15" fmla="*/ 42 h 127"/>
                <a:gd name="T16" fmla="*/ 12 w 128"/>
                <a:gd name="T17" fmla="*/ 54 h 127"/>
                <a:gd name="T18" fmla="*/ 78 w 128"/>
                <a:gd name="T19" fmla="*/ 119 h 127"/>
                <a:gd name="T20" fmla="*/ 85 w 128"/>
                <a:gd name="T21" fmla="*/ 127 h 127"/>
                <a:gd name="T22" fmla="*/ 97 w 128"/>
                <a:gd name="T23" fmla="*/ 127 h 127"/>
                <a:gd name="T24" fmla="*/ 108 w 128"/>
                <a:gd name="T25" fmla="*/ 127 h 127"/>
                <a:gd name="T26" fmla="*/ 120 w 128"/>
                <a:gd name="T27" fmla="*/ 119 h 127"/>
                <a:gd name="T28" fmla="*/ 128 w 128"/>
                <a:gd name="T29" fmla="*/ 112 h 127"/>
                <a:gd name="T30" fmla="*/ 128 w 128"/>
                <a:gd name="T31" fmla="*/ 100 h 127"/>
                <a:gd name="T32" fmla="*/ 128 w 128"/>
                <a:gd name="T33" fmla="*/ 85 h 127"/>
                <a:gd name="T34" fmla="*/ 120 w 128"/>
                <a:gd name="T35" fmla="*/ 77 h 127"/>
                <a:gd name="T36" fmla="*/ 54 w 128"/>
                <a:gd name="T37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27">
                  <a:moveTo>
                    <a:pt x="54" y="12"/>
                  </a:moveTo>
                  <a:lnTo>
                    <a:pt x="43" y="4"/>
                  </a:lnTo>
                  <a:lnTo>
                    <a:pt x="31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4"/>
                  </a:lnTo>
                  <a:lnTo>
                    <a:pt x="78" y="119"/>
                  </a:lnTo>
                  <a:lnTo>
                    <a:pt x="85" y="127"/>
                  </a:lnTo>
                  <a:lnTo>
                    <a:pt x="97" y="127"/>
                  </a:lnTo>
                  <a:lnTo>
                    <a:pt x="108" y="127"/>
                  </a:lnTo>
                  <a:lnTo>
                    <a:pt x="120" y="119"/>
                  </a:lnTo>
                  <a:lnTo>
                    <a:pt x="128" y="112"/>
                  </a:lnTo>
                  <a:lnTo>
                    <a:pt x="128" y="100"/>
                  </a:lnTo>
                  <a:lnTo>
                    <a:pt x="128" y="85"/>
                  </a:lnTo>
                  <a:lnTo>
                    <a:pt x="120" y="77"/>
                  </a:lnTo>
                  <a:lnTo>
                    <a:pt x="5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5548313" y="5978525"/>
              <a:ext cx="147638" cy="146050"/>
            </a:xfrm>
            <a:custGeom>
              <a:avLst/>
              <a:gdLst>
                <a:gd name="T0" fmla="*/ 8 w 93"/>
                <a:gd name="T1" fmla="*/ 85 h 92"/>
                <a:gd name="T2" fmla="*/ 19 w 93"/>
                <a:gd name="T3" fmla="*/ 89 h 92"/>
                <a:gd name="T4" fmla="*/ 31 w 93"/>
                <a:gd name="T5" fmla="*/ 92 h 92"/>
                <a:gd name="T6" fmla="*/ 42 w 93"/>
                <a:gd name="T7" fmla="*/ 89 h 92"/>
                <a:gd name="T8" fmla="*/ 50 w 93"/>
                <a:gd name="T9" fmla="*/ 85 h 92"/>
                <a:gd name="T10" fmla="*/ 85 w 93"/>
                <a:gd name="T11" fmla="*/ 50 h 92"/>
                <a:gd name="T12" fmla="*/ 93 w 93"/>
                <a:gd name="T13" fmla="*/ 42 h 92"/>
                <a:gd name="T14" fmla="*/ 93 w 93"/>
                <a:gd name="T15" fmla="*/ 31 h 92"/>
                <a:gd name="T16" fmla="*/ 93 w 93"/>
                <a:gd name="T17" fmla="*/ 15 h 92"/>
                <a:gd name="T18" fmla="*/ 85 w 93"/>
                <a:gd name="T19" fmla="*/ 8 h 92"/>
                <a:gd name="T20" fmla="*/ 73 w 93"/>
                <a:gd name="T21" fmla="*/ 0 h 92"/>
                <a:gd name="T22" fmla="*/ 62 w 93"/>
                <a:gd name="T23" fmla="*/ 0 h 92"/>
                <a:gd name="T24" fmla="*/ 50 w 93"/>
                <a:gd name="T25" fmla="*/ 0 h 92"/>
                <a:gd name="T26" fmla="*/ 42 w 93"/>
                <a:gd name="T27" fmla="*/ 8 h 92"/>
                <a:gd name="T28" fmla="*/ 8 w 93"/>
                <a:gd name="T29" fmla="*/ 39 h 92"/>
                <a:gd name="T30" fmla="*/ 0 w 93"/>
                <a:gd name="T31" fmla="*/ 50 h 92"/>
                <a:gd name="T32" fmla="*/ 0 w 93"/>
                <a:gd name="T33" fmla="*/ 62 h 92"/>
                <a:gd name="T34" fmla="*/ 0 w 93"/>
                <a:gd name="T35" fmla="*/ 73 h 92"/>
                <a:gd name="T36" fmla="*/ 8 w 93"/>
                <a:gd name="T37" fmla="*/ 85 h 92"/>
                <a:gd name="T38" fmla="*/ 8 w 93"/>
                <a:gd name="T39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92">
                  <a:moveTo>
                    <a:pt x="8" y="85"/>
                  </a:moveTo>
                  <a:lnTo>
                    <a:pt x="19" y="89"/>
                  </a:lnTo>
                  <a:lnTo>
                    <a:pt x="31" y="92"/>
                  </a:lnTo>
                  <a:lnTo>
                    <a:pt x="42" y="89"/>
                  </a:lnTo>
                  <a:lnTo>
                    <a:pt x="50" y="85"/>
                  </a:lnTo>
                  <a:lnTo>
                    <a:pt x="85" y="50"/>
                  </a:lnTo>
                  <a:lnTo>
                    <a:pt x="93" y="42"/>
                  </a:lnTo>
                  <a:lnTo>
                    <a:pt x="93" y="31"/>
                  </a:lnTo>
                  <a:lnTo>
                    <a:pt x="93" y="15"/>
                  </a:lnTo>
                  <a:lnTo>
                    <a:pt x="85" y="8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42" y="8"/>
                  </a:lnTo>
                  <a:lnTo>
                    <a:pt x="8" y="39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8" y="85"/>
                  </a:lnTo>
                  <a:lnTo>
                    <a:pt x="8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>
              <a:off x="5389563" y="5453063"/>
              <a:ext cx="152400" cy="98425"/>
            </a:xfrm>
            <a:custGeom>
              <a:avLst/>
              <a:gdLst>
                <a:gd name="T0" fmla="*/ 31 w 96"/>
                <a:gd name="T1" fmla="*/ 62 h 62"/>
                <a:gd name="T2" fmla="*/ 65 w 96"/>
                <a:gd name="T3" fmla="*/ 62 h 62"/>
                <a:gd name="T4" fmla="*/ 77 w 96"/>
                <a:gd name="T5" fmla="*/ 62 h 62"/>
                <a:gd name="T6" fmla="*/ 85 w 96"/>
                <a:gd name="T7" fmla="*/ 54 h 62"/>
                <a:gd name="T8" fmla="*/ 92 w 96"/>
                <a:gd name="T9" fmla="*/ 43 h 62"/>
                <a:gd name="T10" fmla="*/ 96 w 96"/>
                <a:gd name="T11" fmla="*/ 31 h 62"/>
                <a:gd name="T12" fmla="*/ 92 w 96"/>
                <a:gd name="T13" fmla="*/ 19 h 62"/>
                <a:gd name="T14" fmla="*/ 85 w 96"/>
                <a:gd name="T15" fmla="*/ 8 h 62"/>
                <a:gd name="T16" fmla="*/ 77 w 96"/>
                <a:gd name="T17" fmla="*/ 4 h 62"/>
                <a:gd name="T18" fmla="*/ 65 w 96"/>
                <a:gd name="T19" fmla="*/ 0 h 62"/>
                <a:gd name="T20" fmla="*/ 31 w 96"/>
                <a:gd name="T21" fmla="*/ 0 h 62"/>
                <a:gd name="T22" fmla="*/ 19 w 96"/>
                <a:gd name="T23" fmla="*/ 4 h 62"/>
                <a:gd name="T24" fmla="*/ 8 w 96"/>
                <a:gd name="T25" fmla="*/ 8 h 62"/>
                <a:gd name="T26" fmla="*/ 4 w 96"/>
                <a:gd name="T27" fmla="*/ 19 h 62"/>
                <a:gd name="T28" fmla="*/ 0 w 96"/>
                <a:gd name="T29" fmla="*/ 31 h 62"/>
                <a:gd name="T30" fmla="*/ 4 w 96"/>
                <a:gd name="T31" fmla="*/ 43 h 62"/>
                <a:gd name="T32" fmla="*/ 8 w 96"/>
                <a:gd name="T33" fmla="*/ 54 h 62"/>
                <a:gd name="T34" fmla="*/ 19 w 96"/>
                <a:gd name="T35" fmla="*/ 62 h 62"/>
                <a:gd name="T36" fmla="*/ 31 w 96"/>
                <a:gd name="T37" fmla="*/ 62 h 62"/>
                <a:gd name="T38" fmla="*/ 31 w 96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62">
                  <a:moveTo>
                    <a:pt x="31" y="62"/>
                  </a:moveTo>
                  <a:lnTo>
                    <a:pt x="65" y="62"/>
                  </a:lnTo>
                  <a:lnTo>
                    <a:pt x="77" y="62"/>
                  </a:lnTo>
                  <a:lnTo>
                    <a:pt x="85" y="54"/>
                  </a:lnTo>
                  <a:lnTo>
                    <a:pt x="92" y="43"/>
                  </a:lnTo>
                  <a:lnTo>
                    <a:pt x="96" y="31"/>
                  </a:lnTo>
                  <a:lnTo>
                    <a:pt x="92" y="19"/>
                  </a:lnTo>
                  <a:lnTo>
                    <a:pt x="85" y="8"/>
                  </a:lnTo>
                  <a:lnTo>
                    <a:pt x="77" y="4"/>
                  </a:lnTo>
                  <a:lnTo>
                    <a:pt x="65" y="0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8" y="54"/>
                  </a:lnTo>
                  <a:lnTo>
                    <a:pt x="19" y="62"/>
                  </a:lnTo>
                  <a:lnTo>
                    <a:pt x="31" y="62"/>
                  </a:lnTo>
                  <a:lnTo>
                    <a:pt x="31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627220" y="3661487"/>
            <a:ext cx="383359" cy="682645"/>
            <a:chOff x="3670300" y="3841750"/>
            <a:chExt cx="1693863" cy="3016250"/>
          </a:xfrm>
          <a:solidFill>
            <a:schemeClr val="tx1"/>
          </a:solidFill>
        </p:grpSpPr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3670300" y="3841750"/>
              <a:ext cx="1693863" cy="3016250"/>
            </a:xfrm>
            <a:custGeom>
              <a:avLst/>
              <a:gdLst>
                <a:gd name="T0" fmla="*/ 1064 w 1067"/>
                <a:gd name="T1" fmla="*/ 180 h 1900"/>
                <a:gd name="T2" fmla="*/ 1064 w 1067"/>
                <a:gd name="T3" fmla="*/ 130 h 1900"/>
                <a:gd name="T4" fmla="*/ 1025 w 1067"/>
                <a:gd name="T5" fmla="*/ 100 h 1900"/>
                <a:gd name="T6" fmla="*/ 740 w 1067"/>
                <a:gd name="T7" fmla="*/ 96 h 1900"/>
                <a:gd name="T8" fmla="*/ 709 w 1067"/>
                <a:gd name="T9" fmla="*/ 27 h 1900"/>
                <a:gd name="T10" fmla="*/ 644 w 1067"/>
                <a:gd name="T11" fmla="*/ 0 h 1900"/>
                <a:gd name="T12" fmla="*/ 540 w 1067"/>
                <a:gd name="T13" fmla="*/ 7 h 1900"/>
                <a:gd name="T14" fmla="*/ 482 w 1067"/>
                <a:gd name="T15" fmla="*/ 77 h 1900"/>
                <a:gd name="T16" fmla="*/ 247 w 1067"/>
                <a:gd name="T17" fmla="*/ 96 h 1900"/>
                <a:gd name="T18" fmla="*/ 220 w 1067"/>
                <a:gd name="T19" fmla="*/ 119 h 1900"/>
                <a:gd name="T20" fmla="*/ 96 w 1067"/>
                <a:gd name="T21" fmla="*/ 292 h 1900"/>
                <a:gd name="T22" fmla="*/ 35 w 1067"/>
                <a:gd name="T23" fmla="*/ 315 h 1900"/>
                <a:gd name="T24" fmla="*/ 0 w 1067"/>
                <a:gd name="T25" fmla="*/ 365 h 1900"/>
                <a:gd name="T26" fmla="*/ 73 w 1067"/>
                <a:gd name="T27" fmla="*/ 854 h 1900"/>
                <a:gd name="T28" fmla="*/ 139 w 1067"/>
                <a:gd name="T29" fmla="*/ 946 h 1900"/>
                <a:gd name="T30" fmla="*/ 281 w 1067"/>
                <a:gd name="T31" fmla="*/ 1196 h 1900"/>
                <a:gd name="T32" fmla="*/ 220 w 1067"/>
                <a:gd name="T33" fmla="*/ 1269 h 1900"/>
                <a:gd name="T34" fmla="*/ 185 w 1067"/>
                <a:gd name="T35" fmla="*/ 1877 h 1900"/>
                <a:gd name="T36" fmla="*/ 216 w 1067"/>
                <a:gd name="T37" fmla="*/ 1900 h 1900"/>
                <a:gd name="T38" fmla="*/ 1025 w 1067"/>
                <a:gd name="T39" fmla="*/ 1888 h 1900"/>
                <a:gd name="T40" fmla="*/ 1006 w 1067"/>
                <a:gd name="T41" fmla="*/ 1304 h 1900"/>
                <a:gd name="T42" fmla="*/ 963 w 1067"/>
                <a:gd name="T43" fmla="*/ 1215 h 1900"/>
                <a:gd name="T44" fmla="*/ 998 w 1067"/>
                <a:gd name="T45" fmla="*/ 273 h 1900"/>
                <a:gd name="T46" fmla="*/ 189 w 1067"/>
                <a:gd name="T47" fmla="*/ 900 h 1900"/>
                <a:gd name="T48" fmla="*/ 143 w 1067"/>
                <a:gd name="T49" fmla="*/ 861 h 1900"/>
                <a:gd name="T50" fmla="*/ 62 w 1067"/>
                <a:gd name="T51" fmla="*/ 380 h 1900"/>
                <a:gd name="T52" fmla="*/ 96 w 1067"/>
                <a:gd name="T53" fmla="*/ 354 h 1900"/>
                <a:gd name="T54" fmla="*/ 189 w 1067"/>
                <a:gd name="T55" fmla="*/ 900 h 1900"/>
                <a:gd name="T56" fmla="*/ 551 w 1067"/>
                <a:gd name="T57" fmla="*/ 69 h 1900"/>
                <a:gd name="T58" fmla="*/ 644 w 1067"/>
                <a:gd name="T59" fmla="*/ 61 h 1900"/>
                <a:gd name="T60" fmla="*/ 674 w 1067"/>
                <a:gd name="T61" fmla="*/ 80 h 1900"/>
                <a:gd name="T62" fmla="*/ 540 w 1067"/>
                <a:gd name="T63" fmla="*/ 96 h 1900"/>
                <a:gd name="T64" fmla="*/ 971 w 1067"/>
                <a:gd name="T65" fmla="*/ 1838 h 1900"/>
                <a:gd name="T66" fmla="*/ 281 w 1067"/>
                <a:gd name="T67" fmla="*/ 1281 h 1900"/>
                <a:gd name="T68" fmla="*/ 343 w 1067"/>
                <a:gd name="T69" fmla="*/ 1242 h 1900"/>
                <a:gd name="T70" fmla="*/ 925 w 1067"/>
                <a:gd name="T71" fmla="*/ 1261 h 1900"/>
                <a:gd name="T72" fmla="*/ 944 w 1067"/>
                <a:gd name="T73" fmla="*/ 1308 h 1900"/>
                <a:gd name="T74" fmla="*/ 763 w 1067"/>
                <a:gd name="T75" fmla="*/ 1019 h 1900"/>
                <a:gd name="T76" fmla="*/ 717 w 1067"/>
                <a:gd name="T77" fmla="*/ 1092 h 1900"/>
                <a:gd name="T78" fmla="*/ 474 w 1067"/>
                <a:gd name="T79" fmla="*/ 1034 h 1900"/>
                <a:gd name="T80" fmla="*/ 443 w 1067"/>
                <a:gd name="T81" fmla="*/ 1015 h 1900"/>
                <a:gd name="T82" fmla="*/ 416 w 1067"/>
                <a:gd name="T83" fmla="*/ 1038 h 1900"/>
                <a:gd name="T84" fmla="*/ 451 w 1067"/>
                <a:gd name="T85" fmla="*/ 1127 h 1900"/>
                <a:gd name="T86" fmla="*/ 343 w 1067"/>
                <a:gd name="T87" fmla="*/ 1181 h 1900"/>
                <a:gd name="T88" fmla="*/ 875 w 1067"/>
                <a:gd name="T89" fmla="*/ 1181 h 1900"/>
                <a:gd name="T90" fmla="*/ 767 w 1067"/>
                <a:gd name="T91" fmla="*/ 1127 h 1900"/>
                <a:gd name="T92" fmla="*/ 802 w 1067"/>
                <a:gd name="T93" fmla="*/ 1038 h 1900"/>
                <a:gd name="T94" fmla="*/ 786 w 1067"/>
                <a:gd name="T95" fmla="*/ 1019 h 1900"/>
                <a:gd name="T96" fmla="*/ 1006 w 1067"/>
                <a:gd name="T97" fmla="*/ 15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7" h="1900">
                  <a:moveTo>
                    <a:pt x="1002" y="261"/>
                  </a:moveTo>
                  <a:lnTo>
                    <a:pt x="1056" y="196"/>
                  </a:lnTo>
                  <a:lnTo>
                    <a:pt x="1064" y="180"/>
                  </a:lnTo>
                  <a:lnTo>
                    <a:pt x="1067" y="165"/>
                  </a:lnTo>
                  <a:lnTo>
                    <a:pt x="1067" y="150"/>
                  </a:lnTo>
                  <a:lnTo>
                    <a:pt x="1064" y="130"/>
                  </a:lnTo>
                  <a:lnTo>
                    <a:pt x="1052" y="119"/>
                  </a:lnTo>
                  <a:lnTo>
                    <a:pt x="1041" y="107"/>
                  </a:lnTo>
                  <a:lnTo>
                    <a:pt x="1025" y="100"/>
                  </a:lnTo>
                  <a:lnTo>
                    <a:pt x="1006" y="96"/>
                  </a:lnTo>
                  <a:lnTo>
                    <a:pt x="740" y="96"/>
                  </a:lnTo>
                  <a:lnTo>
                    <a:pt x="740" y="96"/>
                  </a:lnTo>
                  <a:lnTo>
                    <a:pt x="736" y="77"/>
                  </a:lnTo>
                  <a:lnTo>
                    <a:pt x="732" y="57"/>
                  </a:lnTo>
                  <a:lnTo>
                    <a:pt x="709" y="27"/>
                  </a:lnTo>
                  <a:lnTo>
                    <a:pt x="678" y="7"/>
                  </a:lnTo>
                  <a:lnTo>
                    <a:pt x="663" y="0"/>
                  </a:lnTo>
                  <a:lnTo>
                    <a:pt x="644" y="0"/>
                  </a:lnTo>
                  <a:lnTo>
                    <a:pt x="578" y="0"/>
                  </a:lnTo>
                  <a:lnTo>
                    <a:pt x="555" y="0"/>
                  </a:lnTo>
                  <a:lnTo>
                    <a:pt x="540" y="7"/>
                  </a:lnTo>
                  <a:lnTo>
                    <a:pt x="509" y="27"/>
                  </a:lnTo>
                  <a:lnTo>
                    <a:pt x="486" y="57"/>
                  </a:lnTo>
                  <a:lnTo>
                    <a:pt x="482" y="7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247" y="96"/>
                  </a:lnTo>
                  <a:lnTo>
                    <a:pt x="235" y="100"/>
                  </a:lnTo>
                  <a:lnTo>
                    <a:pt x="224" y="107"/>
                  </a:lnTo>
                  <a:lnTo>
                    <a:pt x="220" y="119"/>
                  </a:lnTo>
                  <a:lnTo>
                    <a:pt x="216" y="130"/>
                  </a:lnTo>
                  <a:lnTo>
                    <a:pt x="227" y="292"/>
                  </a:lnTo>
                  <a:lnTo>
                    <a:pt x="96" y="292"/>
                  </a:lnTo>
                  <a:lnTo>
                    <a:pt x="73" y="296"/>
                  </a:lnTo>
                  <a:lnTo>
                    <a:pt x="54" y="304"/>
                  </a:lnTo>
                  <a:lnTo>
                    <a:pt x="35" y="315"/>
                  </a:lnTo>
                  <a:lnTo>
                    <a:pt x="23" y="327"/>
                  </a:lnTo>
                  <a:lnTo>
                    <a:pt x="8" y="346"/>
                  </a:lnTo>
                  <a:lnTo>
                    <a:pt x="0" y="365"/>
                  </a:lnTo>
                  <a:lnTo>
                    <a:pt x="0" y="384"/>
                  </a:lnTo>
                  <a:lnTo>
                    <a:pt x="0" y="407"/>
                  </a:lnTo>
                  <a:lnTo>
                    <a:pt x="73" y="854"/>
                  </a:lnTo>
                  <a:lnTo>
                    <a:pt x="85" y="892"/>
                  </a:lnTo>
                  <a:lnTo>
                    <a:pt x="108" y="923"/>
                  </a:lnTo>
                  <a:lnTo>
                    <a:pt x="139" y="946"/>
                  </a:lnTo>
                  <a:lnTo>
                    <a:pt x="177" y="958"/>
                  </a:lnTo>
                  <a:lnTo>
                    <a:pt x="270" y="977"/>
                  </a:lnTo>
                  <a:lnTo>
                    <a:pt x="281" y="1196"/>
                  </a:lnTo>
                  <a:lnTo>
                    <a:pt x="254" y="1215"/>
                  </a:lnTo>
                  <a:lnTo>
                    <a:pt x="231" y="1238"/>
                  </a:lnTo>
                  <a:lnTo>
                    <a:pt x="220" y="1269"/>
                  </a:lnTo>
                  <a:lnTo>
                    <a:pt x="212" y="1304"/>
                  </a:lnTo>
                  <a:lnTo>
                    <a:pt x="185" y="1865"/>
                  </a:lnTo>
                  <a:lnTo>
                    <a:pt x="185" y="1877"/>
                  </a:lnTo>
                  <a:lnTo>
                    <a:pt x="193" y="1888"/>
                  </a:lnTo>
                  <a:lnTo>
                    <a:pt x="204" y="1896"/>
                  </a:lnTo>
                  <a:lnTo>
                    <a:pt x="216" y="1900"/>
                  </a:lnTo>
                  <a:lnTo>
                    <a:pt x="1002" y="1900"/>
                  </a:lnTo>
                  <a:lnTo>
                    <a:pt x="1017" y="1896"/>
                  </a:lnTo>
                  <a:lnTo>
                    <a:pt x="1025" y="1888"/>
                  </a:lnTo>
                  <a:lnTo>
                    <a:pt x="1033" y="1877"/>
                  </a:lnTo>
                  <a:lnTo>
                    <a:pt x="1033" y="1865"/>
                  </a:lnTo>
                  <a:lnTo>
                    <a:pt x="1006" y="1304"/>
                  </a:lnTo>
                  <a:lnTo>
                    <a:pt x="1002" y="1269"/>
                  </a:lnTo>
                  <a:lnTo>
                    <a:pt x="987" y="1238"/>
                  </a:lnTo>
                  <a:lnTo>
                    <a:pt x="963" y="1215"/>
                  </a:lnTo>
                  <a:lnTo>
                    <a:pt x="936" y="1196"/>
                  </a:lnTo>
                  <a:lnTo>
                    <a:pt x="994" y="280"/>
                  </a:lnTo>
                  <a:lnTo>
                    <a:pt x="998" y="273"/>
                  </a:lnTo>
                  <a:lnTo>
                    <a:pt x="1002" y="261"/>
                  </a:lnTo>
                  <a:lnTo>
                    <a:pt x="1002" y="261"/>
                  </a:lnTo>
                  <a:close/>
                  <a:moveTo>
                    <a:pt x="189" y="900"/>
                  </a:moveTo>
                  <a:lnTo>
                    <a:pt x="170" y="892"/>
                  </a:lnTo>
                  <a:lnTo>
                    <a:pt x="154" y="881"/>
                  </a:lnTo>
                  <a:lnTo>
                    <a:pt x="143" y="861"/>
                  </a:lnTo>
                  <a:lnTo>
                    <a:pt x="135" y="842"/>
                  </a:lnTo>
                  <a:lnTo>
                    <a:pt x="62" y="396"/>
                  </a:lnTo>
                  <a:lnTo>
                    <a:pt x="62" y="380"/>
                  </a:lnTo>
                  <a:lnTo>
                    <a:pt x="69" y="369"/>
                  </a:lnTo>
                  <a:lnTo>
                    <a:pt x="81" y="357"/>
                  </a:lnTo>
                  <a:lnTo>
                    <a:pt x="96" y="354"/>
                  </a:lnTo>
                  <a:lnTo>
                    <a:pt x="231" y="354"/>
                  </a:lnTo>
                  <a:lnTo>
                    <a:pt x="266" y="915"/>
                  </a:lnTo>
                  <a:lnTo>
                    <a:pt x="189" y="900"/>
                  </a:lnTo>
                  <a:close/>
                  <a:moveTo>
                    <a:pt x="540" y="96"/>
                  </a:moveTo>
                  <a:lnTo>
                    <a:pt x="543" y="80"/>
                  </a:lnTo>
                  <a:lnTo>
                    <a:pt x="551" y="69"/>
                  </a:lnTo>
                  <a:lnTo>
                    <a:pt x="563" y="61"/>
                  </a:lnTo>
                  <a:lnTo>
                    <a:pt x="578" y="61"/>
                  </a:lnTo>
                  <a:lnTo>
                    <a:pt x="644" y="61"/>
                  </a:lnTo>
                  <a:lnTo>
                    <a:pt x="655" y="61"/>
                  </a:lnTo>
                  <a:lnTo>
                    <a:pt x="667" y="69"/>
                  </a:lnTo>
                  <a:lnTo>
                    <a:pt x="674" y="80"/>
                  </a:lnTo>
                  <a:lnTo>
                    <a:pt x="678" y="96"/>
                  </a:lnTo>
                  <a:lnTo>
                    <a:pt x="678" y="96"/>
                  </a:lnTo>
                  <a:lnTo>
                    <a:pt x="540" y="96"/>
                  </a:lnTo>
                  <a:lnTo>
                    <a:pt x="540" y="96"/>
                  </a:lnTo>
                  <a:close/>
                  <a:moveTo>
                    <a:pt x="944" y="1308"/>
                  </a:moveTo>
                  <a:lnTo>
                    <a:pt x="971" y="1838"/>
                  </a:lnTo>
                  <a:lnTo>
                    <a:pt x="247" y="1838"/>
                  </a:lnTo>
                  <a:lnTo>
                    <a:pt x="274" y="1308"/>
                  </a:lnTo>
                  <a:lnTo>
                    <a:pt x="281" y="1281"/>
                  </a:lnTo>
                  <a:lnTo>
                    <a:pt x="293" y="1261"/>
                  </a:lnTo>
                  <a:lnTo>
                    <a:pt x="316" y="1246"/>
                  </a:lnTo>
                  <a:lnTo>
                    <a:pt x="343" y="1242"/>
                  </a:lnTo>
                  <a:lnTo>
                    <a:pt x="879" y="1242"/>
                  </a:lnTo>
                  <a:lnTo>
                    <a:pt x="902" y="1246"/>
                  </a:lnTo>
                  <a:lnTo>
                    <a:pt x="925" y="1261"/>
                  </a:lnTo>
                  <a:lnTo>
                    <a:pt x="940" y="1281"/>
                  </a:lnTo>
                  <a:lnTo>
                    <a:pt x="944" y="1308"/>
                  </a:lnTo>
                  <a:lnTo>
                    <a:pt x="944" y="1308"/>
                  </a:lnTo>
                  <a:close/>
                  <a:moveTo>
                    <a:pt x="786" y="1019"/>
                  </a:moveTo>
                  <a:lnTo>
                    <a:pt x="775" y="1015"/>
                  </a:lnTo>
                  <a:lnTo>
                    <a:pt x="763" y="1019"/>
                  </a:lnTo>
                  <a:lnTo>
                    <a:pt x="755" y="1023"/>
                  </a:lnTo>
                  <a:lnTo>
                    <a:pt x="748" y="1034"/>
                  </a:lnTo>
                  <a:lnTo>
                    <a:pt x="717" y="1092"/>
                  </a:lnTo>
                  <a:lnTo>
                    <a:pt x="609" y="1173"/>
                  </a:lnTo>
                  <a:lnTo>
                    <a:pt x="501" y="1092"/>
                  </a:lnTo>
                  <a:lnTo>
                    <a:pt x="474" y="1034"/>
                  </a:lnTo>
                  <a:lnTo>
                    <a:pt x="466" y="1023"/>
                  </a:lnTo>
                  <a:lnTo>
                    <a:pt x="455" y="1019"/>
                  </a:lnTo>
                  <a:lnTo>
                    <a:pt x="443" y="1015"/>
                  </a:lnTo>
                  <a:lnTo>
                    <a:pt x="432" y="1019"/>
                  </a:lnTo>
                  <a:lnTo>
                    <a:pt x="420" y="1027"/>
                  </a:lnTo>
                  <a:lnTo>
                    <a:pt x="416" y="1038"/>
                  </a:lnTo>
                  <a:lnTo>
                    <a:pt x="412" y="1050"/>
                  </a:lnTo>
                  <a:lnTo>
                    <a:pt x="416" y="1061"/>
                  </a:lnTo>
                  <a:lnTo>
                    <a:pt x="451" y="1127"/>
                  </a:lnTo>
                  <a:lnTo>
                    <a:pt x="459" y="1138"/>
                  </a:lnTo>
                  <a:lnTo>
                    <a:pt x="516" y="1181"/>
                  </a:lnTo>
                  <a:lnTo>
                    <a:pt x="343" y="1181"/>
                  </a:lnTo>
                  <a:lnTo>
                    <a:pt x="289" y="288"/>
                  </a:lnTo>
                  <a:lnTo>
                    <a:pt x="929" y="288"/>
                  </a:lnTo>
                  <a:lnTo>
                    <a:pt x="875" y="1181"/>
                  </a:lnTo>
                  <a:lnTo>
                    <a:pt x="701" y="1181"/>
                  </a:lnTo>
                  <a:lnTo>
                    <a:pt x="759" y="1138"/>
                  </a:lnTo>
                  <a:lnTo>
                    <a:pt x="767" y="1127"/>
                  </a:lnTo>
                  <a:lnTo>
                    <a:pt x="802" y="1061"/>
                  </a:lnTo>
                  <a:lnTo>
                    <a:pt x="805" y="1050"/>
                  </a:lnTo>
                  <a:lnTo>
                    <a:pt x="802" y="1038"/>
                  </a:lnTo>
                  <a:lnTo>
                    <a:pt x="798" y="1027"/>
                  </a:lnTo>
                  <a:lnTo>
                    <a:pt x="786" y="1019"/>
                  </a:lnTo>
                  <a:lnTo>
                    <a:pt x="786" y="1019"/>
                  </a:lnTo>
                  <a:close/>
                  <a:moveTo>
                    <a:pt x="285" y="227"/>
                  </a:moveTo>
                  <a:lnTo>
                    <a:pt x="281" y="157"/>
                  </a:lnTo>
                  <a:lnTo>
                    <a:pt x="1006" y="157"/>
                  </a:lnTo>
                  <a:lnTo>
                    <a:pt x="948" y="227"/>
                  </a:lnTo>
                  <a:lnTo>
                    <a:pt x="285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4379913" y="6027738"/>
              <a:ext cx="514350" cy="512763"/>
            </a:xfrm>
            <a:custGeom>
              <a:avLst/>
              <a:gdLst>
                <a:gd name="T0" fmla="*/ 139 w 324"/>
                <a:gd name="T1" fmla="*/ 4 h 323"/>
                <a:gd name="T2" fmla="*/ 69 w 324"/>
                <a:gd name="T3" fmla="*/ 27 h 323"/>
                <a:gd name="T4" fmla="*/ 42 w 324"/>
                <a:gd name="T5" fmla="*/ 4 h 323"/>
                <a:gd name="T6" fmla="*/ 19 w 324"/>
                <a:gd name="T7" fmla="*/ 4 h 323"/>
                <a:gd name="T8" fmla="*/ 4 w 324"/>
                <a:gd name="T9" fmla="*/ 19 h 323"/>
                <a:gd name="T10" fmla="*/ 4 w 324"/>
                <a:gd name="T11" fmla="*/ 42 h 323"/>
                <a:gd name="T12" fmla="*/ 27 w 324"/>
                <a:gd name="T13" fmla="*/ 73 h 323"/>
                <a:gd name="T14" fmla="*/ 0 w 324"/>
                <a:gd name="T15" fmla="*/ 161 h 323"/>
                <a:gd name="T16" fmla="*/ 12 w 324"/>
                <a:gd name="T17" fmla="*/ 227 h 323"/>
                <a:gd name="T18" fmla="*/ 46 w 324"/>
                <a:gd name="T19" fmla="*/ 277 h 323"/>
                <a:gd name="T20" fmla="*/ 100 w 324"/>
                <a:gd name="T21" fmla="*/ 311 h 323"/>
                <a:gd name="T22" fmla="*/ 162 w 324"/>
                <a:gd name="T23" fmla="*/ 323 h 323"/>
                <a:gd name="T24" fmla="*/ 254 w 324"/>
                <a:gd name="T25" fmla="*/ 296 h 323"/>
                <a:gd name="T26" fmla="*/ 281 w 324"/>
                <a:gd name="T27" fmla="*/ 323 h 323"/>
                <a:gd name="T28" fmla="*/ 304 w 324"/>
                <a:gd name="T29" fmla="*/ 323 h 323"/>
                <a:gd name="T30" fmla="*/ 324 w 324"/>
                <a:gd name="T31" fmla="*/ 304 h 323"/>
                <a:gd name="T32" fmla="*/ 324 w 324"/>
                <a:gd name="T33" fmla="*/ 281 h 323"/>
                <a:gd name="T34" fmla="*/ 297 w 324"/>
                <a:gd name="T35" fmla="*/ 254 h 323"/>
                <a:gd name="T36" fmla="*/ 324 w 324"/>
                <a:gd name="T37" fmla="*/ 188 h 323"/>
                <a:gd name="T38" fmla="*/ 320 w 324"/>
                <a:gd name="T39" fmla="*/ 131 h 323"/>
                <a:gd name="T40" fmla="*/ 297 w 324"/>
                <a:gd name="T41" fmla="*/ 73 h 323"/>
                <a:gd name="T42" fmla="*/ 254 w 324"/>
                <a:gd name="T43" fmla="*/ 27 h 323"/>
                <a:gd name="T44" fmla="*/ 197 w 324"/>
                <a:gd name="T45" fmla="*/ 4 h 323"/>
                <a:gd name="T46" fmla="*/ 162 w 324"/>
                <a:gd name="T47" fmla="*/ 0 h 323"/>
                <a:gd name="T48" fmla="*/ 143 w 324"/>
                <a:gd name="T49" fmla="*/ 261 h 323"/>
                <a:gd name="T50" fmla="*/ 93 w 324"/>
                <a:gd name="T51" fmla="*/ 234 h 323"/>
                <a:gd name="T52" fmla="*/ 62 w 324"/>
                <a:gd name="T53" fmla="*/ 181 h 323"/>
                <a:gd name="T54" fmla="*/ 66 w 324"/>
                <a:gd name="T55" fmla="*/ 138 h 323"/>
                <a:gd name="T56" fmla="*/ 208 w 324"/>
                <a:gd name="T57" fmla="*/ 250 h 323"/>
                <a:gd name="T58" fmla="*/ 162 w 324"/>
                <a:gd name="T59" fmla="*/ 261 h 323"/>
                <a:gd name="T60" fmla="*/ 251 w 324"/>
                <a:gd name="T61" fmla="*/ 208 h 323"/>
                <a:gd name="T62" fmla="*/ 139 w 324"/>
                <a:gd name="T63" fmla="*/ 65 h 323"/>
                <a:gd name="T64" fmla="*/ 181 w 324"/>
                <a:gd name="T65" fmla="*/ 65 h 323"/>
                <a:gd name="T66" fmla="*/ 235 w 324"/>
                <a:gd name="T67" fmla="*/ 92 h 323"/>
                <a:gd name="T68" fmla="*/ 262 w 324"/>
                <a:gd name="T69" fmla="*/ 142 h 323"/>
                <a:gd name="T70" fmla="*/ 258 w 324"/>
                <a:gd name="T71" fmla="*/ 184 h 323"/>
                <a:gd name="T72" fmla="*/ 251 w 324"/>
                <a:gd name="T73" fmla="*/ 20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4" h="323">
                  <a:moveTo>
                    <a:pt x="162" y="0"/>
                  </a:moveTo>
                  <a:lnTo>
                    <a:pt x="139" y="4"/>
                  </a:lnTo>
                  <a:lnTo>
                    <a:pt x="116" y="8"/>
                  </a:lnTo>
                  <a:lnTo>
                    <a:pt x="69" y="27"/>
                  </a:lnTo>
                  <a:lnTo>
                    <a:pt x="54" y="8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8" y="54"/>
                  </a:lnTo>
                  <a:lnTo>
                    <a:pt x="27" y="73"/>
                  </a:lnTo>
                  <a:lnTo>
                    <a:pt x="8" y="115"/>
                  </a:lnTo>
                  <a:lnTo>
                    <a:pt x="0" y="161"/>
                  </a:lnTo>
                  <a:lnTo>
                    <a:pt x="4" y="196"/>
                  </a:lnTo>
                  <a:lnTo>
                    <a:pt x="12" y="227"/>
                  </a:lnTo>
                  <a:lnTo>
                    <a:pt x="27" y="254"/>
                  </a:lnTo>
                  <a:lnTo>
                    <a:pt x="46" y="277"/>
                  </a:lnTo>
                  <a:lnTo>
                    <a:pt x="73" y="296"/>
                  </a:lnTo>
                  <a:lnTo>
                    <a:pt x="100" y="311"/>
                  </a:lnTo>
                  <a:lnTo>
                    <a:pt x="131" y="319"/>
                  </a:lnTo>
                  <a:lnTo>
                    <a:pt x="162" y="323"/>
                  </a:lnTo>
                  <a:lnTo>
                    <a:pt x="212" y="315"/>
                  </a:lnTo>
                  <a:lnTo>
                    <a:pt x="254" y="296"/>
                  </a:lnTo>
                  <a:lnTo>
                    <a:pt x="274" y="315"/>
                  </a:lnTo>
                  <a:lnTo>
                    <a:pt x="281" y="323"/>
                  </a:lnTo>
                  <a:lnTo>
                    <a:pt x="293" y="323"/>
                  </a:lnTo>
                  <a:lnTo>
                    <a:pt x="304" y="323"/>
                  </a:lnTo>
                  <a:lnTo>
                    <a:pt x="316" y="315"/>
                  </a:lnTo>
                  <a:lnTo>
                    <a:pt x="324" y="304"/>
                  </a:lnTo>
                  <a:lnTo>
                    <a:pt x="324" y="292"/>
                  </a:lnTo>
                  <a:lnTo>
                    <a:pt x="324" y="281"/>
                  </a:lnTo>
                  <a:lnTo>
                    <a:pt x="316" y="273"/>
                  </a:lnTo>
                  <a:lnTo>
                    <a:pt x="297" y="254"/>
                  </a:lnTo>
                  <a:lnTo>
                    <a:pt x="316" y="211"/>
                  </a:lnTo>
                  <a:lnTo>
                    <a:pt x="324" y="188"/>
                  </a:lnTo>
                  <a:lnTo>
                    <a:pt x="324" y="161"/>
                  </a:lnTo>
                  <a:lnTo>
                    <a:pt x="320" y="131"/>
                  </a:lnTo>
                  <a:lnTo>
                    <a:pt x="312" y="100"/>
                  </a:lnTo>
                  <a:lnTo>
                    <a:pt x="297" y="73"/>
                  </a:lnTo>
                  <a:lnTo>
                    <a:pt x="277" y="46"/>
                  </a:lnTo>
                  <a:lnTo>
                    <a:pt x="254" y="27"/>
                  </a:lnTo>
                  <a:lnTo>
                    <a:pt x="224" y="11"/>
                  </a:lnTo>
                  <a:lnTo>
                    <a:pt x="197" y="4"/>
                  </a:lnTo>
                  <a:lnTo>
                    <a:pt x="162" y="0"/>
                  </a:lnTo>
                  <a:lnTo>
                    <a:pt x="162" y="0"/>
                  </a:lnTo>
                  <a:close/>
                  <a:moveTo>
                    <a:pt x="162" y="261"/>
                  </a:moveTo>
                  <a:lnTo>
                    <a:pt x="143" y="261"/>
                  </a:lnTo>
                  <a:lnTo>
                    <a:pt x="123" y="254"/>
                  </a:lnTo>
                  <a:lnTo>
                    <a:pt x="93" y="234"/>
                  </a:lnTo>
                  <a:lnTo>
                    <a:pt x="69" y="200"/>
                  </a:lnTo>
                  <a:lnTo>
                    <a:pt x="62" y="181"/>
                  </a:lnTo>
                  <a:lnTo>
                    <a:pt x="62" y="161"/>
                  </a:lnTo>
                  <a:lnTo>
                    <a:pt x="66" y="138"/>
                  </a:lnTo>
                  <a:lnTo>
                    <a:pt x="73" y="115"/>
                  </a:lnTo>
                  <a:lnTo>
                    <a:pt x="208" y="250"/>
                  </a:lnTo>
                  <a:lnTo>
                    <a:pt x="185" y="261"/>
                  </a:lnTo>
                  <a:lnTo>
                    <a:pt x="162" y="261"/>
                  </a:lnTo>
                  <a:lnTo>
                    <a:pt x="162" y="261"/>
                  </a:lnTo>
                  <a:close/>
                  <a:moveTo>
                    <a:pt x="251" y="208"/>
                  </a:moveTo>
                  <a:lnTo>
                    <a:pt x="116" y="73"/>
                  </a:lnTo>
                  <a:lnTo>
                    <a:pt x="139" y="65"/>
                  </a:lnTo>
                  <a:lnTo>
                    <a:pt x="162" y="61"/>
                  </a:lnTo>
                  <a:lnTo>
                    <a:pt x="181" y="65"/>
                  </a:lnTo>
                  <a:lnTo>
                    <a:pt x="200" y="69"/>
                  </a:lnTo>
                  <a:lnTo>
                    <a:pt x="235" y="92"/>
                  </a:lnTo>
                  <a:lnTo>
                    <a:pt x="254" y="123"/>
                  </a:lnTo>
                  <a:lnTo>
                    <a:pt x="262" y="142"/>
                  </a:lnTo>
                  <a:lnTo>
                    <a:pt x="262" y="161"/>
                  </a:lnTo>
                  <a:lnTo>
                    <a:pt x="258" y="184"/>
                  </a:lnTo>
                  <a:lnTo>
                    <a:pt x="251" y="208"/>
                  </a:lnTo>
                  <a:lnTo>
                    <a:pt x="251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59" name="Freeform 98"/>
            <p:cNvSpPr>
              <a:spLocks/>
            </p:cNvSpPr>
            <p:nvPr/>
          </p:nvSpPr>
          <p:spPr bwMode="auto">
            <a:xfrm>
              <a:off x="4875213" y="4725988"/>
              <a:ext cx="128588" cy="617538"/>
            </a:xfrm>
            <a:custGeom>
              <a:avLst/>
              <a:gdLst>
                <a:gd name="T0" fmla="*/ 62 w 81"/>
                <a:gd name="T1" fmla="*/ 362 h 389"/>
                <a:gd name="T2" fmla="*/ 81 w 81"/>
                <a:gd name="T3" fmla="*/ 31 h 389"/>
                <a:gd name="T4" fmla="*/ 81 w 81"/>
                <a:gd name="T5" fmla="*/ 20 h 389"/>
                <a:gd name="T6" fmla="*/ 77 w 81"/>
                <a:gd name="T7" fmla="*/ 8 h 389"/>
                <a:gd name="T8" fmla="*/ 66 w 81"/>
                <a:gd name="T9" fmla="*/ 4 h 389"/>
                <a:gd name="T10" fmla="*/ 54 w 81"/>
                <a:gd name="T11" fmla="*/ 0 h 389"/>
                <a:gd name="T12" fmla="*/ 43 w 81"/>
                <a:gd name="T13" fmla="*/ 0 h 389"/>
                <a:gd name="T14" fmla="*/ 31 w 81"/>
                <a:gd name="T15" fmla="*/ 8 h 389"/>
                <a:gd name="T16" fmla="*/ 23 w 81"/>
                <a:gd name="T17" fmla="*/ 16 h 389"/>
                <a:gd name="T18" fmla="*/ 23 w 81"/>
                <a:gd name="T19" fmla="*/ 27 h 389"/>
                <a:gd name="T20" fmla="*/ 0 w 81"/>
                <a:gd name="T21" fmla="*/ 358 h 389"/>
                <a:gd name="T22" fmla="*/ 4 w 81"/>
                <a:gd name="T23" fmla="*/ 370 h 389"/>
                <a:gd name="T24" fmla="*/ 8 w 81"/>
                <a:gd name="T25" fmla="*/ 377 h 389"/>
                <a:gd name="T26" fmla="*/ 19 w 81"/>
                <a:gd name="T27" fmla="*/ 385 h 389"/>
                <a:gd name="T28" fmla="*/ 31 w 81"/>
                <a:gd name="T29" fmla="*/ 389 h 389"/>
                <a:gd name="T30" fmla="*/ 31 w 81"/>
                <a:gd name="T31" fmla="*/ 389 h 389"/>
                <a:gd name="T32" fmla="*/ 43 w 81"/>
                <a:gd name="T33" fmla="*/ 389 h 389"/>
                <a:gd name="T34" fmla="*/ 54 w 81"/>
                <a:gd name="T35" fmla="*/ 381 h 389"/>
                <a:gd name="T36" fmla="*/ 62 w 81"/>
                <a:gd name="T37" fmla="*/ 374 h 389"/>
                <a:gd name="T38" fmla="*/ 62 w 81"/>
                <a:gd name="T39" fmla="*/ 362 h 389"/>
                <a:gd name="T40" fmla="*/ 62 w 81"/>
                <a:gd name="T41" fmla="*/ 36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389">
                  <a:moveTo>
                    <a:pt x="62" y="362"/>
                  </a:moveTo>
                  <a:lnTo>
                    <a:pt x="81" y="31"/>
                  </a:lnTo>
                  <a:lnTo>
                    <a:pt x="81" y="20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3" y="16"/>
                  </a:lnTo>
                  <a:lnTo>
                    <a:pt x="23" y="27"/>
                  </a:lnTo>
                  <a:lnTo>
                    <a:pt x="0" y="358"/>
                  </a:lnTo>
                  <a:lnTo>
                    <a:pt x="4" y="370"/>
                  </a:lnTo>
                  <a:lnTo>
                    <a:pt x="8" y="377"/>
                  </a:lnTo>
                  <a:lnTo>
                    <a:pt x="19" y="385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43" y="389"/>
                  </a:lnTo>
                  <a:lnTo>
                    <a:pt x="54" y="381"/>
                  </a:lnTo>
                  <a:lnTo>
                    <a:pt x="62" y="374"/>
                  </a:lnTo>
                  <a:lnTo>
                    <a:pt x="62" y="362"/>
                  </a:lnTo>
                  <a:lnTo>
                    <a:pt x="62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60" name="Freeform 99"/>
            <p:cNvSpPr>
              <a:spLocks/>
            </p:cNvSpPr>
            <p:nvPr/>
          </p:nvSpPr>
          <p:spPr bwMode="auto">
            <a:xfrm>
              <a:off x="4924425" y="4414838"/>
              <a:ext cx="104775" cy="201613"/>
            </a:xfrm>
            <a:custGeom>
              <a:avLst/>
              <a:gdLst>
                <a:gd name="T0" fmla="*/ 27 w 66"/>
                <a:gd name="T1" fmla="*/ 127 h 127"/>
                <a:gd name="T2" fmla="*/ 31 w 66"/>
                <a:gd name="T3" fmla="*/ 127 h 127"/>
                <a:gd name="T4" fmla="*/ 42 w 66"/>
                <a:gd name="T5" fmla="*/ 123 h 127"/>
                <a:gd name="T6" fmla="*/ 50 w 66"/>
                <a:gd name="T7" fmla="*/ 116 h 127"/>
                <a:gd name="T8" fmla="*/ 58 w 66"/>
                <a:gd name="T9" fmla="*/ 108 h 127"/>
                <a:gd name="T10" fmla="*/ 62 w 66"/>
                <a:gd name="T11" fmla="*/ 96 h 127"/>
                <a:gd name="T12" fmla="*/ 66 w 66"/>
                <a:gd name="T13" fmla="*/ 31 h 127"/>
                <a:gd name="T14" fmla="*/ 62 w 66"/>
                <a:gd name="T15" fmla="*/ 19 h 127"/>
                <a:gd name="T16" fmla="*/ 58 w 66"/>
                <a:gd name="T17" fmla="*/ 8 h 127"/>
                <a:gd name="T18" fmla="*/ 46 w 66"/>
                <a:gd name="T19" fmla="*/ 0 h 127"/>
                <a:gd name="T20" fmla="*/ 35 w 66"/>
                <a:gd name="T21" fmla="*/ 0 h 127"/>
                <a:gd name="T22" fmla="*/ 23 w 66"/>
                <a:gd name="T23" fmla="*/ 0 h 127"/>
                <a:gd name="T24" fmla="*/ 12 w 66"/>
                <a:gd name="T25" fmla="*/ 8 h 127"/>
                <a:gd name="T26" fmla="*/ 4 w 66"/>
                <a:gd name="T27" fmla="*/ 16 h 127"/>
                <a:gd name="T28" fmla="*/ 4 w 66"/>
                <a:gd name="T29" fmla="*/ 27 h 127"/>
                <a:gd name="T30" fmla="*/ 0 w 66"/>
                <a:gd name="T31" fmla="*/ 93 h 127"/>
                <a:gd name="T32" fmla="*/ 0 w 66"/>
                <a:gd name="T33" fmla="*/ 104 h 127"/>
                <a:gd name="T34" fmla="*/ 8 w 66"/>
                <a:gd name="T35" fmla="*/ 116 h 127"/>
                <a:gd name="T36" fmla="*/ 15 w 66"/>
                <a:gd name="T37" fmla="*/ 123 h 127"/>
                <a:gd name="T38" fmla="*/ 27 w 66"/>
                <a:gd name="T39" fmla="*/ 127 h 127"/>
                <a:gd name="T40" fmla="*/ 27 w 66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27">
                  <a:moveTo>
                    <a:pt x="27" y="127"/>
                  </a:moveTo>
                  <a:lnTo>
                    <a:pt x="31" y="127"/>
                  </a:lnTo>
                  <a:lnTo>
                    <a:pt x="42" y="123"/>
                  </a:lnTo>
                  <a:lnTo>
                    <a:pt x="50" y="116"/>
                  </a:lnTo>
                  <a:lnTo>
                    <a:pt x="58" y="108"/>
                  </a:lnTo>
                  <a:lnTo>
                    <a:pt x="62" y="96"/>
                  </a:lnTo>
                  <a:lnTo>
                    <a:pt x="66" y="31"/>
                  </a:lnTo>
                  <a:lnTo>
                    <a:pt x="62" y="19"/>
                  </a:lnTo>
                  <a:lnTo>
                    <a:pt x="58" y="8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2" y="8"/>
                  </a:lnTo>
                  <a:lnTo>
                    <a:pt x="4" y="16"/>
                  </a:lnTo>
                  <a:lnTo>
                    <a:pt x="4" y="27"/>
                  </a:lnTo>
                  <a:lnTo>
                    <a:pt x="0" y="93"/>
                  </a:lnTo>
                  <a:lnTo>
                    <a:pt x="0" y="104"/>
                  </a:lnTo>
                  <a:lnTo>
                    <a:pt x="8" y="116"/>
                  </a:lnTo>
                  <a:lnTo>
                    <a:pt x="15" y="123"/>
                  </a:lnTo>
                  <a:lnTo>
                    <a:pt x="27" y="127"/>
                  </a:lnTo>
                  <a:lnTo>
                    <a:pt x="27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723636" y="2601844"/>
            <a:ext cx="312193" cy="563312"/>
            <a:chOff x="557213" y="3224213"/>
            <a:chExt cx="1671637" cy="3016250"/>
          </a:xfrm>
          <a:solidFill>
            <a:schemeClr val="tx1"/>
          </a:solidFill>
        </p:grpSpPr>
        <p:sp>
          <p:nvSpPr>
            <p:cNvPr id="62" name="Freeform 104"/>
            <p:cNvSpPr>
              <a:spLocks noEditPoints="1"/>
            </p:cNvSpPr>
            <p:nvPr/>
          </p:nvSpPr>
          <p:spPr bwMode="auto">
            <a:xfrm>
              <a:off x="1658938" y="3224213"/>
              <a:ext cx="569912" cy="3016250"/>
            </a:xfrm>
            <a:custGeom>
              <a:avLst/>
              <a:gdLst>
                <a:gd name="T0" fmla="*/ 135 w 359"/>
                <a:gd name="T1" fmla="*/ 0 h 1900"/>
                <a:gd name="T2" fmla="*/ 104 w 359"/>
                <a:gd name="T3" fmla="*/ 11 h 1900"/>
                <a:gd name="T4" fmla="*/ 31 w 359"/>
                <a:gd name="T5" fmla="*/ 615 h 1900"/>
                <a:gd name="T6" fmla="*/ 31 w 359"/>
                <a:gd name="T7" fmla="*/ 1146 h 1900"/>
                <a:gd name="T8" fmla="*/ 19 w 359"/>
                <a:gd name="T9" fmla="*/ 1150 h 1900"/>
                <a:gd name="T10" fmla="*/ 0 w 359"/>
                <a:gd name="T11" fmla="*/ 1165 h 1900"/>
                <a:gd name="T12" fmla="*/ 0 w 359"/>
                <a:gd name="T13" fmla="*/ 1188 h 1900"/>
                <a:gd name="T14" fmla="*/ 19 w 359"/>
                <a:gd name="T15" fmla="*/ 1208 h 1900"/>
                <a:gd name="T16" fmla="*/ 31 w 359"/>
                <a:gd name="T17" fmla="*/ 1208 h 1900"/>
                <a:gd name="T18" fmla="*/ 35 w 359"/>
                <a:gd name="T19" fmla="*/ 1796 h 1900"/>
                <a:gd name="T20" fmla="*/ 54 w 359"/>
                <a:gd name="T21" fmla="*/ 1842 h 1900"/>
                <a:gd name="T22" fmla="*/ 89 w 359"/>
                <a:gd name="T23" fmla="*/ 1877 h 1900"/>
                <a:gd name="T24" fmla="*/ 135 w 359"/>
                <a:gd name="T25" fmla="*/ 1896 h 1900"/>
                <a:gd name="T26" fmla="*/ 189 w 359"/>
                <a:gd name="T27" fmla="*/ 1896 h 1900"/>
                <a:gd name="T28" fmla="*/ 235 w 359"/>
                <a:gd name="T29" fmla="*/ 1877 h 1900"/>
                <a:gd name="T30" fmla="*/ 270 w 359"/>
                <a:gd name="T31" fmla="*/ 1842 h 1900"/>
                <a:gd name="T32" fmla="*/ 289 w 359"/>
                <a:gd name="T33" fmla="*/ 1796 h 1900"/>
                <a:gd name="T34" fmla="*/ 285 w 359"/>
                <a:gd name="T35" fmla="*/ 1735 h 1900"/>
                <a:gd name="T36" fmla="*/ 251 w 359"/>
                <a:gd name="T37" fmla="*/ 1677 h 1900"/>
                <a:gd name="T38" fmla="*/ 224 w 359"/>
                <a:gd name="T39" fmla="*/ 1177 h 1900"/>
                <a:gd name="T40" fmla="*/ 247 w 359"/>
                <a:gd name="T41" fmla="*/ 1131 h 1900"/>
                <a:gd name="T42" fmla="*/ 293 w 359"/>
                <a:gd name="T43" fmla="*/ 1111 h 1900"/>
                <a:gd name="T44" fmla="*/ 339 w 359"/>
                <a:gd name="T45" fmla="*/ 1108 h 1900"/>
                <a:gd name="T46" fmla="*/ 355 w 359"/>
                <a:gd name="T47" fmla="*/ 1092 h 1900"/>
                <a:gd name="T48" fmla="*/ 355 w 359"/>
                <a:gd name="T49" fmla="*/ 931 h 1900"/>
                <a:gd name="T50" fmla="*/ 339 w 359"/>
                <a:gd name="T51" fmla="*/ 673 h 1900"/>
                <a:gd name="T52" fmla="*/ 312 w 359"/>
                <a:gd name="T53" fmla="*/ 465 h 1900"/>
                <a:gd name="T54" fmla="*/ 278 w 359"/>
                <a:gd name="T55" fmla="*/ 304 h 1900"/>
                <a:gd name="T56" fmla="*/ 239 w 359"/>
                <a:gd name="T57" fmla="*/ 180 h 1900"/>
                <a:gd name="T58" fmla="*/ 204 w 359"/>
                <a:gd name="T59" fmla="*/ 96 h 1900"/>
                <a:gd name="T60" fmla="*/ 174 w 359"/>
                <a:gd name="T61" fmla="*/ 38 h 1900"/>
                <a:gd name="T62" fmla="*/ 154 w 359"/>
                <a:gd name="T63" fmla="*/ 15 h 1900"/>
                <a:gd name="T64" fmla="*/ 150 w 359"/>
                <a:gd name="T65" fmla="*/ 7 h 1900"/>
                <a:gd name="T66" fmla="*/ 162 w 359"/>
                <a:gd name="T67" fmla="*/ 1208 h 1900"/>
                <a:gd name="T68" fmla="*/ 93 w 359"/>
                <a:gd name="T69" fmla="*/ 1277 h 1900"/>
                <a:gd name="T70" fmla="*/ 227 w 359"/>
                <a:gd name="T71" fmla="*/ 1769 h 1900"/>
                <a:gd name="T72" fmla="*/ 208 w 359"/>
                <a:gd name="T73" fmla="*/ 1815 h 1900"/>
                <a:gd name="T74" fmla="*/ 162 w 359"/>
                <a:gd name="T75" fmla="*/ 1838 h 1900"/>
                <a:gd name="T76" fmla="*/ 112 w 359"/>
                <a:gd name="T77" fmla="*/ 1815 h 1900"/>
                <a:gd name="T78" fmla="*/ 93 w 359"/>
                <a:gd name="T79" fmla="*/ 1769 h 1900"/>
                <a:gd name="T80" fmla="*/ 162 w 359"/>
                <a:gd name="T81" fmla="*/ 1338 h 1900"/>
                <a:gd name="T82" fmla="*/ 170 w 359"/>
                <a:gd name="T83" fmla="*/ 1696 h 1900"/>
                <a:gd name="T84" fmla="*/ 204 w 359"/>
                <a:gd name="T85" fmla="*/ 1715 h 1900"/>
                <a:gd name="T86" fmla="*/ 227 w 359"/>
                <a:gd name="T87" fmla="*/ 1750 h 1900"/>
                <a:gd name="T88" fmla="*/ 227 w 359"/>
                <a:gd name="T89" fmla="*/ 1769 h 1900"/>
                <a:gd name="T90" fmla="*/ 270 w 359"/>
                <a:gd name="T91" fmla="*/ 1050 h 1900"/>
                <a:gd name="T92" fmla="*/ 212 w 359"/>
                <a:gd name="T93" fmla="*/ 1077 h 1900"/>
                <a:gd name="T94" fmla="*/ 166 w 359"/>
                <a:gd name="T95" fmla="*/ 1146 h 1900"/>
                <a:gd name="T96" fmla="*/ 93 w 359"/>
                <a:gd name="T97" fmla="*/ 623 h 1900"/>
                <a:gd name="T98" fmla="*/ 162 w 359"/>
                <a:gd name="T99" fmla="*/ 150 h 1900"/>
                <a:gd name="T100" fmla="*/ 185 w 359"/>
                <a:gd name="T101" fmla="*/ 219 h 1900"/>
                <a:gd name="T102" fmla="*/ 227 w 359"/>
                <a:gd name="T103" fmla="*/ 357 h 1900"/>
                <a:gd name="T104" fmla="*/ 262 w 359"/>
                <a:gd name="T105" fmla="*/ 557 h 1900"/>
                <a:gd name="T106" fmla="*/ 285 w 359"/>
                <a:gd name="T107" fmla="*/ 765 h 1900"/>
                <a:gd name="T108" fmla="*/ 293 w 359"/>
                <a:gd name="T109" fmla="*/ 961 h 1900"/>
                <a:gd name="T110" fmla="*/ 293 w 359"/>
                <a:gd name="T111" fmla="*/ 105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1900">
                  <a:moveTo>
                    <a:pt x="150" y="7"/>
                  </a:moveTo>
                  <a:lnTo>
                    <a:pt x="135" y="0"/>
                  </a:lnTo>
                  <a:lnTo>
                    <a:pt x="120" y="0"/>
                  </a:lnTo>
                  <a:lnTo>
                    <a:pt x="104" y="11"/>
                  </a:lnTo>
                  <a:lnTo>
                    <a:pt x="96" y="27"/>
                  </a:lnTo>
                  <a:lnTo>
                    <a:pt x="31" y="615"/>
                  </a:lnTo>
                  <a:lnTo>
                    <a:pt x="31" y="619"/>
                  </a:lnTo>
                  <a:lnTo>
                    <a:pt x="31" y="1146"/>
                  </a:lnTo>
                  <a:lnTo>
                    <a:pt x="31" y="1146"/>
                  </a:lnTo>
                  <a:lnTo>
                    <a:pt x="19" y="1150"/>
                  </a:lnTo>
                  <a:lnTo>
                    <a:pt x="8" y="1158"/>
                  </a:lnTo>
                  <a:lnTo>
                    <a:pt x="0" y="1165"/>
                  </a:lnTo>
                  <a:lnTo>
                    <a:pt x="0" y="1177"/>
                  </a:lnTo>
                  <a:lnTo>
                    <a:pt x="0" y="1188"/>
                  </a:lnTo>
                  <a:lnTo>
                    <a:pt x="8" y="1200"/>
                  </a:lnTo>
                  <a:lnTo>
                    <a:pt x="19" y="1208"/>
                  </a:lnTo>
                  <a:lnTo>
                    <a:pt x="31" y="1208"/>
                  </a:lnTo>
                  <a:lnTo>
                    <a:pt x="31" y="1208"/>
                  </a:lnTo>
                  <a:lnTo>
                    <a:pt x="31" y="1769"/>
                  </a:lnTo>
                  <a:lnTo>
                    <a:pt x="35" y="1796"/>
                  </a:lnTo>
                  <a:lnTo>
                    <a:pt x="42" y="1819"/>
                  </a:lnTo>
                  <a:lnTo>
                    <a:pt x="54" y="1842"/>
                  </a:lnTo>
                  <a:lnTo>
                    <a:pt x="69" y="1862"/>
                  </a:lnTo>
                  <a:lnTo>
                    <a:pt x="89" y="1877"/>
                  </a:lnTo>
                  <a:lnTo>
                    <a:pt x="112" y="1888"/>
                  </a:lnTo>
                  <a:lnTo>
                    <a:pt x="135" y="1896"/>
                  </a:lnTo>
                  <a:lnTo>
                    <a:pt x="162" y="1900"/>
                  </a:lnTo>
                  <a:lnTo>
                    <a:pt x="189" y="1896"/>
                  </a:lnTo>
                  <a:lnTo>
                    <a:pt x="212" y="1888"/>
                  </a:lnTo>
                  <a:lnTo>
                    <a:pt x="235" y="1877"/>
                  </a:lnTo>
                  <a:lnTo>
                    <a:pt x="254" y="1862"/>
                  </a:lnTo>
                  <a:lnTo>
                    <a:pt x="270" y="1842"/>
                  </a:lnTo>
                  <a:lnTo>
                    <a:pt x="281" y="1819"/>
                  </a:lnTo>
                  <a:lnTo>
                    <a:pt x="289" y="1796"/>
                  </a:lnTo>
                  <a:lnTo>
                    <a:pt x="289" y="1769"/>
                  </a:lnTo>
                  <a:lnTo>
                    <a:pt x="285" y="1735"/>
                  </a:lnTo>
                  <a:lnTo>
                    <a:pt x="274" y="1704"/>
                  </a:lnTo>
                  <a:lnTo>
                    <a:pt x="251" y="1677"/>
                  </a:lnTo>
                  <a:lnTo>
                    <a:pt x="224" y="1658"/>
                  </a:lnTo>
                  <a:lnTo>
                    <a:pt x="224" y="1177"/>
                  </a:lnTo>
                  <a:lnTo>
                    <a:pt x="231" y="1154"/>
                  </a:lnTo>
                  <a:lnTo>
                    <a:pt x="247" y="1131"/>
                  </a:lnTo>
                  <a:lnTo>
                    <a:pt x="266" y="1115"/>
                  </a:lnTo>
                  <a:lnTo>
                    <a:pt x="293" y="1111"/>
                  </a:lnTo>
                  <a:lnTo>
                    <a:pt x="328" y="1111"/>
                  </a:lnTo>
                  <a:lnTo>
                    <a:pt x="339" y="1108"/>
                  </a:lnTo>
                  <a:lnTo>
                    <a:pt x="347" y="1100"/>
                  </a:lnTo>
                  <a:lnTo>
                    <a:pt x="355" y="1092"/>
                  </a:lnTo>
                  <a:lnTo>
                    <a:pt x="359" y="1081"/>
                  </a:lnTo>
                  <a:lnTo>
                    <a:pt x="355" y="931"/>
                  </a:lnTo>
                  <a:lnTo>
                    <a:pt x="347" y="796"/>
                  </a:lnTo>
                  <a:lnTo>
                    <a:pt x="339" y="673"/>
                  </a:lnTo>
                  <a:lnTo>
                    <a:pt x="328" y="561"/>
                  </a:lnTo>
                  <a:lnTo>
                    <a:pt x="312" y="465"/>
                  </a:lnTo>
                  <a:lnTo>
                    <a:pt x="293" y="377"/>
                  </a:lnTo>
                  <a:lnTo>
                    <a:pt x="278" y="304"/>
                  </a:lnTo>
                  <a:lnTo>
                    <a:pt x="258" y="234"/>
                  </a:lnTo>
                  <a:lnTo>
                    <a:pt x="239" y="180"/>
                  </a:lnTo>
                  <a:lnTo>
                    <a:pt x="220" y="134"/>
                  </a:lnTo>
                  <a:lnTo>
                    <a:pt x="204" y="96"/>
                  </a:lnTo>
                  <a:lnTo>
                    <a:pt x="189" y="65"/>
                  </a:lnTo>
                  <a:lnTo>
                    <a:pt x="174" y="38"/>
                  </a:lnTo>
                  <a:lnTo>
                    <a:pt x="162" y="23"/>
                  </a:lnTo>
                  <a:lnTo>
                    <a:pt x="154" y="15"/>
                  </a:lnTo>
                  <a:lnTo>
                    <a:pt x="150" y="7"/>
                  </a:lnTo>
                  <a:lnTo>
                    <a:pt x="150" y="7"/>
                  </a:lnTo>
                  <a:close/>
                  <a:moveTo>
                    <a:pt x="93" y="1208"/>
                  </a:moveTo>
                  <a:lnTo>
                    <a:pt x="162" y="1208"/>
                  </a:lnTo>
                  <a:lnTo>
                    <a:pt x="162" y="1277"/>
                  </a:lnTo>
                  <a:lnTo>
                    <a:pt x="93" y="1277"/>
                  </a:lnTo>
                  <a:lnTo>
                    <a:pt x="93" y="1208"/>
                  </a:lnTo>
                  <a:close/>
                  <a:moveTo>
                    <a:pt x="227" y="1769"/>
                  </a:moveTo>
                  <a:lnTo>
                    <a:pt x="224" y="1796"/>
                  </a:lnTo>
                  <a:lnTo>
                    <a:pt x="208" y="1815"/>
                  </a:lnTo>
                  <a:lnTo>
                    <a:pt x="189" y="1831"/>
                  </a:lnTo>
                  <a:lnTo>
                    <a:pt x="162" y="1838"/>
                  </a:lnTo>
                  <a:lnTo>
                    <a:pt x="135" y="1831"/>
                  </a:lnTo>
                  <a:lnTo>
                    <a:pt x="112" y="1815"/>
                  </a:lnTo>
                  <a:lnTo>
                    <a:pt x="100" y="1796"/>
                  </a:lnTo>
                  <a:lnTo>
                    <a:pt x="93" y="1769"/>
                  </a:lnTo>
                  <a:lnTo>
                    <a:pt x="93" y="1338"/>
                  </a:lnTo>
                  <a:lnTo>
                    <a:pt x="162" y="1338"/>
                  </a:lnTo>
                  <a:lnTo>
                    <a:pt x="162" y="1677"/>
                  </a:lnTo>
                  <a:lnTo>
                    <a:pt x="170" y="1696"/>
                  </a:lnTo>
                  <a:lnTo>
                    <a:pt x="185" y="1704"/>
                  </a:lnTo>
                  <a:lnTo>
                    <a:pt x="204" y="1715"/>
                  </a:lnTo>
                  <a:lnTo>
                    <a:pt x="216" y="1731"/>
                  </a:lnTo>
                  <a:lnTo>
                    <a:pt x="227" y="1750"/>
                  </a:lnTo>
                  <a:lnTo>
                    <a:pt x="227" y="1769"/>
                  </a:lnTo>
                  <a:lnTo>
                    <a:pt x="227" y="1769"/>
                  </a:lnTo>
                  <a:close/>
                  <a:moveTo>
                    <a:pt x="293" y="1050"/>
                  </a:moveTo>
                  <a:lnTo>
                    <a:pt x="270" y="1050"/>
                  </a:lnTo>
                  <a:lnTo>
                    <a:pt x="251" y="1058"/>
                  </a:lnTo>
                  <a:lnTo>
                    <a:pt x="212" y="1077"/>
                  </a:lnTo>
                  <a:lnTo>
                    <a:pt x="185" y="1108"/>
                  </a:lnTo>
                  <a:lnTo>
                    <a:pt x="166" y="1146"/>
                  </a:lnTo>
                  <a:lnTo>
                    <a:pt x="93" y="1146"/>
                  </a:lnTo>
                  <a:lnTo>
                    <a:pt x="93" y="623"/>
                  </a:lnTo>
                  <a:lnTo>
                    <a:pt x="150" y="123"/>
                  </a:lnTo>
                  <a:lnTo>
                    <a:pt x="162" y="150"/>
                  </a:lnTo>
                  <a:lnTo>
                    <a:pt x="174" y="184"/>
                  </a:lnTo>
                  <a:lnTo>
                    <a:pt x="185" y="219"/>
                  </a:lnTo>
                  <a:lnTo>
                    <a:pt x="201" y="261"/>
                  </a:lnTo>
                  <a:lnTo>
                    <a:pt x="227" y="357"/>
                  </a:lnTo>
                  <a:lnTo>
                    <a:pt x="247" y="457"/>
                  </a:lnTo>
                  <a:lnTo>
                    <a:pt x="262" y="557"/>
                  </a:lnTo>
                  <a:lnTo>
                    <a:pt x="274" y="661"/>
                  </a:lnTo>
                  <a:lnTo>
                    <a:pt x="285" y="765"/>
                  </a:lnTo>
                  <a:lnTo>
                    <a:pt x="289" y="865"/>
                  </a:lnTo>
                  <a:lnTo>
                    <a:pt x="293" y="961"/>
                  </a:lnTo>
                  <a:lnTo>
                    <a:pt x="297" y="1050"/>
                  </a:lnTo>
                  <a:lnTo>
                    <a:pt x="293" y="10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63" name="Freeform 105"/>
            <p:cNvSpPr>
              <a:spLocks noEditPoints="1"/>
            </p:cNvSpPr>
            <p:nvPr/>
          </p:nvSpPr>
          <p:spPr bwMode="auto">
            <a:xfrm>
              <a:off x="557213" y="3224213"/>
              <a:ext cx="992187" cy="3016250"/>
            </a:xfrm>
            <a:custGeom>
              <a:avLst/>
              <a:gdLst>
                <a:gd name="T0" fmla="*/ 131 w 625"/>
                <a:gd name="T1" fmla="*/ 0 h 1900"/>
                <a:gd name="T2" fmla="*/ 89 w 625"/>
                <a:gd name="T3" fmla="*/ 7 h 1900"/>
                <a:gd name="T4" fmla="*/ 43 w 625"/>
                <a:gd name="T5" fmla="*/ 61 h 1900"/>
                <a:gd name="T6" fmla="*/ 35 w 625"/>
                <a:gd name="T7" fmla="*/ 1146 h 1900"/>
                <a:gd name="T8" fmla="*/ 19 w 625"/>
                <a:gd name="T9" fmla="*/ 1150 h 1900"/>
                <a:gd name="T10" fmla="*/ 4 w 625"/>
                <a:gd name="T11" fmla="*/ 1165 h 1900"/>
                <a:gd name="T12" fmla="*/ 4 w 625"/>
                <a:gd name="T13" fmla="*/ 1188 h 1900"/>
                <a:gd name="T14" fmla="*/ 19 w 625"/>
                <a:gd name="T15" fmla="*/ 1208 h 1900"/>
                <a:gd name="T16" fmla="*/ 35 w 625"/>
                <a:gd name="T17" fmla="*/ 1208 h 1900"/>
                <a:gd name="T18" fmla="*/ 39 w 625"/>
                <a:gd name="T19" fmla="*/ 1777 h 1900"/>
                <a:gd name="T20" fmla="*/ 58 w 625"/>
                <a:gd name="T21" fmla="*/ 1838 h 1900"/>
                <a:gd name="T22" fmla="*/ 97 w 625"/>
                <a:gd name="T23" fmla="*/ 1877 h 1900"/>
                <a:gd name="T24" fmla="*/ 139 w 625"/>
                <a:gd name="T25" fmla="*/ 1896 h 1900"/>
                <a:gd name="T26" fmla="*/ 189 w 625"/>
                <a:gd name="T27" fmla="*/ 1896 h 1900"/>
                <a:gd name="T28" fmla="*/ 235 w 625"/>
                <a:gd name="T29" fmla="*/ 1877 h 1900"/>
                <a:gd name="T30" fmla="*/ 274 w 625"/>
                <a:gd name="T31" fmla="*/ 1842 h 1900"/>
                <a:gd name="T32" fmla="*/ 293 w 625"/>
                <a:gd name="T33" fmla="*/ 1796 h 1900"/>
                <a:gd name="T34" fmla="*/ 289 w 625"/>
                <a:gd name="T35" fmla="*/ 1735 h 1900"/>
                <a:gd name="T36" fmla="*/ 255 w 625"/>
                <a:gd name="T37" fmla="*/ 1677 h 1900"/>
                <a:gd name="T38" fmla="*/ 228 w 625"/>
                <a:gd name="T39" fmla="*/ 1208 h 1900"/>
                <a:gd name="T40" fmla="*/ 540 w 625"/>
                <a:gd name="T41" fmla="*/ 1208 h 1900"/>
                <a:gd name="T42" fmla="*/ 555 w 625"/>
                <a:gd name="T43" fmla="*/ 1192 h 1900"/>
                <a:gd name="T44" fmla="*/ 625 w 625"/>
                <a:gd name="T45" fmla="*/ 30 h 1900"/>
                <a:gd name="T46" fmla="*/ 613 w 625"/>
                <a:gd name="T47" fmla="*/ 7 h 1900"/>
                <a:gd name="T48" fmla="*/ 594 w 625"/>
                <a:gd name="T49" fmla="*/ 0 h 1900"/>
                <a:gd name="T50" fmla="*/ 97 w 625"/>
                <a:gd name="T51" fmla="*/ 1208 h 1900"/>
                <a:gd name="T52" fmla="*/ 166 w 625"/>
                <a:gd name="T53" fmla="*/ 1277 h 1900"/>
                <a:gd name="T54" fmla="*/ 97 w 625"/>
                <a:gd name="T55" fmla="*/ 1208 h 1900"/>
                <a:gd name="T56" fmla="*/ 228 w 625"/>
                <a:gd name="T57" fmla="*/ 1796 h 1900"/>
                <a:gd name="T58" fmla="*/ 193 w 625"/>
                <a:gd name="T59" fmla="*/ 1831 h 1900"/>
                <a:gd name="T60" fmla="*/ 135 w 625"/>
                <a:gd name="T61" fmla="*/ 1831 h 1900"/>
                <a:gd name="T62" fmla="*/ 100 w 625"/>
                <a:gd name="T63" fmla="*/ 1777 h 1900"/>
                <a:gd name="T64" fmla="*/ 97 w 625"/>
                <a:gd name="T65" fmla="*/ 1338 h 1900"/>
                <a:gd name="T66" fmla="*/ 166 w 625"/>
                <a:gd name="T67" fmla="*/ 1677 h 1900"/>
                <a:gd name="T68" fmla="*/ 189 w 625"/>
                <a:gd name="T69" fmla="*/ 1704 h 1900"/>
                <a:gd name="T70" fmla="*/ 220 w 625"/>
                <a:gd name="T71" fmla="*/ 1731 h 1900"/>
                <a:gd name="T72" fmla="*/ 231 w 625"/>
                <a:gd name="T73" fmla="*/ 1769 h 1900"/>
                <a:gd name="T74" fmla="*/ 497 w 625"/>
                <a:gd name="T75" fmla="*/ 1146 h 1900"/>
                <a:gd name="T76" fmla="*/ 97 w 625"/>
                <a:gd name="T77" fmla="*/ 96 h 1900"/>
                <a:gd name="T78" fmla="*/ 104 w 625"/>
                <a:gd name="T79" fmla="*/ 73 h 1900"/>
                <a:gd name="T80" fmla="*/ 131 w 625"/>
                <a:gd name="T81" fmla="*/ 61 h 1900"/>
                <a:gd name="T82" fmla="*/ 497 w 625"/>
                <a:gd name="T83" fmla="*/ 114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5" h="1900">
                  <a:moveTo>
                    <a:pt x="594" y="0"/>
                  </a:moveTo>
                  <a:lnTo>
                    <a:pt x="131" y="0"/>
                  </a:lnTo>
                  <a:lnTo>
                    <a:pt x="108" y="0"/>
                  </a:lnTo>
                  <a:lnTo>
                    <a:pt x="89" y="7"/>
                  </a:lnTo>
                  <a:lnTo>
                    <a:pt x="58" y="30"/>
                  </a:lnTo>
                  <a:lnTo>
                    <a:pt x="43" y="61"/>
                  </a:lnTo>
                  <a:lnTo>
                    <a:pt x="35" y="96"/>
                  </a:lnTo>
                  <a:lnTo>
                    <a:pt x="35" y="1146"/>
                  </a:lnTo>
                  <a:lnTo>
                    <a:pt x="35" y="1146"/>
                  </a:lnTo>
                  <a:lnTo>
                    <a:pt x="19" y="1150"/>
                  </a:lnTo>
                  <a:lnTo>
                    <a:pt x="12" y="1158"/>
                  </a:lnTo>
                  <a:lnTo>
                    <a:pt x="4" y="1165"/>
                  </a:lnTo>
                  <a:lnTo>
                    <a:pt x="0" y="1177"/>
                  </a:lnTo>
                  <a:lnTo>
                    <a:pt x="4" y="1188"/>
                  </a:lnTo>
                  <a:lnTo>
                    <a:pt x="12" y="1200"/>
                  </a:lnTo>
                  <a:lnTo>
                    <a:pt x="19" y="1208"/>
                  </a:lnTo>
                  <a:lnTo>
                    <a:pt x="35" y="1208"/>
                  </a:lnTo>
                  <a:lnTo>
                    <a:pt x="35" y="1208"/>
                  </a:lnTo>
                  <a:lnTo>
                    <a:pt x="35" y="1735"/>
                  </a:lnTo>
                  <a:lnTo>
                    <a:pt x="39" y="1777"/>
                  </a:lnTo>
                  <a:lnTo>
                    <a:pt x="46" y="1808"/>
                  </a:lnTo>
                  <a:lnTo>
                    <a:pt x="58" y="1838"/>
                  </a:lnTo>
                  <a:lnTo>
                    <a:pt x="77" y="1858"/>
                  </a:lnTo>
                  <a:lnTo>
                    <a:pt x="97" y="1877"/>
                  </a:lnTo>
                  <a:lnTo>
                    <a:pt x="116" y="1888"/>
                  </a:lnTo>
                  <a:lnTo>
                    <a:pt x="139" y="1896"/>
                  </a:lnTo>
                  <a:lnTo>
                    <a:pt x="166" y="1900"/>
                  </a:lnTo>
                  <a:lnTo>
                    <a:pt x="189" y="1896"/>
                  </a:lnTo>
                  <a:lnTo>
                    <a:pt x="216" y="1888"/>
                  </a:lnTo>
                  <a:lnTo>
                    <a:pt x="235" y="1877"/>
                  </a:lnTo>
                  <a:lnTo>
                    <a:pt x="255" y="1862"/>
                  </a:lnTo>
                  <a:lnTo>
                    <a:pt x="274" y="1842"/>
                  </a:lnTo>
                  <a:lnTo>
                    <a:pt x="285" y="1819"/>
                  </a:lnTo>
                  <a:lnTo>
                    <a:pt x="293" y="1796"/>
                  </a:lnTo>
                  <a:lnTo>
                    <a:pt x="293" y="1769"/>
                  </a:lnTo>
                  <a:lnTo>
                    <a:pt x="289" y="1735"/>
                  </a:lnTo>
                  <a:lnTo>
                    <a:pt x="278" y="1704"/>
                  </a:lnTo>
                  <a:lnTo>
                    <a:pt x="255" y="1677"/>
                  </a:lnTo>
                  <a:lnTo>
                    <a:pt x="228" y="1658"/>
                  </a:lnTo>
                  <a:lnTo>
                    <a:pt x="228" y="1208"/>
                  </a:lnTo>
                  <a:lnTo>
                    <a:pt x="528" y="1208"/>
                  </a:lnTo>
                  <a:lnTo>
                    <a:pt x="540" y="1208"/>
                  </a:lnTo>
                  <a:lnTo>
                    <a:pt x="548" y="1200"/>
                  </a:lnTo>
                  <a:lnTo>
                    <a:pt x="555" y="1192"/>
                  </a:lnTo>
                  <a:lnTo>
                    <a:pt x="559" y="1181"/>
                  </a:lnTo>
                  <a:lnTo>
                    <a:pt x="625" y="30"/>
                  </a:lnTo>
                  <a:lnTo>
                    <a:pt x="621" y="19"/>
                  </a:lnTo>
                  <a:lnTo>
                    <a:pt x="613" y="7"/>
                  </a:lnTo>
                  <a:lnTo>
                    <a:pt x="605" y="0"/>
                  </a:lnTo>
                  <a:lnTo>
                    <a:pt x="594" y="0"/>
                  </a:lnTo>
                  <a:lnTo>
                    <a:pt x="594" y="0"/>
                  </a:lnTo>
                  <a:close/>
                  <a:moveTo>
                    <a:pt x="97" y="1208"/>
                  </a:moveTo>
                  <a:lnTo>
                    <a:pt x="166" y="1208"/>
                  </a:lnTo>
                  <a:lnTo>
                    <a:pt x="166" y="1277"/>
                  </a:lnTo>
                  <a:lnTo>
                    <a:pt x="97" y="1277"/>
                  </a:lnTo>
                  <a:lnTo>
                    <a:pt x="97" y="1208"/>
                  </a:lnTo>
                  <a:close/>
                  <a:moveTo>
                    <a:pt x="231" y="1769"/>
                  </a:moveTo>
                  <a:lnTo>
                    <a:pt x="228" y="1796"/>
                  </a:lnTo>
                  <a:lnTo>
                    <a:pt x="212" y="1815"/>
                  </a:lnTo>
                  <a:lnTo>
                    <a:pt x="193" y="1831"/>
                  </a:lnTo>
                  <a:lnTo>
                    <a:pt x="166" y="1838"/>
                  </a:lnTo>
                  <a:lnTo>
                    <a:pt x="135" y="1831"/>
                  </a:lnTo>
                  <a:lnTo>
                    <a:pt x="116" y="1812"/>
                  </a:lnTo>
                  <a:lnTo>
                    <a:pt x="100" y="1777"/>
                  </a:lnTo>
                  <a:lnTo>
                    <a:pt x="97" y="1735"/>
                  </a:lnTo>
                  <a:lnTo>
                    <a:pt x="97" y="1338"/>
                  </a:lnTo>
                  <a:lnTo>
                    <a:pt x="166" y="1338"/>
                  </a:lnTo>
                  <a:lnTo>
                    <a:pt x="166" y="1677"/>
                  </a:lnTo>
                  <a:lnTo>
                    <a:pt x="174" y="1696"/>
                  </a:lnTo>
                  <a:lnTo>
                    <a:pt x="189" y="1704"/>
                  </a:lnTo>
                  <a:lnTo>
                    <a:pt x="204" y="1715"/>
                  </a:lnTo>
                  <a:lnTo>
                    <a:pt x="220" y="1731"/>
                  </a:lnTo>
                  <a:lnTo>
                    <a:pt x="228" y="1750"/>
                  </a:lnTo>
                  <a:lnTo>
                    <a:pt x="231" y="1769"/>
                  </a:lnTo>
                  <a:lnTo>
                    <a:pt x="231" y="1769"/>
                  </a:lnTo>
                  <a:close/>
                  <a:moveTo>
                    <a:pt x="497" y="1146"/>
                  </a:moveTo>
                  <a:lnTo>
                    <a:pt x="97" y="1146"/>
                  </a:lnTo>
                  <a:lnTo>
                    <a:pt x="97" y="96"/>
                  </a:lnTo>
                  <a:lnTo>
                    <a:pt x="97" y="84"/>
                  </a:lnTo>
                  <a:lnTo>
                    <a:pt x="104" y="73"/>
                  </a:lnTo>
                  <a:lnTo>
                    <a:pt x="112" y="65"/>
                  </a:lnTo>
                  <a:lnTo>
                    <a:pt x="131" y="61"/>
                  </a:lnTo>
                  <a:lnTo>
                    <a:pt x="559" y="61"/>
                  </a:lnTo>
                  <a:lnTo>
                    <a:pt x="497" y="1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64" name="Freeform 106"/>
            <p:cNvSpPr>
              <a:spLocks/>
            </p:cNvSpPr>
            <p:nvPr/>
          </p:nvSpPr>
          <p:spPr bwMode="auto">
            <a:xfrm>
              <a:off x="1144588" y="3430588"/>
              <a:ext cx="184150" cy="1503363"/>
            </a:xfrm>
            <a:custGeom>
              <a:avLst/>
              <a:gdLst>
                <a:gd name="T0" fmla="*/ 31 w 116"/>
                <a:gd name="T1" fmla="*/ 947 h 947"/>
                <a:gd name="T2" fmla="*/ 31 w 116"/>
                <a:gd name="T3" fmla="*/ 947 h 947"/>
                <a:gd name="T4" fmla="*/ 43 w 116"/>
                <a:gd name="T5" fmla="*/ 947 h 947"/>
                <a:gd name="T6" fmla="*/ 54 w 116"/>
                <a:gd name="T7" fmla="*/ 939 h 947"/>
                <a:gd name="T8" fmla="*/ 62 w 116"/>
                <a:gd name="T9" fmla="*/ 931 h 947"/>
                <a:gd name="T10" fmla="*/ 62 w 116"/>
                <a:gd name="T11" fmla="*/ 920 h 947"/>
                <a:gd name="T12" fmla="*/ 116 w 116"/>
                <a:gd name="T13" fmla="*/ 31 h 947"/>
                <a:gd name="T14" fmla="*/ 112 w 116"/>
                <a:gd name="T15" fmla="*/ 20 h 947"/>
                <a:gd name="T16" fmla="*/ 108 w 116"/>
                <a:gd name="T17" fmla="*/ 12 h 947"/>
                <a:gd name="T18" fmla="*/ 97 w 116"/>
                <a:gd name="T19" fmla="*/ 4 h 947"/>
                <a:gd name="T20" fmla="*/ 85 w 116"/>
                <a:gd name="T21" fmla="*/ 0 h 947"/>
                <a:gd name="T22" fmla="*/ 73 w 116"/>
                <a:gd name="T23" fmla="*/ 0 h 947"/>
                <a:gd name="T24" fmla="*/ 62 w 116"/>
                <a:gd name="T25" fmla="*/ 8 h 947"/>
                <a:gd name="T26" fmla="*/ 54 w 116"/>
                <a:gd name="T27" fmla="*/ 16 h 947"/>
                <a:gd name="T28" fmla="*/ 54 w 116"/>
                <a:gd name="T29" fmla="*/ 27 h 947"/>
                <a:gd name="T30" fmla="*/ 0 w 116"/>
                <a:gd name="T31" fmla="*/ 916 h 947"/>
                <a:gd name="T32" fmla="*/ 4 w 116"/>
                <a:gd name="T33" fmla="*/ 928 h 947"/>
                <a:gd name="T34" fmla="*/ 8 w 116"/>
                <a:gd name="T35" fmla="*/ 939 h 947"/>
                <a:gd name="T36" fmla="*/ 19 w 116"/>
                <a:gd name="T37" fmla="*/ 943 h 947"/>
                <a:gd name="T38" fmla="*/ 31 w 116"/>
                <a:gd name="T39" fmla="*/ 947 h 947"/>
                <a:gd name="T40" fmla="*/ 31 w 116"/>
                <a:gd name="T41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947">
                  <a:moveTo>
                    <a:pt x="31" y="947"/>
                  </a:moveTo>
                  <a:lnTo>
                    <a:pt x="31" y="947"/>
                  </a:lnTo>
                  <a:lnTo>
                    <a:pt x="43" y="947"/>
                  </a:lnTo>
                  <a:lnTo>
                    <a:pt x="54" y="939"/>
                  </a:lnTo>
                  <a:lnTo>
                    <a:pt x="62" y="931"/>
                  </a:lnTo>
                  <a:lnTo>
                    <a:pt x="62" y="920"/>
                  </a:lnTo>
                  <a:lnTo>
                    <a:pt x="116" y="31"/>
                  </a:lnTo>
                  <a:lnTo>
                    <a:pt x="112" y="20"/>
                  </a:lnTo>
                  <a:lnTo>
                    <a:pt x="108" y="12"/>
                  </a:lnTo>
                  <a:lnTo>
                    <a:pt x="97" y="4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62" y="8"/>
                  </a:lnTo>
                  <a:lnTo>
                    <a:pt x="54" y="16"/>
                  </a:lnTo>
                  <a:lnTo>
                    <a:pt x="54" y="27"/>
                  </a:lnTo>
                  <a:lnTo>
                    <a:pt x="0" y="916"/>
                  </a:lnTo>
                  <a:lnTo>
                    <a:pt x="4" y="928"/>
                  </a:lnTo>
                  <a:lnTo>
                    <a:pt x="8" y="939"/>
                  </a:lnTo>
                  <a:lnTo>
                    <a:pt x="19" y="943"/>
                  </a:lnTo>
                  <a:lnTo>
                    <a:pt x="31" y="947"/>
                  </a:lnTo>
                  <a:lnTo>
                    <a:pt x="31" y="9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65" name="Freeform 111"/>
          <p:cNvSpPr>
            <a:spLocks noEditPoints="1"/>
          </p:cNvSpPr>
          <p:nvPr/>
        </p:nvSpPr>
        <p:spPr bwMode="auto">
          <a:xfrm>
            <a:off x="4640166" y="2559271"/>
            <a:ext cx="378710" cy="609787"/>
          </a:xfrm>
          <a:custGeom>
            <a:avLst/>
            <a:gdLst>
              <a:gd name="T0" fmla="*/ 921 w 1180"/>
              <a:gd name="T1" fmla="*/ 384 h 1900"/>
              <a:gd name="T2" fmla="*/ 786 w 1180"/>
              <a:gd name="T3" fmla="*/ 207 h 1900"/>
              <a:gd name="T4" fmla="*/ 833 w 1180"/>
              <a:gd name="T5" fmla="*/ 65 h 1900"/>
              <a:gd name="T6" fmla="*/ 968 w 1180"/>
              <a:gd name="T7" fmla="*/ 73 h 1900"/>
              <a:gd name="T8" fmla="*/ 891 w 1180"/>
              <a:gd name="T9" fmla="*/ 0 h 1900"/>
              <a:gd name="T10" fmla="*/ 659 w 1180"/>
              <a:gd name="T11" fmla="*/ 130 h 1900"/>
              <a:gd name="T12" fmla="*/ 478 w 1180"/>
              <a:gd name="T13" fmla="*/ 180 h 1900"/>
              <a:gd name="T14" fmla="*/ 285 w 1180"/>
              <a:gd name="T15" fmla="*/ 300 h 1900"/>
              <a:gd name="T16" fmla="*/ 173 w 1180"/>
              <a:gd name="T17" fmla="*/ 523 h 1900"/>
              <a:gd name="T18" fmla="*/ 31 w 1180"/>
              <a:gd name="T19" fmla="*/ 788 h 1900"/>
              <a:gd name="T20" fmla="*/ 93 w 1180"/>
              <a:gd name="T21" fmla="*/ 1034 h 1900"/>
              <a:gd name="T22" fmla="*/ 185 w 1180"/>
              <a:gd name="T23" fmla="*/ 1142 h 1900"/>
              <a:gd name="T24" fmla="*/ 308 w 1180"/>
              <a:gd name="T25" fmla="*/ 1450 h 1900"/>
              <a:gd name="T26" fmla="*/ 536 w 1180"/>
              <a:gd name="T27" fmla="*/ 1735 h 1900"/>
              <a:gd name="T28" fmla="*/ 374 w 1180"/>
              <a:gd name="T29" fmla="*/ 1838 h 1900"/>
              <a:gd name="T30" fmla="*/ 385 w 1180"/>
              <a:gd name="T31" fmla="*/ 1900 h 1900"/>
              <a:gd name="T32" fmla="*/ 802 w 1180"/>
              <a:gd name="T33" fmla="*/ 1846 h 1900"/>
              <a:gd name="T34" fmla="*/ 640 w 1180"/>
              <a:gd name="T35" fmla="*/ 1762 h 1900"/>
              <a:gd name="T36" fmla="*/ 806 w 1180"/>
              <a:gd name="T37" fmla="*/ 1496 h 1900"/>
              <a:gd name="T38" fmla="*/ 975 w 1180"/>
              <a:gd name="T39" fmla="*/ 1142 h 1900"/>
              <a:gd name="T40" fmla="*/ 1072 w 1180"/>
              <a:gd name="T41" fmla="*/ 1046 h 1900"/>
              <a:gd name="T42" fmla="*/ 1160 w 1180"/>
              <a:gd name="T43" fmla="*/ 911 h 1900"/>
              <a:gd name="T44" fmla="*/ 1130 w 1180"/>
              <a:gd name="T45" fmla="*/ 704 h 1900"/>
              <a:gd name="T46" fmla="*/ 686 w 1180"/>
              <a:gd name="T47" fmla="*/ 200 h 1900"/>
              <a:gd name="T48" fmla="*/ 717 w 1180"/>
              <a:gd name="T49" fmla="*/ 361 h 1900"/>
              <a:gd name="T50" fmla="*/ 555 w 1180"/>
              <a:gd name="T51" fmla="*/ 330 h 1900"/>
              <a:gd name="T52" fmla="*/ 628 w 1180"/>
              <a:gd name="T53" fmla="*/ 192 h 1900"/>
              <a:gd name="T54" fmla="*/ 385 w 1180"/>
              <a:gd name="T55" fmla="*/ 1211 h 1900"/>
              <a:gd name="T56" fmla="*/ 378 w 1180"/>
              <a:gd name="T57" fmla="*/ 1431 h 1900"/>
              <a:gd name="T58" fmla="*/ 270 w 1180"/>
              <a:gd name="T59" fmla="*/ 1196 h 1900"/>
              <a:gd name="T60" fmla="*/ 625 w 1180"/>
              <a:gd name="T61" fmla="*/ 1838 h 1900"/>
              <a:gd name="T62" fmla="*/ 459 w 1180"/>
              <a:gd name="T63" fmla="*/ 1331 h 1900"/>
              <a:gd name="T64" fmla="*/ 702 w 1180"/>
              <a:gd name="T65" fmla="*/ 1331 h 1900"/>
              <a:gd name="T66" fmla="*/ 582 w 1180"/>
              <a:gd name="T67" fmla="*/ 1508 h 1900"/>
              <a:gd name="T68" fmla="*/ 786 w 1180"/>
              <a:gd name="T69" fmla="*/ 1431 h 1900"/>
              <a:gd name="T70" fmla="*/ 779 w 1180"/>
              <a:gd name="T71" fmla="*/ 1211 h 1900"/>
              <a:gd name="T72" fmla="*/ 185 w 1180"/>
              <a:gd name="T73" fmla="*/ 1081 h 1900"/>
              <a:gd name="T74" fmla="*/ 173 w 1180"/>
              <a:gd name="T75" fmla="*/ 1015 h 1900"/>
              <a:gd name="T76" fmla="*/ 1010 w 1180"/>
              <a:gd name="T77" fmla="*/ 1061 h 1900"/>
              <a:gd name="T78" fmla="*/ 1106 w 1180"/>
              <a:gd name="T79" fmla="*/ 888 h 1900"/>
              <a:gd name="T80" fmla="*/ 671 w 1180"/>
              <a:gd name="T81" fmla="*/ 950 h 1900"/>
              <a:gd name="T82" fmla="*/ 871 w 1180"/>
              <a:gd name="T83" fmla="*/ 796 h 1900"/>
              <a:gd name="T84" fmla="*/ 640 w 1180"/>
              <a:gd name="T85" fmla="*/ 896 h 1900"/>
              <a:gd name="T86" fmla="*/ 150 w 1180"/>
              <a:gd name="T87" fmla="*/ 958 h 1900"/>
              <a:gd name="T88" fmla="*/ 89 w 1180"/>
              <a:gd name="T89" fmla="*/ 815 h 1900"/>
              <a:gd name="T90" fmla="*/ 335 w 1180"/>
              <a:gd name="T91" fmla="*/ 746 h 1900"/>
              <a:gd name="T92" fmla="*/ 505 w 1180"/>
              <a:gd name="T93" fmla="*/ 654 h 1900"/>
              <a:gd name="T94" fmla="*/ 224 w 1180"/>
              <a:gd name="T95" fmla="*/ 707 h 1900"/>
              <a:gd name="T96" fmla="*/ 181 w 1180"/>
              <a:gd name="T97" fmla="*/ 611 h 1900"/>
              <a:gd name="T98" fmla="*/ 432 w 1180"/>
              <a:gd name="T99" fmla="*/ 511 h 1900"/>
              <a:gd name="T100" fmla="*/ 466 w 1180"/>
              <a:gd name="T101" fmla="*/ 450 h 1900"/>
              <a:gd name="T102" fmla="*/ 308 w 1180"/>
              <a:gd name="T103" fmla="*/ 392 h 1900"/>
              <a:gd name="T104" fmla="*/ 486 w 1180"/>
              <a:gd name="T105" fmla="*/ 284 h 1900"/>
              <a:gd name="T106" fmla="*/ 586 w 1180"/>
              <a:gd name="T107" fmla="*/ 442 h 1900"/>
              <a:gd name="T108" fmla="*/ 833 w 1180"/>
              <a:gd name="T109" fmla="*/ 415 h 1900"/>
              <a:gd name="T110" fmla="*/ 833 w 1180"/>
              <a:gd name="T111" fmla="*/ 504 h 1900"/>
              <a:gd name="T112" fmla="*/ 594 w 1180"/>
              <a:gd name="T113" fmla="*/ 611 h 1900"/>
              <a:gd name="T114" fmla="*/ 675 w 1180"/>
              <a:gd name="T115" fmla="*/ 646 h 1900"/>
              <a:gd name="T116" fmla="*/ 944 w 1180"/>
              <a:gd name="T117" fmla="*/ 469 h 1900"/>
              <a:gd name="T118" fmla="*/ 968 w 1180"/>
              <a:gd name="T119" fmla="*/ 657 h 1900"/>
              <a:gd name="T120" fmla="*/ 956 w 1180"/>
              <a:gd name="T121" fmla="*/ 750 h 1900"/>
              <a:gd name="T122" fmla="*/ 1110 w 1180"/>
              <a:gd name="T123" fmla="*/ 80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0" h="1900">
                <a:moveTo>
                  <a:pt x="1052" y="623"/>
                </a:moveTo>
                <a:lnTo>
                  <a:pt x="1060" y="577"/>
                </a:lnTo>
                <a:lnTo>
                  <a:pt x="1056" y="531"/>
                </a:lnTo>
                <a:lnTo>
                  <a:pt x="1041" y="481"/>
                </a:lnTo>
                <a:lnTo>
                  <a:pt x="1010" y="442"/>
                </a:lnTo>
                <a:lnTo>
                  <a:pt x="971" y="411"/>
                </a:lnTo>
                <a:lnTo>
                  <a:pt x="921" y="384"/>
                </a:lnTo>
                <a:lnTo>
                  <a:pt x="917" y="380"/>
                </a:lnTo>
                <a:lnTo>
                  <a:pt x="864" y="361"/>
                </a:lnTo>
                <a:lnTo>
                  <a:pt x="802" y="342"/>
                </a:lnTo>
                <a:lnTo>
                  <a:pt x="810" y="319"/>
                </a:lnTo>
                <a:lnTo>
                  <a:pt x="810" y="292"/>
                </a:lnTo>
                <a:lnTo>
                  <a:pt x="802" y="246"/>
                </a:lnTo>
                <a:lnTo>
                  <a:pt x="786" y="207"/>
                </a:lnTo>
                <a:lnTo>
                  <a:pt x="756" y="173"/>
                </a:lnTo>
                <a:lnTo>
                  <a:pt x="721" y="146"/>
                </a:lnTo>
                <a:lnTo>
                  <a:pt x="740" y="123"/>
                </a:lnTo>
                <a:lnTo>
                  <a:pt x="759" y="100"/>
                </a:lnTo>
                <a:lnTo>
                  <a:pt x="779" y="84"/>
                </a:lnTo>
                <a:lnTo>
                  <a:pt x="798" y="77"/>
                </a:lnTo>
                <a:lnTo>
                  <a:pt x="833" y="65"/>
                </a:lnTo>
                <a:lnTo>
                  <a:pt x="856" y="61"/>
                </a:lnTo>
                <a:lnTo>
                  <a:pt x="883" y="61"/>
                </a:lnTo>
                <a:lnTo>
                  <a:pt x="906" y="65"/>
                </a:lnTo>
                <a:lnTo>
                  <a:pt x="921" y="69"/>
                </a:lnTo>
                <a:lnTo>
                  <a:pt x="933" y="77"/>
                </a:lnTo>
                <a:lnTo>
                  <a:pt x="948" y="80"/>
                </a:lnTo>
                <a:lnTo>
                  <a:pt x="968" y="73"/>
                </a:lnTo>
                <a:lnTo>
                  <a:pt x="975" y="61"/>
                </a:lnTo>
                <a:lnTo>
                  <a:pt x="979" y="46"/>
                </a:lnTo>
                <a:lnTo>
                  <a:pt x="975" y="34"/>
                </a:lnTo>
                <a:lnTo>
                  <a:pt x="964" y="23"/>
                </a:lnTo>
                <a:lnTo>
                  <a:pt x="944" y="15"/>
                </a:lnTo>
                <a:lnTo>
                  <a:pt x="921" y="7"/>
                </a:lnTo>
                <a:lnTo>
                  <a:pt x="891" y="0"/>
                </a:lnTo>
                <a:lnTo>
                  <a:pt x="856" y="0"/>
                </a:lnTo>
                <a:lnTo>
                  <a:pt x="813" y="4"/>
                </a:lnTo>
                <a:lnTo>
                  <a:pt x="771" y="19"/>
                </a:lnTo>
                <a:lnTo>
                  <a:pt x="732" y="42"/>
                </a:lnTo>
                <a:lnTo>
                  <a:pt x="698" y="77"/>
                </a:lnTo>
                <a:lnTo>
                  <a:pt x="678" y="100"/>
                </a:lnTo>
                <a:lnTo>
                  <a:pt x="659" y="130"/>
                </a:lnTo>
                <a:lnTo>
                  <a:pt x="648" y="130"/>
                </a:lnTo>
                <a:lnTo>
                  <a:pt x="601" y="138"/>
                </a:lnTo>
                <a:lnTo>
                  <a:pt x="563" y="154"/>
                </a:lnTo>
                <a:lnTo>
                  <a:pt x="528" y="184"/>
                </a:lnTo>
                <a:lnTo>
                  <a:pt x="501" y="219"/>
                </a:lnTo>
                <a:lnTo>
                  <a:pt x="490" y="200"/>
                </a:lnTo>
                <a:lnTo>
                  <a:pt x="478" y="180"/>
                </a:lnTo>
                <a:lnTo>
                  <a:pt x="470" y="169"/>
                </a:lnTo>
                <a:lnTo>
                  <a:pt x="459" y="165"/>
                </a:lnTo>
                <a:lnTo>
                  <a:pt x="447" y="161"/>
                </a:lnTo>
                <a:lnTo>
                  <a:pt x="436" y="165"/>
                </a:lnTo>
                <a:lnTo>
                  <a:pt x="374" y="207"/>
                </a:lnTo>
                <a:lnTo>
                  <a:pt x="324" y="254"/>
                </a:lnTo>
                <a:lnTo>
                  <a:pt x="285" y="300"/>
                </a:lnTo>
                <a:lnTo>
                  <a:pt x="262" y="346"/>
                </a:lnTo>
                <a:lnTo>
                  <a:pt x="243" y="388"/>
                </a:lnTo>
                <a:lnTo>
                  <a:pt x="231" y="431"/>
                </a:lnTo>
                <a:lnTo>
                  <a:pt x="227" y="465"/>
                </a:lnTo>
                <a:lnTo>
                  <a:pt x="227" y="492"/>
                </a:lnTo>
                <a:lnTo>
                  <a:pt x="224" y="496"/>
                </a:lnTo>
                <a:lnTo>
                  <a:pt x="173" y="523"/>
                </a:lnTo>
                <a:lnTo>
                  <a:pt x="139" y="561"/>
                </a:lnTo>
                <a:lnTo>
                  <a:pt x="116" y="607"/>
                </a:lnTo>
                <a:lnTo>
                  <a:pt x="104" y="661"/>
                </a:lnTo>
                <a:lnTo>
                  <a:pt x="104" y="700"/>
                </a:lnTo>
                <a:lnTo>
                  <a:pt x="108" y="734"/>
                </a:lnTo>
                <a:lnTo>
                  <a:pt x="66" y="757"/>
                </a:lnTo>
                <a:lnTo>
                  <a:pt x="31" y="788"/>
                </a:lnTo>
                <a:lnTo>
                  <a:pt x="8" y="827"/>
                </a:lnTo>
                <a:lnTo>
                  <a:pt x="0" y="869"/>
                </a:lnTo>
                <a:lnTo>
                  <a:pt x="0" y="896"/>
                </a:lnTo>
                <a:lnTo>
                  <a:pt x="4" y="919"/>
                </a:lnTo>
                <a:lnTo>
                  <a:pt x="19" y="965"/>
                </a:lnTo>
                <a:lnTo>
                  <a:pt x="50" y="1004"/>
                </a:lnTo>
                <a:lnTo>
                  <a:pt x="93" y="1034"/>
                </a:lnTo>
                <a:lnTo>
                  <a:pt x="89" y="1046"/>
                </a:lnTo>
                <a:lnTo>
                  <a:pt x="93" y="1065"/>
                </a:lnTo>
                <a:lnTo>
                  <a:pt x="96" y="1084"/>
                </a:lnTo>
                <a:lnTo>
                  <a:pt x="120" y="1115"/>
                </a:lnTo>
                <a:lnTo>
                  <a:pt x="150" y="1134"/>
                </a:lnTo>
                <a:lnTo>
                  <a:pt x="166" y="1142"/>
                </a:lnTo>
                <a:lnTo>
                  <a:pt x="185" y="1142"/>
                </a:lnTo>
                <a:lnTo>
                  <a:pt x="189" y="1142"/>
                </a:lnTo>
                <a:lnTo>
                  <a:pt x="204" y="1169"/>
                </a:lnTo>
                <a:lnTo>
                  <a:pt x="208" y="1196"/>
                </a:lnTo>
                <a:lnTo>
                  <a:pt x="216" y="1269"/>
                </a:lnTo>
                <a:lnTo>
                  <a:pt x="235" y="1335"/>
                </a:lnTo>
                <a:lnTo>
                  <a:pt x="266" y="1396"/>
                </a:lnTo>
                <a:lnTo>
                  <a:pt x="308" y="1450"/>
                </a:lnTo>
                <a:lnTo>
                  <a:pt x="359" y="1496"/>
                </a:lnTo>
                <a:lnTo>
                  <a:pt x="416" y="1531"/>
                </a:lnTo>
                <a:lnTo>
                  <a:pt x="482" y="1558"/>
                </a:lnTo>
                <a:lnTo>
                  <a:pt x="551" y="1569"/>
                </a:lnTo>
                <a:lnTo>
                  <a:pt x="551" y="1669"/>
                </a:lnTo>
                <a:lnTo>
                  <a:pt x="547" y="1704"/>
                </a:lnTo>
                <a:lnTo>
                  <a:pt x="536" y="1735"/>
                </a:lnTo>
                <a:lnTo>
                  <a:pt x="520" y="1762"/>
                </a:lnTo>
                <a:lnTo>
                  <a:pt x="501" y="1788"/>
                </a:lnTo>
                <a:lnTo>
                  <a:pt x="478" y="1808"/>
                </a:lnTo>
                <a:lnTo>
                  <a:pt x="447" y="1823"/>
                </a:lnTo>
                <a:lnTo>
                  <a:pt x="416" y="1835"/>
                </a:lnTo>
                <a:lnTo>
                  <a:pt x="385" y="1838"/>
                </a:lnTo>
                <a:lnTo>
                  <a:pt x="374" y="1838"/>
                </a:lnTo>
                <a:lnTo>
                  <a:pt x="362" y="1846"/>
                </a:lnTo>
                <a:lnTo>
                  <a:pt x="355" y="1854"/>
                </a:lnTo>
                <a:lnTo>
                  <a:pt x="355" y="1869"/>
                </a:lnTo>
                <a:lnTo>
                  <a:pt x="355" y="1881"/>
                </a:lnTo>
                <a:lnTo>
                  <a:pt x="362" y="1888"/>
                </a:lnTo>
                <a:lnTo>
                  <a:pt x="374" y="1896"/>
                </a:lnTo>
                <a:lnTo>
                  <a:pt x="385" y="1900"/>
                </a:lnTo>
                <a:lnTo>
                  <a:pt x="779" y="1900"/>
                </a:lnTo>
                <a:lnTo>
                  <a:pt x="790" y="1896"/>
                </a:lnTo>
                <a:lnTo>
                  <a:pt x="802" y="1888"/>
                </a:lnTo>
                <a:lnTo>
                  <a:pt x="806" y="1881"/>
                </a:lnTo>
                <a:lnTo>
                  <a:pt x="810" y="1869"/>
                </a:lnTo>
                <a:lnTo>
                  <a:pt x="806" y="1854"/>
                </a:lnTo>
                <a:lnTo>
                  <a:pt x="802" y="1846"/>
                </a:lnTo>
                <a:lnTo>
                  <a:pt x="790" y="1838"/>
                </a:lnTo>
                <a:lnTo>
                  <a:pt x="779" y="1838"/>
                </a:lnTo>
                <a:lnTo>
                  <a:pt x="744" y="1835"/>
                </a:lnTo>
                <a:lnTo>
                  <a:pt x="713" y="1823"/>
                </a:lnTo>
                <a:lnTo>
                  <a:pt x="686" y="1808"/>
                </a:lnTo>
                <a:lnTo>
                  <a:pt x="663" y="1788"/>
                </a:lnTo>
                <a:lnTo>
                  <a:pt x="640" y="1762"/>
                </a:lnTo>
                <a:lnTo>
                  <a:pt x="625" y="1735"/>
                </a:lnTo>
                <a:lnTo>
                  <a:pt x="617" y="1704"/>
                </a:lnTo>
                <a:lnTo>
                  <a:pt x="613" y="1669"/>
                </a:lnTo>
                <a:lnTo>
                  <a:pt x="613" y="1569"/>
                </a:lnTo>
                <a:lnTo>
                  <a:pt x="682" y="1558"/>
                </a:lnTo>
                <a:lnTo>
                  <a:pt x="748" y="1531"/>
                </a:lnTo>
                <a:lnTo>
                  <a:pt x="806" y="1496"/>
                </a:lnTo>
                <a:lnTo>
                  <a:pt x="856" y="1450"/>
                </a:lnTo>
                <a:lnTo>
                  <a:pt x="898" y="1396"/>
                </a:lnTo>
                <a:lnTo>
                  <a:pt x="929" y="1335"/>
                </a:lnTo>
                <a:lnTo>
                  <a:pt x="948" y="1269"/>
                </a:lnTo>
                <a:lnTo>
                  <a:pt x="956" y="1196"/>
                </a:lnTo>
                <a:lnTo>
                  <a:pt x="960" y="1169"/>
                </a:lnTo>
                <a:lnTo>
                  <a:pt x="975" y="1142"/>
                </a:lnTo>
                <a:lnTo>
                  <a:pt x="975" y="1142"/>
                </a:lnTo>
                <a:lnTo>
                  <a:pt x="995" y="1142"/>
                </a:lnTo>
                <a:lnTo>
                  <a:pt x="1014" y="1134"/>
                </a:lnTo>
                <a:lnTo>
                  <a:pt x="1045" y="1115"/>
                </a:lnTo>
                <a:lnTo>
                  <a:pt x="1064" y="1084"/>
                </a:lnTo>
                <a:lnTo>
                  <a:pt x="1072" y="1065"/>
                </a:lnTo>
                <a:lnTo>
                  <a:pt x="1072" y="1046"/>
                </a:lnTo>
                <a:lnTo>
                  <a:pt x="1068" y="1023"/>
                </a:lnTo>
                <a:lnTo>
                  <a:pt x="1079" y="1015"/>
                </a:lnTo>
                <a:lnTo>
                  <a:pt x="1095" y="1000"/>
                </a:lnTo>
                <a:lnTo>
                  <a:pt x="1114" y="984"/>
                </a:lnTo>
                <a:lnTo>
                  <a:pt x="1130" y="965"/>
                </a:lnTo>
                <a:lnTo>
                  <a:pt x="1149" y="938"/>
                </a:lnTo>
                <a:lnTo>
                  <a:pt x="1160" y="911"/>
                </a:lnTo>
                <a:lnTo>
                  <a:pt x="1172" y="877"/>
                </a:lnTo>
                <a:lnTo>
                  <a:pt x="1180" y="842"/>
                </a:lnTo>
                <a:lnTo>
                  <a:pt x="1176" y="815"/>
                </a:lnTo>
                <a:lnTo>
                  <a:pt x="1172" y="784"/>
                </a:lnTo>
                <a:lnTo>
                  <a:pt x="1164" y="757"/>
                </a:lnTo>
                <a:lnTo>
                  <a:pt x="1149" y="731"/>
                </a:lnTo>
                <a:lnTo>
                  <a:pt x="1130" y="704"/>
                </a:lnTo>
                <a:lnTo>
                  <a:pt x="1110" y="677"/>
                </a:lnTo>
                <a:lnTo>
                  <a:pt x="1083" y="650"/>
                </a:lnTo>
                <a:lnTo>
                  <a:pt x="1052" y="623"/>
                </a:lnTo>
                <a:lnTo>
                  <a:pt x="1052" y="623"/>
                </a:lnTo>
                <a:close/>
                <a:moveTo>
                  <a:pt x="648" y="192"/>
                </a:moveTo>
                <a:lnTo>
                  <a:pt x="667" y="192"/>
                </a:lnTo>
                <a:lnTo>
                  <a:pt x="686" y="200"/>
                </a:lnTo>
                <a:lnTo>
                  <a:pt x="717" y="219"/>
                </a:lnTo>
                <a:lnTo>
                  <a:pt x="740" y="254"/>
                </a:lnTo>
                <a:lnTo>
                  <a:pt x="748" y="273"/>
                </a:lnTo>
                <a:lnTo>
                  <a:pt x="748" y="292"/>
                </a:lnTo>
                <a:lnTo>
                  <a:pt x="748" y="311"/>
                </a:lnTo>
                <a:lnTo>
                  <a:pt x="740" y="330"/>
                </a:lnTo>
                <a:lnTo>
                  <a:pt x="717" y="361"/>
                </a:lnTo>
                <a:lnTo>
                  <a:pt x="686" y="384"/>
                </a:lnTo>
                <a:lnTo>
                  <a:pt x="667" y="392"/>
                </a:lnTo>
                <a:lnTo>
                  <a:pt x="648" y="392"/>
                </a:lnTo>
                <a:lnTo>
                  <a:pt x="628" y="392"/>
                </a:lnTo>
                <a:lnTo>
                  <a:pt x="609" y="384"/>
                </a:lnTo>
                <a:lnTo>
                  <a:pt x="574" y="361"/>
                </a:lnTo>
                <a:lnTo>
                  <a:pt x="555" y="330"/>
                </a:lnTo>
                <a:lnTo>
                  <a:pt x="547" y="311"/>
                </a:lnTo>
                <a:lnTo>
                  <a:pt x="547" y="292"/>
                </a:lnTo>
                <a:lnTo>
                  <a:pt x="547" y="273"/>
                </a:lnTo>
                <a:lnTo>
                  <a:pt x="555" y="254"/>
                </a:lnTo>
                <a:lnTo>
                  <a:pt x="574" y="219"/>
                </a:lnTo>
                <a:lnTo>
                  <a:pt x="609" y="200"/>
                </a:lnTo>
                <a:lnTo>
                  <a:pt x="628" y="192"/>
                </a:lnTo>
                <a:lnTo>
                  <a:pt x="648" y="192"/>
                </a:lnTo>
                <a:lnTo>
                  <a:pt x="648" y="192"/>
                </a:lnTo>
                <a:close/>
                <a:moveTo>
                  <a:pt x="270" y="1196"/>
                </a:moveTo>
                <a:lnTo>
                  <a:pt x="266" y="1169"/>
                </a:lnTo>
                <a:lnTo>
                  <a:pt x="258" y="1142"/>
                </a:lnTo>
                <a:lnTo>
                  <a:pt x="385" y="1142"/>
                </a:lnTo>
                <a:lnTo>
                  <a:pt x="385" y="1211"/>
                </a:lnTo>
                <a:lnTo>
                  <a:pt x="389" y="1281"/>
                </a:lnTo>
                <a:lnTo>
                  <a:pt x="401" y="1342"/>
                </a:lnTo>
                <a:lnTo>
                  <a:pt x="416" y="1404"/>
                </a:lnTo>
                <a:lnTo>
                  <a:pt x="439" y="1458"/>
                </a:lnTo>
                <a:lnTo>
                  <a:pt x="451" y="1481"/>
                </a:lnTo>
                <a:lnTo>
                  <a:pt x="412" y="1458"/>
                </a:lnTo>
                <a:lnTo>
                  <a:pt x="378" y="1431"/>
                </a:lnTo>
                <a:lnTo>
                  <a:pt x="347" y="1400"/>
                </a:lnTo>
                <a:lnTo>
                  <a:pt x="320" y="1365"/>
                </a:lnTo>
                <a:lnTo>
                  <a:pt x="301" y="1327"/>
                </a:lnTo>
                <a:lnTo>
                  <a:pt x="285" y="1288"/>
                </a:lnTo>
                <a:lnTo>
                  <a:pt x="274" y="1242"/>
                </a:lnTo>
                <a:lnTo>
                  <a:pt x="270" y="1196"/>
                </a:lnTo>
                <a:lnTo>
                  <a:pt x="270" y="1196"/>
                </a:lnTo>
                <a:close/>
                <a:moveTo>
                  <a:pt x="625" y="1838"/>
                </a:moveTo>
                <a:lnTo>
                  <a:pt x="540" y="1838"/>
                </a:lnTo>
                <a:lnTo>
                  <a:pt x="563" y="1812"/>
                </a:lnTo>
                <a:lnTo>
                  <a:pt x="582" y="1785"/>
                </a:lnTo>
                <a:lnTo>
                  <a:pt x="601" y="1812"/>
                </a:lnTo>
                <a:lnTo>
                  <a:pt x="625" y="1838"/>
                </a:lnTo>
                <a:lnTo>
                  <a:pt x="625" y="1838"/>
                </a:lnTo>
                <a:close/>
                <a:moveTo>
                  <a:pt x="582" y="1508"/>
                </a:moveTo>
                <a:lnTo>
                  <a:pt x="559" y="1504"/>
                </a:lnTo>
                <a:lnTo>
                  <a:pt x="536" y="1488"/>
                </a:lnTo>
                <a:lnTo>
                  <a:pt x="513" y="1461"/>
                </a:lnTo>
                <a:lnTo>
                  <a:pt x="493" y="1431"/>
                </a:lnTo>
                <a:lnTo>
                  <a:pt x="474" y="1381"/>
                </a:lnTo>
                <a:lnTo>
                  <a:pt x="459" y="1331"/>
                </a:lnTo>
                <a:lnTo>
                  <a:pt x="451" y="1273"/>
                </a:lnTo>
                <a:lnTo>
                  <a:pt x="447" y="1211"/>
                </a:lnTo>
                <a:lnTo>
                  <a:pt x="447" y="1142"/>
                </a:lnTo>
                <a:lnTo>
                  <a:pt x="717" y="1142"/>
                </a:lnTo>
                <a:lnTo>
                  <a:pt x="717" y="1211"/>
                </a:lnTo>
                <a:lnTo>
                  <a:pt x="713" y="1273"/>
                </a:lnTo>
                <a:lnTo>
                  <a:pt x="702" y="1331"/>
                </a:lnTo>
                <a:lnTo>
                  <a:pt x="690" y="1381"/>
                </a:lnTo>
                <a:lnTo>
                  <a:pt x="671" y="1427"/>
                </a:lnTo>
                <a:lnTo>
                  <a:pt x="651" y="1461"/>
                </a:lnTo>
                <a:lnTo>
                  <a:pt x="628" y="1488"/>
                </a:lnTo>
                <a:lnTo>
                  <a:pt x="605" y="1504"/>
                </a:lnTo>
                <a:lnTo>
                  <a:pt x="582" y="1508"/>
                </a:lnTo>
                <a:lnTo>
                  <a:pt x="582" y="1508"/>
                </a:lnTo>
                <a:close/>
                <a:moveTo>
                  <a:pt x="894" y="1196"/>
                </a:moveTo>
                <a:lnTo>
                  <a:pt x="891" y="1242"/>
                </a:lnTo>
                <a:lnTo>
                  <a:pt x="879" y="1288"/>
                </a:lnTo>
                <a:lnTo>
                  <a:pt x="864" y="1327"/>
                </a:lnTo>
                <a:lnTo>
                  <a:pt x="844" y="1365"/>
                </a:lnTo>
                <a:lnTo>
                  <a:pt x="817" y="1400"/>
                </a:lnTo>
                <a:lnTo>
                  <a:pt x="786" y="1431"/>
                </a:lnTo>
                <a:lnTo>
                  <a:pt x="752" y="1458"/>
                </a:lnTo>
                <a:lnTo>
                  <a:pt x="713" y="1481"/>
                </a:lnTo>
                <a:lnTo>
                  <a:pt x="725" y="1458"/>
                </a:lnTo>
                <a:lnTo>
                  <a:pt x="748" y="1404"/>
                </a:lnTo>
                <a:lnTo>
                  <a:pt x="763" y="1342"/>
                </a:lnTo>
                <a:lnTo>
                  <a:pt x="775" y="1281"/>
                </a:lnTo>
                <a:lnTo>
                  <a:pt x="779" y="1211"/>
                </a:lnTo>
                <a:lnTo>
                  <a:pt x="779" y="1142"/>
                </a:lnTo>
                <a:lnTo>
                  <a:pt x="902" y="1142"/>
                </a:lnTo>
                <a:lnTo>
                  <a:pt x="894" y="1169"/>
                </a:lnTo>
                <a:lnTo>
                  <a:pt x="894" y="1196"/>
                </a:lnTo>
                <a:lnTo>
                  <a:pt x="894" y="1196"/>
                </a:lnTo>
                <a:close/>
                <a:moveTo>
                  <a:pt x="975" y="1081"/>
                </a:moveTo>
                <a:lnTo>
                  <a:pt x="185" y="1081"/>
                </a:lnTo>
                <a:lnTo>
                  <a:pt x="173" y="1081"/>
                </a:lnTo>
                <a:lnTo>
                  <a:pt x="162" y="1073"/>
                </a:lnTo>
                <a:lnTo>
                  <a:pt x="154" y="1061"/>
                </a:lnTo>
                <a:lnTo>
                  <a:pt x="150" y="1046"/>
                </a:lnTo>
                <a:lnTo>
                  <a:pt x="154" y="1034"/>
                </a:lnTo>
                <a:lnTo>
                  <a:pt x="162" y="1023"/>
                </a:lnTo>
                <a:lnTo>
                  <a:pt x="173" y="1015"/>
                </a:lnTo>
                <a:lnTo>
                  <a:pt x="185" y="1011"/>
                </a:lnTo>
                <a:lnTo>
                  <a:pt x="975" y="1011"/>
                </a:lnTo>
                <a:lnTo>
                  <a:pt x="991" y="1015"/>
                </a:lnTo>
                <a:lnTo>
                  <a:pt x="1002" y="1023"/>
                </a:lnTo>
                <a:lnTo>
                  <a:pt x="1010" y="1034"/>
                </a:lnTo>
                <a:lnTo>
                  <a:pt x="1010" y="1046"/>
                </a:lnTo>
                <a:lnTo>
                  <a:pt x="1010" y="1061"/>
                </a:lnTo>
                <a:lnTo>
                  <a:pt x="1002" y="1073"/>
                </a:lnTo>
                <a:lnTo>
                  <a:pt x="991" y="1081"/>
                </a:lnTo>
                <a:lnTo>
                  <a:pt x="975" y="1081"/>
                </a:lnTo>
                <a:lnTo>
                  <a:pt x="975" y="1081"/>
                </a:lnTo>
                <a:close/>
                <a:moveTo>
                  <a:pt x="1118" y="838"/>
                </a:moveTo>
                <a:lnTo>
                  <a:pt x="1114" y="865"/>
                </a:lnTo>
                <a:lnTo>
                  <a:pt x="1106" y="888"/>
                </a:lnTo>
                <a:lnTo>
                  <a:pt x="1083" y="927"/>
                </a:lnTo>
                <a:lnTo>
                  <a:pt x="1056" y="954"/>
                </a:lnTo>
                <a:lnTo>
                  <a:pt x="1045" y="965"/>
                </a:lnTo>
                <a:lnTo>
                  <a:pt x="1037" y="969"/>
                </a:lnTo>
                <a:lnTo>
                  <a:pt x="1010" y="958"/>
                </a:lnTo>
                <a:lnTo>
                  <a:pt x="975" y="950"/>
                </a:lnTo>
                <a:lnTo>
                  <a:pt x="671" y="950"/>
                </a:lnTo>
                <a:lnTo>
                  <a:pt x="717" y="927"/>
                </a:lnTo>
                <a:lnTo>
                  <a:pt x="763" y="900"/>
                </a:lnTo>
                <a:lnTo>
                  <a:pt x="864" y="838"/>
                </a:lnTo>
                <a:lnTo>
                  <a:pt x="871" y="831"/>
                </a:lnTo>
                <a:lnTo>
                  <a:pt x="875" y="819"/>
                </a:lnTo>
                <a:lnTo>
                  <a:pt x="875" y="807"/>
                </a:lnTo>
                <a:lnTo>
                  <a:pt x="871" y="796"/>
                </a:lnTo>
                <a:lnTo>
                  <a:pt x="860" y="788"/>
                </a:lnTo>
                <a:lnTo>
                  <a:pt x="852" y="781"/>
                </a:lnTo>
                <a:lnTo>
                  <a:pt x="837" y="784"/>
                </a:lnTo>
                <a:lnTo>
                  <a:pt x="829" y="788"/>
                </a:lnTo>
                <a:lnTo>
                  <a:pt x="732" y="850"/>
                </a:lnTo>
                <a:lnTo>
                  <a:pt x="682" y="873"/>
                </a:lnTo>
                <a:lnTo>
                  <a:pt x="640" y="896"/>
                </a:lnTo>
                <a:lnTo>
                  <a:pt x="598" y="915"/>
                </a:lnTo>
                <a:lnTo>
                  <a:pt x="563" y="931"/>
                </a:lnTo>
                <a:lnTo>
                  <a:pt x="536" y="942"/>
                </a:lnTo>
                <a:lnTo>
                  <a:pt x="520" y="950"/>
                </a:lnTo>
                <a:lnTo>
                  <a:pt x="185" y="950"/>
                </a:lnTo>
                <a:lnTo>
                  <a:pt x="166" y="954"/>
                </a:lnTo>
                <a:lnTo>
                  <a:pt x="150" y="958"/>
                </a:lnTo>
                <a:lnTo>
                  <a:pt x="120" y="981"/>
                </a:lnTo>
                <a:lnTo>
                  <a:pt x="93" y="961"/>
                </a:lnTo>
                <a:lnTo>
                  <a:pt x="73" y="934"/>
                </a:lnTo>
                <a:lnTo>
                  <a:pt x="62" y="908"/>
                </a:lnTo>
                <a:lnTo>
                  <a:pt x="62" y="877"/>
                </a:lnTo>
                <a:lnTo>
                  <a:pt x="69" y="842"/>
                </a:lnTo>
                <a:lnTo>
                  <a:pt x="89" y="815"/>
                </a:lnTo>
                <a:lnTo>
                  <a:pt x="120" y="796"/>
                </a:lnTo>
                <a:lnTo>
                  <a:pt x="158" y="784"/>
                </a:lnTo>
                <a:lnTo>
                  <a:pt x="181" y="781"/>
                </a:lnTo>
                <a:lnTo>
                  <a:pt x="212" y="773"/>
                </a:lnTo>
                <a:lnTo>
                  <a:pt x="247" y="765"/>
                </a:lnTo>
                <a:lnTo>
                  <a:pt x="289" y="757"/>
                </a:lnTo>
                <a:lnTo>
                  <a:pt x="335" y="746"/>
                </a:lnTo>
                <a:lnTo>
                  <a:pt x="385" y="734"/>
                </a:lnTo>
                <a:lnTo>
                  <a:pt x="490" y="704"/>
                </a:lnTo>
                <a:lnTo>
                  <a:pt x="501" y="700"/>
                </a:lnTo>
                <a:lnTo>
                  <a:pt x="509" y="688"/>
                </a:lnTo>
                <a:lnTo>
                  <a:pt x="513" y="677"/>
                </a:lnTo>
                <a:lnTo>
                  <a:pt x="513" y="665"/>
                </a:lnTo>
                <a:lnTo>
                  <a:pt x="505" y="654"/>
                </a:lnTo>
                <a:lnTo>
                  <a:pt x="497" y="646"/>
                </a:lnTo>
                <a:lnTo>
                  <a:pt x="486" y="642"/>
                </a:lnTo>
                <a:lnTo>
                  <a:pt x="474" y="646"/>
                </a:lnTo>
                <a:lnTo>
                  <a:pt x="382" y="669"/>
                </a:lnTo>
                <a:lnTo>
                  <a:pt x="297" y="692"/>
                </a:lnTo>
                <a:lnTo>
                  <a:pt x="258" y="700"/>
                </a:lnTo>
                <a:lnTo>
                  <a:pt x="224" y="707"/>
                </a:lnTo>
                <a:lnTo>
                  <a:pt x="193" y="715"/>
                </a:lnTo>
                <a:lnTo>
                  <a:pt x="170" y="719"/>
                </a:lnTo>
                <a:lnTo>
                  <a:pt x="166" y="700"/>
                </a:lnTo>
                <a:lnTo>
                  <a:pt x="166" y="681"/>
                </a:lnTo>
                <a:lnTo>
                  <a:pt x="166" y="657"/>
                </a:lnTo>
                <a:lnTo>
                  <a:pt x="173" y="634"/>
                </a:lnTo>
                <a:lnTo>
                  <a:pt x="181" y="611"/>
                </a:lnTo>
                <a:lnTo>
                  <a:pt x="197" y="588"/>
                </a:lnTo>
                <a:lnTo>
                  <a:pt x="216" y="569"/>
                </a:lnTo>
                <a:lnTo>
                  <a:pt x="247" y="554"/>
                </a:lnTo>
                <a:lnTo>
                  <a:pt x="278" y="542"/>
                </a:lnTo>
                <a:lnTo>
                  <a:pt x="324" y="531"/>
                </a:lnTo>
                <a:lnTo>
                  <a:pt x="374" y="519"/>
                </a:lnTo>
                <a:lnTo>
                  <a:pt x="432" y="511"/>
                </a:lnTo>
                <a:lnTo>
                  <a:pt x="455" y="504"/>
                </a:lnTo>
                <a:lnTo>
                  <a:pt x="466" y="500"/>
                </a:lnTo>
                <a:lnTo>
                  <a:pt x="474" y="492"/>
                </a:lnTo>
                <a:lnTo>
                  <a:pt x="482" y="481"/>
                </a:lnTo>
                <a:lnTo>
                  <a:pt x="482" y="469"/>
                </a:lnTo>
                <a:lnTo>
                  <a:pt x="474" y="457"/>
                </a:lnTo>
                <a:lnTo>
                  <a:pt x="466" y="450"/>
                </a:lnTo>
                <a:lnTo>
                  <a:pt x="455" y="446"/>
                </a:lnTo>
                <a:lnTo>
                  <a:pt x="443" y="446"/>
                </a:lnTo>
                <a:lnTo>
                  <a:pt x="420" y="450"/>
                </a:lnTo>
                <a:lnTo>
                  <a:pt x="351" y="461"/>
                </a:lnTo>
                <a:lnTo>
                  <a:pt x="289" y="477"/>
                </a:lnTo>
                <a:lnTo>
                  <a:pt x="297" y="423"/>
                </a:lnTo>
                <a:lnTo>
                  <a:pt x="308" y="392"/>
                </a:lnTo>
                <a:lnTo>
                  <a:pt x="320" y="361"/>
                </a:lnTo>
                <a:lnTo>
                  <a:pt x="339" y="330"/>
                </a:lnTo>
                <a:lnTo>
                  <a:pt x="366" y="296"/>
                </a:lnTo>
                <a:lnTo>
                  <a:pt x="397" y="265"/>
                </a:lnTo>
                <a:lnTo>
                  <a:pt x="439" y="238"/>
                </a:lnTo>
                <a:lnTo>
                  <a:pt x="459" y="265"/>
                </a:lnTo>
                <a:lnTo>
                  <a:pt x="486" y="284"/>
                </a:lnTo>
                <a:lnTo>
                  <a:pt x="486" y="292"/>
                </a:lnTo>
                <a:lnTo>
                  <a:pt x="490" y="323"/>
                </a:lnTo>
                <a:lnTo>
                  <a:pt x="497" y="354"/>
                </a:lnTo>
                <a:lnTo>
                  <a:pt x="513" y="384"/>
                </a:lnTo>
                <a:lnTo>
                  <a:pt x="532" y="407"/>
                </a:lnTo>
                <a:lnTo>
                  <a:pt x="555" y="427"/>
                </a:lnTo>
                <a:lnTo>
                  <a:pt x="586" y="442"/>
                </a:lnTo>
                <a:lnTo>
                  <a:pt x="613" y="450"/>
                </a:lnTo>
                <a:lnTo>
                  <a:pt x="648" y="454"/>
                </a:lnTo>
                <a:lnTo>
                  <a:pt x="682" y="450"/>
                </a:lnTo>
                <a:lnTo>
                  <a:pt x="717" y="438"/>
                </a:lnTo>
                <a:lnTo>
                  <a:pt x="744" y="419"/>
                </a:lnTo>
                <a:lnTo>
                  <a:pt x="771" y="396"/>
                </a:lnTo>
                <a:lnTo>
                  <a:pt x="833" y="415"/>
                </a:lnTo>
                <a:lnTo>
                  <a:pt x="887" y="434"/>
                </a:lnTo>
                <a:lnTo>
                  <a:pt x="887" y="442"/>
                </a:lnTo>
                <a:lnTo>
                  <a:pt x="887" y="450"/>
                </a:lnTo>
                <a:lnTo>
                  <a:pt x="883" y="457"/>
                </a:lnTo>
                <a:lnTo>
                  <a:pt x="875" y="469"/>
                </a:lnTo>
                <a:lnTo>
                  <a:pt x="856" y="484"/>
                </a:lnTo>
                <a:lnTo>
                  <a:pt x="833" y="504"/>
                </a:lnTo>
                <a:lnTo>
                  <a:pt x="794" y="527"/>
                </a:lnTo>
                <a:lnTo>
                  <a:pt x="748" y="550"/>
                </a:lnTo>
                <a:lnTo>
                  <a:pt x="717" y="561"/>
                </a:lnTo>
                <a:lnTo>
                  <a:pt x="682" y="577"/>
                </a:lnTo>
                <a:lnTo>
                  <a:pt x="648" y="588"/>
                </a:lnTo>
                <a:lnTo>
                  <a:pt x="605" y="604"/>
                </a:lnTo>
                <a:lnTo>
                  <a:pt x="594" y="611"/>
                </a:lnTo>
                <a:lnTo>
                  <a:pt x="586" y="619"/>
                </a:lnTo>
                <a:lnTo>
                  <a:pt x="582" y="631"/>
                </a:lnTo>
                <a:lnTo>
                  <a:pt x="586" y="642"/>
                </a:lnTo>
                <a:lnTo>
                  <a:pt x="598" y="657"/>
                </a:lnTo>
                <a:lnTo>
                  <a:pt x="613" y="665"/>
                </a:lnTo>
                <a:lnTo>
                  <a:pt x="625" y="661"/>
                </a:lnTo>
                <a:lnTo>
                  <a:pt x="675" y="646"/>
                </a:lnTo>
                <a:lnTo>
                  <a:pt x="725" y="627"/>
                </a:lnTo>
                <a:lnTo>
                  <a:pt x="775" y="604"/>
                </a:lnTo>
                <a:lnTo>
                  <a:pt x="821" y="581"/>
                </a:lnTo>
                <a:lnTo>
                  <a:pt x="864" y="557"/>
                </a:lnTo>
                <a:lnTo>
                  <a:pt x="902" y="531"/>
                </a:lnTo>
                <a:lnTo>
                  <a:pt x="929" y="500"/>
                </a:lnTo>
                <a:lnTo>
                  <a:pt x="944" y="469"/>
                </a:lnTo>
                <a:lnTo>
                  <a:pt x="944" y="469"/>
                </a:lnTo>
                <a:lnTo>
                  <a:pt x="979" y="500"/>
                </a:lnTo>
                <a:lnTo>
                  <a:pt x="991" y="523"/>
                </a:lnTo>
                <a:lnTo>
                  <a:pt x="998" y="546"/>
                </a:lnTo>
                <a:lnTo>
                  <a:pt x="998" y="581"/>
                </a:lnTo>
                <a:lnTo>
                  <a:pt x="987" y="619"/>
                </a:lnTo>
                <a:lnTo>
                  <a:pt x="968" y="657"/>
                </a:lnTo>
                <a:lnTo>
                  <a:pt x="933" y="696"/>
                </a:lnTo>
                <a:lnTo>
                  <a:pt x="929" y="707"/>
                </a:lnTo>
                <a:lnTo>
                  <a:pt x="925" y="719"/>
                </a:lnTo>
                <a:lnTo>
                  <a:pt x="929" y="731"/>
                </a:lnTo>
                <a:lnTo>
                  <a:pt x="937" y="742"/>
                </a:lnTo>
                <a:lnTo>
                  <a:pt x="944" y="746"/>
                </a:lnTo>
                <a:lnTo>
                  <a:pt x="956" y="750"/>
                </a:lnTo>
                <a:lnTo>
                  <a:pt x="968" y="746"/>
                </a:lnTo>
                <a:lnTo>
                  <a:pt x="979" y="738"/>
                </a:lnTo>
                <a:lnTo>
                  <a:pt x="1006" y="711"/>
                </a:lnTo>
                <a:lnTo>
                  <a:pt x="1025" y="681"/>
                </a:lnTo>
                <a:lnTo>
                  <a:pt x="1068" y="719"/>
                </a:lnTo>
                <a:lnTo>
                  <a:pt x="1095" y="761"/>
                </a:lnTo>
                <a:lnTo>
                  <a:pt x="1110" y="800"/>
                </a:lnTo>
                <a:lnTo>
                  <a:pt x="1118" y="838"/>
                </a:lnTo>
                <a:lnTo>
                  <a:pt x="1118" y="8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sp>
        <p:nvSpPr>
          <p:cNvPr id="66" name="Freeform 116"/>
          <p:cNvSpPr>
            <a:spLocks noEditPoints="1"/>
          </p:cNvSpPr>
          <p:nvPr/>
        </p:nvSpPr>
        <p:spPr bwMode="auto">
          <a:xfrm>
            <a:off x="4820840" y="1592728"/>
            <a:ext cx="726048" cy="501092"/>
          </a:xfrm>
          <a:custGeom>
            <a:avLst/>
            <a:gdLst>
              <a:gd name="T0" fmla="*/ 1754 w 1901"/>
              <a:gd name="T1" fmla="*/ 743 h 1312"/>
              <a:gd name="T2" fmla="*/ 1746 w 1901"/>
              <a:gd name="T3" fmla="*/ 612 h 1312"/>
              <a:gd name="T4" fmla="*/ 1766 w 1901"/>
              <a:gd name="T5" fmla="*/ 316 h 1312"/>
              <a:gd name="T6" fmla="*/ 1357 w 1901"/>
              <a:gd name="T7" fmla="*/ 54 h 1312"/>
              <a:gd name="T8" fmla="*/ 783 w 1901"/>
              <a:gd name="T9" fmla="*/ 8 h 1312"/>
              <a:gd name="T10" fmla="*/ 243 w 1901"/>
              <a:gd name="T11" fmla="*/ 193 h 1312"/>
              <a:gd name="T12" fmla="*/ 104 w 1901"/>
              <a:gd name="T13" fmla="*/ 558 h 1312"/>
              <a:gd name="T14" fmla="*/ 143 w 1901"/>
              <a:gd name="T15" fmla="*/ 731 h 1312"/>
              <a:gd name="T16" fmla="*/ 100 w 1901"/>
              <a:gd name="T17" fmla="*/ 870 h 1312"/>
              <a:gd name="T18" fmla="*/ 96 w 1901"/>
              <a:gd name="T19" fmla="*/ 1097 h 1312"/>
              <a:gd name="T20" fmla="*/ 177 w 1901"/>
              <a:gd name="T21" fmla="*/ 1262 h 1312"/>
              <a:gd name="T22" fmla="*/ 1700 w 1901"/>
              <a:gd name="T23" fmla="*/ 1281 h 1312"/>
              <a:gd name="T24" fmla="*/ 1785 w 1901"/>
              <a:gd name="T25" fmla="*/ 1104 h 1312"/>
              <a:gd name="T26" fmla="*/ 1843 w 1901"/>
              <a:gd name="T27" fmla="*/ 908 h 1312"/>
              <a:gd name="T28" fmla="*/ 1746 w 1901"/>
              <a:gd name="T29" fmla="*/ 866 h 1312"/>
              <a:gd name="T30" fmla="*/ 1384 w 1901"/>
              <a:gd name="T31" fmla="*/ 885 h 1312"/>
              <a:gd name="T32" fmla="*/ 1442 w 1901"/>
              <a:gd name="T33" fmla="*/ 747 h 1312"/>
              <a:gd name="T34" fmla="*/ 1608 w 1901"/>
              <a:gd name="T35" fmla="*/ 850 h 1312"/>
              <a:gd name="T36" fmla="*/ 1584 w 1901"/>
              <a:gd name="T37" fmla="*/ 750 h 1312"/>
              <a:gd name="T38" fmla="*/ 1800 w 1901"/>
              <a:gd name="T39" fmla="*/ 831 h 1312"/>
              <a:gd name="T40" fmla="*/ 493 w 1901"/>
              <a:gd name="T41" fmla="*/ 800 h 1312"/>
              <a:gd name="T42" fmla="*/ 621 w 1901"/>
              <a:gd name="T43" fmla="*/ 750 h 1312"/>
              <a:gd name="T44" fmla="*/ 995 w 1901"/>
              <a:gd name="T45" fmla="*/ 881 h 1312"/>
              <a:gd name="T46" fmla="*/ 983 w 1901"/>
              <a:gd name="T47" fmla="*/ 750 h 1312"/>
              <a:gd name="T48" fmla="*/ 1288 w 1901"/>
              <a:gd name="T49" fmla="*/ 866 h 1312"/>
              <a:gd name="T50" fmla="*/ 991 w 1901"/>
              <a:gd name="T51" fmla="*/ 931 h 1312"/>
              <a:gd name="T52" fmla="*/ 447 w 1901"/>
              <a:gd name="T53" fmla="*/ 831 h 1312"/>
              <a:gd name="T54" fmla="*/ 281 w 1901"/>
              <a:gd name="T55" fmla="*/ 862 h 1312"/>
              <a:gd name="T56" fmla="*/ 227 w 1901"/>
              <a:gd name="T57" fmla="*/ 670 h 1312"/>
              <a:gd name="T58" fmla="*/ 513 w 1901"/>
              <a:gd name="T59" fmla="*/ 631 h 1312"/>
              <a:gd name="T60" fmla="*/ 586 w 1901"/>
              <a:gd name="T61" fmla="*/ 654 h 1312"/>
              <a:gd name="T62" fmla="*/ 1014 w 1901"/>
              <a:gd name="T63" fmla="*/ 643 h 1312"/>
              <a:gd name="T64" fmla="*/ 598 w 1901"/>
              <a:gd name="T65" fmla="*/ 681 h 1312"/>
              <a:gd name="T66" fmla="*/ 1114 w 1901"/>
              <a:gd name="T67" fmla="*/ 620 h 1312"/>
              <a:gd name="T68" fmla="*/ 1357 w 1901"/>
              <a:gd name="T69" fmla="*/ 689 h 1312"/>
              <a:gd name="T70" fmla="*/ 1442 w 1901"/>
              <a:gd name="T71" fmla="*/ 654 h 1312"/>
              <a:gd name="T72" fmla="*/ 1642 w 1901"/>
              <a:gd name="T73" fmla="*/ 643 h 1312"/>
              <a:gd name="T74" fmla="*/ 1453 w 1901"/>
              <a:gd name="T75" fmla="*/ 681 h 1312"/>
              <a:gd name="T76" fmla="*/ 212 w 1901"/>
              <a:gd name="T77" fmla="*/ 308 h 1312"/>
              <a:gd name="T78" fmla="*/ 455 w 1901"/>
              <a:gd name="T79" fmla="*/ 393 h 1312"/>
              <a:gd name="T80" fmla="*/ 632 w 1901"/>
              <a:gd name="T81" fmla="*/ 423 h 1312"/>
              <a:gd name="T82" fmla="*/ 798 w 1901"/>
              <a:gd name="T83" fmla="*/ 416 h 1312"/>
              <a:gd name="T84" fmla="*/ 840 w 1901"/>
              <a:gd name="T85" fmla="*/ 373 h 1312"/>
              <a:gd name="T86" fmla="*/ 1045 w 1901"/>
              <a:gd name="T87" fmla="*/ 404 h 1312"/>
              <a:gd name="T88" fmla="*/ 1214 w 1901"/>
              <a:gd name="T89" fmla="*/ 423 h 1312"/>
              <a:gd name="T90" fmla="*/ 948 w 1901"/>
              <a:gd name="T91" fmla="*/ 62 h 1312"/>
              <a:gd name="T92" fmla="*/ 1442 w 1901"/>
              <a:gd name="T93" fmla="*/ 393 h 1312"/>
              <a:gd name="T94" fmla="*/ 1619 w 1901"/>
              <a:gd name="T95" fmla="*/ 423 h 1312"/>
              <a:gd name="T96" fmla="*/ 1530 w 1901"/>
              <a:gd name="T97" fmla="*/ 185 h 1312"/>
              <a:gd name="T98" fmla="*/ 1739 w 1901"/>
              <a:gd name="T99" fmla="*/ 539 h 1312"/>
              <a:gd name="T100" fmla="*/ 158 w 1901"/>
              <a:gd name="T101" fmla="*/ 523 h 1312"/>
              <a:gd name="T102" fmla="*/ 112 w 1901"/>
              <a:gd name="T103" fmla="*/ 804 h 1312"/>
              <a:gd name="T104" fmla="*/ 293 w 1901"/>
              <a:gd name="T105" fmla="*/ 1250 h 1312"/>
              <a:gd name="T106" fmla="*/ 200 w 1901"/>
              <a:gd name="T107" fmla="*/ 1124 h 1312"/>
              <a:gd name="T108" fmla="*/ 1708 w 1901"/>
              <a:gd name="T109" fmla="*/ 1170 h 1312"/>
              <a:gd name="T110" fmla="*/ 162 w 1901"/>
              <a:gd name="T111" fmla="*/ 1050 h 1312"/>
              <a:gd name="T112" fmla="*/ 162 w 1901"/>
              <a:gd name="T113" fmla="*/ 916 h 1312"/>
              <a:gd name="T114" fmla="*/ 443 w 1901"/>
              <a:gd name="T115" fmla="*/ 916 h 1312"/>
              <a:gd name="T116" fmla="*/ 975 w 1901"/>
              <a:gd name="T117" fmla="*/ 993 h 1312"/>
              <a:gd name="T118" fmla="*/ 1380 w 1901"/>
              <a:gd name="T119" fmla="*/ 966 h 1312"/>
              <a:gd name="T120" fmla="*/ 1696 w 1901"/>
              <a:gd name="T121" fmla="*/ 970 h 1312"/>
              <a:gd name="T122" fmla="*/ 1789 w 1901"/>
              <a:gd name="T123" fmla="*/ 1031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1" h="1312">
                <a:moveTo>
                  <a:pt x="1901" y="816"/>
                </a:moveTo>
                <a:lnTo>
                  <a:pt x="1893" y="797"/>
                </a:lnTo>
                <a:lnTo>
                  <a:pt x="1877" y="789"/>
                </a:lnTo>
                <a:lnTo>
                  <a:pt x="1874" y="789"/>
                </a:lnTo>
                <a:lnTo>
                  <a:pt x="1858" y="785"/>
                </a:lnTo>
                <a:lnTo>
                  <a:pt x="1839" y="777"/>
                </a:lnTo>
                <a:lnTo>
                  <a:pt x="1816" y="770"/>
                </a:lnTo>
                <a:lnTo>
                  <a:pt x="1754" y="743"/>
                </a:lnTo>
                <a:lnTo>
                  <a:pt x="1723" y="723"/>
                </a:lnTo>
                <a:lnTo>
                  <a:pt x="1696" y="700"/>
                </a:lnTo>
                <a:lnTo>
                  <a:pt x="1704" y="677"/>
                </a:lnTo>
                <a:lnTo>
                  <a:pt x="1704" y="654"/>
                </a:lnTo>
                <a:lnTo>
                  <a:pt x="1700" y="620"/>
                </a:lnTo>
                <a:lnTo>
                  <a:pt x="1708" y="620"/>
                </a:lnTo>
                <a:lnTo>
                  <a:pt x="1727" y="620"/>
                </a:lnTo>
                <a:lnTo>
                  <a:pt x="1746" y="612"/>
                </a:lnTo>
                <a:lnTo>
                  <a:pt x="1777" y="593"/>
                </a:lnTo>
                <a:lnTo>
                  <a:pt x="1796" y="562"/>
                </a:lnTo>
                <a:lnTo>
                  <a:pt x="1800" y="543"/>
                </a:lnTo>
                <a:lnTo>
                  <a:pt x="1804" y="523"/>
                </a:lnTo>
                <a:lnTo>
                  <a:pt x="1804" y="458"/>
                </a:lnTo>
                <a:lnTo>
                  <a:pt x="1800" y="408"/>
                </a:lnTo>
                <a:lnTo>
                  <a:pt x="1785" y="362"/>
                </a:lnTo>
                <a:lnTo>
                  <a:pt x="1766" y="316"/>
                </a:lnTo>
                <a:lnTo>
                  <a:pt x="1739" y="273"/>
                </a:lnTo>
                <a:lnTo>
                  <a:pt x="1700" y="231"/>
                </a:lnTo>
                <a:lnTo>
                  <a:pt x="1658" y="193"/>
                </a:lnTo>
                <a:lnTo>
                  <a:pt x="1604" y="154"/>
                </a:lnTo>
                <a:lnTo>
                  <a:pt x="1546" y="123"/>
                </a:lnTo>
                <a:lnTo>
                  <a:pt x="1488" y="96"/>
                </a:lnTo>
                <a:lnTo>
                  <a:pt x="1422" y="73"/>
                </a:lnTo>
                <a:lnTo>
                  <a:pt x="1357" y="54"/>
                </a:lnTo>
                <a:lnTo>
                  <a:pt x="1288" y="35"/>
                </a:lnTo>
                <a:lnTo>
                  <a:pt x="1284" y="35"/>
                </a:lnTo>
                <a:lnTo>
                  <a:pt x="1207" y="19"/>
                </a:lnTo>
                <a:lnTo>
                  <a:pt x="1122" y="8"/>
                </a:lnTo>
                <a:lnTo>
                  <a:pt x="1037" y="4"/>
                </a:lnTo>
                <a:lnTo>
                  <a:pt x="948" y="0"/>
                </a:lnTo>
                <a:lnTo>
                  <a:pt x="864" y="4"/>
                </a:lnTo>
                <a:lnTo>
                  <a:pt x="783" y="8"/>
                </a:lnTo>
                <a:lnTo>
                  <a:pt x="702" y="19"/>
                </a:lnTo>
                <a:lnTo>
                  <a:pt x="625" y="31"/>
                </a:lnTo>
                <a:lnTo>
                  <a:pt x="551" y="50"/>
                </a:lnTo>
                <a:lnTo>
                  <a:pt x="482" y="69"/>
                </a:lnTo>
                <a:lnTo>
                  <a:pt x="416" y="96"/>
                </a:lnTo>
                <a:lnTo>
                  <a:pt x="355" y="123"/>
                </a:lnTo>
                <a:lnTo>
                  <a:pt x="297" y="154"/>
                </a:lnTo>
                <a:lnTo>
                  <a:pt x="243" y="193"/>
                </a:lnTo>
                <a:lnTo>
                  <a:pt x="200" y="231"/>
                </a:lnTo>
                <a:lnTo>
                  <a:pt x="162" y="273"/>
                </a:lnTo>
                <a:lnTo>
                  <a:pt x="135" y="316"/>
                </a:lnTo>
                <a:lnTo>
                  <a:pt x="116" y="362"/>
                </a:lnTo>
                <a:lnTo>
                  <a:pt x="100" y="408"/>
                </a:lnTo>
                <a:lnTo>
                  <a:pt x="96" y="458"/>
                </a:lnTo>
                <a:lnTo>
                  <a:pt x="96" y="523"/>
                </a:lnTo>
                <a:lnTo>
                  <a:pt x="104" y="558"/>
                </a:lnTo>
                <a:lnTo>
                  <a:pt x="120" y="585"/>
                </a:lnTo>
                <a:lnTo>
                  <a:pt x="143" y="608"/>
                </a:lnTo>
                <a:lnTo>
                  <a:pt x="170" y="620"/>
                </a:lnTo>
                <a:lnTo>
                  <a:pt x="166" y="635"/>
                </a:lnTo>
                <a:lnTo>
                  <a:pt x="162" y="654"/>
                </a:lnTo>
                <a:lnTo>
                  <a:pt x="170" y="689"/>
                </a:lnTo>
                <a:lnTo>
                  <a:pt x="185" y="716"/>
                </a:lnTo>
                <a:lnTo>
                  <a:pt x="143" y="731"/>
                </a:lnTo>
                <a:lnTo>
                  <a:pt x="96" y="743"/>
                </a:lnTo>
                <a:lnTo>
                  <a:pt x="58" y="754"/>
                </a:lnTo>
                <a:lnTo>
                  <a:pt x="31" y="758"/>
                </a:lnTo>
                <a:lnTo>
                  <a:pt x="12" y="762"/>
                </a:lnTo>
                <a:lnTo>
                  <a:pt x="0" y="777"/>
                </a:lnTo>
                <a:lnTo>
                  <a:pt x="0" y="797"/>
                </a:lnTo>
                <a:lnTo>
                  <a:pt x="12" y="812"/>
                </a:lnTo>
                <a:lnTo>
                  <a:pt x="100" y="870"/>
                </a:lnTo>
                <a:lnTo>
                  <a:pt x="73" y="889"/>
                </a:lnTo>
                <a:lnTo>
                  <a:pt x="50" y="916"/>
                </a:lnTo>
                <a:lnTo>
                  <a:pt x="35" y="947"/>
                </a:lnTo>
                <a:lnTo>
                  <a:pt x="31" y="985"/>
                </a:lnTo>
                <a:lnTo>
                  <a:pt x="35" y="1008"/>
                </a:lnTo>
                <a:lnTo>
                  <a:pt x="39" y="1027"/>
                </a:lnTo>
                <a:lnTo>
                  <a:pt x="62" y="1066"/>
                </a:lnTo>
                <a:lnTo>
                  <a:pt x="96" y="1097"/>
                </a:lnTo>
                <a:lnTo>
                  <a:pt x="116" y="1104"/>
                </a:lnTo>
                <a:lnTo>
                  <a:pt x="139" y="1112"/>
                </a:lnTo>
                <a:lnTo>
                  <a:pt x="131" y="1127"/>
                </a:lnTo>
                <a:lnTo>
                  <a:pt x="131" y="1147"/>
                </a:lnTo>
                <a:lnTo>
                  <a:pt x="135" y="1181"/>
                </a:lnTo>
                <a:lnTo>
                  <a:pt x="143" y="1212"/>
                </a:lnTo>
                <a:lnTo>
                  <a:pt x="158" y="1239"/>
                </a:lnTo>
                <a:lnTo>
                  <a:pt x="177" y="1262"/>
                </a:lnTo>
                <a:lnTo>
                  <a:pt x="200" y="1281"/>
                </a:lnTo>
                <a:lnTo>
                  <a:pt x="227" y="1297"/>
                </a:lnTo>
                <a:lnTo>
                  <a:pt x="258" y="1308"/>
                </a:lnTo>
                <a:lnTo>
                  <a:pt x="293" y="1312"/>
                </a:lnTo>
                <a:lnTo>
                  <a:pt x="1608" y="1312"/>
                </a:lnTo>
                <a:lnTo>
                  <a:pt x="1642" y="1308"/>
                </a:lnTo>
                <a:lnTo>
                  <a:pt x="1673" y="1297"/>
                </a:lnTo>
                <a:lnTo>
                  <a:pt x="1700" y="1281"/>
                </a:lnTo>
                <a:lnTo>
                  <a:pt x="1723" y="1262"/>
                </a:lnTo>
                <a:lnTo>
                  <a:pt x="1742" y="1239"/>
                </a:lnTo>
                <a:lnTo>
                  <a:pt x="1758" y="1212"/>
                </a:lnTo>
                <a:lnTo>
                  <a:pt x="1766" y="1181"/>
                </a:lnTo>
                <a:lnTo>
                  <a:pt x="1769" y="1147"/>
                </a:lnTo>
                <a:lnTo>
                  <a:pt x="1769" y="1127"/>
                </a:lnTo>
                <a:lnTo>
                  <a:pt x="1762" y="1112"/>
                </a:lnTo>
                <a:lnTo>
                  <a:pt x="1785" y="1104"/>
                </a:lnTo>
                <a:lnTo>
                  <a:pt x="1804" y="1097"/>
                </a:lnTo>
                <a:lnTo>
                  <a:pt x="1839" y="1066"/>
                </a:lnTo>
                <a:lnTo>
                  <a:pt x="1862" y="1027"/>
                </a:lnTo>
                <a:lnTo>
                  <a:pt x="1866" y="1008"/>
                </a:lnTo>
                <a:lnTo>
                  <a:pt x="1870" y="985"/>
                </a:lnTo>
                <a:lnTo>
                  <a:pt x="1866" y="958"/>
                </a:lnTo>
                <a:lnTo>
                  <a:pt x="1858" y="931"/>
                </a:lnTo>
                <a:lnTo>
                  <a:pt x="1843" y="908"/>
                </a:lnTo>
                <a:lnTo>
                  <a:pt x="1827" y="889"/>
                </a:lnTo>
                <a:lnTo>
                  <a:pt x="1889" y="847"/>
                </a:lnTo>
                <a:lnTo>
                  <a:pt x="1901" y="831"/>
                </a:lnTo>
                <a:lnTo>
                  <a:pt x="1901" y="816"/>
                </a:lnTo>
                <a:lnTo>
                  <a:pt x="1901" y="816"/>
                </a:lnTo>
                <a:close/>
                <a:moveTo>
                  <a:pt x="1800" y="831"/>
                </a:moveTo>
                <a:lnTo>
                  <a:pt x="1750" y="862"/>
                </a:lnTo>
                <a:lnTo>
                  <a:pt x="1746" y="866"/>
                </a:lnTo>
                <a:lnTo>
                  <a:pt x="1681" y="908"/>
                </a:lnTo>
                <a:lnTo>
                  <a:pt x="1669" y="912"/>
                </a:lnTo>
                <a:lnTo>
                  <a:pt x="1661" y="912"/>
                </a:lnTo>
                <a:lnTo>
                  <a:pt x="1457" y="823"/>
                </a:lnTo>
                <a:lnTo>
                  <a:pt x="1446" y="823"/>
                </a:lnTo>
                <a:lnTo>
                  <a:pt x="1434" y="823"/>
                </a:lnTo>
                <a:lnTo>
                  <a:pt x="1419" y="835"/>
                </a:lnTo>
                <a:lnTo>
                  <a:pt x="1384" y="885"/>
                </a:lnTo>
                <a:lnTo>
                  <a:pt x="1369" y="866"/>
                </a:lnTo>
                <a:lnTo>
                  <a:pt x="1345" y="839"/>
                </a:lnTo>
                <a:lnTo>
                  <a:pt x="1318" y="800"/>
                </a:lnTo>
                <a:lnTo>
                  <a:pt x="1291" y="750"/>
                </a:lnTo>
                <a:lnTo>
                  <a:pt x="1345" y="750"/>
                </a:lnTo>
                <a:lnTo>
                  <a:pt x="1380" y="747"/>
                </a:lnTo>
                <a:lnTo>
                  <a:pt x="1411" y="727"/>
                </a:lnTo>
                <a:lnTo>
                  <a:pt x="1442" y="747"/>
                </a:lnTo>
                <a:lnTo>
                  <a:pt x="1476" y="750"/>
                </a:lnTo>
                <a:lnTo>
                  <a:pt x="1519" y="750"/>
                </a:lnTo>
                <a:lnTo>
                  <a:pt x="1530" y="781"/>
                </a:lnTo>
                <a:lnTo>
                  <a:pt x="1554" y="812"/>
                </a:lnTo>
                <a:lnTo>
                  <a:pt x="1577" y="835"/>
                </a:lnTo>
                <a:lnTo>
                  <a:pt x="1584" y="843"/>
                </a:lnTo>
                <a:lnTo>
                  <a:pt x="1592" y="847"/>
                </a:lnTo>
                <a:lnTo>
                  <a:pt x="1608" y="850"/>
                </a:lnTo>
                <a:lnTo>
                  <a:pt x="1623" y="847"/>
                </a:lnTo>
                <a:lnTo>
                  <a:pt x="1635" y="839"/>
                </a:lnTo>
                <a:lnTo>
                  <a:pt x="1638" y="827"/>
                </a:lnTo>
                <a:lnTo>
                  <a:pt x="1638" y="816"/>
                </a:lnTo>
                <a:lnTo>
                  <a:pt x="1635" y="804"/>
                </a:lnTo>
                <a:lnTo>
                  <a:pt x="1627" y="797"/>
                </a:lnTo>
                <a:lnTo>
                  <a:pt x="1608" y="777"/>
                </a:lnTo>
                <a:lnTo>
                  <a:pt x="1584" y="750"/>
                </a:lnTo>
                <a:lnTo>
                  <a:pt x="1608" y="750"/>
                </a:lnTo>
                <a:lnTo>
                  <a:pt x="1631" y="750"/>
                </a:lnTo>
                <a:lnTo>
                  <a:pt x="1650" y="743"/>
                </a:lnTo>
                <a:lnTo>
                  <a:pt x="1654" y="743"/>
                </a:lnTo>
                <a:lnTo>
                  <a:pt x="1692" y="773"/>
                </a:lnTo>
                <a:lnTo>
                  <a:pt x="1727" y="797"/>
                </a:lnTo>
                <a:lnTo>
                  <a:pt x="1766" y="816"/>
                </a:lnTo>
                <a:lnTo>
                  <a:pt x="1800" y="831"/>
                </a:lnTo>
                <a:lnTo>
                  <a:pt x="1800" y="831"/>
                </a:lnTo>
                <a:close/>
                <a:moveTo>
                  <a:pt x="405" y="750"/>
                </a:moveTo>
                <a:lnTo>
                  <a:pt x="490" y="750"/>
                </a:lnTo>
                <a:lnTo>
                  <a:pt x="509" y="750"/>
                </a:lnTo>
                <a:lnTo>
                  <a:pt x="497" y="766"/>
                </a:lnTo>
                <a:lnTo>
                  <a:pt x="493" y="777"/>
                </a:lnTo>
                <a:lnTo>
                  <a:pt x="493" y="789"/>
                </a:lnTo>
                <a:lnTo>
                  <a:pt x="493" y="800"/>
                </a:lnTo>
                <a:lnTo>
                  <a:pt x="501" y="812"/>
                </a:lnTo>
                <a:lnTo>
                  <a:pt x="524" y="820"/>
                </a:lnTo>
                <a:lnTo>
                  <a:pt x="536" y="816"/>
                </a:lnTo>
                <a:lnTo>
                  <a:pt x="547" y="808"/>
                </a:lnTo>
                <a:lnTo>
                  <a:pt x="567" y="773"/>
                </a:lnTo>
                <a:lnTo>
                  <a:pt x="578" y="743"/>
                </a:lnTo>
                <a:lnTo>
                  <a:pt x="598" y="750"/>
                </a:lnTo>
                <a:lnTo>
                  <a:pt x="621" y="750"/>
                </a:lnTo>
                <a:lnTo>
                  <a:pt x="867" y="750"/>
                </a:lnTo>
                <a:lnTo>
                  <a:pt x="879" y="777"/>
                </a:lnTo>
                <a:lnTo>
                  <a:pt x="902" y="804"/>
                </a:lnTo>
                <a:lnTo>
                  <a:pt x="929" y="839"/>
                </a:lnTo>
                <a:lnTo>
                  <a:pt x="964" y="877"/>
                </a:lnTo>
                <a:lnTo>
                  <a:pt x="971" y="881"/>
                </a:lnTo>
                <a:lnTo>
                  <a:pt x="983" y="885"/>
                </a:lnTo>
                <a:lnTo>
                  <a:pt x="995" y="881"/>
                </a:lnTo>
                <a:lnTo>
                  <a:pt x="1006" y="873"/>
                </a:lnTo>
                <a:lnTo>
                  <a:pt x="1014" y="862"/>
                </a:lnTo>
                <a:lnTo>
                  <a:pt x="1014" y="850"/>
                </a:lnTo>
                <a:lnTo>
                  <a:pt x="1010" y="839"/>
                </a:lnTo>
                <a:lnTo>
                  <a:pt x="1002" y="831"/>
                </a:lnTo>
                <a:lnTo>
                  <a:pt x="964" y="789"/>
                </a:lnTo>
                <a:lnTo>
                  <a:pt x="937" y="750"/>
                </a:lnTo>
                <a:lnTo>
                  <a:pt x="983" y="750"/>
                </a:lnTo>
                <a:lnTo>
                  <a:pt x="1018" y="747"/>
                </a:lnTo>
                <a:lnTo>
                  <a:pt x="1049" y="727"/>
                </a:lnTo>
                <a:lnTo>
                  <a:pt x="1079" y="747"/>
                </a:lnTo>
                <a:lnTo>
                  <a:pt x="1114" y="750"/>
                </a:lnTo>
                <a:lnTo>
                  <a:pt x="1226" y="750"/>
                </a:lnTo>
                <a:lnTo>
                  <a:pt x="1245" y="797"/>
                </a:lnTo>
                <a:lnTo>
                  <a:pt x="1268" y="835"/>
                </a:lnTo>
                <a:lnTo>
                  <a:pt x="1288" y="866"/>
                </a:lnTo>
                <a:lnTo>
                  <a:pt x="1311" y="893"/>
                </a:lnTo>
                <a:lnTo>
                  <a:pt x="1172" y="843"/>
                </a:lnTo>
                <a:lnTo>
                  <a:pt x="1141" y="835"/>
                </a:lnTo>
                <a:lnTo>
                  <a:pt x="1110" y="839"/>
                </a:lnTo>
                <a:lnTo>
                  <a:pt x="1083" y="847"/>
                </a:lnTo>
                <a:lnTo>
                  <a:pt x="1056" y="866"/>
                </a:lnTo>
                <a:lnTo>
                  <a:pt x="1002" y="923"/>
                </a:lnTo>
                <a:lnTo>
                  <a:pt x="991" y="931"/>
                </a:lnTo>
                <a:lnTo>
                  <a:pt x="979" y="931"/>
                </a:lnTo>
                <a:lnTo>
                  <a:pt x="968" y="931"/>
                </a:lnTo>
                <a:lnTo>
                  <a:pt x="956" y="927"/>
                </a:lnTo>
                <a:lnTo>
                  <a:pt x="771" y="797"/>
                </a:lnTo>
                <a:lnTo>
                  <a:pt x="756" y="789"/>
                </a:lnTo>
                <a:lnTo>
                  <a:pt x="740" y="793"/>
                </a:lnTo>
                <a:lnTo>
                  <a:pt x="497" y="881"/>
                </a:lnTo>
                <a:lnTo>
                  <a:pt x="447" y="831"/>
                </a:lnTo>
                <a:lnTo>
                  <a:pt x="428" y="823"/>
                </a:lnTo>
                <a:lnTo>
                  <a:pt x="416" y="823"/>
                </a:lnTo>
                <a:lnTo>
                  <a:pt x="405" y="827"/>
                </a:lnTo>
                <a:lnTo>
                  <a:pt x="316" y="897"/>
                </a:lnTo>
                <a:lnTo>
                  <a:pt x="289" y="904"/>
                </a:lnTo>
                <a:lnTo>
                  <a:pt x="266" y="897"/>
                </a:lnTo>
                <a:lnTo>
                  <a:pt x="247" y="885"/>
                </a:lnTo>
                <a:lnTo>
                  <a:pt x="281" y="862"/>
                </a:lnTo>
                <a:lnTo>
                  <a:pt x="320" y="831"/>
                </a:lnTo>
                <a:lnTo>
                  <a:pt x="362" y="797"/>
                </a:lnTo>
                <a:lnTo>
                  <a:pt x="405" y="750"/>
                </a:lnTo>
                <a:lnTo>
                  <a:pt x="405" y="750"/>
                </a:lnTo>
                <a:close/>
                <a:moveTo>
                  <a:pt x="258" y="689"/>
                </a:moveTo>
                <a:lnTo>
                  <a:pt x="247" y="689"/>
                </a:lnTo>
                <a:lnTo>
                  <a:pt x="235" y="681"/>
                </a:lnTo>
                <a:lnTo>
                  <a:pt x="227" y="670"/>
                </a:lnTo>
                <a:lnTo>
                  <a:pt x="224" y="654"/>
                </a:lnTo>
                <a:lnTo>
                  <a:pt x="227" y="643"/>
                </a:lnTo>
                <a:lnTo>
                  <a:pt x="235" y="631"/>
                </a:lnTo>
                <a:lnTo>
                  <a:pt x="247" y="623"/>
                </a:lnTo>
                <a:lnTo>
                  <a:pt x="258" y="620"/>
                </a:lnTo>
                <a:lnTo>
                  <a:pt x="490" y="620"/>
                </a:lnTo>
                <a:lnTo>
                  <a:pt x="505" y="623"/>
                </a:lnTo>
                <a:lnTo>
                  <a:pt x="513" y="631"/>
                </a:lnTo>
                <a:lnTo>
                  <a:pt x="520" y="643"/>
                </a:lnTo>
                <a:lnTo>
                  <a:pt x="524" y="654"/>
                </a:lnTo>
                <a:lnTo>
                  <a:pt x="520" y="670"/>
                </a:lnTo>
                <a:lnTo>
                  <a:pt x="513" y="681"/>
                </a:lnTo>
                <a:lnTo>
                  <a:pt x="505" y="689"/>
                </a:lnTo>
                <a:lnTo>
                  <a:pt x="490" y="689"/>
                </a:lnTo>
                <a:lnTo>
                  <a:pt x="258" y="689"/>
                </a:lnTo>
                <a:close/>
                <a:moveTo>
                  <a:pt x="586" y="654"/>
                </a:moveTo>
                <a:lnTo>
                  <a:pt x="590" y="643"/>
                </a:lnTo>
                <a:lnTo>
                  <a:pt x="598" y="631"/>
                </a:lnTo>
                <a:lnTo>
                  <a:pt x="609" y="623"/>
                </a:lnTo>
                <a:lnTo>
                  <a:pt x="621" y="620"/>
                </a:lnTo>
                <a:lnTo>
                  <a:pt x="983" y="620"/>
                </a:lnTo>
                <a:lnTo>
                  <a:pt x="998" y="623"/>
                </a:lnTo>
                <a:lnTo>
                  <a:pt x="1006" y="631"/>
                </a:lnTo>
                <a:lnTo>
                  <a:pt x="1014" y="643"/>
                </a:lnTo>
                <a:lnTo>
                  <a:pt x="1018" y="654"/>
                </a:lnTo>
                <a:lnTo>
                  <a:pt x="1014" y="670"/>
                </a:lnTo>
                <a:lnTo>
                  <a:pt x="1006" y="681"/>
                </a:lnTo>
                <a:lnTo>
                  <a:pt x="998" y="689"/>
                </a:lnTo>
                <a:lnTo>
                  <a:pt x="983" y="689"/>
                </a:lnTo>
                <a:lnTo>
                  <a:pt x="621" y="689"/>
                </a:lnTo>
                <a:lnTo>
                  <a:pt x="609" y="689"/>
                </a:lnTo>
                <a:lnTo>
                  <a:pt x="598" y="681"/>
                </a:lnTo>
                <a:lnTo>
                  <a:pt x="590" y="670"/>
                </a:lnTo>
                <a:lnTo>
                  <a:pt x="586" y="654"/>
                </a:lnTo>
                <a:lnTo>
                  <a:pt x="586" y="654"/>
                </a:lnTo>
                <a:close/>
                <a:moveTo>
                  <a:pt x="1079" y="654"/>
                </a:moveTo>
                <a:lnTo>
                  <a:pt x="1083" y="643"/>
                </a:lnTo>
                <a:lnTo>
                  <a:pt x="1091" y="631"/>
                </a:lnTo>
                <a:lnTo>
                  <a:pt x="1103" y="623"/>
                </a:lnTo>
                <a:lnTo>
                  <a:pt x="1114" y="620"/>
                </a:lnTo>
                <a:lnTo>
                  <a:pt x="1345" y="620"/>
                </a:lnTo>
                <a:lnTo>
                  <a:pt x="1357" y="623"/>
                </a:lnTo>
                <a:lnTo>
                  <a:pt x="1369" y="631"/>
                </a:lnTo>
                <a:lnTo>
                  <a:pt x="1376" y="643"/>
                </a:lnTo>
                <a:lnTo>
                  <a:pt x="1380" y="654"/>
                </a:lnTo>
                <a:lnTo>
                  <a:pt x="1376" y="670"/>
                </a:lnTo>
                <a:lnTo>
                  <a:pt x="1369" y="681"/>
                </a:lnTo>
                <a:lnTo>
                  <a:pt x="1357" y="689"/>
                </a:lnTo>
                <a:lnTo>
                  <a:pt x="1345" y="689"/>
                </a:lnTo>
                <a:lnTo>
                  <a:pt x="1114" y="689"/>
                </a:lnTo>
                <a:lnTo>
                  <a:pt x="1103" y="689"/>
                </a:lnTo>
                <a:lnTo>
                  <a:pt x="1091" y="681"/>
                </a:lnTo>
                <a:lnTo>
                  <a:pt x="1083" y="670"/>
                </a:lnTo>
                <a:lnTo>
                  <a:pt x="1079" y="654"/>
                </a:lnTo>
                <a:lnTo>
                  <a:pt x="1079" y="654"/>
                </a:lnTo>
                <a:close/>
                <a:moveTo>
                  <a:pt x="1442" y="654"/>
                </a:moveTo>
                <a:lnTo>
                  <a:pt x="1446" y="643"/>
                </a:lnTo>
                <a:lnTo>
                  <a:pt x="1453" y="631"/>
                </a:lnTo>
                <a:lnTo>
                  <a:pt x="1465" y="623"/>
                </a:lnTo>
                <a:lnTo>
                  <a:pt x="1476" y="620"/>
                </a:lnTo>
                <a:lnTo>
                  <a:pt x="1608" y="620"/>
                </a:lnTo>
                <a:lnTo>
                  <a:pt x="1623" y="623"/>
                </a:lnTo>
                <a:lnTo>
                  <a:pt x="1635" y="631"/>
                </a:lnTo>
                <a:lnTo>
                  <a:pt x="1642" y="643"/>
                </a:lnTo>
                <a:lnTo>
                  <a:pt x="1642" y="654"/>
                </a:lnTo>
                <a:lnTo>
                  <a:pt x="1642" y="670"/>
                </a:lnTo>
                <a:lnTo>
                  <a:pt x="1635" y="681"/>
                </a:lnTo>
                <a:lnTo>
                  <a:pt x="1623" y="689"/>
                </a:lnTo>
                <a:lnTo>
                  <a:pt x="1608" y="689"/>
                </a:lnTo>
                <a:lnTo>
                  <a:pt x="1476" y="689"/>
                </a:lnTo>
                <a:lnTo>
                  <a:pt x="1465" y="689"/>
                </a:lnTo>
                <a:lnTo>
                  <a:pt x="1453" y="681"/>
                </a:lnTo>
                <a:lnTo>
                  <a:pt x="1446" y="670"/>
                </a:lnTo>
                <a:lnTo>
                  <a:pt x="1442" y="654"/>
                </a:lnTo>
                <a:lnTo>
                  <a:pt x="1442" y="654"/>
                </a:lnTo>
                <a:close/>
                <a:moveTo>
                  <a:pt x="158" y="523"/>
                </a:moveTo>
                <a:lnTo>
                  <a:pt x="158" y="458"/>
                </a:lnTo>
                <a:lnTo>
                  <a:pt x="166" y="408"/>
                </a:lnTo>
                <a:lnTo>
                  <a:pt x="181" y="358"/>
                </a:lnTo>
                <a:lnTo>
                  <a:pt x="212" y="308"/>
                </a:lnTo>
                <a:lnTo>
                  <a:pt x="254" y="266"/>
                </a:lnTo>
                <a:lnTo>
                  <a:pt x="401" y="416"/>
                </a:lnTo>
                <a:lnTo>
                  <a:pt x="412" y="423"/>
                </a:lnTo>
                <a:lnTo>
                  <a:pt x="424" y="423"/>
                </a:lnTo>
                <a:lnTo>
                  <a:pt x="436" y="423"/>
                </a:lnTo>
                <a:lnTo>
                  <a:pt x="447" y="416"/>
                </a:lnTo>
                <a:lnTo>
                  <a:pt x="451" y="404"/>
                </a:lnTo>
                <a:lnTo>
                  <a:pt x="455" y="393"/>
                </a:lnTo>
                <a:lnTo>
                  <a:pt x="451" y="381"/>
                </a:lnTo>
                <a:lnTo>
                  <a:pt x="447" y="373"/>
                </a:lnTo>
                <a:lnTo>
                  <a:pt x="301" y="227"/>
                </a:lnTo>
                <a:lnTo>
                  <a:pt x="370" y="185"/>
                </a:lnTo>
                <a:lnTo>
                  <a:pt x="601" y="416"/>
                </a:lnTo>
                <a:lnTo>
                  <a:pt x="609" y="423"/>
                </a:lnTo>
                <a:lnTo>
                  <a:pt x="621" y="423"/>
                </a:lnTo>
                <a:lnTo>
                  <a:pt x="632" y="423"/>
                </a:lnTo>
                <a:lnTo>
                  <a:pt x="644" y="416"/>
                </a:lnTo>
                <a:lnTo>
                  <a:pt x="651" y="404"/>
                </a:lnTo>
                <a:lnTo>
                  <a:pt x="651" y="393"/>
                </a:lnTo>
                <a:lnTo>
                  <a:pt x="651" y="381"/>
                </a:lnTo>
                <a:lnTo>
                  <a:pt x="644" y="373"/>
                </a:lnTo>
                <a:lnTo>
                  <a:pt x="428" y="158"/>
                </a:lnTo>
                <a:lnTo>
                  <a:pt x="509" y="127"/>
                </a:lnTo>
                <a:lnTo>
                  <a:pt x="798" y="416"/>
                </a:lnTo>
                <a:lnTo>
                  <a:pt x="806" y="423"/>
                </a:lnTo>
                <a:lnTo>
                  <a:pt x="817" y="423"/>
                </a:lnTo>
                <a:lnTo>
                  <a:pt x="829" y="423"/>
                </a:lnTo>
                <a:lnTo>
                  <a:pt x="840" y="416"/>
                </a:lnTo>
                <a:lnTo>
                  <a:pt x="848" y="404"/>
                </a:lnTo>
                <a:lnTo>
                  <a:pt x="848" y="393"/>
                </a:lnTo>
                <a:lnTo>
                  <a:pt x="848" y="381"/>
                </a:lnTo>
                <a:lnTo>
                  <a:pt x="840" y="373"/>
                </a:lnTo>
                <a:lnTo>
                  <a:pt x="574" y="108"/>
                </a:lnTo>
                <a:lnTo>
                  <a:pt x="667" y="89"/>
                </a:lnTo>
                <a:lnTo>
                  <a:pt x="995" y="416"/>
                </a:lnTo>
                <a:lnTo>
                  <a:pt x="1006" y="423"/>
                </a:lnTo>
                <a:lnTo>
                  <a:pt x="1018" y="423"/>
                </a:lnTo>
                <a:lnTo>
                  <a:pt x="1029" y="423"/>
                </a:lnTo>
                <a:lnTo>
                  <a:pt x="1037" y="416"/>
                </a:lnTo>
                <a:lnTo>
                  <a:pt x="1045" y="404"/>
                </a:lnTo>
                <a:lnTo>
                  <a:pt x="1049" y="393"/>
                </a:lnTo>
                <a:lnTo>
                  <a:pt x="1045" y="381"/>
                </a:lnTo>
                <a:lnTo>
                  <a:pt x="1037" y="373"/>
                </a:lnTo>
                <a:lnTo>
                  <a:pt x="740" y="77"/>
                </a:lnTo>
                <a:lnTo>
                  <a:pt x="840" y="66"/>
                </a:lnTo>
                <a:lnTo>
                  <a:pt x="1191" y="416"/>
                </a:lnTo>
                <a:lnTo>
                  <a:pt x="1203" y="423"/>
                </a:lnTo>
                <a:lnTo>
                  <a:pt x="1214" y="423"/>
                </a:lnTo>
                <a:lnTo>
                  <a:pt x="1226" y="423"/>
                </a:lnTo>
                <a:lnTo>
                  <a:pt x="1234" y="416"/>
                </a:lnTo>
                <a:lnTo>
                  <a:pt x="1241" y="404"/>
                </a:lnTo>
                <a:lnTo>
                  <a:pt x="1245" y="393"/>
                </a:lnTo>
                <a:lnTo>
                  <a:pt x="1241" y="381"/>
                </a:lnTo>
                <a:lnTo>
                  <a:pt x="1234" y="373"/>
                </a:lnTo>
                <a:lnTo>
                  <a:pt x="925" y="62"/>
                </a:lnTo>
                <a:lnTo>
                  <a:pt x="948" y="62"/>
                </a:lnTo>
                <a:lnTo>
                  <a:pt x="1037" y="66"/>
                </a:lnTo>
                <a:lnTo>
                  <a:pt x="1388" y="416"/>
                </a:lnTo>
                <a:lnTo>
                  <a:pt x="1399" y="423"/>
                </a:lnTo>
                <a:lnTo>
                  <a:pt x="1411" y="423"/>
                </a:lnTo>
                <a:lnTo>
                  <a:pt x="1422" y="423"/>
                </a:lnTo>
                <a:lnTo>
                  <a:pt x="1434" y="416"/>
                </a:lnTo>
                <a:lnTo>
                  <a:pt x="1438" y="404"/>
                </a:lnTo>
                <a:lnTo>
                  <a:pt x="1442" y="393"/>
                </a:lnTo>
                <a:lnTo>
                  <a:pt x="1438" y="381"/>
                </a:lnTo>
                <a:lnTo>
                  <a:pt x="1434" y="373"/>
                </a:lnTo>
                <a:lnTo>
                  <a:pt x="1133" y="73"/>
                </a:lnTo>
                <a:lnTo>
                  <a:pt x="1264" y="93"/>
                </a:lnTo>
                <a:lnTo>
                  <a:pt x="1588" y="416"/>
                </a:lnTo>
                <a:lnTo>
                  <a:pt x="1596" y="423"/>
                </a:lnTo>
                <a:lnTo>
                  <a:pt x="1608" y="423"/>
                </a:lnTo>
                <a:lnTo>
                  <a:pt x="1619" y="423"/>
                </a:lnTo>
                <a:lnTo>
                  <a:pt x="1631" y="416"/>
                </a:lnTo>
                <a:lnTo>
                  <a:pt x="1638" y="404"/>
                </a:lnTo>
                <a:lnTo>
                  <a:pt x="1638" y="393"/>
                </a:lnTo>
                <a:lnTo>
                  <a:pt x="1638" y="381"/>
                </a:lnTo>
                <a:lnTo>
                  <a:pt x="1631" y="373"/>
                </a:lnTo>
                <a:lnTo>
                  <a:pt x="1380" y="123"/>
                </a:lnTo>
                <a:lnTo>
                  <a:pt x="1461" y="150"/>
                </a:lnTo>
                <a:lnTo>
                  <a:pt x="1530" y="185"/>
                </a:lnTo>
                <a:lnTo>
                  <a:pt x="1592" y="219"/>
                </a:lnTo>
                <a:lnTo>
                  <a:pt x="1642" y="262"/>
                </a:lnTo>
                <a:lnTo>
                  <a:pt x="1685" y="308"/>
                </a:lnTo>
                <a:lnTo>
                  <a:pt x="1715" y="354"/>
                </a:lnTo>
                <a:lnTo>
                  <a:pt x="1735" y="404"/>
                </a:lnTo>
                <a:lnTo>
                  <a:pt x="1742" y="458"/>
                </a:lnTo>
                <a:lnTo>
                  <a:pt x="1742" y="523"/>
                </a:lnTo>
                <a:lnTo>
                  <a:pt x="1739" y="539"/>
                </a:lnTo>
                <a:lnTo>
                  <a:pt x="1731" y="550"/>
                </a:lnTo>
                <a:lnTo>
                  <a:pt x="1723" y="558"/>
                </a:lnTo>
                <a:lnTo>
                  <a:pt x="1708" y="558"/>
                </a:lnTo>
                <a:lnTo>
                  <a:pt x="193" y="558"/>
                </a:lnTo>
                <a:lnTo>
                  <a:pt x="177" y="558"/>
                </a:lnTo>
                <a:lnTo>
                  <a:pt x="170" y="550"/>
                </a:lnTo>
                <a:lnTo>
                  <a:pt x="162" y="539"/>
                </a:lnTo>
                <a:lnTo>
                  <a:pt x="158" y="523"/>
                </a:lnTo>
                <a:lnTo>
                  <a:pt x="158" y="523"/>
                </a:lnTo>
                <a:close/>
                <a:moveTo>
                  <a:pt x="266" y="750"/>
                </a:moveTo>
                <a:lnTo>
                  <a:pt x="316" y="750"/>
                </a:lnTo>
                <a:lnTo>
                  <a:pt x="278" y="785"/>
                </a:lnTo>
                <a:lnTo>
                  <a:pt x="243" y="816"/>
                </a:lnTo>
                <a:lnTo>
                  <a:pt x="212" y="835"/>
                </a:lnTo>
                <a:lnTo>
                  <a:pt x="189" y="850"/>
                </a:lnTo>
                <a:lnTo>
                  <a:pt x="112" y="804"/>
                </a:lnTo>
                <a:lnTo>
                  <a:pt x="158" y="789"/>
                </a:lnTo>
                <a:lnTo>
                  <a:pt x="204" y="773"/>
                </a:lnTo>
                <a:lnTo>
                  <a:pt x="243" y="762"/>
                </a:lnTo>
                <a:lnTo>
                  <a:pt x="254" y="758"/>
                </a:lnTo>
                <a:lnTo>
                  <a:pt x="266" y="750"/>
                </a:lnTo>
                <a:lnTo>
                  <a:pt x="266" y="750"/>
                </a:lnTo>
                <a:close/>
                <a:moveTo>
                  <a:pt x="1608" y="1250"/>
                </a:moveTo>
                <a:lnTo>
                  <a:pt x="293" y="1250"/>
                </a:lnTo>
                <a:lnTo>
                  <a:pt x="274" y="1247"/>
                </a:lnTo>
                <a:lnTo>
                  <a:pt x="254" y="1239"/>
                </a:lnTo>
                <a:lnTo>
                  <a:pt x="220" y="1220"/>
                </a:lnTo>
                <a:lnTo>
                  <a:pt x="200" y="1189"/>
                </a:lnTo>
                <a:lnTo>
                  <a:pt x="193" y="1170"/>
                </a:lnTo>
                <a:lnTo>
                  <a:pt x="193" y="1147"/>
                </a:lnTo>
                <a:lnTo>
                  <a:pt x="193" y="1135"/>
                </a:lnTo>
                <a:lnTo>
                  <a:pt x="200" y="1124"/>
                </a:lnTo>
                <a:lnTo>
                  <a:pt x="212" y="1116"/>
                </a:lnTo>
                <a:lnTo>
                  <a:pt x="227" y="1112"/>
                </a:lnTo>
                <a:lnTo>
                  <a:pt x="1673" y="1112"/>
                </a:lnTo>
                <a:lnTo>
                  <a:pt x="1688" y="1116"/>
                </a:lnTo>
                <a:lnTo>
                  <a:pt x="1700" y="1124"/>
                </a:lnTo>
                <a:lnTo>
                  <a:pt x="1708" y="1135"/>
                </a:lnTo>
                <a:lnTo>
                  <a:pt x="1708" y="1147"/>
                </a:lnTo>
                <a:lnTo>
                  <a:pt x="1708" y="1170"/>
                </a:lnTo>
                <a:lnTo>
                  <a:pt x="1700" y="1189"/>
                </a:lnTo>
                <a:lnTo>
                  <a:pt x="1681" y="1220"/>
                </a:lnTo>
                <a:lnTo>
                  <a:pt x="1646" y="1239"/>
                </a:lnTo>
                <a:lnTo>
                  <a:pt x="1627" y="1247"/>
                </a:lnTo>
                <a:lnTo>
                  <a:pt x="1608" y="1250"/>
                </a:lnTo>
                <a:lnTo>
                  <a:pt x="1608" y="1250"/>
                </a:lnTo>
                <a:close/>
                <a:moveTo>
                  <a:pt x="1739" y="1050"/>
                </a:moveTo>
                <a:lnTo>
                  <a:pt x="162" y="1050"/>
                </a:lnTo>
                <a:lnTo>
                  <a:pt x="135" y="1047"/>
                </a:lnTo>
                <a:lnTo>
                  <a:pt x="112" y="1031"/>
                </a:lnTo>
                <a:lnTo>
                  <a:pt x="96" y="1012"/>
                </a:lnTo>
                <a:lnTo>
                  <a:pt x="93" y="985"/>
                </a:lnTo>
                <a:lnTo>
                  <a:pt x="96" y="958"/>
                </a:lnTo>
                <a:lnTo>
                  <a:pt x="112" y="935"/>
                </a:lnTo>
                <a:lnTo>
                  <a:pt x="135" y="923"/>
                </a:lnTo>
                <a:lnTo>
                  <a:pt x="162" y="916"/>
                </a:lnTo>
                <a:lnTo>
                  <a:pt x="177" y="916"/>
                </a:lnTo>
                <a:lnTo>
                  <a:pt x="231" y="950"/>
                </a:lnTo>
                <a:lnTo>
                  <a:pt x="262" y="962"/>
                </a:lnTo>
                <a:lnTo>
                  <a:pt x="293" y="966"/>
                </a:lnTo>
                <a:lnTo>
                  <a:pt x="324" y="962"/>
                </a:lnTo>
                <a:lnTo>
                  <a:pt x="351" y="947"/>
                </a:lnTo>
                <a:lnTo>
                  <a:pt x="389" y="916"/>
                </a:lnTo>
                <a:lnTo>
                  <a:pt x="443" y="916"/>
                </a:lnTo>
                <a:lnTo>
                  <a:pt x="466" y="939"/>
                </a:lnTo>
                <a:lnTo>
                  <a:pt x="482" y="950"/>
                </a:lnTo>
                <a:lnTo>
                  <a:pt x="501" y="947"/>
                </a:lnTo>
                <a:lnTo>
                  <a:pt x="582" y="916"/>
                </a:lnTo>
                <a:lnTo>
                  <a:pt x="837" y="916"/>
                </a:lnTo>
                <a:lnTo>
                  <a:pt x="917" y="977"/>
                </a:lnTo>
                <a:lnTo>
                  <a:pt x="944" y="989"/>
                </a:lnTo>
                <a:lnTo>
                  <a:pt x="975" y="993"/>
                </a:lnTo>
                <a:lnTo>
                  <a:pt x="1014" y="989"/>
                </a:lnTo>
                <a:lnTo>
                  <a:pt x="1045" y="966"/>
                </a:lnTo>
                <a:lnTo>
                  <a:pt x="1095" y="916"/>
                </a:lnTo>
                <a:lnTo>
                  <a:pt x="1195" y="916"/>
                </a:lnTo>
                <a:lnTo>
                  <a:pt x="1195" y="916"/>
                </a:lnTo>
                <a:lnTo>
                  <a:pt x="1318" y="962"/>
                </a:lnTo>
                <a:lnTo>
                  <a:pt x="1353" y="970"/>
                </a:lnTo>
                <a:lnTo>
                  <a:pt x="1380" y="966"/>
                </a:lnTo>
                <a:lnTo>
                  <a:pt x="1411" y="950"/>
                </a:lnTo>
                <a:lnTo>
                  <a:pt x="1430" y="927"/>
                </a:lnTo>
                <a:lnTo>
                  <a:pt x="1438" y="916"/>
                </a:lnTo>
                <a:lnTo>
                  <a:pt x="1515" y="916"/>
                </a:lnTo>
                <a:lnTo>
                  <a:pt x="1635" y="970"/>
                </a:lnTo>
                <a:lnTo>
                  <a:pt x="1654" y="973"/>
                </a:lnTo>
                <a:lnTo>
                  <a:pt x="1677" y="973"/>
                </a:lnTo>
                <a:lnTo>
                  <a:pt x="1696" y="970"/>
                </a:lnTo>
                <a:lnTo>
                  <a:pt x="1715" y="962"/>
                </a:lnTo>
                <a:lnTo>
                  <a:pt x="1769" y="923"/>
                </a:lnTo>
                <a:lnTo>
                  <a:pt x="1785" y="935"/>
                </a:lnTo>
                <a:lnTo>
                  <a:pt x="1796" y="950"/>
                </a:lnTo>
                <a:lnTo>
                  <a:pt x="1804" y="966"/>
                </a:lnTo>
                <a:lnTo>
                  <a:pt x="1808" y="985"/>
                </a:lnTo>
                <a:lnTo>
                  <a:pt x="1804" y="1012"/>
                </a:lnTo>
                <a:lnTo>
                  <a:pt x="1789" y="1031"/>
                </a:lnTo>
                <a:lnTo>
                  <a:pt x="1766" y="1047"/>
                </a:lnTo>
                <a:lnTo>
                  <a:pt x="1739" y="1050"/>
                </a:lnTo>
                <a:lnTo>
                  <a:pt x="1739" y="1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grpSp>
        <p:nvGrpSpPr>
          <p:cNvPr id="67" name="Group 66"/>
          <p:cNvGrpSpPr/>
          <p:nvPr/>
        </p:nvGrpSpPr>
        <p:grpSpPr>
          <a:xfrm>
            <a:off x="5875717" y="4844054"/>
            <a:ext cx="666534" cy="515383"/>
            <a:chOff x="557213" y="3902075"/>
            <a:chExt cx="3024187" cy="2338388"/>
          </a:xfrm>
          <a:solidFill>
            <a:schemeClr val="tx1"/>
          </a:solidFill>
        </p:grpSpPr>
        <p:sp>
          <p:nvSpPr>
            <p:cNvPr id="68" name="Freeform 121"/>
            <p:cNvSpPr>
              <a:spLocks noEditPoints="1"/>
            </p:cNvSpPr>
            <p:nvPr/>
          </p:nvSpPr>
          <p:spPr bwMode="auto">
            <a:xfrm>
              <a:off x="557213" y="4670425"/>
              <a:ext cx="3024187" cy="1570038"/>
            </a:xfrm>
            <a:custGeom>
              <a:avLst/>
              <a:gdLst>
                <a:gd name="T0" fmla="*/ 1773 w 1905"/>
                <a:gd name="T1" fmla="*/ 389 h 989"/>
                <a:gd name="T2" fmla="*/ 1839 w 1905"/>
                <a:gd name="T3" fmla="*/ 173 h 989"/>
                <a:gd name="T4" fmla="*/ 1708 w 1905"/>
                <a:gd name="T5" fmla="*/ 120 h 989"/>
                <a:gd name="T6" fmla="*/ 1588 w 1905"/>
                <a:gd name="T7" fmla="*/ 66 h 989"/>
                <a:gd name="T8" fmla="*/ 1546 w 1905"/>
                <a:gd name="T9" fmla="*/ 4 h 989"/>
                <a:gd name="T10" fmla="*/ 1407 w 1905"/>
                <a:gd name="T11" fmla="*/ 27 h 989"/>
                <a:gd name="T12" fmla="*/ 1392 w 1905"/>
                <a:gd name="T13" fmla="*/ 73 h 989"/>
                <a:gd name="T14" fmla="*/ 1257 w 1905"/>
                <a:gd name="T15" fmla="*/ 112 h 989"/>
                <a:gd name="T16" fmla="*/ 1303 w 1905"/>
                <a:gd name="T17" fmla="*/ 370 h 989"/>
                <a:gd name="T18" fmla="*/ 1249 w 1905"/>
                <a:gd name="T19" fmla="*/ 631 h 989"/>
                <a:gd name="T20" fmla="*/ 1245 w 1905"/>
                <a:gd name="T21" fmla="*/ 793 h 989"/>
                <a:gd name="T22" fmla="*/ 1141 w 1905"/>
                <a:gd name="T23" fmla="*/ 704 h 989"/>
                <a:gd name="T24" fmla="*/ 1164 w 1905"/>
                <a:gd name="T25" fmla="*/ 570 h 989"/>
                <a:gd name="T26" fmla="*/ 1149 w 1905"/>
                <a:gd name="T27" fmla="*/ 416 h 989"/>
                <a:gd name="T28" fmla="*/ 1134 w 1905"/>
                <a:gd name="T29" fmla="*/ 281 h 989"/>
                <a:gd name="T30" fmla="*/ 983 w 1905"/>
                <a:gd name="T31" fmla="*/ 189 h 989"/>
                <a:gd name="T32" fmla="*/ 524 w 1905"/>
                <a:gd name="T33" fmla="*/ 143 h 989"/>
                <a:gd name="T34" fmla="*/ 181 w 1905"/>
                <a:gd name="T35" fmla="*/ 223 h 989"/>
                <a:gd name="T36" fmla="*/ 104 w 1905"/>
                <a:gd name="T37" fmla="*/ 316 h 989"/>
                <a:gd name="T38" fmla="*/ 135 w 1905"/>
                <a:gd name="T39" fmla="*/ 454 h 989"/>
                <a:gd name="T40" fmla="*/ 70 w 1905"/>
                <a:gd name="T41" fmla="*/ 627 h 989"/>
                <a:gd name="T42" fmla="*/ 135 w 1905"/>
                <a:gd name="T43" fmla="*/ 727 h 989"/>
                <a:gd name="T44" fmla="*/ 19 w 1905"/>
                <a:gd name="T45" fmla="*/ 812 h 989"/>
                <a:gd name="T46" fmla="*/ 19 w 1905"/>
                <a:gd name="T47" fmla="*/ 970 h 989"/>
                <a:gd name="T48" fmla="*/ 1889 w 1905"/>
                <a:gd name="T49" fmla="*/ 970 h 989"/>
                <a:gd name="T50" fmla="*/ 1889 w 1905"/>
                <a:gd name="T51" fmla="*/ 812 h 989"/>
                <a:gd name="T52" fmla="*/ 1665 w 1905"/>
                <a:gd name="T53" fmla="*/ 350 h 989"/>
                <a:gd name="T54" fmla="*/ 1665 w 1905"/>
                <a:gd name="T55" fmla="*/ 354 h 989"/>
                <a:gd name="T56" fmla="*/ 1600 w 1905"/>
                <a:gd name="T57" fmla="*/ 366 h 989"/>
                <a:gd name="T58" fmla="*/ 1500 w 1905"/>
                <a:gd name="T59" fmla="*/ 366 h 989"/>
                <a:gd name="T60" fmla="*/ 1685 w 1905"/>
                <a:gd name="T61" fmla="*/ 762 h 989"/>
                <a:gd name="T62" fmla="*/ 1550 w 1905"/>
                <a:gd name="T63" fmla="*/ 793 h 989"/>
                <a:gd name="T64" fmla="*/ 1546 w 1905"/>
                <a:gd name="T65" fmla="*/ 631 h 989"/>
                <a:gd name="T66" fmla="*/ 1423 w 1905"/>
                <a:gd name="T67" fmla="*/ 366 h 989"/>
                <a:gd name="T68" fmla="*/ 1488 w 1905"/>
                <a:gd name="T69" fmla="*/ 793 h 989"/>
                <a:gd name="T70" fmla="*/ 1507 w 1905"/>
                <a:gd name="T71" fmla="*/ 693 h 989"/>
                <a:gd name="T72" fmla="*/ 204 w 1905"/>
                <a:gd name="T73" fmla="*/ 285 h 989"/>
                <a:gd name="T74" fmla="*/ 374 w 1905"/>
                <a:gd name="T75" fmla="*/ 223 h 989"/>
                <a:gd name="T76" fmla="*/ 517 w 1905"/>
                <a:gd name="T77" fmla="*/ 323 h 989"/>
                <a:gd name="T78" fmla="*/ 447 w 1905"/>
                <a:gd name="T79" fmla="*/ 212 h 989"/>
                <a:gd name="T80" fmla="*/ 702 w 1905"/>
                <a:gd name="T81" fmla="*/ 362 h 989"/>
                <a:gd name="T82" fmla="*/ 713 w 1905"/>
                <a:gd name="T83" fmla="*/ 312 h 989"/>
                <a:gd name="T84" fmla="*/ 810 w 1905"/>
                <a:gd name="T85" fmla="*/ 327 h 989"/>
                <a:gd name="T86" fmla="*/ 852 w 1905"/>
                <a:gd name="T87" fmla="*/ 300 h 989"/>
                <a:gd name="T88" fmla="*/ 921 w 1905"/>
                <a:gd name="T89" fmla="*/ 235 h 989"/>
                <a:gd name="T90" fmla="*/ 1076 w 1905"/>
                <a:gd name="T91" fmla="*/ 308 h 989"/>
                <a:gd name="T92" fmla="*/ 166 w 1905"/>
                <a:gd name="T93" fmla="*/ 400 h 989"/>
                <a:gd name="T94" fmla="*/ 999 w 1905"/>
                <a:gd name="T95" fmla="*/ 531 h 989"/>
                <a:gd name="T96" fmla="*/ 733 w 1905"/>
                <a:gd name="T97" fmla="*/ 462 h 989"/>
                <a:gd name="T98" fmla="*/ 536 w 1905"/>
                <a:gd name="T99" fmla="*/ 462 h 989"/>
                <a:gd name="T100" fmla="*/ 339 w 1905"/>
                <a:gd name="T101" fmla="*/ 462 h 989"/>
                <a:gd name="T102" fmla="*/ 197 w 1905"/>
                <a:gd name="T103" fmla="*/ 462 h 989"/>
                <a:gd name="T104" fmla="*/ 139 w 1905"/>
                <a:gd name="T105" fmla="*/ 604 h 989"/>
                <a:gd name="T106" fmla="*/ 1110 w 1905"/>
                <a:gd name="T107" fmla="*/ 604 h 989"/>
                <a:gd name="T108" fmla="*/ 1099 w 1905"/>
                <a:gd name="T109" fmla="*/ 662 h 989"/>
                <a:gd name="T110" fmla="*/ 131 w 1905"/>
                <a:gd name="T111" fmla="*/ 643 h 989"/>
                <a:gd name="T112" fmla="*/ 1049 w 1905"/>
                <a:gd name="T113" fmla="*/ 754 h 989"/>
                <a:gd name="T114" fmla="*/ 235 w 1905"/>
                <a:gd name="T115" fmla="*/ 789 h 989"/>
                <a:gd name="T116" fmla="*/ 1056 w 1905"/>
                <a:gd name="T117" fmla="*/ 724 h 989"/>
                <a:gd name="T118" fmla="*/ 66 w 1905"/>
                <a:gd name="T119" fmla="*/ 858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5" h="989">
                  <a:moveTo>
                    <a:pt x="1843" y="793"/>
                  </a:moveTo>
                  <a:lnTo>
                    <a:pt x="1739" y="793"/>
                  </a:lnTo>
                  <a:lnTo>
                    <a:pt x="1746" y="766"/>
                  </a:lnTo>
                  <a:lnTo>
                    <a:pt x="1773" y="400"/>
                  </a:lnTo>
                  <a:lnTo>
                    <a:pt x="1773" y="389"/>
                  </a:lnTo>
                  <a:lnTo>
                    <a:pt x="1766" y="377"/>
                  </a:lnTo>
                  <a:lnTo>
                    <a:pt x="1762" y="374"/>
                  </a:lnTo>
                  <a:lnTo>
                    <a:pt x="1839" y="197"/>
                  </a:lnTo>
                  <a:lnTo>
                    <a:pt x="1843" y="185"/>
                  </a:lnTo>
                  <a:lnTo>
                    <a:pt x="1839" y="173"/>
                  </a:lnTo>
                  <a:lnTo>
                    <a:pt x="1831" y="166"/>
                  </a:lnTo>
                  <a:lnTo>
                    <a:pt x="1824" y="158"/>
                  </a:lnTo>
                  <a:lnTo>
                    <a:pt x="1731" y="120"/>
                  </a:lnTo>
                  <a:lnTo>
                    <a:pt x="1719" y="116"/>
                  </a:lnTo>
                  <a:lnTo>
                    <a:pt x="1708" y="120"/>
                  </a:lnTo>
                  <a:lnTo>
                    <a:pt x="1708" y="108"/>
                  </a:lnTo>
                  <a:lnTo>
                    <a:pt x="1704" y="97"/>
                  </a:lnTo>
                  <a:lnTo>
                    <a:pt x="1696" y="89"/>
                  </a:lnTo>
                  <a:lnTo>
                    <a:pt x="1685" y="85"/>
                  </a:lnTo>
                  <a:lnTo>
                    <a:pt x="1588" y="66"/>
                  </a:lnTo>
                  <a:lnTo>
                    <a:pt x="1569" y="66"/>
                  </a:lnTo>
                  <a:lnTo>
                    <a:pt x="1565" y="31"/>
                  </a:lnTo>
                  <a:lnTo>
                    <a:pt x="1561" y="20"/>
                  </a:lnTo>
                  <a:lnTo>
                    <a:pt x="1558" y="8"/>
                  </a:lnTo>
                  <a:lnTo>
                    <a:pt x="1546" y="4"/>
                  </a:lnTo>
                  <a:lnTo>
                    <a:pt x="1534" y="0"/>
                  </a:lnTo>
                  <a:lnTo>
                    <a:pt x="1434" y="8"/>
                  </a:lnTo>
                  <a:lnTo>
                    <a:pt x="1423" y="12"/>
                  </a:lnTo>
                  <a:lnTo>
                    <a:pt x="1415" y="20"/>
                  </a:lnTo>
                  <a:lnTo>
                    <a:pt x="1407" y="27"/>
                  </a:lnTo>
                  <a:lnTo>
                    <a:pt x="1407" y="43"/>
                  </a:lnTo>
                  <a:lnTo>
                    <a:pt x="1411" y="104"/>
                  </a:lnTo>
                  <a:lnTo>
                    <a:pt x="1407" y="93"/>
                  </a:lnTo>
                  <a:lnTo>
                    <a:pt x="1403" y="81"/>
                  </a:lnTo>
                  <a:lnTo>
                    <a:pt x="1392" y="73"/>
                  </a:lnTo>
                  <a:lnTo>
                    <a:pt x="1380" y="70"/>
                  </a:lnTo>
                  <a:lnTo>
                    <a:pt x="1369" y="70"/>
                  </a:lnTo>
                  <a:lnTo>
                    <a:pt x="1276" y="97"/>
                  </a:lnTo>
                  <a:lnTo>
                    <a:pt x="1265" y="104"/>
                  </a:lnTo>
                  <a:lnTo>
                    <a:pt x="1257" y="112"/>
                  </a:lnTo>
                  <a:lnTo>
                    <a:pt x="1253" y="123"/>
                  </a:lnTo>
                  <a:lnTo>
                    <a:pt x="1253" y="135"/>
                  </a:lnTo>
                  <a:lnTo>
                    <a:pt x="1322" y="366"/>
                  </a:lnTo>
                  <a:lnTo>
                    <a:pt x="1315" y="366"/>
                  </a:lnTo>
                  <a:lnTo>
                    <a:pt x="1303" y="370"/>
                  </a:lnTo>
                  <a:lnTo>
                    <a:pt x="1292" y="377"/>
                  </a:lnTo>
                  <a:lnTo>
                    <a:pt x="1288" y="389"/>
                  </a:lnTo>
                  <a:lnTo>
                    <a:pt x="1284" y="400"/>
                  </a:lnTo>
                  <a:lnTo>
                    <a:pt x="1303" y="631"/>
                  </a:lnTo>
                  <a:lnTo>
                    <a:pt x="1249" y="631"/>
                  </a:lnTo>
                  <a:lnTo>
                    <a:pt x="1238" y="635"/>
                  </a:lnTo>
                  <a:lnTo>
                    <a:pt x="1226" y="643"/>
                  </a:lnTo>
                  <a:lnTo>
                    <a:pt x="1222" y="654"/>
                  </a:lnTo>
                  <a:lnTo>
                    <a:pt x="1218" y="666"/>
                  </a:lnTo>
                  <a:lnTo>
                    <a:pt x="1245" y="793"/>
                  </a:lnTo>
                  <a:lnTo>
                    <a:pt x="1099" y="793"/>
                  </a:lnTo>
                  <a:lnTo>
                    <a:pt x="1110" y="762"/>
                  </a:lnTo>
                  <a:lnTo>
                    <a:pt x="1118" y="727"/>
                  </a:lnTo>
                  <a:lnTo>
                    <a:pt x="1118" y="720"/>
                  </a:lnTo>
                  <a:lnTo>
                    <a:pt x="1141" y="704"/>
                  </a:lnTo>
                  <a:lnTo>
                    <a:pt x="1164" y="685"/>
                  </a:lnTo>
                  <a:lnTo>
                    <a:pt x="1176" y="658"/>
                  </a:lnTo>
                  <a:lnTo>
                    <a:pt x="1184" y="627"/>
                  </a:lnTo>
                  <a:lnTo>
                    <a:pt x="1176" y="597"/>
                  </a:lnTo>
                  <a:lnTo>
                    <a:pt x="1164" y="570"/>
                  </a:lnTo>
                  <a:lnTo>
                    <a:pt x="1141" y="550"/>
                  </a:lnTo>
                  <a:lnTo>
                    <a:pt x="1118" y="535"/>
                  </a:lnTo>
                  <a:lnTo>
                    <a:pt x="1118" y="454"/>
                  </a:lnTo>
                  <a:lnTo>
                    <a:pt x="1141" y="431"/>
                  </a:lnTo>
                  <a:lnTo>
                    <a:pt x="1149" y="416"/>
                  </a:lnTo>
                  <a:lnTo>
                    <a:pt x="1149" y="397"/>
                  </a:lnTo>
                  <a:lnTo>
                    <a:pt x="1149" y="331"/>
                  </a:lnTo>
                  <a:lnTo>
                    <a:pt x="1149" y="316"/>
                  </a:lnTo>
                  <a:lnTo>
                    <a:pt x="1141" y="300"/>
                  </a:lnTo>
                  <a:lnTo>
                    <a:pt x="1134" y="281"/>
                  </a:lnTo>
                  <a:lnTo>
                    <a:pt x="1118" y="262"/>
                  </a:lnTo>
                  <a:lnTo>
                    <a:pt x="1095" y="243"/>
                  </a:lnTo>
                  <a:lnTo>
                    <a:pt x="1068" y="223"/>
                  </a:lnTo>
                  <a:lnTo>
                    <a:pt x="1029" y="204"/>
                  </a:lnTo>
                  <a:lnTo>
                    <a:pt x="983" y="189"/>
                  </a:lnTo>
                  <a:lnTo>
                    <a:pt x="906" y="166"/>
                  </a:lnTo>
                  <a:lnTo>
                    <a:pt x="817" y="150"/>
                  </a:lnTo>
                  <a:lnTo>
                    <a:pt x="725" y="143"/>
                  </a:lnTo>
                  <a:lnTo>
                    <a:pt x="625" y="139"/>
                  </a:lnTo>
                  <a:lnTo>
                    <a:pt x="524" y="143"/>
                  </a:lnTo>
                  <a:lnTo>
                    <a:pt x="432" y="150"/>
                  </a:lnTo>
                  <a:lnTo>
                    <a:pt x="343" y="166"/>
                  </a:lnTo>
                  <a:lnTo>
                    <a:pt x="266" y="189"/>
                  </a:lnTo>
                  <a:lnTo>
                    <a:pt x="220" y="204"/>
                  </a:lnTo>
                  <a:lnTo>
                    <a:pt x="181" y="223"/>
                  </a:lnTo>
                  <a:lnTo>
                    <a:pt x="154" y="243"/>
                  </a:lnTo>
                  <a:lnTo>
                    <a:pt x="131" y="262"/>
                  </a:lnTo>
                  <a:lnTo>
                    <a:pt x="116" y="281"/>
                  </a:lnTo>
                  <a:lnTo>
                    <a:pt x="108" y="300"/>
                  </a:lnTo>
                  <a:lnTo>
                    <a:pt x="104" y="316"/>
                  </a:lnTo>
                  <a:lnTo>
                    <a:pt x="100" y="331"/>
                  </a:lnTo>
                  <a:lnTo>
                    <a:pt x="100" y="397"/>
                  </a:lnTo>
                  <a:lnTo>
                    <a:pt x="104" y="416"/>
                  </a:lnTo>
                  <a:lnTo>
                    <a:pt x="112" y="431"/>
                  </a:lnTo>
                  <a:lnTo>
                    <a:pt x="135" y="454"/>
                  </a:lnTo>
                  <a:lnTo>
                    <a:pt x="135" y="535"/>
                  </a:lnTo>
                  <a:lnTo>
                    <a:pt x="108" y="550"/>
                  </a:lnTo>
                  <a:lnTo>
                    <a:pt x="85" y="570"/>
                  </a:lnTo>
                  <a:lnTo>
                    <a:pt x="73" y="597"/>
                  </a:lnTo>
                  <a:lnTo>
                    <a:pt x="70" y="627"/>
                  </a:lnTo>
                  <a:lnTo>
                    <a:pt x="73" y="658"/>
                  </a:lnTo>
                  <a:lnTo>
                    <a:pt x="85" y="685"/>
                  </a:lnTo>
                  <a:lnTo>
                    <a:pt x="108" y="704"/>
                  </a:lnTo>
                  <a:lnTo>
                    <a:pt x="135" y="720"/>
                  </a:lnTo>
                  <a:lnTo>
                    <a:pt x="135" y="727"/>
                  </a:lnTo>
                  <a:lnTo>
                    <a:pt x="139" y="762"/>
                  </a:lnTo>
                  <a:lnTo>
                    <a:pt x="154" y="793"/>
                  </a:lnTo>
                  <a:lnTo>
                    <a:pt x="66" y="793"/>
                  </a:lnTo>
                  <a:lnTo>
                    <a:pt x="43" y="801"/>
                  </a:lnTo>
                  <a:lnTo>
                    <a:pt x="19" y="812"/>
                  </a:lnTo>
                  <a:lnTo>
                    <a:pt x="8" y="835"/>
                  </a:lnTo>
                  <a:lnTo>
                    <a:pt x="0" y="858"/>
                  </a:lnTo>
                  <a:lnTo>
                    <a:pt x="0" y="924"/>
                  </a:lnTo>
                  <a:lnTo>
                    <a:pt x="8" y="947"/>
                  </a:lnTo>
                  <a:lnTo>
                    <a:pt x="19" y="970"/>
                  </a:lnTo>
                  <a:lnTo>
                    <a:pt x="43" y="981"/>
                  </a:lnTo>
                  <a:lnTo>
                    <a:pt x="66" y="989"/>
                  </a:lnTo>
                  <a:lnTo>
                    <a:pt x="1843" y="989"/>
                  </a:lnTo>
                  <a:lnTo>
                    <a:pt x="1866" y="981"/>
                  </a:lnTo>
                  <a:lnTo>
                    <a:pt x="1889" y="970"/>
                  </a:lnTo>
                  <a:lnTo>
                    <a:pt x="1901" y="947"/>
                  </a:lnTo>
                  <a:lnTo>
                    <a:pt x="1905" y="924"/>
                  </a:lnTo>
                  <a:lnTo>
                    <a:pt x="1905" y="858"/>
                  </a:lnTo>
                  <a:lnTo>
                    <a:pt x="1901" y="835"/>
                  </a:lnTo>
                  <a:lnTo>
                    <a:pt x="1889" y="812"/>
                  </a:lnTo>
                  <a:lnTo>
                    <a:pt x="1866" y="801"/>
                  </a:lnTo>
                  <a:lnTo>
                    <a:pt x="1843" y="793"/>
                  </a:lnTo>
                  <a:lnTo>
                    <a:pt x="1843" y="793"/>
                  </a:lnTo>
                  <a:close/>
                  <a:moveTo>
                    <a:pt x="1665" y="354"/>
                  </a:moveTo>
                  <a:lnTo>
                    <a:pt x="1665" y="350"/>
                  </a:lnTo>
                  <a:lnTo>
                    <a:pt x="1735" y="189"/>
                  </a:lnTo>
                  <a:lnTo>
                    <a:pt x="1770" y="200"/>
                  </a:lnTo>
                  <a:lnTo>
                    <a:pt x="1700" y="366"/>
                  </a:lnTo>
                  <a:lnTo>
                    <a:pt x="1662" y="366"/>
                  </a:lnTo>
                  <a:lnTo>
                    <a:pt x="1665" y="354"/>
                  </a:lnTo>
                  <a:close/>
                  <a:moveTo>
                    <a:pt x="1581" y="262"/>
                  </a:moveTo>
                  <a:lnTo>
                    <a:pt x="1581" y="258"/>
                  </a:lnTo>
                  <a:lnTo>
                    <a:pt x="1604" y="131"/>
                  </a:lnTo>
                  <a:lnTo>
                    <a:pt x="1642" y="139"/>
                  </a:lnTo>
                  <a:lnTo>
                    <a:pt x="1600" y="366"/>
                  </a:lnTo>
                  <a:lnTo>
                    <a:pt x="1561" y="366"/>
                  </a:lnTo>
                  <a:lnTo>
                    <a:pt x="1581" y="262"/>
                  </a:lnTo>
                  <a:close/>
                  <a:moveTo>
                    <a:pt x="1507" y="66"/>
                  </a:moveTo>
                  <a:lnTo>
                    <a:pt x="1519" y="254"/>
                  </a:lnTo>
                  <a:lnTo>
                    <a:pt x="1500" y="366"/>
                  </a:lnTo>
                  <a:lnTo>
                    <a:pt x="1492" y="366"/>
                  </a:lnTo>
                  <a:lnTo>
                    <a:pt x="1469" y="66"/>
                  </a:lnTo>
                  <a:lnTo>
                    <a:pt x="1507" y="66"/>
                  </a:lnTo>
                  <a:close/>
                  <a:moveTo>
                    <a:pt x="1712" y="427"/>
                  </a:moveTo>
                  <a:lnTo>
                    <a:pt x="1685" y="762"/>
                  </a:lnTo>
                  <a:lnTo>
                    <a:pt x="1681" y="774"/>
                  </a:lnTo>
                  <a:lnTo>
                    <a:pt x="1673" y="785"/>
                  </a:lnTo>
                  <a:lnTo>
                    <a:pt x="1662" y="793"/>
                  </a:lnTo>
                  <a:lnTo>
                    <a:pt x="1650" y="793"/>
                  </a:lnTo>
                  <a:lnTo>
                    <a:pt x="1550" y="793"/>
                  </a:lnTo>
                  <a:lnTo>
                    <a:pt x="1577" y="666"/>
                  </a:lnTo>
                  <a:lnTo>
                    <a:pt x="1577" y="654"/>
                  </a:lnTo>
                  <a:lnTo>
                    <a:pt x="1569" y="643"/>
                  </a:lnTo>
                  <a:lnTo>
                    <a:pt x="1561" y="635"/>
                  </a:lnTo>
                  <a:lnTo>
                    <a:pt x="1546" y="631"/>
                  </a:lnTo>
                  <a:lnTo>
                    <a:pt x="1365" y="631"/>
                  </a:lnTo>
                  <a:lnTo>
                    <a:pt x="1349" y="427"/>
                  </a:lnTo>
                  <a:lnTo>
                    <a:pt x="1712" y="427"/>
                  </a:lnTo>
                  <a:close/>
                  <a:moveTo>
                    <a:pt x="1357" y="139"/>
                  </a:moveTo>
                  <a:lnTo>
                    <a:pt x="1423" y="366"/>
                  </a:lnTo>
                  <a:lnTo>
                    <a:pt x="1384" y="366"/>
                  </a:lnTo>
                  <a:lnTo>
                    <a:pt x="1322" y="150"/>
                  </a:lnTo>
                  <a:lnTo>
                    <a:pt x="1357" y="139"/>
                  </a:lnTo>
                  <a:close/>
                  <a:moveTo>
                    <a:pt x="1507" y="693"/>
                  </a:moveTo>
                  <a:lnTo>
                    <a:pt x="1488" y="793"/>
                  </a:lnTo>
                  <a:lnTo>
                    <a:pt x="1488" y="793"/>
                  </a:lnTo>
                  <a:lnTo>
                    <a:pt x="1311" y="793"/>
                  </a:lnTo>
                  <a:lnTo>
                    <a:pt x="1307" y="793"/>
                  </a:lnTo>
                  <a:lnTo>
                    <a:pt x="1288" y="693"/>
                  </a:lnTo>
                  <a:lnTo>
                    <a:pt x="1507" y="693"/>
                  </a:lnTo>
                  <a:close/>
                  <a:moveTo>
                    <a:pt x="162" y="331"/>
                  </a:moveTo>
                  <a:lnTo>
                    <a:pt x="166" y="320"/>
                  </a:lnTo>
                  <a:lnTo>
                    <a:pt x="174" y="308"/>
                  </a:lnTo>
                  <a:lnTo>
                    <a:pt x="185" y="297"/>
                  </a:lnTo>
                  <a:lnTo>
                    <a:pt x="204" y="285"/>
                  </a:lnTo>
                  <a:lnTo>
                    <a:pt x="243" y="262"/>
                  </a:lnTo>
                  <a:lnTo>
                    <a:pt x="285" y="247"/>
                  </a:lnTo>
                  <a:lnTo>
                    <a:pt x="328" y="235"/>
                  </a:lnTo>
                  <a:lnTo>
                    <a:pt x="374" y="223"/>
                  </a:lnTo>
                  <a:lnTo>
                    <a:pt x="374" y="223"/>
                  </a:lnTo>
                  <a:lnTo>
                    <a:pt x="470" y="323"/>
                  </a:lnTo>
                  <a:lnTo>
                    <a:pt x="482" y="327"/>
                  </a:lnTo>
                  <a:lnTo>
                    <a:pt x="494" y="331"/>
                  </a:lnTo>
                  <a:lnTo>
                    <a:pt x="505" y="327"/>
                  </a:lnTo>
                  <a:lnTo>
                    <a:pt x="517" y="323"/>
                  </a:lnTo>
                  <a:lnTo>
                    <a:pt x="521" y="312"/>
                  </a:lnTo>
                  <a:lnTo>
                    <a:pt x="524" y="300"/>
                  </a:lnTo>
                  <a:lnTo>
                    <a:pt x="521" y="289"/>
                  </a:lnTo>
                  <a:lnTo>
                    <a:pt x="517" y="277"/>
                  </a:lnTo>
                  <a:lnTo>
                    <a:pt x="447" y="212"/>
                  </a:lnTo>
                  <a:lnTo>
                    <a:pt x="517" y="204"/>
                  </a:lnTo>
                  <a:lnTo>
                    <a:pt x="671" y="354"/>
                  </a:lnTo>
                  <a:lnTo>
                    <a:pt x="679" y="362"/>
                  </a:lnTo>
                  <a:lnTo>
                    <a:pt x="690" y="362"/>
                  </a:lnTo>
                  <a:lnTo>
                    <a:pt x="702" y="362"/>
                  </a:lnTo>
                  <a:lnTo>
                    <a:pt x="713" y="354"/>
                  </a:lnTo>
                  <a:lnTo>
                    <a:pt x="721" y="343"/>
                  </a:lnTo>
                  <a:lnTo>
                    <a:pt x="721" y="331"/>
                  </a:lnTo>
                  <a:lnTo>
                    <a:pt x="721" y="320"/>
                  </a:lnTo>
                  <a:lnTo>
                    <a:pt x="713" y="312"/>
                  </a:lnTo>
                  <a:lnTo>
                    <a:pt x="602" y="200"/>
                  </a:lnTo>
                  <a:lnTo>
                    <a:pt x="625" y="200"/>
                  </a:lnTo>
                  <a:lnTo>
                    <a:pt x="679" y="200"/>
                  </a:lnTo>
                  <a:lnTo>
                    <a:pt x="802" y="323"/>
                  </a:lnTo>
                  <a:lnTo>
                    <a:pt x="810" y="327"/>
                  </a:lnTo>
                  <a:lnTo>
                    <a:pt x="821" y="331"/>
                  </a:lnTo>
                  <a:lnTo>
                    <a:pt x="833" y="327"/>
                  </a:lnTo>
                  <a:lnTo>
                    <a:pt x="844" y="323"/>
                  </a:lnTo>
                  <a:lnTo>
                    <a:pt x="852" y="312"/>
                  </a:lnTo>
                  <a:lnTo>
                    <a:pt x="852" y="300"/>
                  </a:lnTo>
                  <a:lnTo>
                    <a:pt x="852" y="289"/>
                  </a:lnTo>
                  <a:lnTo>
                    <a:pt x="844" y="277"/>
                  </a:lnTo>
                  <a:lnTo>
                    <a:pt x="775" y="208"/>
                  </a:lnTo>
                  <a:lnTo>
                    <a:pt x="875" y="223"/>
                  </a:lnTo>
                  <a:lnTo>
                    <a:pt x="921" y="235"/>
                  </a:lnTo>
                  <a:lnTo>
                    <a:pt x="964" y="247"/>
                  </a:lnTo>
                  <a:lnTo>
                    <a:pt x="1006" y="262"/>
                  </a:lnTo>
                  <a:lnTo>
                    <a:pt x="1049" y="285"/>
                  </a:lnTo>
                  <a:lnTo>
                    <a:pt x="1064" y="297"/>
                  </a:lnTo>
                  <a:lnTo>
                    <a:pt x="1076" y="308"/>
                  </a:lnTo>
                  <a:lnTo>
                    <a:pt x="1083" y="320"/>
                  </a:lnTo>
                  <a:lnTo>
                    <a:pt x="1087" y="331"/>
                  </a:lnTo>
                  <a:lnTo>
                    <a:pt x="1087" y="397"/>
                  </a:lnTo>
                  <a:lnTo>
                    <a:pt x="1087" y="400"/>
                  </a:lnTo>
                  <a:lnTo>
                    <a:pt x="166" y="400"/>
                  </a:lnTo>
                  <a:lnTo>
                    <a:pt x="162" y="397"/>
                  </a:lnTo>
                  <a:lnTo>
                    <a:pt x="162" y="331"/>
                  </a:lnTo>
                  <a:close/>
                  <a:moveTo>
                    <a:pt x="1056" y="462"/>
                  </a:moveTo>
                  <a:lnTo>
                    <a:pt x="1056" y="531"/>
                  </a:lnTo>
                  <a:lnTo>
                    <a:pt x="999" y="531"/>
                  </a:lnTo>
                  <a:lnTo>
                    <a:pt x="929" y="462"/>
                  </a:lnTo>
                  <a:lnTo>
                    <a:pt x="1056" y="462"/>
                  </a:lnTo>
                  <a:close/>
                  <a:moveTo>
                    <a:pt x="914" y="531"/>
                  </a:moveTo>
                  <a:lnTo>
                    <a:pt x="802" y="531"/>
                  </a:lnTo>
                  <a:lnTo>
                    <a:pt x="733" y="462"/>
                  </a:lnTo>
                  <a:lnTo>
                    <a:pt x="844" y="462"/>
                  </a:lnTo>
                  <a:lnTo>
                    <a:pt x="914" y="531"/>
                  </a:lnTo>
                  <a:close/>
                  <a:moveTo>
                    <a:pt x="717" y="531"/>
                  </a:moveTo>
                  <a:lnTo>
                    <a:pt x="605" y="531"/>
                  </a:lnTo>
                  <a:lnTo>
                    <a:pt x="536" y="462"/>
                  </a:lnTo>
                  <a:lnTo>
                    <a:pt x="644" y="462"/>
                  </a:lnTo>
                  <a:lnTo>
                    <a:pt x="717" y="531"/>
                  </a:lnTo>
                  <a:close/>
                  <a:moveTo>
                    <a:pt x="517" y="531"/>
                  </a:moveTo>
                  <a:lnTo>
                    <a:pt x="409" y="531"/>
                  </a:lnTo>
                  <a:lnTo>
                    <a:pt x="339" y="462"/>
                  </a:lnTo>
                  <a:lnTo>
                    <a:pt x="447" y="462"/>
                  </a:lnTo>
                  <a:lnTo>
                    <a:pt x="517" y="531"/>
                  </a:lnTo>
                  <a:close/>
                  <a:moveTo>
                    <a:pt x="320" y="531"/>
                  </a:moveTo>
                  <a:lnTo>
                    <a:pt x="197" y="531"/>
                  </a:lnTo>
                  <a:lnTo>
                    <a:pt x="197" y="462"/>
                  </a:lnTo>
                  <a:lnTo>
                    <a:pt x="251" y="462"/>
                  </a:lnTo>
                  <a:lnTo>
                    <a:pt x="320" y="531"/>
                  </a:lnTo>
                  <a:close/>
                  <a:moveTo>
                    <a:pt x="131" y="627"/>
                  </a:moveTo>
                  <a:lnTo>
                    <a:pt x="131" y="616"/>
                  </a:lnTo>
                  <a:lnTo>
                    <a:pt x="139" y="604"/>
                  </a:lnTo>
                  <a:lnTo>
                    <a:pt x="150" y="597"/>
                  </a:lnTo>
                  <a:lnTo>
                    <a:pt x="166" y="593"/>
                  </a:lnTo>
                  <a:lnTo>
                    <a:pt x="1087" y="593"/>
                  </a:lnTo>
                  <a:lnTo>
                    <a:pt x="1099" y="597"/>
                  </a:lnTo>
                  <a:lnTo>
                    <a:pt x="1110" y="604"/>
                  </a:lnTo>
                  <a:lnTo>
                    <a:pt x="1118" y="616"/>
                  </a:lnTo>
                  <a:lnTo>
                    <a:pt x="1122" y="627"/>
                  </a:lnTo>
                  <a:lnTo>
                    <a:pt x="1118" y="643"/>
                  </a:lnTo>
                  <a:lnTo>
                    <a:pt x="1110" y="654"/>
                  </a:lnTo>
                  <a:lnTo>
                    <a:pt x="1099" y="662"/>
                  </a:lnTo>
                  <a:lnTo>
                    <a:pt x="1087" y="662"/>
                  </a:lnTo>
                  <a:lnTo>
                    <a:pt x="166" y="662"/>
                  </a:lnTo>
                  <a:lnTo>
                    <a:pt x="150" y="662"/>
                  </a:lnTo>
                  <a:lnTo>
                    <a:pt x="139" y="654"/>
                  </a:lnTo>
                  <a:lnTo>
                    <a:pt x="131" y="643"/>
                  </a:lnTo>
                  <a:lnTo>
                    <a:pt x="131" y="627"/>
                  </a:lnTo>
                  <a:lnTo>
                    <a:pt x="131" y="627"/>
                  </a:lnTo>
                  <a:close/>
                  <a:moveTo>
                    <a:pt x="1056" y="724"/>
                  </a:moveTo>
                  <a:lnTo>
                    <a:pt x="1056" y="727"/>
                  </a:lnTo>
                  <a:lnTo>
                    <a:pt x="1049" y="754"/>
                  </a:lnTo>
                  <a:lnTo>
                    <a:pt x="1033" y="774"/>
                  </a:lnTo>
                  <a:lnTo>
                    <a:pt x="1014" y="789"/>
                  </a:lnTo>
                  <a:lnTo>
                    <a:pt x="987" y="793"/>
                  </a:lnTo>
                  <a:lnTo>
                    <a:pt x="262" y="793"/>
                  </a:lnTo>
                  <a:lnTo>
                    <a:pt x="235" y="789"/>
                  </a:lnTo>
                  <a:lnTo>
                    <a:pt x="216" y="774"/>
                  </a:lnTo>
                  <a:lnTo>
                    <a:pt x="201" y="754"/>
                  </a:lnTo>
                  <a:lnTo>
                    <a:pt x="197" y="727"/>
                  </a:lnTo>
                  <a:lnTo>
                    <a:pt x="197" y="724"/>
                  </a:lnTo>
                  <a:lnTo>
                    <a:pt x="1056" y="724"/>
                  </a:lnTo>
                  <a:close/>
                  <a:moveTo>
                    <a:pt x="1843" y="924"/>
                  </a:moveTo>
                  <a:lnTo>
                    <a:pt x="1843" y="927"/>
                  </a:lnTo>
                  <a:lnTo>
                    <a:pt x="66" y="927"/>
                  </a:lnTo>
                  <a:lnTo>
                    <a:pt x="66" y="924"/>
                  </a:lnTo>
                  <a:lnTo>
                    <a:pt x="66" y="858"/>
                  </a:lnTo>
                  <a:lnTo>
                    <a:pt x="66" y="854"/>
                  </a:lnTo>
                  <a:lnTo>
                    <a:pt x="1843" y="854"/>
                  </a:lnTo>
                  <a:lnTo>
                    <a:pt x="1843" y="858"/>
                  </a:lnTo>
                  <a:lnTo>
                    <a:pt x="1843" y="9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69" name="Freeform 122"/>
            <p:cNvSpPr>
              <a:spLocks/>
            </p:cNvSpPr>
            <p:nvPr/>
          </p:nvSpPr>
          <p:spPr bwMode="auto">
            <a:xfrm>
              <a:off x="1450975" y="3902075"/>
              <a:ext cx="201612" cy="879475"/>
            </a:xfrm>
            <a:custGeom>
              <a:avLst/>
              <a:gdLst>
                <a:gd name="T0" fmla="*/ 0 w 127"/>
                <a:gd name="T1" fmla="*/ 357 h 554"/>
                <a:gd name="T2" fmla="*/ 4 w 127"/>
                <a:gd name="T3" fmla="*/ 392 h 554"/>
                <a:gd name="T4" fmla="*/ 12 w 127"/>
                <a:gd name="T5" fmla="*/ 419 h 554"/>
                <a:gd name="T6" fmla="*/ 23 w 127"/>
                <a:gd name="T7" fmla="*/ 442 h 554"/>
                <a:gd name="T8" fmla="*/ 39 w 127"/>
                <a:gd name="T9" fmla="*/ 457 h 554"/>
                <a:gd name="T10" fmla="*/ 58 w 127"/>
                <a:gd name="T11" fmla="*/ 484 h 554"/>
                <a:gd name="T12" fmla="*/ 62 w 127"/>
                <a:gd name="T13" fmla="*/ 500 h 554"/>
                <a:gd name="T14" fmla="*/ 66 w 127"/>
                <a:gd name="T15" fmla="*/ 523 h 554"/>
                <a:gd name="T16" fmla="*/ 66 w 127"/>
                <a:gd name="T17" fmla="*/ 534 h 554"/>
                <a:gd name="T18" fmla="*/ 73 w 127"/>
                <a:gd name="T19" fmla="*/ 542 h 554"/>
                <a:gd name="T20" fmla="*/ 85 w 127"/>
                <a:gd name="T21" fmla="*/ 550 h 554"/>
                <a:gd name="T22" fmla="*/ 96 w 127"/>
                <a:gd name="T23" fmla="*/ 554 h 554"/>
                <a:gd name="T24" fmla="*/ 108 w 127"/>
                <a:gd name="T25" fmla="*/ 550 h 554"/>
                <a:gd name="T26" fmla="*/ 116 w 127"/>
                <a:gd name="T27" fmla="*/ 542 h 554"/>
                <a:gd name="T28" fmla="*/ 123 w 127"/>
                <a:gd name="T29" fmla="*/ 534 h 554"/>
                <a:gd name="T30" fmla="*/ 127 w 127"/>
                <a:gd name="T31" fmla="*/ 523 h 554"/>
                <a:gd name="T32" fmla="*/ 123 w 127"/>
                <a:gd name="T33" fmla="*/ 488 h 554"/>
                <a:gd name="T34" fmla="*/ 112 w 127"/>
                <a:gd name="T35" fmla="*/ 461 h 554"/>
                <a:gd name="T36" fmla="*/ 100 w 127"/>
                <a:gd name="T37" fmla="*/ 438 h 554"/>
                <a:gd name="T38" fmla="*/ 85 w 127"/>
                <a:gd name="T39" fmla="*/ 419 h 554"/>
                <a:gd name="T40" fmla="*/ 69 w 127"/>
                <a:gd name="T41" fmla="*/ 392 h 554"/>
                <a:gd name="T42" fmla="*/ 62 w 127"/>
                <a:gd name="T43" fmla="*/ 377 h 554"/>
                <a:gd name="T44" fmla="*/ 62 w 127"/>
                <a:gd name="T45" fmla="*/ 357 h 554"/>
                <a:gd name="T46" fmla="*/ 62 w 127"/>
                <a:gd name="T47" fmla="*/ 338 h 554"/>
                <a:gd name="T48" fmla="*/ 69 w 127"/>
                <a:gd name="T49" fmla="*/ 323 h 554"/>
                <a:gd name="T50" fmla="*/ 85 w 127"/>
                <a:gd name="T51" fmla="*/ 296 h 554"/>
                <a:gd name="T52" fmla="*/ 100 w 127"/>
                <a:gd name="T53" fmla="*/ 277 h 554"/>
                <a:gd name="T54" fmla="*/ 112 w 127"/>
                <a:gd name="T55" fmla="*/ 254 h 554"/>
                <a:gd name="T56" fmla="*/ 123 w 127"/>
                <a:gd name="T57" fmla="*/ 227 h 554"/>
                <a:gd name="T58" fmla="*/ 127 w 127"/>
                <a:gd name="T59" fmla="*/ 192 h 554"/>
                <a:gd name="T60" fmla="*/ 123 w 127"/>
                <a:gd name="T61" fmla="*/ 157 h 554"/>
                <a:gd name="T62" fmla="*/ 112 w 127"/>
                <a:gd name="T63" fmla="*/ 130 h 554"/>
                <a:gd name="T64" fmla="*/ 100 w 127"/>
                <a:gd name="T65" fmla="*/ 111 h 554"/>
                <a:gd name="T66" fmla="*/ 85 w 127"/>
                <a:gd name="T67" fmla="*/ 92 h 554"/>
                <a:gd name="T68" fmla="*/ 69 w 127"/>
                <a:gd name="T69" fmla="*/ 65 h 554"/>
                <a:gd name="T70" fmla="*/ 62 w 127"/>
                <a:gd name="T71" fmla="*/ 50 h 554"/>
                <a:gd name="T72" fmla="*/ 62 w 127"/>
                <a:gd name="T73" fmla="*/ 30 h 554"/>
                <a:gd name="T74" fmla="*/ 58 w 127"/>
                <a:gd name="T75" fmla="*/ 19 h 554"/>
                <a:gd name="T76" fmla="*/ 50 w 127"/>
                <a:gd name="T77" fmla="*/ 7 h 554"/>
                <a:gd name="T78" fmla="*/ 42 w 127"/>
                <a:gd name="T79" fmla="*/ 0 h 554"/>
                <a:gd name="T80" fmla="*/ 31 w 127"/>
                <a:gd name="T81" fmla="*/ 0 h 554"/>
                <a:gd name="T82" fmla="*/ 19 w 127"/>
                <a:gd name="T83" fmla="*/ 0 h 554"/>
                <a:gd name="T84" fmla="*/ 8 w 127"/>
                <a:gd name="T85" fmla="*/ 7 h 554"/>
                <a:gd name="T86" fmla="*/ 0 w 127"/>
                <a:gd name="T87" fmla="*/ 19 h 554"/>
                <a:gd name="T88" fmla="*/ 0 w 127"/>
                <a:gd name="T89" fmla="*/ 30 h 554"/>
                <a:gd name="T90" fmla="*/ 4 w 127"/>
                <a:gd name="T91" fmla="*/ 65 h 554"/>
                <a:gd name="T92" fmla="*/ 12 w 127"/>
                <a:gd name="T93" fmla="*/ 92 h 554"/>
                <a:gd name="T94" fmla="*/ 23 w 127"/>
                <a:gd name="T95" fmla="*/ 111 h 554"/>
                <a:gd name="T96" fmla="*/ 39 w 127"/>
                <a:gd name="T97" fmla="*/ 130 h 554"/>
                <a:gd name="T98" fmla="*/ 58 w 127"/>
                <a:gd name="T99" fmla="*/ 157 h 554"/>
                <a:gd name="T100" fmla="*/ 62 w 127"/>
                <a:gd name="T101" fmla="*/ 173 h 554"/>
                <a:gd name="T102" fmla="*/ 66 w 127"/>
                <a:gd name="T103" fmla="*/ 192 h 554"/>
                <a:gd name="T104" fmla="*/ 62 w 127"/>
                <a:gd name="T105" fmla="*/ 215 h 554"/>
                <a:gd name="T106" fmla="*/ 58 w 127"/>
                <a:gd name="T107" fmla="*/ 230 h 554"/>
                <a:gd name="T108" fmla="*/ 39 w 127"/>
                <a:gd name="T109" fmla="*/ 257 h 554"/>
                <a:gd name="T110" fmla="*/ 23 w 127"/>
                <a:gd name="T111" fmla="*/ 273 h 554"/>
                <a:gd name="T112" fmla="*/ 12 w 127"/>
                <a:gd name="T113" fmla="*/ 296 h 554"/>
                <a:gd name="T114" fmla="*/ 4 w 127"/>
                <a:gd name="T115" fmla="*/ 323 h 554"/>
                <a:gd name="T116" fmla="*/ 0 w 127"/>
                <a:gd name="T117" fmla="*/ 357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" h="554">
                  <a:moveTo>
                    <a:pt x="0" y="357"/>
                  </a:moveTo>
                  <a:lnTo>
                    <a:pt x="4" y="392"/>
                  </a:lnTo>
                  <a:lnTo>
                    <a:pt x="12" y="419"/>
                  </a:lnTo>
                  <a:lnTo>
                    <a:pt x="23" y="442"/>
                  </a:lnTo>
                  <a:lnTo>
                    <a:pt x="39" y="457"/>
                  </a:lnTo>
                  <a:lnTo>
                    <a:pt x="58" y="484"/>
                  </a:lnTo>
                  <a:lnTo>
                    <a:pt x="62" y="500"/>
                  </a:lnTo>
                  <a:lnTo>
                    <a:pt x="66" y="523"/>
                  </a:lnTo>
                  <a:lnTo>
                    <a:pt x="66" y="534"/>
                  </a:lnTo>
                  <a:lnTo>
                    <a:pt x="73" y="542"/>
                  </a:lnTo>
                  <a:lnTo>
                    <a:pt x="85" y="550"/>
                  </a:lnTo>
                  <a:lnTo>
                    <a:pt x="96" y="554"/>
                  </a:lnTo>
                  <a:lnTo>
                    <a:pt x="108" y="550"/>
                  </a:lnTo>
                  <a:lnTo>
                    <a:pt x="116" y="542"/>
                  </a:lnTo>
                  <a:lnTo>
                    <a:pt x="123" y="534"/>
                  </a:lnTo>
                  <a:lnTo>
                    <a:pt x="127" y="523"/>
                  </a:lnTo>
                  <a:lnTo>
                    <a:pt x="123" y="488"/>
                  </a:lnTo>
                  <a:lnTo>
                    <a:pt x="112" y="461"/>
                  </a:lnTo>
                  <a:lnTo>
                    <a:pt x="100" y="438"/>
                  </a:lnTo>
                  <a:lnTo>
                    <a:pt x="85" y="419"/>
                  </a:lnTo>
                  <a:lnTo>
                    <a:pt x="69" y="392"/>
                  </a:lnTo>
                  <a:lnTo>
                    <a:pt x="62" y="377"/>
                  </a:lnTo>
                  <a:lnTo>
                    <a:pt x="62" y="357"/>
                  </a:lnTo>
                  <a:lnTo>
                    <a:pt x="62" y="338"/>
                  </a:lnTo>
                  <a:lnTo>
                    <a:pt x="69" y="323"/>
                  </a:lnTo>
                  <a:lnTo>
                    <a:pt x="85" y="296"/>
                  </a:lnTo>
                  <a:lnTo>
                    <a:pt x="100" y="277"/>
                  </a:lnTo>
                  <a:lnTo>
                    <a:pt x="112" y="254"/>
                  </a:lnTo>
                  <a:lnTo>
                    <a:pt x="123" y="227"/>
                  </a:lnTo>
                  <a:lnTo>
                    <a:pt x="127" y="192"/>
                  </a:lnTo>
                  <a:lnTo>
                    <a:pt x="123" y="157"/>
                  </a:lnTo>
                  <a:lnTo>
                    <a:pt x="112" y="130"/>
                  </a:lnTo>
                  <a:lnTo>
                    <a:pt x="100" y="111"/>
                  </a:lnTo>
                  <a:lnTo>
                    <a:pt x="85" y="92"/>
                  </a:lnTo>
                  <a:lnTo>
                    <a:pt x="69" y="65"/>
                  </a:lnTo>
                  <a:lnTo>
                    <a:pt x="62" y="50"/>
                  </a:lnTo>
                  <a:lnTo>
                    <a:pt x="62" y="30"/>
                  </a:lnTo>
                  <a:lnTo>
                    <a:pt x="58" y="19"/>
                  </a:lnTo>
                  <a:lnTo>
                    <a:pt x="50" y="7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8" y="7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4" y="65"/>
                  </a:lnTo>
                  <a:lnTo>
                    <a:pt x="12" y="92"/>
                  </a:lnTo>
                  <a:lnTo>
                    <a:pt x="23" y="111"/>
                  </a:lnTo>
                  <a:lnTo>
                    <a:pt x="39" y="130"/>
                  </a:lnTo>
                  <a:lnTo>
                    <a:pt x="58" y="157"/>
                  </a:lnTo>
                  <a:lnTo>
                    <a:pt x="62" y="173"/>
                  </a:lnTo>
                  <a:lnTo>
                    <a:pt x="66" y="192"/>
                  </a:lnTo>
                  <a:lnTo>
                    <a:pt x="62" y="215"/>
                  </a:lnTo>
                  <a:lnTo>
                    <a:pt x="58" y="230"/>
                  </a:lnTo>
                  <a:lnTo>
                    <a:pt x="39" y="257"/>
                  </a:lnTo>
                  <a:lnTo>
                    <a:pt x="23" y="273"/>
                  </a:lnTo>
                  <a:lnTo>
                    <a:pt x="12" y="296"/>
                  </a:lnTo>
                  <a:lnTo>
                    <a:pt x="4" y="323"/>
                  </a:lnTo>
                  <a:lnTo>
                    <a:pt x="0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0" name="Freeform 123"/>
            <p:cNvSpPr>
              <a:spLocks/>
            </p:cNvSpPr>
            <p:nvPr/>
          </p:nvSpPr>
          <p:spPr bwMode="auto">
            <a:xfrm>
              <a:off x="1665288" y="4005263"/>
              <a:ext cx="195262" cy="512763"/>
            </a:xfrm>
            <a:custGeom>
              <a:avLst/>
              <a:gdLst>
                <a:gd name="T0" fmla="*/ 31 w 123"/>
                <a:gd name="T1" fmla="*/ 323 h 323"/>
                <a:gd name="T2" fmla="*/ 42 w 123"/>
                <a:gd name="T3" fmla="*/ 319 h 323"/>
                <a:gd name="T4" fmla="*/ 54 w 123"/>
                <a:gd name="T5" fmla="*/ 312 h 323"/>
                <a:gd name="T6" fmla="*/ 73 w 123"/>
                <a:gd name="T7" fmla="*/ 285 h 323"/>
                <a:gd name="T8" fmla="*/ 96 w 123"/>
                <a:gd name="T9" fmla="*/ 246 h 323"/>
                <a:gd name="T10" fmla="*/ 116 w 123"/>
                <a:gd name="T11" fmla="*/ 192 h 323"/>
                <a:gd name="T12" fmla="*/ 119 w 123"/>
                <a:gd name="T13" fmla="*/ 162 h 323"/>
                <a:gd name="T14" fmla="*/ 123 w 123"/>
                <a:gd name="T15" fmla="*/ 127 h 323"/>
                <a:gd name="T16" fmla="*/ 116 w 123"/>
                <a:gd name="T17" fmla="*/ 69 h 323"/>
                <a:gd name="T18" fmla="*/ 100 w 123"/>
                <a:gd name="T19" fmla="*/ 15 h 323"/>
                <a:gd name="T20" fmla="*/ 92 w 123"/>
                <a:gd name="T21" fmla="*/ 8 h 323"/>
                <a:gd name="T22" fmla="*/ 85 w 123"/>
                <a:gd name="T23" fmla="*/ 0 h 323"/>
                <a:gd name="T24" fmla="*/ 69 w 123"/>
                <a:gd name="T25" fmla="*/ 0 h 323"/>
                <a:gd name="T26" fmla="*/ 58 w 123"/>
                <a:gd name="T27" fmla="*/ 0 h 323"/>
                <a:gd name="T28" fmla="*/ 50 w 123"/>
                <a:gd name="T29" fmla="*/ 8 h 323"/>
                <a:gd name="T30" fmla="*/ 42 w 123"/>
                <a:gd name="T31" fmla="*/ 19 h 323"/>
                <a:gd name="T32" fmla="*/ 42 w 123"/>
                <a:gd name="T33" fmla="*/ 31 h 323"/>
                <a:gd name="T34" fmla="*/ 42 w 123"/>
                <a:gd name="T35" fmla="*/ 42 h 323"/>
                <a:gd name="T36" fmla="*/ 58 w 123"/>
                <a:gd name="T37" fmla="*/ 85 h 323"/>
                <a:gd name="T38" fmla="*/ 62 w 123"/>
                <a:gd name="T39" fmla="*/ 127 h 323"/>
                <a:gd name="T40" fmla="*/ 54 w 123"/>
                <a:gd name="T41" fmla="*/ 181 h 323"/>
                <a:gd name="T42" fmla="*/ 42 w 123"/>
                <a:gd name="T43" fmla="*/ 219 h 323"/>
                <a:gd name="T44" fmla="*/ 23 w 123"/>
                <a:gd name="T45" fmla="*/ 250 h 323"/>
                <a:gd name="T46" fmla="*/ 8 w 123"/>
                <a:gd name="T47" fmla="*/ 273 h 323"/>
                <a:gd name="T48" fmla="*/ 0 w 123"/>
                <a:gd name="T49" fmla="*/ 281 h 323"/>
                <a:gd name="T50" fmla="*/ 0 w 123"/>
                <a:gd name="T51" fmla="*/ 292 h 323"/>
                <a:gd name="T52" fmla="*/ 0 w 123"/>
                <a:gd name="T53" fmla="*/ 304 h 323"/>
                <a:gd name="T54" fmla="*/ 8 w 123"/>
                <a:gd name="T55" fmla="*/ 315 h 323"/>
                <a:gd name="T56" fmla="*/ 19 w 123"/>
                <a:gd name="T57" fmla="*/ 319 h 323"/>
                <a:gd name="T58" fmla="*/ 31 w 123"/>
                <a:gd name="T5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323">
                  <a:moveTo>
                    <a:pt x="31" y="323"/>
                  </a:moveTo>
                  <a:lnTo>
                    <a:pt x="42" y="319"/>
                  </a:lnTo>
                  <a:lnTo>
                    <a:pt x="54" y="312"/>
                  </a:lnTo>
                  <a:lnTo>
                    <a:pt x="73" y="285"/>
                  </a:lnTo>
                  <a:lnTo>
                    <a:pt x="96" y="246"/>
                  </a:lnTo>
                  <a:lnTo>
                    <a:pt x="116" y="192"/>
                  </a:lnTo>
                  <a:lnTo>
                    <a:pt x="119" y="162"/>
                  </a:lnTo>
                  <a:lnTo>
                    <a:pt x="123" y="127"/>
                  </a:lnTo>
                  <a:lnTo>
                    <a:pt x="116" y="69"/>
                  </a:lnTo>
                  <a:lnTo>
                    <a:pt x="100" y="15"/>
                  </a:lnTo>
                  <a:lnTo>
                    <a:pt x="92" y="8"/>
                  </a:lnTo>
                  <a:lnTo>
                    <a:pt x="85" y="0"/>
                  </a:lnTo>
                  <a:lnTo>
                    <a:pt x="69" y="0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2" y="19"/>
                  </a:lnTo>
                  <a:lnTo>
                    <a:pt x="42" y="31"/>
                  </a:lnTo>
                  <a:lnTo>
                    <a:pt x="42" y="42"/>
                  </a:lnTo>
                  <a:lnTo>
                    <a:pt x="58" y="85"/>
                  </a:lnTo>
                  <a:lnTo>
                    <a:pt x="62" y="127"/>
                  </a:lnTo>
                  <a:lnTo>
                    <a:pt x="54" y="181"/>
                  </a:lnTo>
                  <a:lnTo>
                    <a:pt x="42" y="219"/>
                  </a:lnTo>
                  <a:lnTo>
                    <a:pt x="23" y="250"/>
                  </a:lnTo>
                  <a:lnTo>
                    <a:pt x="8" y="273"/>
                  </a:lnTo>
                  <a:lnTo>
                    <a:pt x="0" y="281"/>
                  </a:lnTo>
                  <a:lnTo>
                    <a:pt x="0" y="292"/>
                  </a:lnTo>
                  <a:lnTo>
                    <a:pt x="0" y="304"/>
                  </a:lnTo>
                  <a:lnTo>
                    <a:pt x="8" y="315"/>
                  </a:lnTo>
                  <a:lnTo>
                    <a:pt x="19" y="319"/>
                  </a:lnTo>
                  <a:lnTo>
                    <a:pt x="31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1" name="Freeform 124"/>
            <p:cNvSpPr>
              <a:spLocks/>
            </p:cNvSpPr>
            <p:nvPr/>
          </p:nvSpPr>
          <p:spPr bwMode="auto">
            <a:xfrm>
              <a:off x="1236663" y="4157663"/>
              <a:ext cx="201612" cy="519113"/>
            </a:xfrm>
            <a:custGeom>
              <a:avLst/>
              <a:gdLst>
                <a:gd name="T0" fmla="*/ 54 w 127"/>
                <a:gd name="T1" fmla="*/ 327 h 327"/>
                <a:gd name="T2" fmla="*/ 66 w 127"/>
                <a:gd name="T3" fmla="*/ 323 h 327"/>
                <a:gd name="T4" fmla="*/ 73 w 127"/>
                <a:gd name="T5" fmla="*/ 316 h 327"/>
                <a:gd name="T6" fmla="*/ 81 w 127"/>
                <a:gd name="T7" fmla="*/ 304 h 327"/>
                <a:gd name="T8" fmla="*/ 85 w 127"/>
                <a:gd name="T9" fmla="*/ 293 h 327"/>
                <a:gd name="T10" fmla="*/ 81 w 127"/>
                <a:gd name="T11" fmla="*/ 281 h 327"/>
                <a:gd name="T12" fmla="*/ 69 w 127"/>
                <a:gd name="T13" fmla="*/ 243 h 327"/>
                <a:gd name="T14" fmla="*/ 62 w 127"/>
                <a:gd name="T15" fmla="*/ 196 h 327"/>
                <a:gd name="T16" fmla="*/ 69 w 127"/>
                <a:gd name="T17" fmla="*/ 146 h 327"/>
                <a:gd name="T18" fmla="*/ 85 w 127"/>
                <a:gd name="T19" fmla="*/ 104 h 327"/>
                <a:gd name="T20" fmla="*/ 100 w 127"/>
                <a:gd name="T21" fmla="*/ 73 h 327"/>
                <a:gd name="T22" fmla="*/ 120 w 127"/>
                <a:gd name="T23" fmla="*/ 50 h 327"/>
                <a:gd name="T24" fmla="*/ 120 w 127"/>
                <a:gd name="T25" fmla="*/ 50 h 327"/>
                <a:gd name="T26" fmla="*/ 127 w 127"/>
                <a:gd name="T27" fmla="*/ 31 h 327"/>
                <a:gd name="T28" fmla="*/ 120 w 127"/>
                <a:gd name="T29" fmla="*/ 16 h 327"/>
                <a:gd name="T30" fmla="*/ 112 w 127"/>
                <a:gd name="T31" fmla="*/ 8 h 327"/>
                <a:gd name="T32" fmla="*/ 100 w 127"/>
                <a:gd name="T33" fmla="*/ 0 h 327"/>
                <a:gd name="T34" fmla="*/ 89 w 127"/>
                <a:gd name="T35" fmla="*/ 0 h 327"/>
                <a:gd name="T36" fmla="*/ 77 w 127"/>
                <a:gd name="T37" fmla="*/ 8 h 327"/>
                <a:gd name="T38" fmla="*/ 69 w 127"/>
                <a:gd name="T39" fmla="*/ 16 h 327"/>
                <a:gd name="T40" fmla="*/ 50 w 127"/>
                <a:gd name="T41" fmla="*/ 43 h 327"/>
                <a:gd name="T42" fmla="*/ 27 w 127"/>
                <a:gd name="T43" fmla="*/ 81 h 327"/>
                <a:gd name="T44" fmla="*/ 8 w 127"/>
                <a:gd name="T45" fmla="*/ 131 h 327"/>
                <a:gd name="T46" fmla="*/ 4 w 127"/>
                <a:gd name="T47" fmla="*/ 162 h 327"/>
                <a:gd name="T48" fmla="*/ 0 w 127"/>
                <a:gd name="T49" fmla="*/ 196 h 327"/>
                <a:gd name="T50" fmla="*/ 8 w 127"/>
                <a:gd name="T51" fmla="*/ 254 h 327"/>
                <a:gd name="T52" fmla="*/ 23 w 127"/>
                <a:gd name="T53" fmla="*/ 308 h 327"/>
                <a:gd name="T54" fmla="*/ 35 w 127"/>
                <a:gd name="T55" fmla="*/ 320 h 327"/>
                <a:gd name="T56" fmla="*/ 54 w 127"/>
                <a:gd name="T57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327">
                  <a:moveTo>
                    <a:pt x="54" y="327"/>
                  </a:moveTo>
                  <a:lnTo>
                    <a:pt x="66" y="323"/>
                  </a:lnTo>
                  <a:lnTo>
                    <a:pt x="73" y="316"/>
                  </a:lnTo>
                  <a:lnTo>
                    <a:pt x="81" y="304"/>
                  </a:lnTo>
                  <a:lnTo>
                    <a:pt x="85" y="293"/>
                  </a:lnTo>
                  <a:lnTo>
                    <a:pt x="81" y="281"/>
                  </a:lnTo>
                  <a:lnTo>
                    <a:pt x="69" y="243"/>
                  </a:lnTo>
                  <a:lnTo>
                    <a:pt x="62" y="196"/>
                  </a:lnTo>
                  <a:lnTo>
                    <a:pt x="69" y="146"/>
                  </a:lnTo>
                  <a:lnTo>
                    <a:pt x="85" y="104"/>
                  </a:lnTo>
                  <a:lnTo>
                    <a:pt x="100" y="73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7" y="31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7" y="8"/>
                  </a:lnTo>
                  <a:lnTo>
                    <a:pt x="69" y="16"/>
                  </a:lnTo>
                  <a:lnTo>
                    <a:pt x="50" y="43"/>
                  </a:lnTo>
                  <a:lnTo>
                    <a:pt x="27" y="81"/>
                  </a:lnTo>
                  <a:lnTo>
                    <a:pt x="8" y="131"/>
                  </a:lnTo>
                  <a:lnTo>
                    <a:pt x="4" y="162"/>
                  </a:lnTo>
                  <a:lnTo>
                    <a:pt x="0" y="196"/>
                  </a:lnTo>
                  <a:lnTo>
                    <a:pt x="8" y="254"/>
                  </a:lnTo>
                  <a:lnTo>
                    <a:pt x="23" y="308"/>
                  </a:lnTo>
                  <a:lnTo>
                    <a:pt x="35" y="320"/>
                  </a:lnTo>
                  <a:lnTo>
                    <a:pt x="54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43353" y="3864487"/>
            <a:ext cx="638733" cy="469336"/>
            <a:chOff x="557213" y="4054475"/>
            <a:chExt cx="2974974" cy="2185988"/>
          </a:xfrm>
          <a:solidFill>
            <a:schemeClr val="tx1"/>
          </a:solidFill>
        </p:grpSpPr>
        <p:sp>
          <p:nvSpPr>
            <p:cNvPr id="73" name="Freeform 129"/>
            <p:cNvSpPr>
              <a:spLocks noEditPoints="1"/>
            </p:cNvSpPr>
            <p:nvPr/>
          </p:nvSpPr>
          <p:spPr bwMode="auto">
            <a:xfrm>
              <a:off x="557213" y="4262438"/>
              <a:ext cx="415925" cy="1763713"/>
            </a:xfrm>
            <a:custGeom>
              <a:avLst/>
              <a:gdLst>
                <a:gd name="T0" fmla="*/ 220 w 262"/>
                <a:gd name="T1" fmla="*/ 3 h 1111"/>
                <a:gd name="T2" fmla="*/ 201 w 262"/>
                <a:gd name="T3" fmla="*/ 19 h 1111"/>
                <a:gd name="T4" fmla="*/ 201 w 262"/>
                <a:gd name="T5" fmla="*/ 265 h 1111"/>
                <a:gd name="T6" fmla="*/ 162 w 262"/>
                <a:gd name="T7" fmla="*/ 30 h 1111"/>
                <a:gd name="T8" fmla="*/ 154 w 262"/>
                <a:gd name="T9" fmla="*/ 11 h 1111"/>
                <a:gd name="T10" fmla="*/ 131 w 262"/>
                <a:gd name="T11" fmla="*/ 0 h 1111"/>
                <a:gd name="T12" fmla="*/ 108 w 262"/>
                <a:gd name="T13" fmla="*/ 11 h 1111"/>
                <a:gd name="T14" fmla="*/ 100 w 262"/>
                <a:gd name="T15" fmla="*/ 30 h 1111"/>
                <a:gd name="T16" fmla="*/ 66 w 262"/>
                <a:gd name="T17" fmla="*/ 265 h 1111"/>
                <a:gd name="T18" fmla="*/ 62 w 262"/>
                <a:gd name="T19" fmla="*/ 19 h 1111"/>
                <a:gd name="T20" fmla="*/ 46 w 262"/>
                <a:gd name="T21" fmla="*/ 3 h 1111"/>
                <a:gd name="T22" fmla="*/ 19 w 262"/>
                <a:gd name="T23" fmla="*/ 3 h 1111"/>
                <a:gd name="T24" fmla="*/ 4 w 262"/>
                <a:gd name="T25" fmla="*/ 19 h 1111"/>
                <a:gd name="T26" fmla="*/ 0 w 262"/>
                <a:gd name="T27" fmla="*/ 327 h 1111"/>
                <a:gd name="T28" fmla="*/ 12 w 262"/>
                <a:gd name="T29" fmla="*/ 365 h 1111"/>
                <a:gd name="T30" fmla="*/ 62 w 262"/>
                <a:gd name="T31" fmla="*/ 415 h 1111"/>
                <a:gd name="T32" fmla="*/ 100 w 262"/>
                <a:gd name="T33" fmla="*/ 423 h 1111"/>
                <a:gd name="T34" fmla="*/ 100 w 262"/>
                <a:gd name="T35" fmla="*/ 1081 h 1111"/>
                <a:gd name="T36" fmla="*/ 108 w 262"/>
                <a:gd name="T37" fmla="*/ 1104 h 1111"/>
                <a:gd name="T38" fmla="*/ 131 w 262"/>
                <a:gd name="T39" fmla="*/ 1111 h 1111"/>
                <a:gd name="T40" fmla="*/ 154 w 262"/>
                <a:gd name="T41" fmla="*/ 1104 h 1111"/>
                <a:gd name="T42" fmla="*/ 162 w 262"/>
                <a:gd name="T43" fmla="*/ 1081 h 1111"/>
                <a:gd name="T44" fmla="*/ 166 w 262"/>
                <a:gd name="T45" fmla="*/ 423 h 1111"/>
                <a:gd name="T46" fmla="*/ 201 w 262"/>
                <a:gd name="T47" fmla="*/ 415 h 1111"/>
                <a:gd name="T48" fmla="*/ 255 w 262"/>
                <a:gd name="T49" fmla="*/ 365 h 1111"/>
                <a:gd name="T50" fmla="*/ 262 w 262"/>
                <a:gd name="T51" fmla="*/ 327 h 1111"/>
                <a:gd name="T52" fmla="*/ 258 w 262"/>
                <a:gd name="T53" fmla="*/ 19 h 1111"/>
                <a:gd name="T54" fmla="*/ 243 w 262"/>
                <a:gd name="T55" fmla="*/ 3 h 1111"/>
                <a:gd name="T56" fmla="*/ 231 w 262"/>
                <a:gd name="T57" fmla="*/ 0 h 1111"/>
                <a:gd name="T58" fmla="*/ 197 w 262"/>
                <a:gd name="T59" fmla="*/ 342 h 1111"/>
                <a:gd name="T60" fmla="*/ 177 w 262"/>
                <a:gd name="T61" fmla="*/ 361 h 1111"/>
                <a:gd name="T62" fmla="*/ 100 w 262"/>
                <a:gd name="T63" fmla="*/ 361 h 1111"/>
                <a:gd name="T64" fmla="*/ 73 w 262"/>
                <a:gd name="T65" fmla="*/ 354 h 1111"/>
                <a:gd name="T66" fmla="*/ 66 w 262"/>
                <a:gd name="T67" fmla="*/ 327 h 1111"/>
                <a:gd name="T68" fmla="*/ 201 w 262"/>
                <a:gd name="T69" fmla="*/ 327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2" h="1111">
                  <a:moveTo>
                    <a:pt x="231" y="0"/>
                  </a:moveTo>
                  <a:lnTo>
                    <a:pt x="220" y="3"/>
                  </a:lnTo>
                  <a:lnTo>
                    <a:pt x="208" y="11"/>
                  </a:lnTo>
                  <a:lnTo>
                    <a:pt x="201" y="19"/>
                  </a:lnTo>
                  <a:lnTo>
                    <a:pt x="201" y="30"/>
                  </a:lnTo>
                  <a:lnTo>
                    <a:pt x="201" y="265"/>
                  </a:lnTo>
                  <a:lnTo>
                    <a:pt x="162" y="265"/>
                  </a:lnTo>
                  <a:lnTo>
                    <a:pt x="162" y="30"/>
                  </a:lnTo>
                  <a:lnTo>
                    <a:pt x="162" y="19"/>
                  </a:lnTo>
                  <a:lnTo>
                    <a:pt x="154" y="11"/>
                  </a:lnTo>
                  <a:lnTo>
                    <a:pt x="143" y="3"/>
                  </a:lnTo>
                  <a:lnTo>
                    <a:pt x="131" y="0"/>
                  </a:lnTo>
                  <a:lnTo>
                    <a:pt x="120" y="3"/>
                  </a:lnTo>
                  <a:lnTo>
                    <a:pt x="108" y="11"/>
                  </a:lnTo>
                  <a:lnTo>
                    <a:pt x="104" y="19"/>
                  </a:lnTo>
                  <a:lnTo>
                    <a:pt x="100" y="30"/>
                  </a:lnTo>
                  <a:lnTo>
                    <a:pt x="100" y="265"/>
                  </a:lnTo>
                  <a:lnTo>
                    <a:pt x="66" y="265"/>
                  </a:lnTo>
                  <a:lnTo>
                    <a:pt x="66" y="30"/>
                  </a:lnTo>
                  <a:lnTo>
                    <a:pt x="62" y="19"/>
                  </a:lnTo>
                  <a:lnTo>
                    <a:pt x="54" y="11"/>
                  </a:lnTo>
                  <a:lnTo>
                    <a:pt x="46" y="3"/>
                  </a:lnTo>
                  <a:lnTo>
                    <a:pt x="35" y="0"/>
                  </a:lnTo>
                  <a:lnTo>
                    <a:pt x="19" y="3"/>
                  </a:lnTo>
                  <a:lnTo>
                    <a:pt x="12" y="11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0" y="327"/>
                  </a:lnTo>
                  <a:lnTo>
                    <a:pt x="4" y="346"/>
                  </a:lnTo>
                  <a:lnTo>
                    <a:pt x="12" y="365"/>
                  </a:lnTo>
                  <a:lnTo>
                    <a:pt x="31" y="396"/>
                  </a:lnTo>
                  <a:lnTo>
                    <a:pt x="62" y="415"/>
                  </a:lnTo>
                  <a:lnTo>
                    <a:pt x="81" y="423"/>
                  </a:lnTo>
                  <a:lnTo>
                    <a:pt x="100" y="423"/>
                  </a:lnTo>
                  <a:lnTo>
                    <a:pt x="100" y="423"/>
                  </a:lnTo>
                  <a:lnTo>
                    <a:pt x="100" y="1081"/>
                  </a:lnTo>
                  <a:lnTo>
                    <a:pt x="104" y="1096"/>
                  </a:lnTo>
                  <a:lnTo>
                    <a:pt x="108" y="1104"/>
                  </a:lnTo>
                  <a:lnTo>
                    <a:pt x="120" y="1111"/>
                  </a:lnTo>
                  <a:lnTo>
                    <a:pt x="131" y="1111"/>
                  </a:lnTo>
                  <a:lnTo>
                    <a:pt x="143" y="1111"/>
                  </a:lnTo>
                  <a:lnTo>
                    <a:pt x="154" y="1104"/>
                  </a:lnTo>
                  <a:lnTo>
                    <a:pt x="162" y="1096"/>
                  </a:lnTo>
                  <a:lnTo>
                    <a:pt x="162" y="1081"/>
                  </a:lnTo>
                  <a:lnTo>
                    <a:pt x="162" y="423"/>
                  </a:lnTo>
                  <a:lnTo>
                    <a:pt x="166" y="423"/>
                  </a:lnTo>
                  <a:lnTo>
                    <a:pt x="185" y="423"/>
                  </a:lnTo>
                  <a:lnTo>
                    <a:pt x="201" y="415"/>
                  </a:lnTo>
                  <a:lnTo>
                    <a:pt x="231" y="396"/>
                  </a:lnTo>
                  <a:lnTo>
                    <a:pt x="255" y="365"/>
                  </a:lnTo>
                  <a:lnTo>
                    <a:pt x="258" y="346"/>
                  </a:lnTo>
                  <a:lnTo>
                    <a:pt x="262" y="327"/>
                  </a:lnTo>
                  <a:lnTo>
                    <a:pt x="262" y="30"/>
                  </a:lnTo>
                  <a:lnTo>
                    <a:pt x="258" y="19"/>
                  </a:lnTo>
                  <a:lnTo>
                    <a:pt x="251" y="11"/>
                  </a:lnTo>
                  <a:lnTo>
                    <a:pt x="243" y="3"/>
                  </a:lnTo>
                  <a:lnTo>
                    <a:pt x="231" y="0"/>
                  </a:lnTo>
                  <a:lnTo>
                    <a:pt x="231" y="0"/>
                  </a:lnTo>
                  <a:close/>
                  <a:moveTo>
                    <a:pt x="201" y="327"/>
                  </a:moveTo>
                  <a:lnTo>
                    <a:pt x="197" y="342"/>
                  </a:lnTo>
                  <a:lnTo>
                    <a:pt x="189" y="354"/>
                  </a:lnTo>
                  <a:lnTo>
                    <a:pt x="177" y="361"/>
                  </a:lnTo>
                  <a:lnTo>
                    <a:pt x="166" y="361"/>
                  </a:lnTo>
                  <a:lnTo>
                    <a:pt x="100" y="361"/>
                  </a:lnTo>
                  <a:lnTo>
                    <a:pt x="85" y="361"/>
                  </a:lnTo>
                  <a:lnTo>
                    <a:pt x="73" y="354"/>
                  </a:lnTo>
                  <a:lnTo>
                    <a:pt x="66" y="342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201" y="327"/>
                  </a:lnTo>
                  <a:lnTo>
                    <a:pt x="201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4" name="Freeform 130"/>
            <p:cNvSpPr>
              <a:spLocks noEditPoints="1"/>
            </p:cNvSpPr>
            <p:nvPr/>
          </p:nvSpPr>
          <p:spPr bwMode="auto">
            <a:xfrm>
              <a:off x="3232150" y="4262438"/>
              <a:ext cx="300037" cy="1763713"/>
            </a:xfrm>
            <a:custGeom>
              <a:avLst/>
              <a:gdLst>
                <a:gd name="T0" fmla="*/ 123 w 189"/>
                <a:gd name="T1" fmla="*/ 0 h 1111"/>
                <a:gd name="T2" fmla="*/ 100 w 189"/>
                <a:gd name="T3" fmla="*/ 7 h 1111"/>
                <a:gd name="T4" fmla="*/ 81 w 189"/>
                <a:gd name="T5" fmla="*/ 19 h 1111"/>
                <a:gd name="T6" fmla="*/ 65 w 189"/>
                <a:gd name="T7" fmla="*/ 38 h 1111"/>
                <a:gd name="T8" fmla="*/ 58 w 189"/>
                <a:gd name="T9" fmla="*/ 61 h 1111"/>
                <a:gd name="T10" fmla="*/ 0 w 189"/>
                <a:gd name="T11" fmla="*/ 681 h 1111"/>
                <a:gd name="T12" fmla="*/ 4 w 189"/>
                <a:gd name="T13" fmla="*/ 700 h 1111"/>
                <a:gd name="T14" fmla="*/ 7 w 189"/>
                <a:gd name="T15" fmla="*/ 719 h 1111"/>
                <a:gd name="T16" fmla="*/ 27 w 189"/>
                <a:gd name="T17" fmla="*/ 754 h 1111"/>
                <a:gd name="T18" fmla="*/ 58 w 189"/>
                <a:gd name="T19" fmla="*/ 777 h 1111"/>
                <a:gd name="T20" fmla="*/ 77 w 189"/>
                <a:gd name="T21" fmla="*/ 784 h 1111"/>
                <a:gd name="T22" fmla="*/ 96 w 189"/>
                <a:gd name="T23" fmla="*/ 784 h 1111"/>
                <a:gd name="T24" fmla="*/ 127 w 189"/>
                <a:gd name="T25" fmla="*/ 784 h 1111"/>
                <a:gd name="T26" fmla="*/ 127 w 189"/>
                <a:gd name="T27" fmla="*/ 1081 h 1111"/>
                <a:gd name="T28" fmla="*/ 131 w 189"/>
                <a:gd name="T29" fmla="*/ 1096 h 1111"/>
                <a:gd name="T30" fmla="*/ 135 w 189"/>
                <a:gd name="T31" fmla="*/ 1104 h 1111"/>
                <a:gd name="T32" fmla="*/ 146 w 189"/>
                <a:gd name="T33" fmla="*/ 1111 h 1111"/>
                <a:gd name="T34" fmla="*/ 158 w 189"/>
                <a:gd name="T35" fmla="*/ 1111 h 1111"/>
                <a:gd name="T36" fmla="*/ 169 w 189"/>
                <a:gd name="T37" fmla="*/ 1111 h 1111"/>
                <a:gd name="T38" fmla="*/ 181 w 189"/>
                <a:gd name="T39" fmla="*/ 1104 h 1111"/>
                <a:gd name="T40" fmla="*/ 185 w 189"/>
                <a:gd name="T41" fmla="*/ 1096 h 1111"/>
                <a:gd name="T42" fmla="*/ 189 w 189"/>
                <a:gd name="T43" fmla="*/ 1081 h 1111"/>
                <a:gd name="T44" fmla="*/ 189 w 189"/>
                <a:gd name="T45" fmla="*/ 65 h 1111"/>
                <a:gd name="T46" fmla="*/ 185 w 189"/>
                <a:gd name="T47" fmla="*/ 42 h 1111"/>
                <a:gd name="T48" fmla="*/ 169 w 189"/>
                <a:gd name="T49" fmla="*/ 19 h 1111"/>
                <a:gd name="T50" fmla="*/ 150 w 189"/>
                <a:gd name="T51" fmla="*/ 7 h 1111"/>
                <a:gd name="T52" fmla="*/ 123 w 189"/>
                <a:gd name="T53" fmla="*/ 0 h 1111"/>
                <a:gd name="T54" fmla="*/ 123 w 189"/>
                <a:gd name="T55" fmla="*/ 0 h 1111"/>
                <a:gd name="T56" fmla="*/ 127 w 189"/>
                <a:gd name="T57" fmla="*/ 723 h 1111"/>
                <a:gd name="T58" fmla="*/ 96 w 189"/>
                <a:gd name="T59" fmla="*/ 723 h 1111"/>
                <a:gd name="T60" fmla="*/ 85 w 189"/>
                <a:gd name="T61" fmla="*/ 719 h 1111"/>
                <a:gd name="T62" fmla="*/ 73 w 189"/>
                <a:gd name="T63" fmla="*/ 711 h 1111"/>
                <a:gd name="T64" fmla="*/ 65 w 189"/>
                <a:gd name="T65" fmla="*/ 700 h 1111"/>
                <a:gd name="T66" fmla="*/ 61 w 189"/>
                <a:gd name="T67" fmla="*/ 684 h 1111"/>
                <a:gd name="T68" fmla="*/ 119 w 189"/>
                <a:gd name="T69" fmla="*/ 65 h 1111"/>
                <a:gd name="T70" fmla="*/ 123 w 189"/>
                <a:gd name="T71" fmla="*/ 61 h 1111"/>
                <a:gd name="T72" fmla="*/ 127 w 189"/>
                <a:gd name="T73" fmla="*/ 65 h 1111"/>
                <a:gd name="T74" fmla="*/ 127 w 189"/>
                <a:gd name="T75" fmla="*/ 723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111">
                  <a:moveTo>
                    <a:pt x="123" y="0"/>
                  </a:moveTo>
                  <a:lnTo>
                    <a:pt x="100" y="7"/>
                  </a:lnTo>
                  <a:lnTo>
                    <a:pt x="81" y="19"/>
                  </a:lnTo>
                  <a:lnTo>
                    <a:pt x="65" y="38"/>
                  </a:lnTo>
                  <a:lnTo>
                    <a:pt x="58" y="61"/>
                  </a:lnTo>
                  <a:lnTo>
                    <a:pt x="0" y="681"/>
                  </a:lnTo>
                  <a:lnTo>
                    <a:pt x="4" y="700"/>
                  </a:lnTo>
                  <a:lnTo>
                    <a:pt x="7" y="719"/>
                  </a:lnTo>
                  <a:lnTo>
                    <a:pt x="27" y="754"/>
                  </a:lnTo>
                  <a:lnTo>
                    <a:pt x="58" y="777"/>
                  </a:lnTo>
                  <a:lnTo>
                    <a:pt x="77" y="784"/>
                  </a:lnTo>
                  <a:lnTo>
                    <a:pt x="96" y="784"/>
                  </a:lnTo>
                  <a:lnTo>
                    <a:pt x="127" y="784"/>
                  </a:lnTo>
                  <a:lnTo>
                    <a:pt x="127" y="1081"/>
                  </a:lnTo>
                  <a:lnTo>
                    <a:pt x="131" y="1096"/>
                  </a:lnTo>
                  <a:lnTo>
                    <a:pt x="135" y="1104"/>
                  </a:lnTo>
                  <a:lnTo>
                    <a:pt x="146" y="1111"/>
                  </a:lnTo>
                  <a:lnTo>
                    <a:pt x="158" y="1111"/>
                  </a:lnTo>
                  <a:lnTo>
                    <a:pt x="169" y="1111"/>
                  </a:lnTo>
                  <a:lnTo>
                    <a:pt x="181" y="1104"/>
                  </a:lnTo>
                  <a:lnTo>
                    <a:pt x="185" y="1096"/>
                  </a:lnTo>
                  <a:lnTo>
                    <a:pt x="189" y="1081"/>
                  </a:lnTo>
                  <a:lnTo>
                    <a:pt x="189" y="65"/>
                  </a:lnTo>
                  <a:lnTo>
                    <a:pt x="185" y="42"/>
                  </a:lnTo>
                  <a:lnTo>
                    <a:pt x="169" y="19"/>
                  </a:lnTo>
                  <a:lnTo>
                    <a:pt x="150" y="7"/>
                  </a:lnTo>
                  <a:lnTo>
                    <a:pt x="123" y="0"/>
                  </a:lnTo>
                  <a:lnTo>
                    <a:pt x="123" y="0"/>
                  </a:lnTo>
                  <a:close/>
                  <a:moveTo>
                    <a:pt x="127" y="723"/>
                  </a:moveTo>
                  <a:lnTo>
                    <a:pt x="96" y="723"/>
                  </a:lnTo>
                  <a:lnTo>
                    <a:pt x="85" y="719"/>
                  </a:lnTo>
                  <a:lnTo>
                    <a:pt x="73" y="711"/>
                  </a:lnTo>
                  <a:lnTo>
                    <a:pt x="65" y="700"/>
                  </a:lnTo>
                  <a:lnTo>
                    <a:pt x="61" y="684"/>
                  </a:lnTo>
                  <a:lnTo>
                    <a:pt x="119" y="65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27" y="7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Freeform 131"/>
            <p:cNvSpPr>
              <a:spLocks noEditPoints="1"/>
            </p:cNvSpPr>
            <p:nvPr/>
          </p:nvSpPr>
          <p:spPr bwMode="auto">
            <a:xfrm>
              <a:off x="979488" y="4054475"/>
              <a:ext cx="2184400" cy="2185988"/>
            </a:xfrm>
            <a:custGeom>
              <a:avLst/>
              <a:gdLst>
                <a:gd name="T0" fmla="*/ 551 w 1376"/>
                <a:gd name="T1" fmla="*/ 15 h 1377"/>
                <a:gd name="T2" fmla="*/ 359 w 1376"/>
                <a:gd name="T3" fmla="*/ 84 h 1377"/>
                <a:gd name="T4" fmla="*/ 201 w 1376"/>
                <a:gd name="T5" fmla="*/ 204 h 1377"/>
                <a:gd name="T6" fmla="*/ 81 w 1376"/>
                <a:gd name="T7" fmla="*/ 361 h 1377"/>
                <a:gd name="T8" fmla="*/ 12 w 1376"/>
                <a:gd name="T9" fmla="*/ 550 h 1377"/>
                <a:gd name="T10" fmla="*/ 4 w 1376"/>
                <a:gd name="T11" fmla="*/ 758 h 1377"/>
                <a:gd name="T12" fmla="*/ 54 w 1376"/>
                <a:gd name="T13" fmla="*/ 954 h 1377"/>
                <a:gd name="T14" fmla="*/ 158 w 1376"/>
                <a:gd name="T15" fmla="*/ 1123 h 1377"/>
                <a:gd name="T16" fmla="*/ 305 w 1376"/>
                <a:gd name="T17" fmla="*/ 1258 h 1377"/>
                <a:gd name="T18" fmla="*/ 482 w 1376"/>
                <a:gd name="T19" fmla="*/ 1342 h 1377"/>
                <a:gd name="T20" fmla="*/ 686 w 1376"/>
                <a:gd name="T21" fmla="*/ 1377 h 1377"/>
                <a:gd name="T22" fmla="*/ 894 w 1376"/>
                <a:gd name="T23" fmla="*/ 1342 h 1377"/>
                <a:gd name="T24" fmla="*/ 1072 w 1376"/>
                <a:gd name="T25" fmla="*/ 1258 h 1377"/>
                <a:gd name="T26" fmla="*/ 1218 w 1376"/>
                <a:gd name="T27" fmla="*/ 1123 h 1377"/>
                <a:gd name="T28" fmla="*/ 1322 w 1376"/>
                <a:gd name="T29" fmla="*/ 954 h 1377"/>
                <a:gd name="T30" fmla="*/ 1373 w 1376"/>
                <a:gd name="T31" fmla="*/ 758 h 1377"/>
                <a:gd name="T32" fmla="*/ 1365 w 1376"/>
                <a:gd name="T33" fmla="*/ 550 h 1377"/>
                <a:gd name="T34" fmla="*/ 1295 w 1376"/>
                <a:gd name="T35" fmla="*/ 361 h 1377"/>
                <a:gd name="T36" fmla="*/ 1176 w 1376"/>
                <a:gd name="T37" fmla="*/ 204 h 1377"/>
                <a:gd name="T38" fmla="*/ 1018 w 1376"/>
                <a:gd name="T39" fmla="*/ 84 h 1377"/>
                <a:gd name="T40" fmla="*/ 825 w 1376"/>
                <a:gd name="T41" fmla="*/ 15 h 1377"/>
                <a:gd name="T42" fmla="*/ 686 w 1376"/>
                <a:gd name="T43" fmla="*/ 0 h 1377"/>
                <a:gd name="T44" fmla="*/ 563 w 1376"/>
                <a:gd name="T45" fmla="*/ 1300 h 1377"/>
                <a:gd name="T46" fmla="*/ 389 w 1376"/>
                <a:gd name="T47" fmla="*/ 1239 h 1377"/>
                <a:gd name="T48" fmla="*/ 247 w 1376"/>
                <a:gd name="T49" fmla="*/ 1131 h 1377"/>
                <a:gd name="T50" fmla="*/ 135 w 1376"/>
                <a:gd name="T51" fmla="*/ 985 h 1377"/>
                <a:gd name="T52" fmla="*/ 73 w 1376"/>
                <a:gd name="T53" fmla="*/ 815 h 1377"/>
                <a:gd name="T54" fmla="*/ 66 w 1376"/>
                <a:gd name="T55" fmla="*/ 623 h 1377"/>
                <a:gd name="T56" fmla="*/ 112 w 1376"/>
                <a:gd name="T57" fmla="*/ 446 h 1377"/>
                <a:gd name="T58" fmla="*/ 204 w 1376"/>
                <a:gd name="T59" fmla="*/ 288 h 1377"/>
                <a:gd name="T60" fmla="*/ 339 w 1376"/>
                <a:gd name="T61" fmla="*/ 169 h 1377"/>
                <a:gd name="T62" fmla="*/ 501 w 1376"/>
                <a:gd name="T63" fmla="*/ 92 h 1377"/>
                <a:gd name="T64" fmla="*/ 686 w 1376"/>
                <a:gd name="T65" fmla="*/ 61 h 1377"/>
                <a:gd name="T66" fmla="*/ 875 w 1376"/>
                <a:gd name="T67" fmla="*/ 92 h 1377"/>
                <a:gd name="T68" fmla="*/ 1037 w 1376"/>
                <a:gd name="T69" fmla="*/ 169 h 1377"/>
                <a:gd name="T70" fmla="*/ 1172 w 1376"/>
                <a:gd name="T71" fmla="*/ 288 h 1377"/>
                <a:gd name="T72" fmla="*/ 1265 w 1376"/>
                <a:gd name="T73" fmla="*/ 446 h 1377"/>
                <a:gd name="T74" fmla="*/ 1311 w 1376"/>
                <a:gd name="T75" fmla="*/ 623 h 1377"/>
                <a:gd name="T76" fmla="*/ 1303 w 1376"/>
                <a:gd name="T77" fmla="*/ 815 h 1377"/>
                <a:gd name="T78" fmla="*/ 1241 w 1376"/>
                <a:gd name="T79" fmla="*/ 985 h 1377"/>
                <a:gd name="T80" fmla="*/ 1130 w 1376"/>
                <a:gd name="T81" fmla="*/ 1131 h 1377"/>
                <a:gd name="T82" fmla="*/ 987 w 1376"/>
                <a:gd name="T83" fmla="*/ 1239 h 1377"/>
                <a:gd name="T84" fmla="*/ 814 w 1376"/>
                <a:gd name="T85" fmla="*/ 1300 h 1377"/>
                <a:gd name="T86" fmla="*/ 686 w 1376"/>
                <a:gd name="T87" fmla="*/ 131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6" h="1377">
                  <a:moveTo>
                    <a:pt x="686" y="0"/>
                  </a:moveTo>
                  <a:lnTo>
                    <a:pt x="617" y="4"/>
                  </a:lnTo>
                  <a:lnTo>
                    <a:pt x="551" y="15"/>
                  </a:lnTo>
                  <a:lnTo>
                    <a:pt x="482" y="31"/>
                  </a:lnTo>
                  <a:lnTo>
                    <a:pt x="420" y="54"/>
                  </a:lnTo>
                  <a:lnTo>
                    <a:pt x="359" y="84"/>
                  </a:lnTo>
                  <a:lnTo>
                    <a:pt x="305" y="119"/>
                  </a:lnTo>
                  <a:lnTo>
                    <a:pt x="251" y="158"/>
                  </a:lnTo>
                  <a:lnTo>
                    <a:pt x="201" y="204"/>
                  </a:lnTo>
                  <a:lnTo>
                    <a:pt x="158" y="250"/>
                  </a:lnTo>
                  <a:lnTo>
                    <a:pt x="116" y="304"/>
                  </a:lnTo>
                  <a:lnTo>
                    <a:pt x="81" y="361"/>
                  </a:lnTo>
                  <a:lnTo>
                    <a:pt x="54" y="419"/>
                  </a:lnTo>
                  <a:lnTo>
                    <a:pt x="31" y="485"/>
                  </a:lnTo>
                  <a:lnTo>
                    <a:pt x="12" y="550"/>
                  </a:lnTo>
                  <a:lnTo>
                    <a:pt x="4" y="619"/>
                  </a:lnTo>
                  <a:lnTo>
                    <a:pt x="0" y="688"/>
                  </a:lnTo>
                  <a:lnTo>
                    <a:pt x="4" y="758"/>
                  </a:lnTo>
                  <a:lnTo>
                    <a:pt x="12" y="827"/>
                  </a:lnTo>
                  <a:lnTo>
                    <a:pt x="31" y="892"/>
                  </a:lnTo>
                  <a:lnTo>
                    <a:pt x="54" y="954"/>
                  </a:lnTo>
                  <a:lnTo>
                    <a:pt x="81" y="1015"/>
                  </a:lnTo>
                  <a:lnTo>
                    <a:pt x="116" y="1073"/>
                  </a:lnTo>
                  <a:lnTo>
                    <a:pt x="158" y="1123"/>
                  </a:lnTo>
                  <a:lnTo>
                    <a:pt x="201" y="1173"/>
                  </a:lnTo>
                  <a:lnTo>
                    <a:pt x="251" y="1219"/>
                  </a:lnTo>
                  <a:lnTo>
                    <a:pt x="305" y="1258"/>
                  </a:lnTo>
                  <a:lnTo>
                    <a:pt x="359" y="1292"/>
                  </a:lnTo>
                  <a:lnTo>
                    <a:pt x="420" y="1319"/>
                  </a:lnTo>
                  <a:lnTo>
                    <a:pt x="482" y="1342"/>
                  </a:lnTo>
                  <a:lnTo>
                    <a:pt x="551" y="1362"/>
                  </a:lnTo>
                  <a:lnTo>
                    <a:pt x="617" y="1373"/>
                  </a:lnTo>
                  <a:lnTo>
                    <a:pt x="686" y="1377"/>
                  </a:lnTo>
                  <a:lnTo>
                    <a:pt x="760" y="1373"/>
                  </a:lnTo>
                  <a:lnTo>
                    <a:pt x="825" y="1362"/>
                  </a:lnTo>
                  <a:lnTo>
                    <a:pt x="894" y="1342"/>
                  </a:lnTo>
                  <a:lnTo>
                    <a:pt x="956" y="1319"/>
                  </a:lnTo>
                  <a:lnTo>
                    <a:pt x="1018" y="1292"/>
                  </a:lnTo>
                  <a:lnTo>
                    <a:pt x="1072" y="1258"/>
                  </a:lnTo>
                  <a:lnTo>
                    <a:pt x="1126" y="1219"/>
                  </a:lnTo>
                  <a:lnTo>
                    <a:pt x="1176" y="1173"/>
                  </a:lnTo>
                  <a:lnTo>
                    <a:pt x="1218" y="1123"/>
                  </a:lnTo>
                  <a:lnTo>
                    <a:pt x="1261" y="1073"/>
                  </a:lnTo>
                  <a:lnTo>
                    <a:pt x="1295" y="1015"/>
                  </a:lnTo>
                  <a:lnTo>
                    <a:pt x="1322" y="954"/>
                  </a:lnTo>
                  <a:lnTo>
                    <a:pt x="1346" y="892"/>
                  </a:lnTo>
                  <a:lnTo>
                    <a:pt x="1365" y="827"/>
                  </a:lnTo>
                  <a:lnTo>
                    <a:pt x="1373" y="758"/>
                  </a:lnTo>
                  <a:lnTo>
                    <a:pt x="1376" y="688"/>
                  </a:lnTo>
                  <a:lnTo>
                    <a:pt x="1373" y="619"/>
                  </a:lnTo>
                  <a:lnTo>
                    <a:pt x="1365" y="550"/>
                  </a:lnTo>
                  <a:lnTo>
                    <a:pt x="1346" y="485"/>
                  </a:lnTo>
                  <a:lnTo>
                    <a:pt x="1322" y="419"/>
                  </a:lnTo>
                  <a:lnTo>
                    <a:pt x="1295" y="361"/>
                  </a:lnTo>
                  <a:lnTo>
                    <a:pt x="1261" y="304"/>
                  </a:lnTo>
                  <a:lnTo>
                    <a:pt x="1218" y="250"/>
                  </a:lnTo>
                  <a:lnTo>
                    <a:pt x="1176" y="204"/>
                  </a:lnTo>
                  <a:lnTo>
                    <a:pt x="1126" y="158"/>
                  </a:lnTo>
                  <a:lnTo>
                    <a:pt x="1072" y="119"/>
                  </a:lnTo>
                  <a:lnTo>
                    <a:pt x="1018" y="84"/>
                  </a:lnTo>
                  <a:lnTo>
                    <a:pt x="956" y="54"/>
                  </a:lnTo>
                  <a:lnTo>
                    <a:pt x="894" y="31"/>
                  </a:lnTo>
                  <a:lnTo>
                    <a:pt x="825" y="15"/>
                  </a:lnTo>
                  <a:lnTo>
                    <a:pt x="760" y="4"/>
                  </a:lnTo>
                  <a:lnTo>
                    <a:pt x="686" y="0"/>
                  </a:lnTo>
                  <a:lnTo>
                    <a:pt x="686" y="0"/>
                  </a:lnTo>
                  <a:close/>
                  <a:moveTo>
                    <a:pt x="686" y="1315"/>
                  </a:moveTo>
                  <a:lnTo>
                    <a:pt x="625" y="1312"/>
                  </a:lnTo>
                  <a:lnTo>
                    <a:pt x="563" y="1300"/>
                  </a:lnTo>
                  <a:lnTo>
                    <a:pt x="501" y="1285"/>
                  </a:lnTo>
                  <a:lnTo>
                    <a:pt x="443" y="1265"/>
                  </a:lnTo>
                  <a:lnTo>
                    <a:pt x="389" y="1239"/>
                  </a:lnTo>
                  <a:lnTo>
                    <a:pt x="339" y="1208"/>
                  </a:lnTo>
                  <a:lnTo>
                    <a:pt x="289" y="1169"/>
                  </a:lnTo>
                  <a:lnTo>
                    <a:pt x="247" y="1131"/>
                  </a:lnTo>
                  <a:lnTo>
                    <a:pt x="204" y="1085"/>
                  </a:lnTo>
                  <a:lnTo>
                    <a:pt x="170" y="1038"/>
                  </a:lnTo>
                  <a:lnTo>
                    <a:pt x="135" y="985"/>
                  </a:lnTo>
                  <a:lnTo>
                    <a:pt x="112" y="931"/>
                  </a:lnTo>
                  <a:lnTo>
                    <a:pt x="89" y="873"/>
                  </a:lnTo>
                  <a:lnTo>
                    <a:pt x="73" y="815"/>
                  </a:lnTo>
                  <a:lnTo>
                    <a:pt x="66" y="754"/>
                  </a:lnTo>
                  <a:lnTo>
                    <a:pt x="62" y="688"/>
                  </a:lnTo>
                  <a:lnTo>
                    <a:pt x="66" y="623"/>
                  </a:lnTo>
                  <a:lnTo>
                    <a:pt x="73" y="561"/>
                  </a:lnTo>
                  <a:lnTo>
                    <a:pt x="89" y="504"/>
                  </a:lnTo>
                  <a:lnTo>
                    <a:pt x="112" y="446"/>
                  </a:lnTo>
                  <a:lnTo>
                    <a:pt x="135" y="388"/>
                  </a:lnTo>
                  <a:lnTo>
                    <a:pt x="170" y="338"/>
                  </a:lnTo>
                  <a:lnTo>
                    <a:pt x="204" y="288"/>
                  </a:lnTo>
                  <a:lnTo>
                    <a:pt x="247" y="246"/>
                  </a:lnTo>
                  <a:lnTo>
                    <a:pt x="289" y="204"/>
                  </a:lnTo>
                  <a:lnTo>
                    <a:pt x="339" y="169"/>
                  </a:lnTo>
                  <a:lnTo>
                    <a:pt x="389" y="138"/>
                  </a:lnTo>
                  <a:lnTo>
                    <a:pt x="443" y="111"/>
                  </a:lnTo>
                  <a:lnTo>
                    <a:pt x="501" y="92"/>
                  </a:lnTo>
                  <a:lnTo>
                    <a:pt x="563" y="77"/>
                  </a:lnTo>
                  <a:lnTo>
                    <a:pt x="625" y="65"/>
                  </a:lnTo>
                  <a:lnTo>
                    <a:pt x="686" y="61"/>
                  </a:lnTo>
                  <a:lnTo>
                    <a:pt x="752" y="65"/>
                  </a:lnTo>
                  <a:lnTo>
                    <a:pt x="814" y="77"/>
                  </a:lnTo>
                  <a:lnTo>
                    <a:pt x="875" y="92"/>
                  </a:lnTo>
                  <a:lnTo>
                    <a:pt x="933" y="111"/>
                  </a:lnTo>
                  <a:lnTo>
                    <a:pt x="987" y="138"/>
                  </a:lnTo>
                  <a:lnTo>
                    <a:pt x="1037" y="169"/>
                  </a:lnTo>
                  <a:lnTo>
                    <a:pt x="1087" y="204"/>
                  </a:lnTo>
                  <a:lnTo>
                    <a:pt x="1130" y="246"/>
                  </a:lnTo>
                  <a:lnTo>
                    <a:pt x="1172" y="288"/>
                  </a:lnTo>
                  <a:lnTo>
                    <a:pt x="1207" y="338"/>
                  </a:lnTo>
                  <a:lnTo>
                    <a:pt x="1241" y="388"/>
                  </a:lnTo>
                  <a:lnTo>
                    <a:pt x="1265" y="446"/>
                  </a:lnTo>
                  <a:lnTo>
                    <a:pt x="1288" y="504"/>
                  </a:lnTo>
                  <a:lnTo>
                    <a:pt x="1303" y="561"/>
                  </a:lnTo>
                  <a:lnTo>
                    <a:pt x="1311" y="623"/>
                  </a:lnTo>
                  <a:lnTo>
                    <a:pt x="1315" y="688"/>
                  </a:lnTo>
                  <a:lnTo>
                    <a:pt x="1311" y="754"/>
                  </a:lnTo>
                  <a:lnTo>
                    <a:pt x="1303" y="815"/>
                  </a:lnTo>
                  <a:lnTo>
                    <a:pt x="1288" y="873"/>
                  </a:lnTo>
                  <a:lnTo>
                    <a:pt x="1265" y="931"/>
                  </a:lnTo>
                  <a:lnTo>
                    <a:pt x="1241" y="985"/>
                  </a:lnTo>
                  <a:lnTo>
                    <a:pt x="1207" y="1038"/>
                  </a:lnTo>
                  <a:lnTo>
                    <a:pt x="1172" y="1085"/>
                  </a:lnTo>
                  <a:lnTo>
                    <a:pt x="1130" y="1131"/>
                  </a:lnTo>
                  <a:lnTo>
                    <a:pt x="1087" y="1169"/>
                  </a:lnTo>
                  <a:lnTo>
                    <a:pt x="1037" y="1208"/>
                  </a:lnTo>
                  <a:lnTo>
                    <a:pt x="987" y="1239"/>
                  </a:lnTo>
                  <a:lnTo>
                    <a:pt x="933" y="1265"/>
                  </a:lnTo>
                  <a:lnTo>
                    <a:pt x="875" y="1285"/>
                  </a:lnTo>
                  <a:lnTo>
                    <a:pt x="814" y="1300"/>
                  </a:lnTo>
                  <a:lnTo>
                    <a:pt x="752" y="1312"/>
                  </a:lnTo>
                  <a:lnTo>
                    <a:pt x="686" y="1315"/>
                  </a:lnTo>
                  <a:lnTo>
                    <a:pt x="686" y="1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Freeform 132"/>
            <p:cNvSpPr>
              <a:spLocks noEditPoints="1"/>
            </p:cNvSpPr>
            <p:nvPr/>
          </p:nvSpPr>
          <p:spPr bwMode="auto">
            <a:xfrm>
              <a:off x="1346200" y="4421188"/>
              <a:ext cx="1450975" cy="1452563"/>
            </a:xfrm>
            <a:custGeom>
              <a:avLst/>
              <a:gdLst>
                <a:gd name="T0" fmla="*/ 409 w 914"/>
                <a:gd name="T1" fmla="*/ 3 h 915"/>
                <a:gd name="T2" fmla="*/ 320 w 914"/>
                <a:gd name="T3" fmla="*/ 19 h 915"/>
                <a:gd name="T4" fmla="*/ 239 w 914"/>
                <a:gd name="T5" fmla="*/ 53 h 915"/>
                <a:gd name="T6" fmla="*/ 132 w 914"/>
                <a:gd name="T7" fmla="*/ 134 h 915"/>
                <a:gd name="T8" fmla="*/ 54 w 914"/>
                <a:gd name="T9" fmla="*/ 238 h 915"/>
                <a:gd name="T10" fmla="*/ 20 w 914"/>
                <a:gd name="T11" fmla="*/ 323 h 915"/>
                <a:gd name="T12" fmla="*/ 0 w 914"/>
                <a:gd name="T13" fmla="*/ 411 h 915"/>
                <a:gd name="T14" fmla="*/ 0 w 914"/>
                <a:gd name="T15" fmla="*/ 504 h 915"/>
                <a:gd name="T16" fmla="*/ 20 w 914"/>
                <a:gd name="T17" fmla="*/ 592 h 915"/>
                <a:gd name="T18" fmla="*/ 54 w 914"/>
                <a:gd name="T19" fmla="*/ 677 h 915"/>
                <a:gd name="T20" fmla="*/ 132 w 914"/>
                <a:gd name="T21" fmla="*/ 781 h 915"/>
                <a:gd name="T22" fmla="*/ 239 w 914"/>
                <a:gd name="T23" fmla="*/ 857 h 915"/>
                <a:gd name="T24" fmla="*/ 320 w 914"/>
                <a:gd name="T25" fmla="*/ 892 h 915"/>
                <a:gd name="T26" fmla="*/ 409 w 914"/>
                <a:gd name="T27" fmla="*/ 911 h 915"/>
                <a:gd name="T28" fmla="*/ 505 w 914"/>
                <a:gd name="T29" fmla="*/ 911 h 915"/>
                <a:gd name="T30" fmla="*/ 594 w 914"/>
                <a:gd name="T31" fmla="*/ 892 h 915"/>
                <a:gd name="T32" fmla="*/ 675 w 914"/>
                <a:gd name="T33" fmla="*/ 857 h 915"/>
                <a:gd name="T34" fmla="*/ 783 w 914"/>
                <a:gd name="T35" fmla="*/ 781 h 915"/>
                <a:gd name="T36" fmla="*/ 860 w 914"/>
                <a:gd name="T37" fmla="*/ 677 h 915"/>
                <a:gd name="T38" fmla="*/ 895 w 914"/>
                <a:gd name="T39" fmla="*/ 592 h 915"/>
                <a:gd name="T40" fmla="*/ 914 w 914"/>
                <a:gd name="T41" fmla="*/ 504 h 915"/>
                <a:gd name="T42" fmla="*/ 914 w 914"/>
                <a:gd name="T43" fmla="*/ 411 h 915"/>
                <a:gd name="T44" fmla="*/ 895 w 914"/>
                <a:gd name="T45" fmla="*/ 323 h 915"/>
                <a:gd name="T46" fmla="*/ 860 w 914"/>
                <a:gd name="T47" fmla="*/ 238 h 915"/>
                <a:gd name="T48" fmla="*/ 783 w 914"/>
                <a:gd name="T49" fmla="*/ 134 h 915"/>
                <a:gd name="T50" fmla="*/ 675 w 914"/>
                <a:gd name="T51" fmla="*/ 53 h 915"/>
                <a:gd name="T52" fmla="*/ 594 w 914"/>
                <a:gd name="T53" fmla="*/ 19 h 915"/>
                <a:gd name="T54" fmla="*/ 505 w 914"/>
                <a:gd name="T55" fmla="*/ 3 h 915"/>
                <a:gd name="T56" fmla="*/ 455 w 914"/>
                <a:gd name="T57" fmla="*/ 0 h 915"/>
                <a:gd name="T58" fmla="*/ 417 w 914"/>
                <a:gd name="T59" fmla="*/ 850 h 915"/>
                <a:gd name="T60" fmla="*/ 301 w 914"/>
                <a:gd name="T61" fmla="*/ 823 h 915"/>
                <a:gd name="T62" fmla="*/ 178 w 914"/>
                <a:gd name="T63" fmla="*/ 738 h 915"/>
                <a:gd name="T64" fmla="*/ 93 w 914"/>
                <a:gd name="T65" fmla="*/ 611 h 915"/>
                <a:gd name="T66" fmla="*/ 62 w 914"/>
                <a:gd name="T67" fmla="*/ 496 h 915"/>
                <a:gd name="T68" fmla="*/ 62 w 914"/>
                <a:gd name="T69" fmla="*/ 415 h 915"/>
                <a:gd name="T70" fmla="*/ 93 w 914"/>
                <a:gd name="T71" fmla="*/ 304 h 915"/>
                <a:gd name="T72" fmla="*/ 178 w 914"/>
                <a:gd name="T73" fmla="*/ 177 h 915"/>
                <a:gd name="T74" fmla="*/ 301 w 914"/>
                <a:gd name="T75" fmla="*/ 92 h 915"/>
                <a:gd name="T76" fmla="*/ 417 w 914"/>
                <a:gd name="T77" fmla="*/ 65 h 915"/>
                <a:gd name="T78" fmla="*/ 498 w 914"/>
                <a:gd name="T79" fmla="*/ 65 h 915"/>
                <a:gd name="T80" fmla="*/ 613 w 914"/>
                <a:gd name="T81" fmla="*/ 92 h 915"/>
                <a:gd name="T82" fmla="*/ 737 w 914"/>
                <a:gd name="T83" fmla="*/ 177 h 915"/>
                <a:gd name="T84" fmla="*/ 822 w 914"/>
                <a:gd name="T85" fmla="*/ 304 h 915"/>
                <a:gd name="T86" fmla="*/ 852 w 914"/>
                <a:gd name="T87" fmla="*/ 415 h 915"/>
                <a:gd name="T88" fmla="*/ 852 w 914"/>
                <a:gd name="T89" fmla="*/ 496 h 915"/>
                <a:gd name="T90" fmla="*/ 822 w 914"/>
                <a:gd name="T91" fmla="*/ 611 h 915"/>
                <a:gd name="T92" fmla="*/ 737 w 914"/>
                <a:gd name="T93" fmla="*/ 738 h 915"/>
                <a:gd name="T94" fmla="*/ 613 w 914"/>
                <a:gd name="T95" fmla="*/ 823 h 915"/>
                <a:gd name="T96" fmla="*/ 498 w 914"/>
                <a:gd name="T97" fmla="*/ 850 h 915"/>
                <a:gd name="T98" fmla="*/ 455 w 914"/>
                <a:gd name="T99" fmla="*/ 85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4" h="915">
                  <a:moveTo>
                    <a:pt x="455" y="0"/>
                  </a:moveTo>
                  <a:lnTo>
                    <a:pt x="409" y="3"/>
                  </a:lnTo>
                  <a:lnTo>
                    <a:pt x="367" y="7"/>
                  </a:lnTo>
                  <a:lnTo>
                    <a:pt x="320" y="19"/>
                  </a:lnTo>
                  <a:lnTo>
                    <a:pt x="278" y="34"/>
                  </a:lnTo>
                  <a:lnTo>
                    <a:pt x="239" y="53"/>
                  </a:lnTo>
                  <a:lnTo>
                    <a:pt x="201" y="77"/>
                  </a:lnTo>
                  <a:lnTo>
                    <a:pt x="132" y="134"/>
                  </a:lnTo>
                  <a:lnTo>
                    <a:pt x="78" y="200"/>
                  </a:lnTo>
                  <a:lnTo>
                    <a:pt x="54" y="238"/>
                  </a:lnTo>
                  <a:lnTo>
                    <a:pt x="35" y="280"/>
                  </a:lnTo>
                  <a:lnTo>
                    <a:pt x="20" y="323"/>
                  </a:lnTo>
                  <a:lnTo>
                    <a:pt x="8" y="365"/>
                  </a:lnTo>
                  <a:lnTo>
                    <a:pt x="0" y="411"/>
                  </a:lnTo>
                  <a:lnTo>
                    <a:pt x="0" y="457"/>
                  </a:lnTo>
                  <a:lnTo>
                    <a:pt x="0" y="504"/>
                  </a:lnTo>
                  <a:lnTo>
                    <a:pt x="8" y="550"/>
                  </a:lnTo>
                  <a:lnTo>
                    <a:pt x="20" y="592"/>
                  </a:lnTo>
                  <a:lnTo>
                    <a:pt x="35" y="634"/>
                  </a:lnTo>
                  <a:lnTo>
                    <a:pt x="54" y="677"/>
                  </a:lnTo>
                  <a:lnTo>
                    <a:pt x="78" y="711"/>
                  </a:lnTo>
                  <a:lnTo>
                    <a:pt x="132" y="781"/>
                  </a:lnTo>
                  <a:lnTo>
                    <a:pt x="201" y="834"/>
                  </a:lnTo>
                  <a:lnTo>
                    <a:pt x="239" y="857"/>
                  </a:lnTo>
                  <a:lnTo>
                    <a:pt x="278" y="877"/>
                  </a:lnTo>
                  <a:lnTo>
                    <a:pt x="320" y="892"/>
                  </a:lnTo>
                  <a:lnTo>
                    <a:pt x="367" y="904"/>
                  </a:lnTo>
                  <a:lnTo>
                    <a:pt x="409" y="911"/>
                  </a:lnTo>
                  <a:lnTo>
                    <a:pt x="455" y="915"/>
                  </a:lnTo>
                  <a:lnTo>
                    <a:pt x="505" y="911"/>
                  </a:lnTo>
                  <a:lnTo>
                    <a:pt x="548" y="904"/>
                  </a:lnTo>
                  <a:lnTo>
                    <a:pt x="594" y="892"/>
                  </a:lnTo>
                  <a:lnTo>
                    <a:pt x="637" y="877"/>
                  </a:lnTo>
                  <a:lnTo>
                    <a:pt x="675" y="857"/>
                  </a:lnTo>
                  <a:lnTo>
                    <a:pt x="714" y="834"/>
                  </a:lnTo>
                  <a:lnTo>
                    <a:pt x="783" y="781"/>
                  </a:lnTo>
                  <a:lnTo>
                    <a:pt x="837" y="711"/>
                  </a:lnTo>
                  <a:lnTo>
                    <a:pt x="860" y="677"/>
                  </a:lnTo>
                  <a:lnTo>
                    <a:pt x="879" y="634"/>
                  </a:lnTo>
                  <a:lnTo>
                    <a:pt x="895" y="592"/>
                  </a:lnTo>
                  <a:lnTo>
                    <a:pt x="906" y="550"/>
                  </a:lnTo>
                  <a:lnTo>
                    <a:pt x="914" y="504"/>
                  </a:lnTo>
                  <a:lnTo>
                    <a:pt x="914" y="457"/>
                  </a:lnTo>
                  <a:lnTo>
                    <a:pt x="914" y="411"/>
                  </a:lnTo>
                  <a:lnTo>
                    <a:pt x="906" y="365"/>
                  </a:lnTo>
                  <a:lnTo>
                    <a:pt x="895" y="323"/>
                  </a:lnTo>
                  <a:lnTo>
                    <a:pt x="879" y="280"/>
                  </a:lnTo>
                  <a:lnTo>
                    <a:pt x="860" y="238"/>
                  </a:lnTo>
                  <a:lnTo>
                    <a:pt x="837" y="200"/>
                  </a:lnTo>
                  <a:lnTo>
                    <a:pt x="783" y="134"/>
                  </a:lnTo>
                  <a:lnTo>
                    <a:pt x="714" y="77"/>
                  </a:lnTo>
                  <a:lnTo>
                    <a:pt x="675" y="53"/>
                  </a:lnTo>
                  <a:lnTo>
                    <a:pt x="637" y="34"/>
                  </a:lnTo>
                  <a:lnTo>
                    <a:pt x="594" y="19"/>
                  </a:lnTo>
                  <a:lnTo>
                    <a:pt x="548" y="7"/>
                  </a:lnTo>
                  <a:lnTo>
                    <a:pt x="505" y="3"/>
                  </a:lnTo>
                  <a:lnTo>
                    <a:pt x="455" y="0"/>
                  </a:lnTo>
                  <a:lnTo>
                    <a:pt x="455" y="0"/>
                  </a:lnTo>
                  <a:close/>
                  <a:moveTo>
                    <a:pt x="455" y="854"/>
                  </a:moveTo>
                  <a:lnTo>
                    <a:pt x="417" y="850"/>
                  </a:lnTo>
                  <a:lnTo>
                    <a:pt x="378" y="846"/>
                  </a:lnTo>
                  <a:lnTo>
                    <a:pt x="301" y="823"/>
                  </a:lnTo>
                  <a:lnTo>
                    <a:pt x="236" y="784"/>
                  </a:lnTo>
                  <a:lnTo>
                    <a:pt x="178" y="738"/>
                  </a:lnTo>
                  <a:lnTo>
                    <a:pt x="128" y="677"/>
                  </a:lnTo>
                  <a:lnTo>
                    <a:pt x="93" y="611"/>
                  </a:lnTo>
                  <a:lnTo>
                    <a:pt x="70" y="538"/>
                  </a:lnTo>
                  <a:lnTo>
                    <a:pt x="62" y="496"/>
                  </a:lnTo>
                  <a:lnTo>
                    <a:pt x="62" y="457"/>
                  </a:lnTo>
                  <a:lnTo>
                    <a:pt x="62" y="415"/>
                  </a:lnTo>
                  <a:lnTo>
                    <a:pt x="70" y="377"/>
                  </a:lnTo>
                  <a:lnTo>
                    <a:pt x="93" y="304"/>
                  </a:lnTo>
                  <a:lnTo>
                    <a:pt x="128" y="234"/>
                  </a:lnTo>
                  <a:lnTo>
                    <a:pt x="178" y="177"/>
                  </a:lnTo>
                  <a:lnTo>
                    <a:pt x="236" y="130"/>
                  </a:lnTo>
                  <a:lnTo>
                    <a:pt x="301" y="92"/>
                  </a:lnTo>
                  <a:lnTo>
                    <a:pt x="378" y="69"/>
                  </a:lnTo>
                  <a:lnTo>
                    <a:pt x="417" y="65"/>
                  </a:lnTo>
                  <a:lnTo>
                    <a:pt x="455" y="61"/>
                  </a:lnTo>
                  <a:lnTo>
                    <a:pt x="498" y="65"/>
                  </a:lnTo>
                  <a:lnTo>
                    <a:pt x="536" y="69"/>
                  </a:lnTo>
                  <a:lnTo>
                    <a:pt x="613" y="92"/>
                  </a:lnTo>
                  <a:lnTo>
                    <a:pt x="679" y="130"/>
                  </a:lnTo>
                  <a:lnTo>
                    <a:pt x="737" y="177"/>
                  </a:lnTo>
                  <a:lnTo>
                    <a:pt x="787" y="234"/>
                  </a:lnTo>
                  <a:lnTo>
                    <a:pt x="822" y="304"/>
                  </a:lnTo>
                  <a:lnTo>
                    <a:pt x="845" y="377"/>
                  </a:lnTo>
                  <a:lnTo>
                    <a:pt x="852" y="415"/>
                  </a:lnTo>
                  <a:lnTo>
                    <a:pt x="852" y="457"/>
                  </a:lnTo>
                  <a:lnTo>
                    <a:pt x="852" y="496"/>
                  </a:lnTo>
                  <a:lnTo>
                    <a:pt x="845" y="538"/>
                  </a:lnTo>
                  <a:lnTo>
                    <a:pt x="822" y="611"/>
                  </a:lnTo>
                  <a:lnTo>
                    <a:pt x="787" y="677"/>
                  </a:lnTo>
                  <a:lnTo>
                    <a:pt x="737" y="738"/>
                  </a:lnTo>
                  <a:lnTo>
                    <a:pt x="679" y="784"/>
                  </a:lnTo>
                  <a:lnTo>
                    <a:pt x="613" y="823"/>
                  </a:lnTo>
                  <a:lnTo>
                    <a:pt x="536" y="846"/>
                  </a:lnTo>
                  <a:lnTo>
                    <a:pt x="498" y="850"/>
                  </a:lnTo>
                  <a:lnTo>
                    <a:pt x="455" y="854"/>
                  </a:lnTo>
                  <a:lnTo>
                    <a:pt x="455" y="8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Freeform 133"/>
            <p:cNvSpPr>
              <a:spLocks noEditPoints="1"/>
            </p:cNvSpPr>
            <p:nvPr/>
          </p:nvSpPr>
          <p:spPr bwMode="auto">
            <a:xfrm>
              <a:off x="1500188" y="4579938"/>
              <a:ext cx="1144587" cy="1135063"/>
            </a:xfrm>
            <a:custGeom>
              <a:avLst/>
              <a:gdLst>
                <a:gd name="T0" fmla="*/ 289 w 721"/>
                <a:gd name="T1" fmla="*/ 4 h 715"/>
                <a:gd name="T2" fmla="*/ 158 w 721"/>
                <a:gd name="T3" fmla="*/ 57 h 715"/>
                <a:gd name="T4" fmla="*/ 61 w 721"/>
                <a:gd name="T5" fmla="*/ 157 h 715"/>
                <a:gd name="T6" fmla="*/ 8 w 721"/>
                <a:gd name="T7" fmla="*/ 284 h 715"/>
                <a:gd name="T8" fmla="*/ 8 w 721"/>
                <a:gd name="T9" fmla="*/ 431 h 715"/>
                <a:gd name="T10" fmla="*/ 61 w 721"/>
                <a:gd name="T11" fmla="*/ 557 h 715"/>
                <a:gd name="T12" fmla="*/ 158 w 721"/>
                <a:gd name="T13" fmla="*/ 654 h 715"/>
                <a:gd name="T14" fmla="*/ 289 w 721"/>
                <a:gd name="T15" fmla="*/ 707 h 715"/>
                <a:gd name="T16" fmla="*/ 432 w 721"/>
                <a:gd name="T17" fmla="*/ 707 h 715"/>
                <a:gd name="T18" fmla="*/ 563 w 721"/>
                <a:gd name="T19" fmla="*/ 654 h 715"/>
                <a:gd name="T20" fmla="*/ 659 w 721"/>
                <a:gd name="T21" fmla="*/ 557 h 715"/>
                <a:gd name="T22" fmla="*/ 713 w 721"/>
                <a:gd name="T23" fmla="*/ 431 h 715"/>
                <a:gd name="T24" fmla="*/ 713 w 721"/>
                <a:gd name="T25" fmla="*/ 284 h 715"/>
                <a:gd name="T26" fmla="*/ 659 w 721"/>
                <a:gd name="T27" fmla="*/ 157 h 715"/>
                <a:gd name="T28" fmla="*/ 563 w 721"/>
                <a:gd name="T29" fmla="*/ 57 h 715"/>
                <a:gd name="T30" fmla="*/ 432 w 721"/>
                <a:gd name="T31" fmla="*/ 4 h 715"/>
                <a:gd name="T32" fmla="*/ 358 w 721"/>
                <a:gd name="T33" fmla="*/ 0 h 715"/>
                <a:gd name="T34" fmla="*/ 301 w 721"/>
                <a:gd name="T35" fmla="*/ 650 h 715"/>
                <a:gd name="T36" fmla="*/ 193 w 721"/>
                <a:gd name="T37" fmla="*/ 604 h 715"/>
                <a:gd name="T38" fmla="*/ 112 w 721"/>
                <a:gd name="T39" fmla="*/ 523 h 715"/>
                <a:gd name="T40" fmla="*/ 69 w 721"/>
                <a:gd name="T41" fmla="*/ 415 h 715"/>
                <a:gd name="T42" fmla="*/ 69 w 721"/>
                <a:gd name="T43" fmla="*/ 296 h 715"/>
                <a:gd name="T44" fmla="*/ 112 w 721"/>
                <a:gd name="T45" fmla="*/ 192 h 715"/>
                <a:gd name="T46" fmla="*/ 193 w 721"/>
                <a:gd name="T47" fmla="*/ 111 h 715"/>
                <a:gd name="T48" fmla="*/ 301 w 721"/>
                <a:gd name="T49" fmla="*/ 65 h 715"/>
                <a:gd name="T50" fmla="*/ 420 w 721"/>
                <a:gd name="T51" fmla="*/ 65 h 715"/>
                <a:gd name="T52" fmla="*/ 528 w 721"/>
                <a:gd name="T53" fmla="*/ 111 h 715"/>
                <a:gd name="T54" fmla="*/ 609 w 721"/>
                <a:gd name="T55" fmla="*/ 192 h 715"/>
                <a:gd name="T56" fmla="*/ 651 w 721"/>
                <a:gd name="T57" fmla="*/ 296 h 715"/>
                <a:gd name="T58" fmla="*/ 651 w 721"/>
                <a:gd name="T59" fmla="*/ 415 h 715"/>
                <a:gd name="T60" fmla="*/ 609 w 721"/>
                <a:gd name="T61" fmla="*/ 523 h 715"/>
                <a:gd name="T62" fmla="*/ 528 w 721"/>
                <a:gd name="T63" fmla="*/ 604 h 715"/>
                <a:gd name="T64" fmla="*/ 420 w 721"/>
                <a:gd name="T65" fmla="*/ 650 h 715"/>
                <a:gd name="T66" fmla="*/ 358 w 721"/>
                <a:gd name="T67" fmla="*/ 65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1" h="715">
                  <a:moveTo>
                    <a:pt x="358" y="0"/>
                  </a:moveTo>
                  <a:lnTo>
                    <a:pt x="289" y="4"/>
                  </a:lnTo>
                  <a:lnTo>
                    <a:pt x="220" y="27"/>
                  </a:lnTo>
                  <a:lnTo>
                    <a:pt x="158" y="57"/>
                  </a:lnTo>
                  <a:lnTo>
                    <a:pt x="108" y="104"/>
                  </a:lnTo>
                  <a:lnTo>
                    <a:pt x="61" y="157"/>
                  </a:lnTo>
                  <a:lnTo>
                    <a:pt x="31" y="219"/>
                  </a:lnTo>
                  <a:lnTo>
                    <a:pt x="8" y="284"/>
                  </a:lnTo>
                  <a:lnTo>
                    <a:pt x="0" y="357"/>
                  </a:lnTo>
                  <a:lnTo>
                    <a:pt x="8" y="431"/>
                  </a:lnTo>
                  <a:lnTo>
                    <a:pt x="31" y="496"/>
                  </a:lnTo>
                  <a:lnTo>
                    <a:pt x="61" y="557"/>
                  </a:lnTo>
                  <a:lnTo>
                    <a:pt x="108" y="611"/>
                  </a:lnTo>
                  <a:lnTo>
                    <a:pt x="158" y="654"/>
                  </a:lnTo>
                  <a:lnTo>
                    <a:pt x="220" y="688"/>
                  </a:lnTo>
                  <a:lnTo>
                    <a:pt x="289" y="707"/>
                  </a:lnTo>
                  <a:lnTo>
                    <a:pt x="358" y="715"/>
                  </a:lnTo>
                  <a:lnTo>
                    <a:pt x="432" y="707"/>
                  </a:lnTo>
                  <a:lnTo>
                    <a:pt x="501" y="688"/>
                  </a:lnTo>
                  <a:lnTo>
                    <a:pt x="563" y="654"/>
                  </a:lnTo>
                  <a:lnTo>
                    <a:pt x="613" y="611"/>
                  </a:lnTo>
                  <a:lnTo>
                    <a:pt x="659" y="557"/>
                  </a:lnTo>
                  <a:lnTo>
                    <a:pt x="690" y="496"/>
                  </a:lnTo>
                  <a:lnTo>
                    <a:pt x="713" y="431"/>
                  </a:lnTo>
                  <a:lnTo>
                    <a:pt x="721" y="357"/>
                  </a:lnTo>
                  <a:lnTo>
                    <a:pt x="713" y="284"/>
                  </a:lnTo>
                  <a:lnTo>
                    <a:pt x="690" y="219"/>
                  </a:lnTo>
                  <a:lnTo>
                    <a:pt x="659" y="157"/>
                  </a:lnTo>
                  <a:lnTo>
                    <a:pt x="613" y="104"/>
                  </a:lnTo>
                  <a:lnTo>
                    <a:pt x="563" y="57"/>
                  </a:lnTo>
                  <a:lnTo>
                    <a:pt x="501" y="27"/>
                  </a:lnTo>
                  <a:lnTo>
                    <a:pt x="432" y="4"/>
                  </a:lnTo>
                  <a:lnTo>
                    <a:pt x="358" y="0"/>
                  </a:lnTo>
                  <a:lnTo>
                    <a:pt x="358" y="0"/>
                  </a:lnTo>
                  <a:close/>
                  <a:moveTo>
                    <a:pt x="358" y="654"/>
                  </a:moveTo>
                  <a:lnTo>
                    <a:pt x="301" y="650"/>
                  </a:lnTo>
                  <a:lnTo>
                    <a:pt x="243" y="631"/>
                  </a:lnTo>
                  <a:lnTo>
                    <a:pt x="193" y="604"/>
                  </a:lnTo>
                  <a:lnTo>
                    <a:pt x="150" y="569"/>
                  </a:lnTo>
                  <a:lnTo>
                    <a:pt x="112" y="523"/>
                  </a:lnTo>
                  <a:lnTo>
                    <a:pt x="85" y="473"/>
                  </a:lnTo>
                  <a:lnTo>
                    <a:pt x="69" y="415"/>
                  </a:lnTo>
                  <a:lnTo>
                    <a:pt x="61" y="357"/>
                  </a:lnTo>
                  <a:lnTo>
                    <a:pt x="69" y="296"/>
                  </a:lnTo>
                  <a:lnTo>
                    <a:pt x="85" y="242"/>
                  </a:lnTo>
                  <a:lnTo>
                    <a:pt x="112" y="192"/>
                  </a:lnTo>
                  <a:lnTo>
                    <a:pt x="150" y="146"/>
                  </a:lnTo>
                  <a:lnTo>
                    <a:pt x="193" y="111"/>
                  </a:lnTo>
                  <a:lnTo>
                    <a:pt x="243" y="84"/>
                  </a:lnTo>
                  <a:lnTo>
                    <a:pt x="301" y="65"/>
                  </a:lnTo>
                  <a:lnTo>
                    <a:pt x="358" y="61"/>
                  </a:lnTo>
                  <a:lnTo>
                    <a:pt x="420" y="65"/>
                  </a:lnTo>
                  <a:lnTo>
                    <a:pt x="478" y="84"/>
                  </a:lnTo>
                  <a:lnTo>
                    <a:pt x="528" y="111"/>
                  </a:lnTo>
                  <a:lnTo>
                    <a:pt x="570" y="146"/>
                  </a:lnTo>
                  <a:lnTo>
                    <a:pt x="609" y="192"/>
                  </a:lnTo>
                  <a:lnTo>
                    <a:pt x="636" y="242"/>
                  </a:lnTo>
                  <a:lnTo>
                    <a:pt x="651" y="296"/>
                  </a:lnTo>
                  <a:lnTo>
                    <a:pt x="659" y="357"/>
                  </a:lnTo>
                  <a:lnTo>
                    <a:pt x="651" y="415"/>
                  </a:lnTo>
                  <a:lnTo>
                    <a:pt x="636" y="473"/>
                  </a:lnTo>
                  <a:lnTo>
                    <a:pt x="609" y="523"/>
                  </a:lnTo>
                  <a:lnTo>
                    <a:pt x="570" y="569"/>
                  </a:lnTo>
                  <a:lnTo>
                    <a:pt x="528" y="604"/>
                  </a:lnTo>
                  <a:lnTo>
                    <a:pt x="478" y="631"/>
                  </a:lnTo>
                  <a:lnTo>
                    <a:pt x="420" y="650"/>
                  </a:lnTo>
                  <a:lnTo>
                    <a:pt x="358" y="654"/>
                  </a:lnTo>
                  <a:lnTo>
                    <a:pt x="358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754798" y="2547537"/>
            <a:ext cx="761589" cy="525620"/>
            <a:chOff x="563563" y="4157663"/>
            <a:chExt cx="3017837" cy="2082800"/>
          </a:xfrm>
          <a:solidFill>
            <a:schemeClr val="tx1"/>
          </a:solidFill>
        </p:grpSpPr>
        <p:sp>
          <p:nvSpPr>
            <p:cNvPr id="79" name="Freeform 138"/>
            <p:cNvSpPr>
              <a:spLocks noEditPoints="1"/>
            </p:cNvSpPr>
            <p:nvPr/>
          </p:nvSpPr>
          <p:spPr bwMode="auto">
            <a:xfrm>
              <a:off x="1236663" y="4157663"/>
              <a:ext cx="1665287" cy="2082800"/>
            </a:xfrm>
            <a:custGeom>
              <a:avLst/>
              <a:gdLst>
                <a:gd name="T0" fmla="*/ 1033 w 1049"/>
                <a:gd name="T1" fmla="*/ 620 h 1312"/>
                <a:gd name="T2" fmla="*/ 1049 w 1049"/>
                <a:gd name="T3" fmla="*/ 577 h 1312"/>
                <a:gd name="T4" fmla="*/ 964 w 1049"/>
                <a:gd name="T5" fmla="*/ 558 h 1312"/>
                <a:gd name="T6" fmla="*/ 1010 w 1049"/>
                <a:gd name="T7" fmla="*/ 512 h 1312"/>
                <a:gd name="T8" fmla="*/ 1010 w 1049"/>
                <a:gd name="T9" fmla="*/ 470 h 1312"/>
                <a:gd name="T10" fmla="*/ 713 w 1049"/>
                <a:gd name="T11" fmla="*/ 462 h 1312"/>
                <a:gd name="T12" fmla="*/ 694 w 1049"/>
                <a:gd name="T13" fmla="*/ 504 h 1312"/>
                <a:gd name="T14" fmla="*/ 732 w 1049"/>
                <a:gd name="T15" fmla="*/ 523 h 1312"/>
                <a:gd name="T16" fmla="*/ 621 w 1049"/>
                <a:gd name="T17" fmla="*/ 385 h 1312"/>
                <a:gd name="T18" fmla="*/ 555 w 1049"/>
                <a:gd name="T19" fmla="*/ 362 h 1312"/>
                <a:gd name="T20" fmla="*/ 578 w 1049"/>
                <a:gd name="T21" fmla="*/ 327 h 1312"/>
                <a:gd name="T22" fmla="*/ 621 w 1049"/>
                <a:gd name="T23" fmla="*/ 308 h 1312"/>
                <a:gd name="T24" fmla="*/ 605 w 1049"/>
                <a:gd name="T25" fmla="*/ 266 h 1312"/>
                <a:gd name="T26" fmla="*/ 582 w 1049"/>
                <a:gd name="T27" fmla="*/ 177 h 1312"/>
                <a:gd name="T28" fmla="*/ 621 w 1049"/>
                <a:gd name="T29" fmla="*/ 77 h 1312"/>
                <a:gd name="T30" fmla="*/ 547 w 1049"/>
                <a:gd name="T31" fmla="*/ 4 h 1312"/>
                <a:gd name="T32" fmla="*/ 459 w 1049"/>
                <a:gd name="T33" fmla="*/ 31 h 1312"/>
                <a:gd name="T34" fmla="*/ 436 w 1049"/>
                <a:gd name="T35" fmla="*/ 127 h 1312"/>
                <a:gd name="T36" fmla="*/ 493 w 1049"/>
                <a:gd name="T37" fmla="*/ 216 h 1312"/>
                <a:gd name="T38" fmla="*/ 405 w 1049"/>
                <a:gd name="T39" fmla="*/ 208 h 1312"/>
                <a:gd name="T40" fmla="*/ 405 w 1049"/>
                <a:gd name="T41" fmla="*/ 250 h 1312"/>
                <a:gd name="T42" fmla="*/ 474 w 1049"/>
                <a:gd name="T43" fmla="*/ 281 h 1312"/>
                <a:gd name="T44" fmla="*/ 497 w 1049"/>
                <a:gd name="T45" fmla="*/ 362 h 1312"/>
                <a:gd name="T46" fmla="*/ 432 w 1049"/>
                <a:gd name="T47" fmla="*/ 385 h 1312"/>
                <a:gd name="T48" fmla="*/ 320 w 1049"/>
                <a:gd name="T49" fmla="*/ 523 h 1312"/>
                <a:gd name="T50" fmla="*/ 359 w 1049"/>
                <a:gd name="T51" fmla="*/ 504 h 1312"/>
                <a:gd name="T52" fmla="*/ 339 w 1049"/>
                <a:gd name="T53" fmla="*/ 462 h 1312"/>
                <a:gd name="T54" fmla="*/ 42 w 1049"/>
                <a:gd name="T55" fmla="*/ 470 h 1312"/>
                <a:gd name="T56" fmla="*/ 42 w 1049"/>
                <a:gd name="T57" fmla="*/ 512 h 1312"/>
                <a:gd name="T58" fmla="*/ 89 w 1049"/>
                <a:gd name="T59" fmla="*/ 558 h 1312"/>
                <a:gd name="T60" fmla="*/ 4 w 1049"/>
                <a:gd name="T61" fmla="*/ 577 h 1312"/>
                <a:gd name="T62" fmla="*/ 19 w 1049"/>
                <a:gd name="T63" fmla="*/ 620 h 1312"/>
                <a:gd name="T64" fmla="*/ 73 w 1049"/>
                <a:gd name="T65" fmla="*/ 712 h 1312"/>
                <a:gd name="T66" fmla="*/ 493 w 1049"/>
                <a:gd name="T67" fmla="*/ 750 h 1312"/>
                <a:gd name="T68" fmla="*/ 436 w 1049"/>
                <a:gd name="T69" fmla="*/ 1150 h 1312"/>
                <a:gd name="T70" fmla="*/ 351 w 1049"/>
                <a:gd name="T71" fmla="*/ 1250 h 1312"/>
                <a:gd name="T72" fmla="*/ 332 w 1049"/>
                <a:gd name="T73" fmla="*/ 1293 h 1312"/>
                <a:gd name="T74" fmla="*/ 690 w 1049"/>
                <a:gd name="T75" fmla="*/ 1312 h 1312"/>
                <a:gd name="T76" fmla="*/ 721 w 1049"/>
                <a:gd name="T77" fmla="*/ 1281 h 1312"/>
                <a:gd name="T78" fmla="*/ 690 w 1049"/>
                <a:gd name="T79" fmla="*/ 1250 h 1312"/>
                <a:gd name="T80" fmla="*/ 605 w 1049"/>
                <a:gd name="T81" fmla="*/ 1124 h 1312"/>
                <a:gd name="T82" fmla="*/ 921 w 1049"/>
                <a:gd name="T83" fmla="*/ 750 h 1312"/>
                <a:gd name="T84" fmla="*/ 979 w 1049"/>
                <a:gd name="T85" fmla="*/ 712 h 1312"/>
                <a:gd name="T86" fmla="*/ 898 w 1049"/>
                <a:gd name="T87" fmla="*/ 558 h 1312"/>
                <a:gd name="T88" fmla="*/ 490 w 1049"/>
                <a:gd name="T89" fmla="*/ 96 h 1312"/>
                <a:gd name="T90" fmla="*/ 524 w 1049"/>
                <a:gd name="T91" fmla="*/ 62 h 1312"/>
                <a:gd name="T92" fmla="*/ 563 w 1049"/>
                <a:gd name="T93" fmla="*/ 96 h 1312"/>
                <a:gd name="T94" fmla="*/ 524 w 1049"/>
                <a:gd name="T95" fmla="*/ 131 h 1312"/>
                <a:gd name="T96" fmla="*/ 490 w 1049"/>
                <a:gd name="T97" fmla="*/ 96 h 1312"/>
                <a:gd name="T98" fmla="*/ 520 w 1049"/>
                <a:gd name="T99" fmla="*/ 558 h 1312"/>
                <a:gd name="T100" fmla="*/ 239 w 1049"/>
                <a:gd name="T101" fmla="*/ 558 h 1312"/>
                <a:gd name="T102" fmla="*/ 563 w 1049"/>
                <a:gd name="T103" fmla="*/ 1181 h 1312"/>
                <a:gd name="T104" fmla="*/ 493 w 1049"/>
                <a:gd name="T105" fmla="*/ 1166 h 1312"/>
                <a:gd name="T106" fmla="*/ 540 w 1049"/>
                <a:gd name="T107" fmla="*/ 1150 h 1312"/>
                <a:gd name="T108" fmla="*/ 563 w 1049"/>
                <a:gd name="T109" fmla="*/ 1181 h 1312"/>
                <a:gd name="T110" fmla="*/ 131 w 1049"/>
                <a:gd name="T111" fmla="*/ 689 h 1312"/>
                <a:gd name="T112" fmla="*/ 131 w 1049"/>
                <a:gd name="T113" fmla="*/ 620 h 1312"/>
                <a:gd name="T114" fmla="*/ 921 w 1049"/>
                <a:gd name="T115" fmla="*/ 62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9" h="1312">
                  <a:moveTo>
                    <a:pt x="983" y="689"/>
                  </a:moveTo>
                  <a:lnTo>
                    <a:pt x="983" y="620"/>
                  </a:lnTo>
                  <a:lnTo>
                    <a:pt x="1018" y="620"/>
                  </a:lnTo>
                  <a:lnTo>
                    <a:pt x="1033" y="620"/>
                  </a:lnTo>
                  <a:lnTo>
                    <a:pt x="1041" y="612"/>
                  </a:lnTo>
                  <a:lnTo>
                    <a:pt x="1049" y="600"/>
                  </a:lnTo>
                  <a:lnTo>
                    <a:pt x="1049" y="589"/>
                  </a:lnTo>
                  <a:lnTo>
                    <a:pt x="1049" y="577"/>
                  </a:lnTo>
                  <a:lnTo>
                    <a:pt x="1041" y="570"/>
                  </a:lnTo>
                  <a:lnTo>
                    <a:pt x="1033" y="562"/>
                  </a:lnTo>
                  <a:lnTo>
                    <a:pt x="1018" y="558"/>
                  </a:lnTo>
                  <a:lnTo>
                    <a:pt x="964" y="558"/>
                  </a:lnTo>
                  <a:lnTo>
                    <a:pt x="975" y="523"/>
                  </a:lnTo>
                  <a:lnTo>
                    <a:pt x="987" y="523"/>
                  </a:lnTo>
                  <a:lnTo>
                    <a:pt x="998" y="520"/>
                  </a:lnTo>
                  <a:lnTo>
                    <a:pt x="1010" y="512"/>
                  </a:lnTo>
                  <a:lnTo>
                    <a:pt x="1014" y="504"/>
                  </a:lnTo>
                  <a:lnTo>
                    <a:pt x="1018" y="493"/>
                  </a:lnTo>
                  <a:lnTo>
                    <a:pt x="1014" y="481"/>
                  </a:lnTo>
                  <a:lnTo>
                    <a:pt x="1010" y="470"/>
                  </a:lnTo>
                  <a:lnTo>
                    <a:pt x="998" y="462"/>
                  </a:lnTo>
                  <a:lnTo>
                    <a:pt x="987" y="462"/>
                  </a:lnTo>
                  <a:lnTo>
                    <a:pt x="725" y="462"/>
                  </a:lnTo>
                  <a:lnTo>
                    <a:pt x="713" y="462"/>
                  </a:lnTo>
                  <a:lnTo>
                    <a:pt x="702" y="470"/>
                  </a:lnTo>
                  <a:lnTo>
                    <a:pt x="694" y="481"/>
                  </a:lnTo>
                  <a:lnTo>
                    <a:pt x="694" y="493"/>
                  </a:lnTo>
                  <a:lnTo>
                    <a:pt x="694" y="504"/>
                  </a:lnTo>
                  <a:lnTo>
                    <a:pt x="702" y="512"/>
                  </a:lnTo>
                  <a:lnTo>
                    <a:pt x="713" y="520"/>
                  </a:lnTo>
                  <a:lnTo>
                    <a:pt x="725" y="523"/>
                  </a:lnTo>
                  <a:lnTo>
                    <a:pt x="732" y="523"/>
                  </a:lnTo>
                  <a:lnTo>
                    <a:pt x="748" y="558"/>
                  </a:lnTo>
                  <a:lnTo>
                    <a:pt x="594" y="558"/>
                  </a:lnTo>
                  <a:lnTo>
                    <a:pt x="621" y="396"/>
                  </a:lnTo>
                  <a:lnTo>
                    <a:pt x="621" y="385"/>
                  </a:lnTo>
                  <a:lnTo>
                    <a:pt x="617" y="373"/>
                  </a:lnTo>
                  <a:lnTo>
                    <a:pt x="605" y="366"/>
                  </a:lnTo>
                  <a:lnTo>
                    <a:pt x="594" y="362"/>
                  </a:lnTo>
                  <a:lnTo>
                    <a:pt x="555" y="362"/>
                  </a:lnTo>
                  <a:lnTo>
                    <a:pt x="555" y="362"/>
                  </a:lnTo>
                  <a:lnTo>
                    <a:pt x="559" y="346"/>
                  </a:lnTo>
                  <a:lnTo>
                    <a:pt x="567" y="335"/>
                  </a:lnTo>
                  <a:lnTo>
                    <a:pt x="578" y="327"/>
                  </a:lnTo>
                  <a:lnTo>
                    <a:pt x="594" y="327"/>
                  </a:lnTo>
                  <a:lnTo>
                    <a:pt x="605" y="323"/>
                  </a:lnTo>
                  <a:lnTo>
                    <a:pt x="613" y="316"/>
                  </a:lnTo>
                  <a:lnTo>
                    <a:pt x="621" y="308"/>
                  </a:lnTo>
                  <a:lnTo>
                    <a:pt x="625" y="296"/>
                  </a:lnTo>
                  <a:lnTo>
                    <a:pt x="621" y="281"/>
                  </a:lnTo>
                  <a:lnTo>
                    <a:pt x="613" y="273"/>
                  </a:lnTo>
                  <a:lnTo>
                    <a:pt x="605" y="266"/>
                  </a:lnTo>
                  <a:lnTo>
                    <a:pt x="594" y="266"/>
                  </a:lnTo>
                  <a:lnTo>
                    <a:pt x="555" y="270"/>
                  </a:lnTo>
                  <a:lnTo>
                    <a:pt x="555" y="189"/>
                  </a:lnTo>
                  <a:lnTo>
                    <a:pt x="582" y="177"/>
                  </a:lnTo>
                  <a:lnTo>
                    <a:pt x="605" y="154"/>
                  </a:lnTo>
                  <a:lnTo>
                    <a:pt x="617" y="127"/>
                  </a:lnTo>
                  <a:lnTo>
                    <a:pt x="625" y="96"/>
                  </a:lnTo>
                  <a:lnTo>
                    <a:pt x="621" y="77"/>
                  </a:lnTo>
                  <a:lnTo>
                    <a:pt x="617" y="62"/>
                  </a:lnTo>
                  <a:lnTo>
                    <a:pt x="594" y="31"/>
                  </a:lnTo>
                  <a:lnTo>
                    <a:pt x="563" y="8"/>
                  </a:lnTo>
                  <a:lnTo>
                    <a:pt x="547" y="4"/>
                  </a:lnTo>
                  <a:lnTo>
                    <a:pt x="524" y="0"/>
                  </a:lnTo>
                  <a:lnTo>
                    <a:pt x="505" y="4"/>
                  </a:lnTo>
                  <a:lnTo>
                    <a:pt x="490" y="8"/>
                  </a:lnTo>
                  <a:lnTo>
                    <a:pt x="459" y="31"/>
                  </a:lnTo>
                  <a:lnTo>
                    <a:pt x="436" y="62"/>
                  </a:lnTo>
                  <a:lnTo>
                    <a:pt x="432" y="77"/>
                  </a:lnTo>
                  <a:lnTo>
                    <a:pt x="428" y="96"/>
                  </a:lnTo>
                  <a:lnTo>
                    <a:pt x="436" y="127"/>
                  </a:lnTo>
                  <a:lnTo>
                    <a:pt x="447" y="154"/>
                  </a:lnTo>
                  <a:lnTo>
                    <a:pt x="470" y="177"/>
                  </a:lnTo>
                  <a:lnTo>
                    <a:pt x="493" y="189"/>
                  </a:lnTo>
                  <a:lnTo>
                    <a:pt x="493" y="216"/>
                  </a:lnTo>
                  <a:lnTo>
                    <a:pt x="463" y="204"/>
                  </a:lnTo>
                  <a:lnTo>
                    <a:pt x="428" y="196"/>
                  </a:lnTo>
                  <a:lnTo>
                    <a:pt x="416" y="200"/>
                  </a:lnTo>
                  <a:lnTo>
                    <a:pt x="405" y="208"/>
                  </a:lnTo>
                  <a:lnTo>
                    <a:pt x="401" y="216"/>
                  </a:lnTo>
                  <a:lnTo>
                    <a:pt x="397" y="227"/>
                  </a:lnTo>
                  <a:lnTo>
                    <a:pt x="401" y="243"/>
                  </a:lnTo>
                  <a:lnTo>
                    <a:pt x="405" y="250"/>
                  </a:lnTo>
                  <a:lnTo>
                    <a:pt x="416" y="258"/>
                  </a:lnTo>
                  <a:lnTo>
                    <a:pt x="428" y="258"/>
                  </a:lnTo>
                  <a:lnTo>
                    <a:pt x="455" y="266"/>
                  </a:lnTo>
                  <a:lnTo>
                    <a:pt x="474" y="281"/>
                  </a:lnTo>
                  <a:lnTo>
                    <a:pt x="490" y="300"/>
                  </a:lnTo>
                  <a:lnTo>
                    <a:pt x="493" y="327"/>
                  </a:lnTo>
                  <a:lnTo>
                    <a:pt x="493" y="362"/>
                  </a:lnTo>
                  <a:lnTo>
                    <a:pt x="497" y="362"/>
                  </a:lnTo>
                  <a:lnTo>
                    <a:pt x="459" y="362"/>
                  </a:lnTo>
                  <a:lnTo>
                    <a:pt x="447" y="366"/>
                  </a:lnTo>
                  <a:lnTo>
                    <a:pt x="436" y="373"/>
                  </a:lnTo>
                  <a:lnTo>
                    <a:pt x="432" y="385"/>
                  </a:lnTo>
                  <a:lnTo>
                    <a:pt x="432" y="396"/>
                  </a:lnTo>
                  <a:lnTo>
                    <a:pt x="459" y="558"/>
                  </a:lnTo>
                  <a:lnTo>
                    <a:pt x="305" y="558"/>
                  </a:lnTo>
                  <a:lnTo>
                    <a:pt x="320" y="523"/>
                  </a:lnTo>
                  <a:lnTo>
                    <a:pt x="328" y="523"/>
                  </a:lnTo>
                  <a:lnTo>
                    <a:pt x="339" y="520"/>
                  </a:lnTo>
                  <a:lnTo>
                    <a:pt x="351" y="512"/>
                  </a:lnTo>
                  <a:lnTo>
                    <a:pt x="359" y="504"/>
                  </a:lnTo>
                  <a:lnTo>
                    <a:pt x="359" y="493"/>
                  </a:lnTo>
                  <a:lnTo>
                    <a:pt x="359" y="481"/>
                  </a:lnTo>
                  <a:lnTo>
                    <a:pt x="351" y="470"/>
                  </a:lnTo>
                  <a:lnTo>
                    <a:pt x="339" y="462"/>
                  </a:lnTo>
                  <a:lnTo>
                    <a:pt x="328" y="462"/>
                  </a:lnTo>
                  <a:lnTo>
                    <a:pt x="66" y="462"/>
                  </a:lnTo>
                  <a:lnTo>
                    <a:pt x="54" y="462"/>
                  </a:lnTo>
                  <a:lnTo>
                    <a:pt x="42" y="470"/>
                  </a:lnTo>
                  <a:lnTo>
                    <a:pt x="39" y="481"/>
                  </a:lnTo>
                  <a:lnTo>
                    <a:pt x="35" y="493"/>
                  </a:lnTo>
                  <a:lnTo>
                    <a:pt x="39" y="504"/>
                  </a:lnTo>
                  <a:lnTo>
                    <a:pt x="42" y="512"/>
                  </a:lnTo>
                  <a:lnTo>
                    <a:pt x="54" y="520"/>
                  </a:lnTo>
                  <a:lnTo>
                    <a:pt x="66" y="523"/>
                  </a:lnTo>
                  <a:lnTo>
                    <a:pt x="77" y="523"/>
                  </a:lnTo>
                  <a:lnTo>
                    <a:pt x="89" y="558"/>
                  </a:lnTo>
                  <a:lnTo>
                    <a:pt x="31" y="558"/>
                  </a:lnTo>
                  <a:lnTo>
                    <a:pt x="19" y="562"/>
                  </a:lnTo>
                  <a:lnTo>
                    <a:pt x="12" y="570"/>
                  </a:lnTo>
                  <a:lnTo>
                    <a:pt x="4" y="577"/>
                  </a:lnTo>
                  <a:lnTo>
                    <a:pt x="0" y="589"/>
                  </a:lnTo>
                  <a:lnTo>
                    <a:pt x="4" y="600"/>
                  </a:lnTo>
                  <a:lnTo>
                    <a:pt x="12" y="612"/>
                  </a:lnTo>
                  <a:lnTo>
                    <a:pt x="19" y="620"/>
                  </a:lnTo>
                  <a:lnTo>
                    <a:pt x="31" y="620"/>
                  </a:lnTo>
                  <a:lnTo>
                    <a:pt x="69" y="620"/>
                  </a:lnTo>
                  <a:lnTo>
                    <a:pt x="69" y="689"/>
                  </a:lnTo>
                  <a:lnTo>
                    <a:pt x="73" y="712"/>
                  </a:lnTo>
                  <a:lnTo>
                    <a:pt x="85" y="735"/>
                  </a:lnTo>
                  <a:lnTo>
                    <a:pt x="108" y="747"/>
                  </a:lnTo>
                  <a:lnTo>
                    <a:pt x="131" y="750"/>
                  </a:lnTo>
                  <a:lnTo>
                    <a:pt x="493" y="750"/>
                  </a:lnTo>
                  <a:lnTo>
                    <a:pt x="493" y="1089"/>
                  </a:lnTo>
                  <a:lnTo>
                    <a:pt x="470" y="1104"/>
                  </a:lnTo>
                  <a:lnTo>
                    <a:pt x="447" y="1124"/>
                  </a:lnTo>
                  <a:lnTo>
                    <a:pt x="436" y="1150"/>
                  </a:lnTo>
                  <a:lnTo>
                    <a:pt x="428" y="1181"/>
                  </a:lnTo>
                  <a:lnTo>
                    <a:pt x="428" y="1250"/>
                  </a:lnTo>
                  <a:lnTo>
                    <a:pt x="362" y="1250"/>
                  </a:lnTo>
                  <a:lnTo>
                    <a:pt x="351" y="1250"/>
                  </a:lnTo>
                  <a:lnTo>
                    <a:pt x="339" y="1258"/>
                  </a:lnTo>
                  <a:lnTo>
                    <a:pt x="332" y="1266"/>
                  </a:lnTo>
                  <a:lnTo>
                    <a:pt x="332" y="1281"/>
                  </a:lnTo>
                  <a:lnTo>
                    <a:pt x="332" y="1293"/>
                  </a:lnTo>
                  <a:lnTo>
                    <a:pt x="339" y="1300"/>
                  </a:lnTo>
                  <a:lnTo>
                    <a:pt x="351" y="1308"/>
                  </a:lnTo>
                  <a:lnTo>
                    <a:pt x="362" y="1312"/>
                  </a:lnTo>
                  <a:lnTo>
                    <a:pt x="690" y="1312"/>
                  </a:lnTo>
                  <a:lnTo>
                    <a:pt x="702" y="1308"/>
                  </a:lnTo>
                  <a:lnTo>
                    <a:pt x="713" y="1300"/>
                  </a:lnTo>
                  <a:lnTo>
                    <a:pt x="721" y="1293"/>
                  </a:lnTo>
                  <a:lnTo>
                    <a:pt x="721" y="1281"/>
                  </a:lnTo>
                  <a:lnTo>
                    <a:pt x="721" y="1266"/>
                  </a:lnTo>
                  <a:lnTo>
                    <a:pt x="713" y="1258"/>
                  </a:lnTo>
                  <a:lnTo>
                    <a:pt x="702" y="1250"/>
                  </a:lnTo>
                  <a:lnTo>
                    <a:pt x="690" y="1250"/>
                  </a:lnTo>
                  <a:lnTo>
                    <a:pt x="625" y="1250"/>
                  </a:lnTo>
                  <a:lnTo>
                    <a:pt x="625" y="1181"/>
                  </a:lnTo>
                  <a:lnTo>
                    <a:pt x="617" y="1150"/>
                  </a:lnTo>
                  <a:lnTo>
                    <a:pt x="605" y="1124"/>
                  </a:lnTo>
                  <a:lnTo>
                    <a:pt x="582" y="1104"/>
                  </a:lnTo>
                  <a:lnTo>
                    <a:pt x="555" y="1089"/>
                  </a:lnTo>
                  <a:lnTo>
                    <a:pt x="555" y="750"/>
                  </a:lnTo>
                  <a:lnTo>
                    <a:pt x="921" y="750"/>
                  </a:lnTo>
                  <a:lnTo>
                    <a:pt x="921" y="750"/>
                  </a:lnTo>
                  <a:lnTo>
                    <a:pt x="945" y="747"/>
                  </a:lnTo>
                  <a:lnTo>
                    <a:pt x="968" y="735"/>
                  </a:lnTo>
                  <a:lnTo>
                    <a:pt x="979" y="712"/>
                  </a:lnTo>
                  <a:lnTo>
                    <a:pt x="983" y="689"/>
                  </a:lnTo>
                  <a:lnTo>
                    <a:pt x="983" y="689"/>
                  </a:lnTo>
                  <a:close/>
                  <a:moveTo>
                    <a:pt x="910" y="523"/>
                  </a:moveTo>
                  <a:lnTo>
                    <a:pt x="898" y="558"/>
                  </a:lnTo>
                  <a:lnTo>
                    <a:pt x="813" y="558"/>
                  </a:lnTo>
                  <a:lnTo>
                    <a:pt x="798" y="523"/>
                  </a:lnTo>
                  <a:lnTo>
                    <a:pt x="910" y="523"/>
                  </a:lnTo>
                  <a:close/>
                  <a:moveTo>
                    <a:pt x="490" y="96"/>
                  </a:moveTo>
                  <a:lnTo>
                    <a:pt x="493" y="85"/>
                  </a:lnTo>
                  <a:lnTo>
                    <a:pt x="501" y="73"/>
                  </a:lnTo>
                  <a:lnTo>
                    <a:pt x="513" y="66"/>
                  </a:lnTo>
                  <a:lnTo>
                    <a:pt x="524" y="62"/>
                  </a:lnTo>
                  <a:lnTo>
                    <a:pt x="540" y="66"/>
                  </a:lnTo>
                  <a:lnTo>
                    <a:pt x="551" y="73"/>
                  </a:lnTo>
                  <a:lnTo>
                    <a:pt x="559" y="85"/>
                  </a:lnTo>
                  <a:lnTo>
                    <a:pt x="563" y="96"/>
                  </a:lnTo>
                  <a:lnTo>
                    <a:pt x="559" y="112"/>
                  </a:lnTo>
                  <a:lnTo>
                    <a:pt x="551" y="123"/>
                  </a:lnTo>
                  <a:lnTo>
                    <a:pt x="540" y="131"/>
                  </a:lnTo>
                  <a:lnTo>
                    <a:pt x="524" y="131"/>
                  </a:lnTo>
                  <a:lnTo>
                    <a:pt x="513" y="131"/>
                  </a:lnTo>
                  <a:lnTo>
                    <a:pt x="501" y="123"/>
                  </a:lnTo>
                  <a:lnTo>
                    <a:pt x="493" y="112"/>
                  </a:lnTo>
                  <a:lnTo>
                    <a:pt x="490" y="96"/>
                  </a:lnTo>
                  <a:lnTo>
                    <a:pt x="490" y="96"/>
                  </a:lnTo>
                  <a:close/>
                  <a:moveTo>
                    <a:pt x="555" y="423"/>
                  </a:moveTo>
                  <a:lnTo>
                    <a:pt x="532" y="558"/>
                  </a:lnTo>
                  <a:lnTo>
                    <a:pt x="520" y="558"/>
                  </a:lnTo>
                  <a:lnTo>
                    <a:pt x="497" y="423"/>
                  </a:lnTo>
                  <a:lnTo>
                    <a:pt x="555" y="423"/>
                  </a:lnTo>
                  <a:close/>
                  <a:moveTo>
                    <a:pt x="254" y="523"/>
                  </a:moveTo>
                  <a:lnTo>
                    <a:pt x="239" y="558"/>
                  </a:lnTo>
                  <a:lnTo>
                    <a:pt x="154" y="558"/>
                  </a:lnTo>
                  <a:lnTo>
                    <a:pt x="143" y="523"/>
                  </a:lnTo>
                  <a:lnTo>
                    <a:pt x="254" y="523"/>
                  </a:lnTo>
                  <a:close/>
                  <a:moveTo>
                    <a:pt x="563" y="1181"/>
                  </a:moveTo>
                  <a:lnTo>
                    <a:pt x="563" y="1250"/>
                  </a:lnTo>
                  <a:lnTo>
                    <a:pt x="490" y="1250"/>
                  </a:lnTo>
                  <a:lnTo>
                    <a:pt x="490" y="1181"/>
                  </a:lnTo>
                  <a:lnTo>
                    <a:pt x="493" y="1166"/>
                  </a:lnTo>
                  <a:lnTo>
                    <a:pt x="501" y="1158"/>
                  </a:lnTo>
                  <a:lnTo>
                    <a:pt x="513" y="1150"/>
                  </a:lnTo>
                  <a:lnTo>
                    <a:pt x="524" y="1147"/>
                  </a:lnTo>
                  <a:lnTo>
                    <a:pt x="540" y="1150"/>
                  </a:lnTo>
                  <a:lnTo>
                    <a:pt x="551" y="1158"/>
                  </a:lnTo>
                  <a:lnTo>
                    <a:pt x="559" y="1166"/>
                  </a:lnTo>
                  <a:lnTo>
                    <a:pt x="563" y="1181"/>
                  </a:lnTo>
                  <a:lnTo>
                    <a:pt x="563" y="1181"/>
                  </a:lnTo>
                  <a:close/>
                  <a:moveTo>
                    <a:pt x="921" y="689"/>
                  </a:moveTo>
                  <a:lnTo>
                    <a:pt x="921" y="689"/>
                  </a:lnTo>
                  <a:lnTo>
                    <a:pt x="131" y="689"/>
                  </a:lnTo>
                  <a:lnTo>
                    <a:pt x="131" y="689"/>
                  </a:lnTo>
                  <a:lnTo>
                    <a:pt x="131" y="620"/>
                  </a:lnTo>
                  <a:lnTo>
                    <a:pt x="131" y="620"/>
                  </a:lnTo>
                  <a:lnTo>
                    <a:pt x="131" y="620"/>
                  </a:lnTo>
                  <a:lnTo>
                    <a:pt x="131" y="620"/>
                  </a:lnTo>
                  <a:lnTo>
                    <a:pt x="921" y="620"/>
                  </a:lnTo>
                  <a:lnTo>
                    <a:pt x="921" y="620"/>
                  </a:lnTo>
                  <a:lnTo>
                    <a:pt x="921" y="620"/>
                  </a:lnTo>
                  <a:lnTo>
                    <a:pt x="921" y="620"/>
                  </a:lnTo>
                  <a:lnTo>
                    <a:pt x="921" y="6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Freeform 139"/>
            <p:cNvSpPr>
              <a:spLocks noEditPoints="1"/>
            </p:cNvSpPr>
            <p:nvPr/>
          </p:nvSpPr>
          <p:spPr bwMode="auto">
            <a:xfrm>
              <a:off x="563563" y="4627563"/>
              <a:ext cx="825500" cy="1612900"/>
            </a:xfrm>
            <a:custGeom>
              <a:avLst/>
              <a:gdLst>
                <a:gd name="T0" fmla="*/ 424 w 520"/>
                <a:gd name="T1" fmla="*/ 527 h 1016"/>
                <a:gd name="T2" fmla="*/ 123 w 520"/>
                <a:gd name="T3" fmla="*/ 527 h 1016"/>
                <a:gd name="T4" fmla="*/ 58 w 520"/>
                <a:gd name="T5" fmla="*/ 27 h 1016"/>
                <a:gd name="T6" fmla="*/ 54 w 520"/>
                <a:gd name="T7" fmla="*/ 16 h 1016"/>
                <a:gd name="T8" fmla="*/ 46 w 520"/>
                <a:gd name="T9" fmla="*/ 8 h 1016"/>
                <a:gd name="T10" fmla="*/ 39 w 520"/>
                <a:gd name="T11" fmla="*/ 0 h 1016"/>
                <a:gd name="T12" fmla="*/ 27 w 520"/>
                <a:gd name="T13" fmla="*/ 0 h 1016"/>
                <a:gd name="T14" fmla="*/ 15 w 520"/>
                <a:gd name="T15" fmla="*/ 4 h 1016"/>
                <a:gd name="T16" fmla="*/ 4 w 520"/>
                <a:gd name="T17" fmla="*/ 12 h 1016"/>
                <a:gd name="T18" fmla="*/ 0 w 520"/>
                <a:gd name="T19" fmla="*/ 24 h 1016"/>
                <a:gd name="T20" fmla="*/ 0 w 520"/>
                <a:gd name="T21" fmla="*/ 35 h 1016"/>
                <a:gd name="T22" fmla="*/ 66 w 520"/>
                <a:gd name="T23" fmla="*/ 558 h 1016"/>
                <a:gd name="T24" fmla="*/ 66 w 520"/>
                <a:gd name="T25" fmla="*/ 985 h 1016"/>
                <a:gd name="T26" fmla="*/ 66 w 520"/>
                <a:gd name="T27" fmla="*/ 997 h 1016"/>
                <a:gd name="T28" fmla="*/ 73 w 520"/>
                <a:gd name="T29" fmla="*/ 1004 h 1016"/>
                <a:gd name="T30" fmla="*/ 85 w 520"/>
                <a:gd name="T31" fmla="*/ 1012 h 1016"/>
                <a:gd name="T32" fmla="*/ 96 w 520"/>
                <a:gd name="T33" fmla="*/ 1016 h 1016"/>
                <a:gd name="T34" fmla="*/ 108 w 520"/>
                <a:gd name="T35" fmla="*/ 1012 h 1016"/>
                <a:gd name="T36" fmla="*/ 116 w 520"/>
                <a:gd name="T37" fmla="*/ 1004 h 1016"/>
                <a:gd name="T38" fmla="*/ 123 w 520"/>
                <a:gd name="T39" fmla="*/ 997 h 1016"/>
                <a:gd name="T40" fmla="*/ 127 w 520"/>
                <a:gd name="T41" fmla="*/ 985 h 1016"/>
                <a:gd name="T42" fmla="*/ 127 w 520"/>
                <a:gd name="T43" fmla="*/ 851 h 1016"/>
                <a:gd name="T44" fmla="*/ 393 w 520"/>
                <a:gd name="T45" fmla="*/ 851 h 1016"/>
                <a:gd name="T46" fmla="*/ 393 w 520"/>
                <a:gd name="T47" fmla="*/ 985 h 1016"/>
                <a:gd name="T48" fmla="*/ 397 w 520"/>
                <a:gd name="T49" fmla="*/ 997 h 1016"/>
                <a:gd name="T50" fmla="*/ 401 w 520"/>
                <a:gd name="T51" fmla="*/ 1004 h 1016"/>
                <a:gd name="T52" fmla="*/ 412 w 520"/>
                <a:gd name="T53" fmla="*/ 1012 h 1016"/>
                <a:gd name="T54" fmla="*/ 424 w 520"/>
                <a:gd name="T55" fmla="*/ 1016 h 1016"/>
                <a:gd name="T56" fmla="*/ 436 w 520"/>
                <a:gd name="T57" fmla="*/ 1012 h 1016"/>
                <a:gd name="T58" fmla="*/ 447 w 520"/>
                <a:gd name="T59" fmla="*/ 1004 h 1016"/>
                <a:gd name="T60" fmla="*/ 451 w 520"/>
                <a:gd name="T61" fmla="*/ 997 h 1016"/>
                <a:gd name="T62" fmla="*/ 455 w 520"/>
                <a:gd name="T63" fmla="*/ 985 h 1016"/>
                <a:gd name="T64" fmla="*/ 455 w 520"/>
                <a:gd name="T65" fmla="*/ 712 h 1016"/>
                <a:gd name="T66" fmla="*/ 482 w 520"/>
                <a:gd name="T67" fmla="*/ 701 h 1016"/>
                <a:gd name="T68" fmla="*/ 501 w 520"/>
                <a:gd name="T69" fmla="*/ 677 h 1016"/>
                <a:gd name="T70" fmla="*/ 517 w 520"/>
                <a:gd name="T71" fmla="*/ 654 h 1016"/>
                <a:gd name="T72" fmla="*/ 520 w 520"/>
                <a:gd name="T73" fmla="*/ 624 h 1016"/>
                <a:gd name="T74" fmla="*/ 520 w 520"/>
                <a:gd name="T75" fmla="*/ 604 h 1016"/>
                <a:gd name="T76" fmla="*/ 513 w 520"/>
                <a:gd name="T77" fmla="*/ 585 h 1016"/>
                <a:gd name="T78" fmla="*/ 493 w 520"/>
                <a:gd name="T79" fmla="*/ 554 h 1016"/>
                <a:gd name="T80" fmla="*/ 463 w 520"/>
                <a:gd name="T81" fmla="*/ 535 h 1016"/>
                <a:gd name="T82" fmla="*/ 443 w 520"/>
                <a:gd name="T83" fmla="*/ 527 h 1016"/>
                <a:gd name="T84" fmla="*/ 424 w 520"/>
                <a:gd name="T85" fmla="*/ 527 h 1016"/>
                <a:gd name="T86" fmla="*/ 424 w 520"/>
                <a:gd name="T87" fmla="*/ 527 h 1016"/>
                <a:gd name="T88" fmla="*/ 393 w 520"/>
                <a:gd name="T89" fmla="*/ 789 h 1016"/>
                <a:gd name="T90" fmla="*/ 127 w 520"/>
                <a:gd name="T91" fmla="*/ 789 h 1016"/>
                <a:gd name="T92" fmla="*/ 127 w 520"/>
                <a:gd name="T93" fmla="*/ 720 h 1016"/>
                <a:gd name="T94" fmla="*/ 393 w 520"/>
                <a:gd name="T95" fmla="*/ 720 h 1016"/>
                <a:gd name="T96" fmla="*/ 393 w 520"/>
                <a:gd name="T97" fmla="*/ 789 h 1016"/>
                <a:gd name="T98" fmla="*/ 424 w 520"/>
                <a:gd name="T99" fmla="*/ 658 h 1016"/>
                <a:gd name="T100" fmla="*/ 127 w 520"/>
                <a:gd name="T101" fmla="*/ 658 h 1016"/>
                <a:gd name="T102" fmla="*/ 127 w 520"/>
                <a:gd name="T103" fmla="*/ 589 h 1016"/>
                <a:gd name="T104" fmla="*/ 424 w 520"/>
                <a:gd name="T105" fmla="*/ 589 h 1016"/>
                <a:gd name="T106" fmla="*/ 436 w 520"/>
                <a:gd name="T107" fmla="*/ 589 h 1016"/>
                <a:gd name="T108" fmla="*/ 447 w 520"/>
                <a:gd name="T109" fmla="*/ 597 h 1016"/>
                <a:gd name="T110" fmla="*/ 455 w 520"/>
                <a:gd name="T111" fmla="*/ 608 h 1016"/>
                <a:gd name="T112" fmla="*/ 459 w 520"/>
                <a:gd name="T113" fmla="*/ 624 h 1016"/>
                <a:gd name="T114" fmla="*/ 455 w 520"/>
                <a:gd name="T115" fmla="*/ 635 h 1016"/>
                <a:gd name="T116" fmla="*/ 447 w 520"/>
                <a:gd name="T117" fmla="*/ 647 h 1016"/>
                <a:gd name="T118" fmla="*/ 436 w 520"/>
                <a:gd name="T119" fmla="*/ 654 h 1016"/>
                <a:gd name="T120" fmla="*/ 424 w 520"/>
                <a:gd name="T121" fmla="*/ 658 h 1016"/>
                <a:gd name="T122" fmla="*/ 424 w 520"/>
                <a:gd name="T123" fmla="*/ 65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0" h="1016">
                  <a:moveTo>
                    <a:pt x="424" y="527"/>
                  </a:moveTo>
                  <a:lnTo>
                    <a:pt x="123" y="527"/>
                  </a:lnTo>
                  <a:lnTo>
                    <a:pt x="58" y="27"/>
                  </a:lnTo>
                  <a:lnTo>
                    <a:pt x="54" y="16"/>
                  </a:lnTo>
                  <a:lnTo>
                    <a:pt x="46" y="8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5" y="4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66" y="558"/>
                  </a:lnTo>
                  <a:lnTo>
                    <a:pt x="66" y="985"/>
                  </a:lnTo>
                  <a:lnTo>
                    <a:pt x="66" y="997"/>
                  </a:lnTo>
                  <a:lnTo>
                    <a:pt x="73" y="1004"/>
                  </a:lnTo>
                  <a:lnTo>
                    <a:pt x="85" y="1012"/>
                  </a:lnTo>
                  <a:lnTo>
                    <a:pt x="96" y="1016"/>
                  </a:lnTo>
                  <a:lnTo>
                    <a:pt x="108" y="1012"/>
                  </a:lnTo>
                  <a:lnTo>
                    <a:pt x="116" y="1004"/>
                  </a:lnTo>
                  <a:lnTo>
                    <a:pt x="123" y="997"/>
                  </a:lnTo>
                  <a:lnTo>
                    <a:pt x="127" y="985"/>
                  </a:lnTo>
                  <a:lnTo>
                    <a:pt x="127" y="851"/>
                  </a:lnTo>
                  <a:lnTo>
                    <a:pt x="393" y="851"/>
                  </a:lnTo>
                  <a:lnTo>
                    <a:pt x="393" y="985"/>
                  </a:lnTo>
                  <a:lnTo>
                    <a:pt x="397" y="997"/>
                  </a:lnTo>
                  <a:lnTo>
                    <a:pt x="401" y="1004"/>
                  </a:lnTo>
                  <a:lnTo>
                    <a:pt x="412" y="1012"/>
                  </a:lnTo>
                  <a:lnTo>
                    <a:pt x="424" y="1016"/>
                  </a:lnTo>
                  <a:lnTo>
                    <a:pt x="436" y="1012"/>
                  </a:lnTo>
                  <a:lnTo>
                    <a:pt x="447" y="1004"/>
                  </a:lnTo>
                  <a:lnTo>
                    <a:pt x="451" y="997"/>
                  </a:lnTo>
                  <a:lnTo>
                    <a:pt x="455" y="985"/>
                  </a:lnTo>
                  <a:lnTo>
                    <a:pt x="455" y="712"/>
                  </a:lnTo>
                  <a:lnTo>
                    <a:pt x="482" y="701"/>
                  </a:lnTo>
                  <a:lnTo>
                    <a:pt x="501" y="677"/>
                  </a:lnTo>
                  <a:lnTo>
                    <a:pt x="517" y="654"/>
                  </a:lnTo>
                  <a:lnTo>
                    <a:pt x="520" y="624"/>
                  </a:lnTo>
                  <a:lnTo>
                    <a:pt x="520" y="604"/>
                  </a:lnTo>
                  <a:lnTo>
                    <a:pt x="513" y="585"/>
                  </a:lnTo>
                  <a:lnTo>
                    <a:pt x="493" y="554"/>
                  </a:lnTo>
                  <a:lnTo>
                    <a:pt x="463" y="535"/>
                  </a:lnTo>
                  <a:lnTo>
                    <a:pt x="443" y="527"/>
                  </a:lnTo>
                  <a:lnTo>
                    <a:pt x="424" y="527"/>
                  </a:lnTo>
                  <a:lnTo>
                    <a:pt x="424" y="527"/>
                  </a:lnTo>
                  <a:close/>
                  <a:moveTo>
                    <a:pt x="393" y="789"/>
                  </a:moveTo>
                  <a:lnTo>
                    <a:pt x="127" y="789"/>
                  </a:lnTo>
                  <a:lnTo>
                    <a:pt x="127" y="720"/>
                  </a:lnTo>
                  <a:lnTo>
                    <a:pt x="393" y="720"/>
                  </a:lnTo>
                  <a:lnTo>
                    <a:pt x="393" y="789"/>
                  </a:lnTo>
                  <a:close/>
                  <a:moveTo>
                    <a:pt x="424" y="658"/>
                  </a:moveTo>
                  <a:lnTo>
                    <a:pt x="127" y="658"/>
                  </a:lnTo>
                  <a:lnTo>
                    <a:pt x="127" y="589"/>
                  </a:lnTo>
                  <a:lnTo>
                    <a:pt x="424" y="589"/>
                  </a:lnTo>
                  <a:lnTo>
                    <a:pt x="436" y="589"/>
                  </a:lnTo>
                  <a:lnTo>
                    <a:pt x="447" y="597"/>
                  </a:lnTo>
                  <a:lnTo>
                    <a:pt x="455" y="608"/>
                  </a:lnTo>
                  <a:lnTo>
                    <a:pt x="459" y="624"/>
                  </a:lnTo>
                  <a:lnTo>
                    <a:pt x="455" y="635"/>
                  </a:lnTo>
                  <a:lnTo>
                    <a:pt x="447" y="647"/>
                  </a:lnTo>
                  <a:lnTo>
                    <a:pt x="436" y="654"/>
                  </a:lnTo>
                  <a:lnTo>
                    <a:pt x="424" y="658"/>
                  </a:lnTo>
                  <a:lnTo>
                    <a:pt x="424" y="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1" name="Freeform 140"/>
            <p:cNvSpPr>
              <a:spLocks noEditPoints="1"/>
            </p:cNvSpPr>
            <p:nvPr/>
          </p:nvSpPr>
          <p:spPr bwMode="auto">
            <a:xfrm>
              <a:off x="2754313" y="4627563"/>
              <a:ext cx="827087" cy="1612900"/>
            </a:xfrm>
            <a:custGeom>
              <a:avLst/>
              <a:gdLst>
                <a:gd name="T0" fmla="*/ 494 w 521"/>
                <a:gd name="T1" fmla="*/ 0 h 1016"/>
                <a:gd name="T2" fmla="*/ 482 w 521"/>
                <a:gd name="T3" fmla="*/ 0 h 1016"/>
                <a:gd name="T4" fmla="*/ 474 w 521"/>
                <a:gd name="T5" fmla="*/ 8 h 1016"/>
                <a:gd name="T6" fmla="*/ 463 w 521"/>
                <a:gd name="T7" fmla="*/ 16 h 1016"/>
                <a:gd name="T8" fmla="*/ 459 w 521"/>
                <a:gd name="T9" fmla="*/ 27 h 1016"/>
                <a:gd name="T10" fmla="*/ 397 w 521"/>
                <a:gd name="T11" fmla="*/ 527 h 1016"/>
                <a:gd name="T12" fmla="*/ 96 w 521"/>
                <a:gd name="T13" fmla="*/ 527 h 1016"/>
                <a:gd name="T14" fmla="*/ 77 w 521"/>
                <a:gd name="T15" fmla="*/ 527 h 1016"/>
                <a:gd name="T16" fmla="*/ 58 w 521"/>
                <a:gd name="T17" fmla="*/ 535 h 1016"/>
                <a:gd name="T18" fmla="*/ 27 w 521"/>
                <a:gd name="T19" fmla="*/ 554 h 1016"/>
                <a:gd name="T20" fmla="*/ 8 w 521"/>
                <a:gd name="T21" fmla="*/ 585 h 1016"/>
                <a:gd name="T22" fmla="*/ 0 w 521"/>
                <a:gd name="T23" fmla="*/ 604 h 1016"/>
                <a:gd name="T24" fmla="*/ 0 w 521"/>
                <a:gd name="T25" fmla="*/ 624 h 1016"/>
                <a:gd name="T26" fmla="*/ 4 w 521"/>
                <a:gd name="T27" fmla="*/ 654 h 1016"/>
                <a:gd name="T28" fmla="*/ 19 w 521"/>
                <a:gd name="T29" fmla="*/ 677 h 1016"/>
                <a:gd name="T30" fmla="*/ 39 w 521"/>
                <a:gd name="T31" fmla="*/ 701 h 1016"/>
                <a:gd name="T32" fmla="*/ 66 w 521"/>
                <a:gd name="T33" fmla="*/ 712 h 1016"/>
                <a:gd name="T34" fmla="*/ 66 w 521"/>
                <a:gd name="T35" fmla="*/ 985 h 1016"/>
                <a:gd name="T36" fmla="*/ 69 w 521"/>
                <a:gd name="T37" fmla="*/ 997 h 1016"/>
                <a:gd name="T38" fmla="*/ 73 w 521"/>
                <a:gd name="T39" fmla="*/ 1004 h 1016"/>
                <a:gd name="T40" fmla="*/ 85 w 521"/>
                <a:gd name="T41" fmla="*/ 1012 h 1016"/>
                <a:gd name="T42" fmla="*/ 96 w 521"/>
                <a:gd name="T43" fmla="*/ 1016 h 1016"/>
                <a:gd name="T44" fmla="*/ 108 w 521"/>
                <a:gd name="T45" fmla="*/ 1012 h 1016"/>
                <a:gd name="T46" fmla="*/ 120 w 521"/>
                <a:gd name="T47" fmla="*/ 1004 h 1016"/>
                <a:gd name="T48" fmla="*/ 123 w 521"/>
                <a:gd name="T49" fmla="*/ 997 h 1016"/>
                <a:gd name="T50" fmla="*/ 127 w 521"/>
                <a:gd name="T51" fmla="*/ 985 h 1016"/>
                <a:gd name="T52" fmla="*/ 127 w 521"/>
                <a:gd name="T53" fmla="*/ 851 h 1016"/>
                <a:gd name="T54" fmla="*/ 393 w 521"/>
                <a:gd name="T55" fmla="*/ 851 h 1016"/>
                <a:gd name="T56" fmla="*/ 393 w 521"/>
                <a:gd name="T57" fmla="*/ 985 h 1016"/>
                <a:gd name="T58" fmla="*/ 397 w 521"/>
                <a:gd name="T59" fmla="*/ 997 h 1016"/>
                <a:gd name="T60" fmla="*/ 405 w 521"/>
                <a:gd name="T61" fmla="*/ 1004 h 1016"/>
                <a:gd name="T62" fmla="*/ 413 w 521"/>
                <a:gd name="T63" fmla="*/ 1012 h 1016"/>
                <a:gd name="T64" fmla="*/ 424 w 521"/>
                <a:gd name="T65" fmla="*/ 1016 h 1016"/>
                <a:gd name="T66" fmla="*/ 436 w 521"/>
                <a:gd name="T67" fmla="*/ 1012 h 1016"/>
                <a:gd name="T68" fmla="*/ 447 w 521"/>
                <a:gd name="T69" fmla="*/ 1004 h 1016"/>
                <a:gd name="T70" fmla="*/ 455 w 521"/>
                <a:gd name="T71" fmla="*/ 997 h 1016"/>
                <a:gd name="T72" fmla="*/ 455 w 521"/>
                <a:gd name="T73" fmla="*/ 985 h 1016"/>
                <a:gd name="T74" fmla="*/ 455 w 521"/>
                <a:gd name="T75" fmla="*/ 558 h 1016"/>
                <a:gd name="T76" fmla="*/ 521 w 521"/>
                <a:gd name="T77" fmla="*/ 35 h 1016"/>
                <a:gd name="T78" fmla="*/ 521 w 521"/>
                <a:gd name="T79" fmla="*/ 24 h 1016"/>
                <a:gd name="T80" fmla="*/ 517 w 521"/>
                <a:gd name="T81" fmla="*/ 12 h 1016"/>
                <a:gd name="T82" fmla="*/ 505 w 521"/>
                <a:gd name="T83" fmla="*/ 4 h 1016"/>
                <a:gd name="T84" fmla="*/ 494 w 521"/>
                <a:gd name="T85" fmla="*/ 0 h 1016"/>
                <a:gd name="T86" fmla="*/ 494 w 521"/>
                <a:gd name="T87" fmla="*/ 0 h 1016"/>
                <a:gd name="T88" fmla="*/ 393 w 521"/>
                <a:gd name="T89" fmla="*/ 789 h 1016"/>
                <a:gd name="T90" fmla="*/ 127 w 521"/>
                <a:gd name="T91" fmla="*/ 789 h 1016"/>
                <a:gd name="T92" fmla="*/ 127 w 521"/>
                <a:gd name="T93" fmla="*/ 720 h 1016"/>
                <a:gd name="T94" fmla="*/ 393 w 521"/>
                <a:gd name="T95" fmla="*/ 720 h 1016"/>
                <a:gd name="T96" fmla="*/ 393 w 521"/>
                <a:gd name="T97" fmla="*/ 789 h 1016"/>
                <a:gd name="T98" fmla="*/ 393 w 521"/>
                <a:gd name="T99" fmla="*/ 658 h 1016"/>
                <a:gd name="T100" fmla="*/ 96 w 521"/>
                <a:gd name="T101" fmla="*/ 658 h 1016"/>
                <a:gd name="T102" fmla="*/ 85 w 521"/>
                <a:gd name="T103" fmla="*/ 654 h 1016"/>
                <a:gd name="T104" fmla="*/ 73 w 521"/>
                <a:gd name="T105" fmla="*/ 647 h 1016"/>
                <a:gd name="T106" fmla="*/ 66 w 521"/>
                <a:gd name="T107" fmla="*/ 635 h 1016"/>
                <a:gd name="T108" fmla="*/ 62 w 521"/>
                <a:gd name="T109" fmla="*/ 624 h 1016"/>
                <a:gd name="T110" fmla="*/ 66 w 521"/>
                <a:gd name="T111" fmla="*/ 608 h 1016"/>
                <a:gd name="T112" fmla="*/ 73 w 521"/>
                <a:gd name="T113" fmla="*/ 597 h 1016"/>
                <a:gd name="T114" fmla="*/ 85 w 521"/>
                <a:gd name="T115" fmla="*/ 589 h 1016"/>
                <a:gd name="T116" fmla="*/ 96 w 521"/>
                <a:gd name="T117" fmla="*/ 589 h 1016"/>
                <a:gd name="T118" fmla="*/ 393 w 521"/>
                <a:gd name="T119" fmla="*/ 589 h 1016"/>
                <a:gd name="T120" fmla="*/ 393 w 521"/>
                <a:gd name="T121" fmla="*/ 65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1016">
                  <a:moveTo>
                    <a:pt x="494" y="0"/>
                  </a:moveTo>
                  <a:lnTo>
                    <a:pt x="482" y="0"/>
                  </a:lnTo>
                  <a:lnTo>
                    <a:pt x="474" y="8"/>
                  </a:lnTo>
                  <a:lnTo>
                    <a:pt x="463" y="16"/>
                  </a:lnTo>
                  <a:lnTo>
                    <a:pt x="459" y="27"/>
                  </a:lnTo>
                  <a:lnTo>
                    <a:pt x="397" y="527"/>
                  </a:lnTo>
                  <a:lnTo>
                    <a:pt x="96" y="527"/>
                  </a:lnTo>
                  <a:lnTo>
                    <a:pt x="77" y="527"/>
                  </a:lnTo>
                  <a:lnTo>
                    <a:pt x="58" y="535"/>
                  </a:lnTo>
                  <a:lnTo>
                    <a:pt x="27" y="554"/>
                  </a:lnTo>
                  <a:lnTo>
                    <a:pt x="8" y="585"/>
                  </a:lnTo>
                  <a:lnTo>
                    <a:pt x="0" y="604"/>
                  </a:lnTo>
                  <a:lnTo>
                    <a:pt x="0" y="624"/>
                  </a:lnTo>
                  <a:lnTo>
                    <a:pt x="4" y="654"/>
                  </a:lnTo>
                  <a:lnTo>
                    <a:pt x="19" y="677"/>
                  </a:lnTo>
                  <a:lnTo>
                    <a:pt x="39" y="701"/>
                  </a:lnTo>
                  <a:lnTo>
                    <a:pt x="66" y="712"/>
                  </a:lnTo>
                  <a:lnTo>
                    <a:pt x="66" y="985"/>
                  </a:lnTo>
                  <a:lnTo>
                    <a:pt x="69" y="997"/>
                  </a:lnTo>
                  <a:lnTo>
                    <a:pt x="73" y="1004"/>
                  </a:lnTo>
                  <a:lnTo>
                    <a:pt x="85" y="1012"/>
                  </a:lnTo>
                  <a:lnTo>
                    <a:pt x="96" y="1016"/>
                  </a:lnTo>
                  <a:lnTo>
                    <a:pt x="108" y="1012"/>
                  </a:lnTo>
                  <a:lnTo>
                    <a:pt x="120" y="1004"/>
                  </a:lnTo>
                  <a:lnTo>
                    <a:pt x="123" y="997"/>
                  </a:lnTo>
                  <a:lnTo>
                    <a:pt x="127" y="985"/>
                  </a:lnTo>
                  <a:lnTo>
                    <a:pt x="127" y="851"/>
                  </a:lnTo>
                  <a:lnTo>
                    <a:pt x="393" y="851"/>
                  </a:lnTo>
                  <a:lnTo>
                    <a:pt x="393" y="985"/>
                  </a:lnTo>
                  <a:lnTo>
                    <a:pt x="397" y="997"/>
                  </a:lnTo>
                  <a:lnTo>
                    <a:pt x="405" y="1004"/>
                  </a:lnTo>
                  <a:lnTo>
                    <a:pt x="413" y="1012"/>
                  </a:lnTo>
                  <a:lnTo>
                    <a:pt x="424" y="1016"/>
                  </a:lnTo>
                  <a:lnTo>
                    <a:pt x="436" y="1012"/>
                  </a:lnTo>
                  <a:lnTo>
                    <a:pt x="447" y="1004"/>
                  </a:lnTo>
                  <a:lnTo>
                    <a:pt x="455" y="997"/>
                  </a:lnTo>
                  <a:lnTo>
                    <a:pt x="455" y="985"/>
                  </a:lnTo>
                  <a:lnTo>
                    <a:pt x="455" y="558"/>
                  </a:lnTo>
                  <a:lnTo>
                    <a:pt x="521" y="35"/>
                  </a:lnTo>
                  <a:lnTo>
                    <a:pt x="521" y="24"/>
                  </a:lnTo>
                  <a:lnTo>
                    <a:pt x="517" y="12"/>
                  </a:lnTo>
                  <a:lnTo>
                    <a:pt x="505" y="4"/>
                  </a:lnTo>
                  <a:lnTo>
                    <a:pt x="494" y="0"/>
                  </a:lnTo>
                  <a:lnTo>
                    <a:pt x="494" y="0"/>
                  </a:lnTo>
                  <a:close/>
                  <a:moveTo>
                    <a:pt x="393" y="789"/>
                  </a:moveTo>
                  <a:lnTo>
                    <a:pt x="127" y="789"/>
                  </a:lnTo>
                  <a:lnTo>
                    <a:pt x="127" y="720"/>
                  </a:lnTo>
                  <a:lnTo>
                    <a:pt x="393" y="720"/>
                  </a:lnTo>
                  <a:lnTo>
                    <a:pt x="393" y="789"/>
                  </a:lnTo>
                  <a:close/>
                  <a:moveTo>
                    <a:pt x="393" y="658"/>
                  </a:moveTo>
                  <a:lnTo>
                    <a:pt x="96" y="658"/>
                  </a:lnTo>
                  <a:lnTo>
                    <a:pt x="85" y="654"/>
                  </a:lnTo>
                  <a:lnTo>
                    <a:pt x="73" y="647"/>
                  </a:lnTo>
                  <a:lnTo>
                    <a:pt x="66" y="635"/>
                  </a:lnTo>
                  <a:lnTo>
                    <a:pt x="62" y="624"/>
                  </a:lnTo>
                  <a:lnTo>
                    <a:pt x="66" y="608"/>
                  </a:lnTo>
                  <a:lnTo>
                    <a:pt x="73" y="597"/>
                  </a:lnTo>
                  <a:lnTo>
                    <a:pt x="85" y="589"/>
                  </a:lnTo>
                  <a:lnTo>
                    <a:pt x="96" y="589"/>
                  </a:lnTo>
                  <a:lnTo>
                    <a:pt x="393" y="589"/>
                  </a:lnTo>
                  <a:lnTo>
                    <a:pt x="393" y="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96812" y="4924349"/>
            <a:ext cx="725273" cy="449632"/>
            <a:chOff x="557213" y="4365625"/>
            <a:chExt cx="3024187" cy="1874838"/>
          </a:xfrm>
          <a:solidFill>
            <a:schemeClr val="tx1"/>
          </a:solidFill>
        </p:grpSpPr>
        <p:sp>
          <p:nvSpPr>
            <p:cNvPr id="83" name="Freeform 145"/>
            <p:cNvSpPr>
              <a:spLocks/>
            </p:cNvSpPr>
            <p:nvPr/>
          </p:nvSpPr>
          <p:spPr bwMode="auto">
            <a:xfrm>
              <a:off x="2968625" y="5830888"/>
              <a:ext cx="190500" cy="190500"/>
            </a:xfrm>
            <a:custGeom>
              <a:avLst/>
              <a:gdLst>
                <a:gd name="T0" fmla="*/ 62 w 120"/>
                <a:gd name="T1" fmla="*/ 0 h 120"/>
                <a:gd name="T2" fmla="*/ 39 w 120"/>
                <a:gd name="T3" fmla="*/ 8 h 120"/>
                <a:gd name="T4" fmla="*/ 19 w 120"/>
                <a:gd name="T5" fmla="*/ 19 h 120"/>
                <a:gd name="T6" fmla="*/ 4 w 120"/>
                <a:gd name="T7" fmla="*/ 39 h 120"/>
                <a:gd name="T8" fmla="*/ 0 w 120"/>
                <a:gd name="T9" fmla="*/ 62 h 120"/>
                <a:gd name="T10" fmla="*/ 4 w 120"/>
                <a:gd name="T11" fmla="*/ 85 h 120"/>
                <a:gd name="T12" fmla="*/ 19 w 120"/>
                <a:gd name="T13" fmla="*/ 104 h 120"/>
                <a:gd name="T14" fmla="*/ 39 w 120"/>
                <a:gd name="T15" fmla="*/ 116 h 120"/>
                <a:gd name="T16" fmla="*/ 62 w 120"/>
                <a:gd name="T17" fmla="*/ 120 h 120"/>
                <a:gd name="T18" fmla="*/ 85 w 120"/>
                <a:gd name="T19" fmla="*/ 116 h 120"/>
                <a:gd name="T20" fmla="*/ 104 w 120"/>
                <a:gd name="T21" fmla="*/ 104 h 120"/>
                <a:gd name="T22" fmla="*/ 116 w 120"/>
                <a:gd name="T23" fmla="*/ 85 h 120"/>
                <a:gd name="T24" fmla="*/ 120 w 120"/>
                <a:gd name="T25" fmla="*/ 62 h 120"/>
                <a:gd name="T26" fmla="*/ 116 w 120"/>
                <a:gd name="T27" fmla="*/ 39 h 120"/>
                <a:gd name="T28" fmla="*/ 104 w 120"/>
                <a:gd name="T29" fmla="*/ 19 h 120"/>
                <a:gd name="T30" fmla="*/ 85 w 120"/>
                <a:gd name="T31" fmla="*/ 8 h 120"/>
                <a:gd name="T32" fmla="*/ 62 w 120"/>
                <a:gd name="T3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20">
                  <a:moveTo>
                    <a:pt x="62" y="0"/>
                  </a:moveTo>
                  <a:lnTo>
                    <a:pt x="39" y="8"/>
                  </a:lnTo>
                  <a:lnTo>
                    <a:pt x="19" y="19"/>
                  </a:lnTo>
                  <a:lnTo>
                    <a:pt x="4" y="39"/>
                  </a:lnTo>
                  <a:lnTo>
                    <a:pt x="0" y="62"/>
                  </a:lnTo>
                  <a:lnTo>
                    <a:pt x="4" y="85"/>
                  </a:lnTo>
                  <a:lnTo>
                    <a:pt x="19" y="104"/>
                  </a:lnTo>
                  <a:lnTo>
                    <a:pt x="39" y="116"/>
                  </a:lnTo>
                  <a:lnTo>
                    <a:pt x="62" y="120"/>
                  </a:lnTo>
                  <a:lnTo>
                    <a:pt x="85" y="116"/>
                  </a:lnTo>
                  <a:lnTo>
                    <a:pt x="104" y="104"/>
                  </a:lnTo>
                  <a:lnTo>
                    <a:pt x="116" y="85"/>
                  </a:lnTo>
                  <a:lnTo>
                    <a:pt x="120" y="62"/>
                  </a:lnTo>
                  <a:lnTo>
                    <a:pt x="116" y="39"/>
                  </a:lnTo>
                  <a:lnTo>
                    <a:pt x="104" y="19"/>
                  </a:lnTo>
                  <a:lnTo>
                    <a:pt x="85" y="8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46"/>
            <p:cNvSpPr>
              <a:spLocks/>
            </p:cNvSpPr>
            <p:nvPr/>
          </p:nvSpPr>
          <p:spPr bwMode="auto">
            <a:xfrm>
              <a:off x="1090613" y="5830888"/>
              <a:ext cx="188912" cy="190500"/>
            </a:xfrm>
            <a:custGeom>
              <a:avLst/>
              <a:gdLst>
                <a:gd name="T0" fmla="*/ 57 w 119"/>
                <a:gd name="T1" fmla="*/ 0 h 120"/>
                <a:gd name="T2" fmla="*/ 34 w 119"/>
                <a:gd name="T3" fmla="*/ 8 h 120"/>
                <a:gd name="T4" fmla="*/ 19 w 119"/>
                <a:gd name="T5" fmla="*/ 19 h 120"/>
                <a:gd name="T6" fmla="*/ 3 w 119"/>
                <a:gd name="T7" fmla="*/ 39 h 120"/>
                <a:gd name="T8" fmla="*/ 0 w 119"/>
                <a:gd name="T9" fmla="*/ 62 h 120"/>
                <a:gd name="T10" fmla="*/ 3 w 119"/>
                <a:gd name="T11" fmla="*/ 85 h 120"/>
                <a:gd name="T12" fmla="*/ 19 w 119"/>
                <a:gd name="T13" fmla="*/ 104 h 120"/>
                <a:gd name="T14" fmla="*/ 34 w 119"/>
                <a:gd name="T15" fmla="*/ 116 h 120"/>
                <a:gd name="T16" fmla="*/ 57 w 119"/>
                <a:gd name="T17" fmla="*/ 120 h 120"/>
                <a:gd name="T18" fmla="*/ 80 w 119"/>
                <a:gd name="T19" fmla="*/ 116 h 120"/>
                <a:gd name="T20" fmla="*/ 100 w 119"/>
                <a:gd name="T21" fmla="*/ 104 h 120"/>
                <a:gd name="T22" fmla="*/ 115 w 119"/>
                <a:gd name="T23" fmla="*/ 85 h 120"/>
                <a:gd name="T24" fmla="*/ 119 w 119"/>
                <a:gd name="T25" fmla="*/ 62 h 120"/>
                <a:gd name="T26" fmla="*/ 115 w 119"/>
                <a:gd name="T27" fmla="*/ 39 h 120"/>
                <a:gd name="T28" fmla="*/ 100 w 119"/>
                <a:gd name="T29" fmla="*/ 19 h 120"/>
                <a:gd name="T30" fmla="*/ 80 w 119"/>
                <a:gd name="T31" fmla="*/ 8 h 120"/>
                <a:gd name="T32" fmla="*/ 57 w 119"/>
                <a:gd name="T3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20">
                  <a:moveTo>
                    <a:pt x="57" y="0"/>
                  </a:moveTo>
                  <a:lnTo>
                    <a:pt x="34" y="8"/>
                  </a:lnTo>
                  <a:lnTo>
                    <a:pt x="19" y="19"/>
                  </a:lnTo>
                  <a:lnTo>
                    <a:pt x="3" y="39"/>
                  </a:lnTo>
                  <a:lnTo>
                    <a:pt x="0" y="62"/>
                  </a:lnTo>
                  <a:lnTo>
                    <a:pt x="3" y="85"/>
                  </a:lnTo>
                  <a:lnTo>
                    <a:pt x="19" y="104"/>
                  </a:lnTo>
                  <a:lnTo>
                    <a:pt x="34" y="116"/>
                  </a:lnTo>
                  <a:lnTo>
                    <a:pt x="57" y="120"/>
                  </a:lnTo>
                  <a:lnTo>
                    <a:pt x="80" y="116"/>
                  </a:lnTo>
                  <a:lnTo>
                    <a:pt x="100" y="104"/>
                  </a:lnTo>
                  <a:lnTo>
                    <a:pt x="115" y="85"/>
                  </a:lnTo>
                  <a:lnTo>
                    <a:pt x="119" y="62"/>
                  </a:lnTo>
                  <a:lnTo>
                    <a:pt x="115" y="39"/>
                  </a:lnTo>
                  <a:lnTo>
                    <a:pt x="100" y="19"/>
                  </a:lnTo>
                  <a:lnTo>
                    <a:pt x="80" y="8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5" name="Freeform 147"/>
            <p:cNvSpPr>
              <a:spLocks noEditPoints="1"/>
            </p:cNvSpPr>
            <p:nvPr/>
          </p:nvSpPr>
          <p:spPr bwMode="auto">
            <a:xfrm>
              <a:off x="557213" y="4365625"/>
              <a:ext cx="3024187" cy="1874838"/>
            </a:xfrm>
            <a:custGeom>
              <a:avLst/>
              <a:gdLst>
                <a:gd name="T0" fmla="*/ 1388 w 1905"/>
                <a:gd name="T1" fmla="*/ 23 h 1181"/>
                <a:gd name="T2" fmla="*/ 62 w 1905"/>
                <a:gd name="T3" fmla="*/ 8 h 1181"/>
                <a:gd name="T4" fmla="*/ 0 w 1905"/>
                <a:gd name="T5" fmla="*/ 919 h 1181"/>
                <a:gd name="T6" fmla="*/ 81 w 1905"/>
                <a:gd name="T7" fmla="*/ 1012 h 1181"/>
                <a:gd name="T8" fmla="*/ 243 w 1905"/>
                <a:gd name="T9" fmla="*/ 1108 h 1181"/>
                <a:gd name="T10" fmla="*/ 393 w 1905"/>
                <a:gd name="T11" fmla="*/ 1181 h 1181"/>
                <a:gd name="T12" fmla="*/ 548 w 1905"/>
                <a:gd name="T13" fmla="*/ 1108 h 1181"/>
                <a:gd name="T14" fmla="*/ 1396 w 1905"/>
                <a:gd name="T15" fmla="*/ 1050 h 1181"/>
                <a:gd name="T16" fmla="*/ 1511 w 1905"/>
                <a:gd name="T17" fmla="*/ 1166 h 1181"/>
                <a:gd name="T18" fmla="*/ 1681 w 1905"/>
                <a:gd name="T19" fmla="*/ 1150 h 1181"/>
                <a:gd name="T20" fmla="*/ 1773 w 1905"/>
                <a:gd name="T21" fmla="*/ 1016 h 1181"/>
                <a:gd name="T22" fmla="*/ 1897 w 1905"/>
                <a:gd name="T23" fmla="*/ 958 h 1181"/>
                <a:gd name="T24" fmla="*/ 1885 w 1905"/>
                <a:gd name="T25" fmla="*/ 585 h 1181"/>
                <a:gd name="T26" fmla="*/ 1531 w 1905"/>
                <a:gd name="T27" fmla="*/ 427 h 1181"/>
                <a:gd name="T28" fmla="*/ 366 w 1905"/>
                <a:gd name="T29" fmla="*/ 1116 h 1181"/>
                <a:gd name="T30" fmla="*/ 274 w 1905"/>
                <a:gd name="T31" fmla="*/ 1035 h 1181"/>
                <a:gd name="T32" fmla="*/ 285 w 1905"/>
                <a:gd name="T33" fmla="*/ 912 h 1181"/>
                <a:gd name="T34" fmla="*/ 393 w 1905"/>
                <a:gd name="T35" fmla="*/ 850 h 1181"/>
                <a:gd name="T36" fmla="*/ 505 w 1905"/>
                <a:gd name="T37" fmla="*/ 912 h 1181"/>
                <a:gd name="T38" fmla="*/ 517 w 1905"/>
                <a:gd name="T39" fmla="*/ 1035 h 1181"/>
                <a:gd name="T40" fmla="*/ 420 w 1905"/>
                <a:gd name="T41" fmla="*/ 1116 h 1181"/>
                <a:gd name="T42" fmla="*/ 1527 w 1905"/>
                <a:gd name="T43" fmla="*/ 1108 h 1181"/>
                <a:gd name="T44" fmla="*/ 1450 w 1905"/>
                <a:gd name="T45" fmla="*/ 1012 h 1181"/>
                <a:gd name="T46" fmla="*/ 1484 w 1905"/>
                <a:gd name="T47" fmla="*/ 889 h 1181"/>
                <a:gd name="T48" fmla="*/ 1608 w 1905"/>
                <a:gd name="T49" fmla="*/ 854 h 1181"/>
                <a:gd name="T50" fmla="*/ 1704 w 1905"/>
                <a:gd name="T51" fmla="*/ 931 h 1181"/>
                <a:gd name="T52" fmla="*/ 1689 w 1905"/>
                <a:gd name="T53" fmla="*/ 1058 h 1181"/>
                <a:gd name="T54" fmla="*/ 1581 w 1905"/>
                <a:gd name="T55" fmla="*/ 1119 h 1181"/>
                <a:gd name="T56" fmla="*/ 1789 w 1905"/>
                <a:gd name="T57" fmla="*/ 831 h 1181"/>
                <a:gd name="T58" fmla="*/ 1797 w 1905"/>
                <a:gd name="T59" fmla="*/ 881 h 1181"/>
                <a:gd name="T60" fmla="*/ 1835 w 1905"/>
                <a:gd name="T61" fmla="*/ 942 h 1181"/>
                <a:gd name="T62" fmla="*/ 1750 w 1905"/>
                <a:gd name="T63" fmla="*/ 889 h 1181"/>
                <a:gd name="T64" fmla="*/ 1615 w 1905"/>
                <a:gd name="T65" fmla="*/ 792 h 1181"/>
                <a:gd name="T66" fmla="*/ 1453 w 1905"/>
                <a:gd name="T67" fmla="*/ 835 h 1181"/>
                <a:gd name="T68" fmla="*/ 586 w 1905"/>
                <a:gd name="T69" fmla="*/ 954 h 1181"/>
                <a:gd name="T70" fmla="*/ 494 w 1905"/>
                <a:gd name="T71" fmla="*/ 816 h 1181"/>
                <a:gd name="T72" fmla="*/ 328 w 1905"/>
                <a:gd name="T73" fmla="*/ 800 h 1181"/>
                <a:gd name="T74" fmla="*/ 212 w 1905"/>
                <a:gd name="T75" fmla="*/ 919 h 1181"/>
                <a:gd name="T76" fmla="*/ 66 w 1905"/>
                <a:gd name="T77" fmla="*/ 931 h 1181"/>
                <a:gd name="T78" fmla="*/ 185 w 1905"/>
                <a:gd name="T79" fmla="*/ 873 h 1181"/>
                <a:gd name="T80" fmla="*/ 177 w 1905"/>
                <a:gd name="T81" fmla="*/ 823 h 1181"/>
                <a:gd name="T82" fmla="*/ 73 w 1905"/>
                <a:gd name="T83" fmla="*/ 73 h 1181"/>
                <a:gd name="T84" fmla="*/ 1357 w 1905"/>
                <a:gd name="T85" fmla="*/ 73 h 1181"/>
                <a:gd name="T86" fmla="*/ 1095 w 1905"/>
                <a:gd name="T87" fmla="*/ 169 h 1181"/>
                <a:gd name="T88" fmla="*/ 1056 w 1905"/>
                <a:gd name="T89" fmla="*/ 389 h 1181"/>
                <a:gd name="T90" fmla="*/ 1134 w 1905"/>
                <a:gd name="T91" fmla="*/ 481 h 1181"/>
                <a:gd name="T92" fmla="*/ 1758 w 1905"/>
                <a:gd name="T93" fmla="*/ 577 h 1181"/>
                <a:gd name="T94" fmla="*/ 1712 w 1905"/>
                <a:gd name="T95" fmla="*/ 723 h 1181"/>
                <a:gd name="T96" fmla="*/ 1843 w 1905"/>
                <a:gd name="T97" fmla="*/ 754 h 1181"/>
                <a:gd name="T98" fmla="*/ 1157 w 1905"/>
                <a:gd name="T99" fmla="*/ 423 h 1181"/>
                <a:gd name="T100" fmla="*/ 1118 w 1905"/>
                <a:gd name="T101" fmla="*/ 227 h 1181"/>
                <a:gd name="T102" fmla="*/ 1777 w 1905"/>
                <a:gd name="T103" fmla="*/ 642 h 1181"/>
                <a:gd name="T104" fmla="*/ 1843 w 1905"/>
                <a:gd name="T105" fmla="*/ 69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5" h="1181">
                  <a:moveTo>
                    <a:pt x="1827" y="535"/>
                  </a:moveTo>
                  <a:lnTo>
                    <a:pt x="1604" y="435"/>
                  </a:lnTo>
                  <a:lnTo>
                    <a:pt x="1438" y="77"/>
                  </a:lnTo>
                  <a:lnTo>
                    <a:pt x="1415" y="46"/>
                  </a:lnTo>
                  <a:lnTo>
                    <a:pt x="1388" y="23"/>
                  </a:lnTo>
                  <a:lnTo>
                    <a:pt x="1357" y="8"/>
                  </a:lnTo>
                  <a:lnTo>
                    <a:pt x="1319" y="0"/>
                  </a:lnTo>
                  <a:lnTo>
                    <a:pt x="100" y="0"/>
                  </a:lnTo>
                  <a:lnTo>
                    <a:pt x="81" y="4"/>
                  </a:lnTo>
                  <a:lnTo>
                    <a:pt x="62" y="8"/>
                  </a:lnTo>
                  <a:lnTo>
                    <a:pt x="31" y="31"/>
                  </a:lnTo>
                  <a:lnTo>
                    <a:pt x="12" y="62"/>
                  </a:lnTo>
                  <a:lnTo>
                    <a:pt x="4" y="77"/>
                  </a:lnTo>
                  <a:lnTo>
                    <a:pt x="0" y="96"/>
                  </a:lnTo>
                  <a:lnTo>
                    <a:pt x="0" y="919"/>
                  </a:lnTo>
                  <a:lnTo>
                    <a:pt x="4" y="939"/>
                  </a:lnTo>
                  <a:lnTo>
                    <a:pt x="12" y="958"/>
                  </a:lnTo>
                  <a:lnTo>
                    <a:pt x="31" y="989"/>
                  </a:lnTo>
                  <a:lnTo>
                    <a:pt x="62" y="1008"/>
                  </a:lnTo>
                  <a:lnTo>
                    <a:pt x="81" y="1012"/>
                  </a:lnTo>
                  <a:lnTo>
                    <a:pt x="100" y="1016"/>
                  </a:lnTo>
                  <a:lnTo>
                    <a:pt x="201" y="1016"/>
                  </a:lnTo>
                  <a:lnTo>
                    <a:pt x="212" y="1050"/>
                  </a:lnTo>
                  <a:lnTo>
                    <a:pt x="224" y="1081"/>
                  </a:lnTo>
                  <a:lnTo>
                    <a:pt x="243" y="1108"/>
                  </a:lnTo>
                  <a:lnTo>
                    <a:pt x="266" y="1131"/>
                  </a:lnTo>
                  <a:lnTo>
                    <a:pt x="297" y="1150"/>
                  </a:lnTo>
                  <a:lnTo>
                    <a:pt x="328" y="1166"/>
                  </a:lnTo>
                  <a:lnTo>
                    <a:pt x="359" y="1177"/>
                  </a:lnTo>
                  <a:lnTo>
                    <a:pt x="393" y="1181"/>
                  </a:lnTo>
                  <a:lnTo>
                    <a:pt x="432" y="1177"/>
                  </a:lnTo>
                  <a:lnTo>
                    <a:pt x="463" y="1166"/>
                  </a:lnTo>
                  <a:lnTo>
                    <a:pt x="494" y="1150"/>
                  </a:lnTo>
                  <a:lnTo>
                    <a:pt x="521" y="1131"/>
                  </a:lnTo>
                  <a:lnTo>
                    <a:pt x="548" y="1108"/>
                  </a:lnTo>
                  <a:lnTo>
                    <a:pt x="567" y="1081"/>
                  </a:lnTo>
                  <a:lnTo>
                    <a:pt x="578" y="1050"/>
                  </a:lnTo>
                  <a:lnTo>
                    <a:pt x="586" y="1016"/>
                  </a:lnTo>
                  <a:lnTo>
                    <a:pt x="1388" y="1016"/>
                  </a:lnTo>
                  <a:lnTo>
                    <a:pt x="1396" y="1050"/>
                  </a:lnTo>
                  <a:lnTo>
                    <a:pt x="1411" y="1081"/>
                  </a:lnTo>
                  <a:lnTo>
                    <a:pt x="1426" y="1108"/>
                  </a:lnTo>
                  <a:lnTo>
                    <a:pt x="1453" y="1131"/>
                  </a:lnTo>
                  <a:lnTo>
                    <a:pt x="1480" y="1150"/>
                  </a:lnTo>
                  <a:lnTo>
                    <a:pt x="1511" y="1166"/>
                  </a:lnTo>
                  <a:lnTo>
                    <a:pt x="1542" y="1177"/>
                  </a:lnTo>
                  <a:lnTo>
                    <a:pt x="1581" y="1181"/>
                  </a:lnTo>
                  <a:lnTo>
                    <a:pt x="1615" y="1177"/>
                  </a:lnTo>
                  <a:lnTo>
                    <a:pt x="1650" y="1166"/>
                  </a:lnTo>
                  <a:lnTo>
                    <a:pt x="1681" y="1150"/>
                  </a:lnTo>
                  <a:lnTo>
                    <a:pt x="1708" y="1131"/>
                  </a:lnTo>
                  <a:lnTo>
                    <a:pt x="1731" y="1108"/>
                  </a:lnTo>
                  <a:lnTo>
                    <a:pt x="1750" y="1081"/>
                  </a:lnTo>
                  <a:lnTo>
                    <a:pt x="1762" y="1050"/>
                  </a:lnTo>
                  <a:lnTo>
                    <a:pt x="1773" y="1016"/>
                  </a:lnTo>
                  <a:lnTo>
                    <a:pt x="1808" y="1016"/>
                  </a:lnTo>
                  <a:lnTo>
                    <a:pt x="1827" y="1012"/>
                  </a:lnTo>
                  <a:lnTo>
                    <a:pt x="1847" y="1008"/>
                  </a:lnTo>
                  <a:lnTo>
                    <a:pt x="1878" y="989"/>
                  </a:lnTo>
                  <a:lnTo>
                    <a:pt x="1897" y="958"/>
                  </a:lnTo>
                  <a:lnTo>
                    <a:pt x="1905" y="939"/>
                  </a:lnTo>
                  <a:lnTo>
                    <a:pt x="1905" y="919"/>
                  </a:lnTo>
                  <a:lnTo>
                    <a:pt x="1905" y="654"/>
                  </a:lnTo>
                  <a:lnTo>
                    <a:pt x="1901" y="619"/>
                  </a:lnTo>
                  <a:lnTo>
                    <a:pt x="1885" y="585"/>
                  </a:lnTo>
                  <a:lnTo>
                    <a:pt x="1862" y="558"/>
                  </a:lnTo>
                  <a:lnTo>
                    <a:pt x="1827" y="535"/>
                  </a:lnTo>
                  <a:lnTo>
                    <a:pt x="1827" y="535"/>
                  </a:lnTo>
                  <a:close/>
                  <a:moveTo>
                    <a:pt x="1438" y="227"/>
                  </a:moveTo>
                  <a:lnTo>
                    <a:pt x="1531" y="427"/>
                  </a:lnTo>
                  <a:lnTo>
                    <a:pt x="1249" y="427"/>
                  </a:lnTo>
                  <a:lnTo>
                    <a:pt x="1249" y="227"/>
                  </a:lnTo>
                  <a:lnTo>
                    <a:pt x="1438" y="227"/>
                  </a:lnTo>
                  <a:close/>
                  <a:moveTo>
                    <a:pt x="393" y="1119"/>
                  </a:moveTo>
                  <a:lnTo>
                    <a:pt x="366" y="1116"/>
                  </a:lnTo>
                  <a:lnTo>
                    <a:pt x="343" y="1108"/>
                  </a:lnTo>
                  <a:lnTo>
                    <a:pt x="320" y="1096"/>
                  </a:lnTo>
                  <a:lnTo>
                    <a:pt x="301" y="1077"/>
                  </a:lnTo>
                  <a:lnTo>
                    <a:pt x="285" y="1058"/>
                  </a:lnTo>
                  <a:lnTo>
                    <a:pt x="274" y="1035"/>
                  </a:lnTo>
                  <a:lnTo>
                    <a:pt x="262" y="1012"/>
                  </a:lnTo>
                  <a:lnTo>
                    <a:pt x="262" y="985"/>
                  </a:lnTo>
                  <a:lnTo>
                    <a:pt x="262" y="958"/>
                  </a:lnTo>
                  <a:lnTo>
                    <a:pt x="274" y="931"/>
                  </a:lnTo>
                  <a:lnTo>
                    <a:pt x="285" y="912"/>
                  </a:lnTo>
                  <a:lnTo>
                    <a:pt x="301" y="889"/>
                  </a:lnTo>
                  <a:lnTo>
                    <a:pt x="320" y="873"/>
                  </a:lnTo>
                  <a:lnTo>
                    <a:pt x="343" y="862"/>
                  </a:lnTo>
                  <a:lnTo>
                    <a:pt x="366" y="854"/>
                  </a:lnTo>
                  <a:lnTo>
                    <a:pt x="393" y="850"/>
                  </a:lnTo>
                  <a:lnTo>
                    <a:pt x="420" y="854"/>
                  </a:lnTo>
                  <a:lnTo>
                    <a:pt x="447" y="862"/>
                  </a:lnTo>
                  <a:lnTo>
                    <a:pt x="470" y="873"/>
                  </a:lnTo>
                  <a:lnTo>
                    <a:pt x="490" y="889"/>
                  </a:lnTo>
                  <a:lnTo>
                    <a:pt x="505" y="912"/>
                  </a:lnTo>
                  <a:lnTo>
                    <a:pt x="517" y="931"/>
                  </a:lnTo>
                  <a:lnTo>
                    <a:pt x="524" y="958"/>
                  </a:lnTo>
                  <a:lnTo>
                    <a:pt x="528" y="985"/>
                  </a:lnTo>
                  <a:lnTo>
                    <a:pt x="524" y="1012"/>
                  </a:lnTo>
                  <a:lnTo>
                    <a:pt x="517" y="1035"/>
                  </a:lnTo>
                  <a:lnTo>
                    <a:pt x="505" y="1058"/>
                  </a:lnTo>
                  <a:lnTo>
                    <a:pt x="490" y="1077"/>
                  </a:lnTo>
                  <a:lnTo>
                    <a:pt x="470" y="1096"/>
                  </a:lnTo>
                  <a:lnTo>
                    <a:pt x="447" y="1108"/>
                  </a:lnTo>
                  <a:lnTo>
                    <a:pt x="420" y="1116"/>
                  </a:lnTo>
                  <a:lnTo>
                    <a:pt x="393" y="1119"/>
                  </a:lnTo>
                  <a:lnTo>
                    <a:pt x="393" y="1119"/>
                  </a:lnTo>
                  <a:close/>
                  <a:moveTo>
                    <a:pt x="1581" y="1119"/>
                  </a:moveTo>
                  <a:lnTo>
                    <a:pt x="1554" y="1116"/>
                  </a:lnTo>
                  <a:lnTo>
                    <a:pt x="1527" y="1108"/>
                  </a:lnTo>
                  <a:lnTo>
                    <a:pt x="1504" y="1096"/>
                  </a:lnTo>
                  <a:lnTo>
                    <a:pt x="1484" y="1077"/>
                  </a:lnTo>
                  <a:lnTo>
                    <a:pt x="1469" y="1058"/>
                  </a:lnTo>
                  <a:lnTo>
                    <a:pt x="1457" y="1035"/>
                  </a:lnTo>
                  <a:lnTo>
                    <a:pt x="1450" y="1012"/>
                  </a:lnTo>
                  <a:lnTo>
                    <a:pt x="1446" y="985"/>
                  </a:lnTo>
                  <a:lnTo>
                    <a:pt x="1450" y="958"/>
                  </a:lnTo>
                  <a:lnTo>
                    <a:pt x="1457" y="931"/>
                  </a:lnTo>
                  <a:lnTo>
                    <a:pt x="1469" y="912"/>
                  </a:lnTo>
                  <a:lnTo>
                    <a:pt x="1484" y="889"/>
                  </a:lnTo>
                  <a:lnTo>
                    <a:pt x="1504" y="873"/>
                  </a:lnTo>
                  <a:lnTo>
                    <a:pt x="1527" y="862"/>
                  </a:lnTo>
                  <a:lnTo>
                    <a:pt x="1554" y="854"/>
                  </a:lnTo>
                  <a:lnTo>
                    <a:pt x="1581" y="850"/>
                  </a:lnTo>
                  <a:lnTo>
                    <a:pt x="1608" y="854"/>
                  </a:lnTo>
                  <a:lnTo>
                    <a:pt x="1631" y="862"/>
                  </a:lnTo>
                  <a:lnTo>
                    <a:pt x="1654" y="873"/>
                  </a:lnTo>
                  <a:lnTo>
                    <a:pt x="1673" y="889"/>
                  </a:lnTo>
                  <a:lnTo>
                    <a:pt x="1689" y="912"/>
                  </a:lnTo>
                  <a:lnTo>
                    <a:pt x="1704" y="931"/>
                  </a:lnTo>
                  <a:lnTo>
                    <a:pt x="1712" y="958"/>
                  </a:lnTo>
                  <a:lnTo>
                    <a:pt x="1712" y="985"/>
                  </a:lnTo>
                  <a:lnTo>
                    <a:pt x="1712" y="1012"/>
                  </a:lnTo>
                  <a:lnTo>
                    <a:pt x="1704" y="1035"/>
                  </a:lnTo>
                  <a:lnTo>
                    <a:pt x="1689" y="1058"/>
                  </a:lnTo>
                  <a:lnTo>
                    <a:pt x="1673" y="1077"/>
                  </a:lnTo>
                  <a:lnTo>
                    <a:pt x="1654" y="1096"/>
                  </a:lnTo>
                  <a:lnTo>
                    <a:pt x="1631" y="1108"/>
                  </a:lnTo>
                  <a:lnTo>
                    <a:pt x="1608" y="1116"/>
                  </a:lnTo>
                  <a:lnTo>
                    <a:pt x="1581" y="1119"/>
                  </a:lnTo>
                  <a:lnTo>
                    <a:pt x="1581" y="1119"/>
                  </a:lnTo>
                  <a:close/>
                  <a:moveTo>
                    <a:pt x="1843" y="823"/>
                  </a:moveTo>
                  <a:lnTo>
                    <a:pt x="1808" y="823"/>
                  </a:lnTo>
                  <a:lnTo>
                    <a:pt x="1797" y="823"/>
                  </a:lnTo>
                  <a:lnTo>
                    <a:pt x="1789" y="831"/>
                  </a:lnTo>
                  <a:lnTo>
                    <a:pt x="1781" y="842"/>
                  </a:lnTo>
                  <a:lnTo>
                    <a:pt x="1777" y="854"/>
                  </a:lnTo>
                  <a:lnTo>
                    <a:pt x="1781" y="866"/>
                  </a:lnTo>
                  <a:lnTo>
                    <a:pt x="1789" y="873"/>
                  </a:lnTo>
                  <a:lnTo>
                    <a:pt x="1797" y="881"/>
                  </a:lnTo>
                  <a:lnTo>
                    <a:pt x="1808" y="885"/>
                  </a:lnTo>
                  <a:lnTo>
                    <a:pt x="1843" y="885"/>
                  </a:lnTo>
                  <a:lnTo>
                    <a:pt x="1843" y="919"/>
                  </a:lnTo>
                  <a:lnTo>
                    <a:pt x="1843" y="931"/>
                  </a:lnTo>
                  <a:lnTo>
                    <a:pt x="1835" y="942"/>
                  </a:lnTo>
                  <a:lnTo>
                    <a:pt x="1824" y="950"/>
                  </a:lnTo>
                  <a:lnTo>
                    <a:pt x="1808" y="954"/>
                  </a:lnTo>
                  <a:lnTo>
                    <a:pt x="1773" y="954"/>
                  </a:lnTo>
                  <a:lnTo>
                    <a:pt x="1762" y="919"/>
                  </a:lnTo>
                  <a:lnTo>
                    <a:pt x="1750" y="889"/>
                  </a:lnTo>
                  <a:lnTo>
                    <a:pt x="1731" y="862"/>
                  </a:lnTo>
                  <a:lnTo>
                    <a:pt x="1708" y="835"/>
                  </a:lnTo>
                  <a:lnTo>
                    <a:pt x="1681" y="816"/>
                  </a:lnTo>
                  <a:lnTo>
                    <a:pt x="1650" y="800"/>
                  </a:lnTo>
                  <a:lnTo>
                    <a:pt x="1615" y="792"/>
                  </a:lnTo>
                  <a:lnTo>
                    <a:pt x="1581" y="789"/>
                  </a:lnTo>
                  <a:lnTo>
                    <a:pt x="1542" y="792"/>
                  </a:lnTo>
                  <a:lnTo>
                    <a:pt x="1511" y="800"/>
                  </a:lnTo>
                  <a:lnTo>
                    <a:pt x="1480" y="816"/>
                  </a:lnTo>
                  <a:lnTo>
                    <a:pt x="1453" y="835"/>
                  </a:lnTo>
                  <a:lnTo>
                    <a:pt x="1426" y="862"/>
                  </a:lnTo>
                  <a:lnTo>
                    <a:pt x="1411" y="889"/>
                  </a:lnTo>
                  <a:lnTo>
                    <a:pt x="1396" y="919"/>
                  </a:lnTo>
                  <a:lnTo>
                    <a:pt x="1388" y="954"/>
                  </a:lnTo>
                  <a:lnTo>
                    <a:pt x="586" y="954"/>
                  </a:lnTo>
                  <a:lnTo>
                    <a:pt x="578" y="919"/>
                  </a:lnTo>
                  <a:lnTo>
                    <a:pt x="567" y="889"/>
                  </a:lnTo>
                  <a:lnTo>
                    <a:pt x="548" y="862"/>
                  </a:lnTo>
                  <a:lnTo>
                    <a:pt x="521" y="835"/>
                  </a:lnTo>
                  <a:lnTo>
                    <a:pt x="494" y="816"/>
                  </a:lnTo>
                  <a:lnTo>
                    <a:pt x="463" y="800"/>
                  </a:lnTo>
                  <a:lnTo>
                    <a:pt x="432" y="792"/>
                  </a:lnTo>
                  <a:lnTo>
                    <a:pt x="393" y="789"/>
                  </a:lnTo>
                  <a:lnTo>
                    <a:pt x="359" y="792"/>
                  </a:lnTo>
                  <a:lnTo>
                    <a:pt x="328" y="800"/>
                  </a:lnTo>
                  <a:lnTo>
                    <a:pt x="297" y="816"/>
                  </a:lnTo>
                  <a:lnTo>
                    <a:pt x="266" y="835"/>
                  </a:lnTo>
                  <a:lnTo>
                    <a:pt x="243" y="862"/>
                  </a:lnTo>
                  <a:lnTo>
                    <a:pt x="224" y="889"/>
                  </a:lnTo>
                  <a:lnTo>
                    <a:pt x="212" y="919"/>
                  </a:lnTo>
                  <a:lnTo>
                    <a:pt x="201" y="954"/>
                  </a:lnTo>
                  <a:lnTo>
                    <a:pt x="100" y="954"/>
                  </a:lnTo>
                  <a:lnTo>
                    <a:pt x="85" y="950"/>
                  </a:lnTo>
                  <a:lnTo>
                    <a:pt x="73" y="942"/>
                  </a:lnTo>
                  <a:lnTo>
                    <a:pt x="66" y="931"/>
                  </a:lnTo>
                  <a:lnTo>
                    <a:pt x="66" y="919"/>
                  </a:lnTo>
                  <a:lnTo>
                    <a:pt x="66" y="885"/>
                  </a:lnTo>
                  <a:lnTo>
                    <a:pt x="166" y="885"/>
                  </a:lnTo>
                  <a:lnTo>
                    <a:pt x="177" y="881"/>
                  </a:lnTo>
                  <a:lnTo>
                    <a:pt x="185" y="873"/>
                  </a:lnTo>
                  <a:lnTo>
                    <a:pt x="193" y="866"/>
                  </a:lnTo>
                  <a:lnTo>
                    <a:pt x="197" y="854"/>
                  </a:lnTo>
                  <a:lnTo>
                    <a:pt x="193" y="842"/>
                  </a:lnTo>
                  <a:lnTo>
                    <a:pt x="185" y="831"/>
                  </a:lnTo>
                  <a:lnTo>
                    <a:pt x="177" y="823"/>
                  </a:lnTo>
                  <a:lnTo>
                    <a:pt x="166" y="823"/>
                  </a:lnTo>
                  <a:lnTo>
                    <a:pt x="66" y="823"/>
                  </a:lnTo>
                  <a:lnTo>
                    <a:pt x="66" y="96"/>
                  </a:lnTo>
                  <a:lnTo>
                    <a:pt x="66" y="85"/>
                  </a:lnTo>
                  <a:lnTo>
                    <a:pt x="73" y="73"/>
                  </a:lnTo>
                  <a:lnTo>
                    <a:pt x="85" y="65"/>
                  </a:lnTo>
                  <a:lnTo>
                    <a:pt x="100" y="62"/>
                  </a:lnTo>
                  <a:lnTo>
                    <a:pt x="1319" y="62"/>
                  </a:lnTo>
                  <a:lnTo>
                    <a:pt x="1338" y="65"/>
                  </a:lnTo>
                  <a:lnTo>
                    <a:pt x="1357" y="73"/>
                  </a:lnTo>
                  <a:lnTo>
                    <a:pt x="1369" y="85"/>
                  </a:lnTo>
                  <a:lnTo>
                    <a:pt x="1380" y="104"/>
                  </a:lnTo>
                  <a:lnTo>
                    <a:pt x="1411" y="165"/>
                  </a:lnTo>
                  <a:lnTo>
                    <a:pt x="1118" y="165"/>
                  </a:lnTo>
                  <a:lnTo>
                    <a:pt x="1095" y="169"/>
                  </a:lnTo>
                  <a:lnTo>
                    <a:pt x="1072" y="185"/>
                  </a:lnTo>
                  <a:lnTo>
                    <a:pt x="1060" y="204"/>
                  </a:lnTo>
                  <a:lnTo>
                    <a:pt x="1056" y="231"/>
                  </a:lnTo>
                  <a:lnTo>
                    <a:pt x="1056" y="362"/>
                  </a:lnTo>
                  <a:lnTo>
                    <a:pt x="1056" y="389"/>
                  </a:lnTo>
                  <a:lnTo>
                    <a:pt x="1064" y="412"/>
                  </a:lnTo>
                  <a:lnTo>
                    <a:pt x="1076" y="435"/>
                  </a:lnTo>
                  <a:lnTo>
                    <a:pt x="1095" y="454"/>
                  </a:lnTo>
                  <a:lnTo>
                    <a:pt x="1110" y="469"/>
                  </a:lnTo>
                  <a:lnTo>
                    <a:pt x="1134" y="481"/>
                  </a:lnTo>
                  <a:lnTo>
                    <a:pt x="1157" y="489"/>
                  </a:lnTo>
                  <a:lnTo>
                    <a:pt x="1184" y="489"/>
                  </a:lnTo>
                  <a:lnTo>
                    <a:pt x="1573" y="489"/>
                  </a:lnTo>
                  <a:lnTo>
                    <a:pt x="1766" y="573"/>
                  </a:lnTo>
                  <a:lnTo>
                    <a:pt x="1758" y="577"/>
                  </a:lnTo>
                  <a:lnTo>
                    <a:pt x="1739" y="592"/>
                  </a:lnTo>
                  <a:lnTo>
                    <a:pt x="1727" y="612"/>
                  </a:lnTo>
                  <a:lnTo>
                    <a:pt x="1716" y="635"/>
                  </a:lnTo>
                  <a:lnTo>
                    <a:pt x="1712" y="662"/>
                  </a:lnTo>
                  <a:lnTo>
                    <a:pt x="1712" y="723"/>
                  </a:lnTo>
                  <a:lnTo>
                    <a:pt x="1716" y="735"/>
                  </a:lnTo>
                  <a:lnTo>
                    <a:pt x="1723" y="742"/>
                  </a:lnTo>
                  <a:lnTo>
                    <a:pt x="1731" y="750"/>
                  </a:lnTo>
                  <a:lnTo>
                    <a:pt x="1743" y="754"/>
                  </a:lnTo>
                  <a:lnTo>
                    <a:pt x="1843" y="754"/>
                  </a:lnTo>
                  <a:lnTo>
                    <a:pt x="1843" y="823"/>
                  </a:lnTo>
                  <a:close/>
                  <a:moveTo>
                    <a:pt x="1187" y="227"/>
                  </a:moveTo>
                  <a:lnTo>
                    <a:pt x="1187" y="427"/>
                  </a:lnTo>
                  <a:lnTo>
                    <a:pt x="1184" y="427"/>
                  </a:lnTo>
                  <a:lnTo>
                    <a:pt x="1157" y="423"/>
                  </a:lnTo>
                  <a:lnTo>
                    <a:pt x="1137" y="408"/>
                  </a:lnTo>
                  <a:lnTo>
                    <a:pt x="1122" y="389"/>
                  </a:lnTo>
                  <a:lnTo>
                    <a:pt x="1118" y="362"/>
                  </a:lnTo>
                  <a:lnTo>
                    <a:pt x="1118" y="231"/>
                  </a:lnTo>
                  <a:lnTo>
                    <a:pt x="1118" y="227"/>
                  </a:lnTo>
                  <a:lnTo>
                    <a:pt x="1187" y="227"/>
                  </a:lnTo>
                  <a:close/>
                  <a:moveTo>
                    <a:pt x="1843" y="692"/>
                  </a:moveTo>
                  <a:lnTo>
                    <a:pt x="1773" y="692"/>
                  </a:lnTo>
                  <a:lnTo>
                    <a:pt x="1773" y="662"/>
                  </a:lnTo>
                  <a:lnTo>
                    <a:pt x="1777" y="642"/>
                  </a:lnTo>
                  <a:lnTo>
                    <a:pt x="1793" y="631"/>
                  </a:lnTo>
                  <a:lnTo>
                    <a:pt x="1827" y="608"/>
                  </a:lnTo>
                  <a:lnTo>
                    <a:pt x="1839" y="631"/>
                  </a:lnTo>
                  <a:lnTo>
                    <a:pt x="1843" y="654"/>
                  </a:lnTo>
                  <a:lnTo>
                    <a:pt x="1843" y="6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6" name="Freeform 148"/>
            <p:cNvSpPr>
              <a:spLocks/>
            </p:cNvSpPr>
            <p:nvPr/>
          </p:nvSpPr>
          <p:spPr bwMode="auto">
            <a:xfrm>
              <a:off x="1500188" y="5672138"/>
              <a:ext cx="1247775" cy="98425"/>
            </a:xfrm>
            <a:custGeom>
              <a:avLst/>
              <a:gdLst>
                <a:gd name="T0" fmla="*/ 755 w 786"/>
                <a:gd name="T1" fmla="*/ 0 h 62"/>
                <a:gd name="T2" fmla="*/ 31 w 786"/>
                <a:gd name="T3" fmla="*/ 0 h 62"/>
                <a:gd name="T4" fmla="*/ 19 w 786"/>
                <a:gd name="T5" fmla="*/ 0 h 62"/>
                <a:gd name="T6" fmla="*/ 8 w 786"/>
                <a:gd name="T7" fmla="*/ 8 h 62"/>
                <a:gd name="T8" fmla="*/ 4 w 786"/>
                <a:gd name="T9" fmla="*/ 19 h 62"/>
                <a:gd name="T10" fmla="*/ 0 w 786"/>
                <a:gd name="T11" fmla="*/ 31 h 62"/>
                <a:gd name="T12" fmla="*/ 4 w 786"/>
                <a:gd name="T13" fmla="*/ 43 h 62"/>
                <a:gd name="T14" fmla="*/ 8 w 786"/>
                <a:gd name="T15" fmla="*/ 50 h 62"/>
                <a:gd name="T16" fmla="*/ 19 w 786"/>
                <a:gd name="T17" fmla="*/ 58 h 62"/>
                <a:gd name="T18" fmla="*/ 31 w 786"/>
                <a:gd name="T19" fmla="*/ 62 h 62"/>
                <a:gd name="T20" fmla="*/ 755 w 786"/>
                <a:gd name="T21" fmla="*/ 62 h 62"/>
                <a:gd name="T22" fmla="*/ 767 w 786"/>
                <a:gd name="T23" fmla="*/ 58 h 62"/>
                <a:gd name="T24" fmla="*/ 779 w 786"/>
                <a:gd name="T25" fmla="*/ 50 h 62"/>
                <a:gd name="T26" fmla="*/ 782 w 786"/>
                <a:gd name="T27" fmla="*/ 43 h 62"/>
                <a:gd name="T28" fmla="*/ 786 w 786"/>
                <a:gd name="T29" fmla="*/ 31 h 62"/>
                <a:gd name="T30" fmla="*/ 782 w 786"/>
                <a:gd name="T31" fmla="*/ 19 h 62"/>
                <a:gd name="T32" fmla="*/ 779 w 786"/>
                <a:gd name="T33" fmla="*/ 8 h 62"/>
                <a:gd name="T34" fmla="*/ 767 w 786"/>
                <a:gd name="T35" fmla="*/ 0 h 62"/>
                <a:gd name="T36" fmla="*/ 755 w 786"/>
                <a:gd name="T37" fmla="*/ 0 h 62"/>
                <a:gd name="T38" fmla="*/ 755 w 786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6" h="62">
                  <a:moveTo>
                    <a:pt x="755" y="0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8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8" y="50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755" y="62"/>
                  </a:lnTo>
                  <a:lnTo>
                    <a:pt x="767" y="58"/>
                  </a:lnTo>
                  <a:lnTo>
                    <a:pt x="779" y="50"/>
                  </a:lnTo>
                  <a:lnTo>
                    <a:pt x="782" y="43"/>
                  </a:lnTo>
                  <a:lnTo>
                    <a:pt x="786" y="31"/>
                  </a:lnTo>
                  <a:lnTo>
                    <a:pt x="782" y="19"/>
                  </a:lnTo>
                  <a:lnTo>
                    <a:pt x="779" y="8"/>
                  </a:lnTo>
                  <a:lnTo>
                    <a:pt x="767" y="0"/>
                  </a:lnTo>
                  <a:lnTo>
                    <a:pt x="755" y="0"/>
                  </a:lnTo>
                  <a:lnTo>
                    <a:pt x="7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7" name="Freeform 149"/>
            <p:cNvSpPr>
              <a:spLocks noEditPoints="1"/>
            </p:cNvSpPr>
            <p:nvPr/>
          </p:nvSpPr>
          <p:spPr bwMode="auto">
            <a:xfrm>
              <a:off x="979488" y="4579938"/>
              <a:ext cx="409575" cy="982663"/>
            </a:xfrm>
            <a:custGeom>
              <a:avLst/>
              <a:gdLst>
                <a:gd name="T0" fmla="*/ 216 w 258"/>
                <a:gd name="T1" fmla="*/ 0 h 619"/>
                <a:gd name="T2" fmla="*/ 201 w 258"/>
                <a:gd name="T3" fmla="*/ 15 h 619"/>
                <a:gd name="T4" fmla="*/ 197 w 258"/>
                <a:gd name="T5" fmla="*/ 161 h 619"/>
                <a:gd name="T6" fmla="*/ 158 w 258"/>
                <a:gd name="T7" fmla="*/ 30 h 619"/>
                <a:gd name="T8" fmla="*/ 150 w 258"/>
                <a:gd name="T9" fmla="*/ 7 h 619"/>
                <a:gd name="T10" fmla="*/ 127 w 258"/>
                <a:gd name="T11" fmla="*/ 0 h 619"/>
                <a:gd name="T12" fmla="*/ 108 w 258"/>
                <a:gd name="T13" fmla="*/ 7 h 619"/>
                <a:gd name="T14" fmla="*/ 97 w 258"/>
                <a:gd name="T15" fmla="*/ 30 h 619"/>
                <a:gd name="T16" fmla="*/ 62 w 258"/>
                <a:gd name="T17" fmla="*/ 161 h 619"/>
                <a:gd name="T18" fmla="*/ 58 w 258"/>
                <a:gd name="T19" fmla="*/ 15 h 619"/>
                <a:gd name="T20" fmla="*/ 43 w 258"/>
                <a:gd name="T21" fmla="*/ 0 h 619"/>
                <a:gd name="T22" fmla="*/ 19 w 258"/>
                <a:gd name="T23" fmla="*/ 0 h 619"/>
                <a:gd name="T24" fmla="*/ 0 w 258"/>
                <a:gd name="T25" fmla="*/ 15 h 619"/>
                <a:gd name="T26" fmla="*/ 0 w 258"/>
                <a:gd name="T27" fmla="*/ 227 h 619"/>
                <a:gd name="T28" fmla="*/ 8 w 258"/>
                <a:gd name="T29" fmla="*/ 265 h 619"/>
                <a:gd name="T30" fmla="*/ 58 w 258"/>
                <a:gd name="T31" fmla="*/ 315 h 619"/>
                <a:gd name="T32" fmla="*/ 97 w 258"/>
                <a:gd name="T33" fmla="*/ 323 h 619"/>
                <a:gd name="T34" fmla="*/ 97 w 258"/>
                <a:gd name="T35" fmla="*/ 588 h 619"/>
                <a:gd name="T36" fmla="*/ 108 w 258"/>
                <a:gd name="T37" fmla="*/ 607 h 619"/>
                <a:gd name="T38" fmla="*/ 127 w 258"/>
                <a:gd name="T39" fmla="*/ 619 h 619"/>
                <a:gd name="T40" fmla="*/ 150 w 258"/>
                <a:gd name="T41" fmla="*/ 607 h 619"/>
                <a:gd name="T42" fmla="*/ 158 w 258"/>
                <a:gd name="T43" fmla="*/ 588 h 619"/>
                <a:gd name="T44" fmla="*/ 162 w 258"/>
                <a:gd name="T45" fmla="*/ 323 h 619"/>
                <a:gd name="T46" fmla="*/ 201 w 258"/>
                <a:gd name="T47" fmla="*/ 315 h 619"/>
                <a:gd name="T48" fmla="*/ 251 w 258"/>
                <a:gd name="T49" fmla="*/ 265 h 619"/>
                <a:gd name="T50" fmla="*/ 258 w 258"/>
                <a:gd name="T51" fmla="*/ 227 h 619"/>
                <a:gd name="T52" fmla="*/ 255 w 258"/>
                <a:gd name="T53" fmla="*/ 15 h 619"/>
                <a:gd name="T54" fmla="*/ 239 w 258"/>
                <a:gd name="T55" fmla="*/ 0 h 619"/>
                <a:gd name="T56" fmla="*/ 228 w 258"/>
                <a:gd name="T57" fmla="*/ 0 h 619"/>
                <a:gd name="T58" fmla="*/ 193 w 258"/>
                <a:gd name="T59" fmla="*/ 238 h 619"/>
                <a:gd name="T60" fmla="*/ 174 w 258"/>
                <a:gd name="T61" fmla="*/ 257 h 619"/>
                <a:gd name="T62" fmla="*/ 97 w 258"/>
                <a:gd name="T63" fmla="*/ 261 h 619"/>
                <a:gd name="T64" fmla="*/ 73 w 258"/>
                <a:gd name="T65" fmla="*/ 250 h 619"/>
                <a:gd name="T66" fmla="*/ 62 w 258"/>
                <a:gd name="T67" fmla="*/ 227 h 619"/>
                <a:gd name="T68" fmla="*/ 197 w 258"/>
                <a:gd name="T69" fmla="*/ 22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19">
                  <a:moveTo>
                    <a:pt x="228" y="0"/>
                  </a:moveTo>
                  <a:lnTo>
                    <a:pt x="216" y="0"/>
                  </a:lnTo>
                  <a:lnTo>
                    <a:pt x="204" y="7"/>
                  </a:lnTo>
                  <a:lnTo>
                    <a:pt x="201" y="15"/>
                  </a:lnTo>
                  <a:lnTo>
                    <a:pt x="197" y="30"/>
                  </a:lnTo>
                  <a:lnTo>
                    <a:pt x="197" y="161"/>
                  </a:lnTo>
                  <a:lnTo>
                    <a:pt x="158" y="161"/>
                  </a:lnTo>
                  <a:lnTo>
                    <a:pt x="158" y="30"/>
                  </a:lnTo>
                  <a:lnTo>
                    <a:pt x="158" y="15"/>
                  </a:lnTo>
                  <a:lnTo>
                    <a:pt x="150" y="7"/>
                  </a:lnTo>
                  <a:lnTo>
                    <a:pt x="143" y="0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108" y="7"/>
                  </a:lnTo>
                  <a:lnTo>
                    <a:pt x="100" y="15"/>
                  </a:lnTo>
                  <a:lnTo>
                    <a:pt x="97" y="30"/>
                  </a:lnTo>
                  <a:lnTo>
                    <a:pt x="97" y="161"/>
                  </a:lnTo>
                  <a:lnTo>
                    <a:pt x="62" y="161"/>
                  </a:lnTo>
                  <a:lnTo>
                    <a:pt x="62" y="30"/>
                  </a:lnTo>
                  <a:lnTo>
                    <a:pt x="58" y="15"/>
                  </a:lnTo>
                  <a:lnTo>
                    <a:pt x="50" y="7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227"/>
                  </a:lnTo>
                  <a:lnTo>
                    <a:pt x="0" y="246"/>
                  </a:lnTo>
                  <a:lnTo>
                    <a:pt x="8" y="265"/>
                  </a:lnTo>
                  <a:lnTo>
                    <a:pt x="27" y="292"/>
                  </a:lnTo>
                  <a:lnTo>
                    <a:pt x="58" y="315"/>
                  </a:lnTo>
                  <a:lnTo>
                    <a:pt x="77" y="319"/>
                  </a:lnTo>
                  <a:lnTo>
                    <a:pt x="97" y="323"/>
                  </a:lnTo>
                  <a:lnTo>
                    <a:pt x="97" y="323"/>
                  </a:lnTo>
                  <a:lnTo>
                    <a:pt x="97" y="588"/>
                  </a:lnTo>
                  <a:lnTo>
                    <a:pt x="100" y="600"/>
                  </a:lnTo>
                  <a:lnTo>
                    <a:pt x="108" y="607"/>
                  </a:lnTo>
                  <a:lnTo>
                    <a:pt x="116" y="615"/>
                  </a:lnTo>
                  <a:lnTo>
                    <a:pt x="127" y="619"/>
                  </a:lnTo>
                  <a:lnTo>
                    <a:pt x="143" y="615"/>
                  </a:lnTo>
                  <a:lnTo>
                    <a:pt x="150" y="607"/>
                  </a:lnTo>
                  <a:lnTo>
                    <a:pt x="158" y="600"/>
                  </a:lnTo>
                  <a:lnTo>
                    <a:pt x="158" y="588"/>
                  </a:lnTo>
                  <a:lnTo>
                    <a:pt x="158" y="323"/>
                  </a:lnTo>
                  <a:lnTo>
                    <a:pt x="162" y="323"/>
                  </a:lnTo>
                  <a:lnTo>
                    <a:pt x="181" y="319"/>
                  </a:lnTo>
                  <a:lnTo>
                    <a:pt x="201" y="315"/>
                  </a:lnTo>
                  <a:lnTo>
                    <a:pt x="231" y="292"/>
                  </a:lnTo>
                  <a:lnTo>
                    <a:pt x="251" y="265"/>
                  </a:lnTo>
                  <a:lnTo>
                    <a:pt x="258" y="246"/>
                  </a:lnTo>
                  <a:lnTo>
                    <a:pt x="258" y="227"/>
                  </a:lnTo>
                  <a:lnTo>
                    <a:pt x="258" y="30"/>
                  </a:lnTo>
                  <a:lnTo>
                    <a:pt x="255" y="15"/>
                  </a:lnTo>
                  <a:lnTo>
                    <a:pt x="251" y="7"/>
                  </a:lnTo>
                  <a:lnTo>
                    <a:pt x="239" y="0"/>
                  </a:lnTo>
                  <a:lnTo>
                    <a:pt x="228" y="0"/>
                  </a:lnTo>
                  <a:lnTo>
                    <a:pt x="228" y="0"/>
                  </a:lnTo>
                  <a:close/>
                  <a:moveTo>
                    <a:pt x="197" y="227"/>
                  </a:moveTo>
                  <a:lnTo>
                    <a:pt x="193" y="238"/>
                  </a:lnTo>
                  <a:lnTo>
                    <a:pt x="185" y="250"/>
                  </a:lnTo>
                  <a:lnTo>
                    <a:pt x="174" y="257"/>
                  </a:lnTo>
                  <a:lnTo>
                    <a:pt x="162" y="261"/>
                  </a:lnTo>
                  <a:lnTo>
                    <a:pt x="97" y="261"/>
                  </a:lnTo>
                  <a:lnTo>
                    <a:pt x="81" y="257"/>
                  </a:lnTo>
                  <a:lnTo>
                    <a:pt x="73" y="250"/>
                  </a:lnTo>
                  <a:lnTo>
                    <a:pt x="66" y="238"/>
                  </a:lnTo>
                  <a:lnTo>
                    <a:pt x="62" y="227"/>
                  </a:lnTo>
                  <a:lnTo>
                    <a:pt x="62" y="223"/>
                  </a:lnTo>
                  <a:lnTo>
                    <a:pt x="197" y="223"/>
                  </a:lnTo>
                  <a:lnTo>
                    <a:pt x="19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8" name="Freeform 150"/>
            <p:cNvSpPr>
              <a:spLocks noEditPoints="1"/>
            </p:cNvSpPr>
            <p:nvPr/>
          </p:nvSpPr>
          <p:spPr bwMode="auto">
            <a:xfrm>
              <a:off x="1500188" y="4579938"/>
              <a:ext cx="300037" cy="982663"/>
            </a:xfrm>
            <a:custGeom>
              <a:avLst/>
              <a:gdLst>
                <a:gd name="T0" fmla="*/ 31 w 189"/>
                <a:gd name="T1" fmla="*/ 619 h 619"/>
                <a:gd name="T2" fmla="*/ 42 w 189"/>
                <a:gd name="T3" fmla="*/ 615 h 619"/>
                <a:gd name="T4" fmla="*/ 54 w 189"/>
                <a:gd name="T5" fmla="*/ 607 h 619"/>
                <a:gd name="T6" fmla="*/ 61 w 189"/>
                <a:gd name="T7" fmla="*/ 600 h 619"/>
                <a:gd name="T8" fmla="*/ 61 w 189"/>
                <a:gd name="T9" fmla="*/ 588 h 619"/>
                <a:gd name="T10" fmla="*/ 61 w 189"/>
                <a:gd name="T11" fmla="*/ 454 h 619"/>
                <a:gd name="T12" fmla="*/ 123 w 189"/>
                <a:gd name="T13" fmla="*/ 454 h 619"/>
                <a:gd name="T14" fmla="*/ 150 w 189"/>
                <a:gd name="T15" fmla="*/ 446 h 619"/>
                <a:gd name="T16" fmla="*/ 173 w 189"/>
                <a:gd name="T17" fmla="*/ 431 h 619"/>
                <a:gd name="T18" fmla="*/ 185 w 189"/>
                <a:gd name="T19" fmla="*/ 407 h 619"/>
                <a:gd name="T20" fmla="*/ 189 w 189"/>
                <a:gd name="T21" fmla="*/ 380 h 619"/>
                <a:gd name="T22" fmla="*/ 131 w 189"/>
                <a:gd name="T23" fmla="*/ 54 h 619"/>
                <a:gd name="T24" fmla="*/ 123 w 189"/>
                <a:gd name="T25" fmla="*/ 30 h 619"/>
                <a:gd name="T26" fmla="*/ 112 w 189"/>
                <a:gd name="T27" fmla="*/ 15 h 619"/>
                <a:gd name="T28" fmla="*/ 88 w 189"/>
                <a:gd name="T29" fmla="*/ 4 h 619"/>
                <a:gd name="T30" fmla="*/ 65 w 189"/>
                <a:gd name="T31" fmla="*/ 0 h 619"/>
                <a:gd name="T32" fmla="*/ 42 w 189"/>
                <a:gd name="T33" fmla="*/ 4 h 619"/>
                <a:gd name="T34" fmla="*/ 19 w 189"/>
                <a:gd name="T35" fmla="*/ 19 h 619"/>
                <a:gd name="T36" fmla="*/ 8 w 189"/>
                <a:gd name="T37" fmla="*/ 38 h 619"/>
                <a:gd name="T38" fmla="*/ 0 w 189"/>
                <a:gd name="T39" fmla="*/ 65 h 619"/>
                <a:gd name="T40" fmla="*/ 0 w 189"/>
                <a:gd name="T41" fmla="*/ 588 h 619"/>
                <a:gd name="T42" fmla="*/ 4 w 189"/>
                <a:gd name="T43" fmla="*/ 600 h 619"/>
                <a:gd name="T44" fmla="*/ 8 w 189"/>
                <a:gd name="T45" fmla="*/ 607 h 619"/>
                <a:gd name="T46" fmla="*/ 19 w 189"/>
                <a:gd name="T47" fmla="*/ 615 h 619"/>
                <a:gd name="T48" fmla="*/ 31 w 189"/>
                <a:gd name="T49" fmla="*/ 619 h 619"/>
                <a:gd name="T50" fmla="*/ 31 w 189"/>
                <a:gd name="T51" fmla="*/ 619 h 619"/>
                <a:gd name="T52" fmla="*/ 61 w 189"/>
                <a:gd name="T53" fmla="*/ 65 h 619"/>
                <a:gd name="T54" fmla="*/ 65 w 189"/>
                <a:gd name="T55" fmla="*/ 61 h 619"/>
                <a:gd name="T56" fmla="*/ 73 w 189"/>
                <a:gd name="T57" fmla="*/ 65 h 619"/>
                <a:gd name="T58" fmla="*/ 127 w 189"/>
                <a:gd name="T59" fmla="*/ 388 h 619"/>
                <a:gd name="T60" fmla="*/ 127 w 189"/>
                <a:gd name="T61" fmla="*/ 392 h 619"/>
                <a:gd name="T62" fmla="*/ 123 w 189"/>
                <a:gd name="T63" fmla="*/ 392 h 619"/>
                <a:gd name="T64" fmla="*/ 61 w 189"/>
                <a:gd name="T65" fmla="*/ 392 h 619"/>
                <a:gd name="T66" fmla="*/ 61 w 189"/>
                <a:gd name="T67" fmla="*/ 65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19">
                  <a:moveTo>
                    <a:pt x="31" y="619"/>
                  </a:moveTo>
                  <a:lnTo>
                    <a:pt x="42" y="615"/>
                  </a:lnTo>
                  <a:lnTo>
                    <a:pt x="54" y="607"/>
                  </a:lnTo>
                  <a:lnTo>
                    <a:pt x="61" y="600"/>
                  </a:lnTo>
                  <a:lnTo>
                    <a:pt x="61" y="588"/>
                  </a:lnTo>
                  <a:lnTo>
                    <a:pt x="61" y="454"/>
                  </a:lnTo>
                  <a:lnTo>
                    <a:pt x="123" y="454"/>
                  </a:lnTo>
                  <a:lnTo>
                    <a:pt x="150" y="446"/>
                  </a:lnTo>
                  <a:lnTo>
                    <a:pt x="173" y="431"/>
                  </a:lnTo>
                  <a:lnTo>
                    <a:pt x="185" y="407"/>
                  </a:lnTo>
                  <a:lnTo>
                    <a:pt x="189" y="380"/>
                  </a:lnTo>
                  <a:lnTo>
                    <a:pt x="131" y="54"/>
                  </a:lnTo>
                  <a:lnTo>
                    <a:pt x="123" y="30"/>
                  </a:lnTo>
                  <a:lnTo>
                    <a:pt x="112" y="15"/>
                  </a:lnTo>
                  <a:lnTo>
                    <a:pt x="88" y="4"/>
                  </a:lnTo>
                  <a:lnTo>
                    <a:pt x="65" y="0"/>
                  </a:lnTo>
                  <a:lnTo>
                    <a:pt x="42" y="4"/>
                  </a:lnTo>
                  <a:lnTo>
                    <a:pt x="19" y="19"/>
                  </a:lnTo>
                  <a:lnTo>
                    <a:pt x="8" y="38"/>
                  </a:lnTo>
                  <a:lnTo>
                    <a:pt x="0" y="65"/>
                  </a:lnTo>
                  <a:lnTo>
                    <a:pt x="0" y="588"/>
                  </a:lnTo>
                  <a:lnTo>
                    <a:pt x="4" y="600"/>
                  </a:lnTo>
                  <a:lnTo>
                    <a:pt x="8" y="607"/>
                  </a:lnTo>
                  <a:lnTo>
                    <a:pt x="19" y="615"/>
                  </a:lnTo>
                  <a:lnTo>
                    <a:pt x="31" y="619"/>
                  </a:lnTo>
                  <a:lnTo>
                    <a:pt x="31" y="619"/>
                  </a:lnTo>
                  <a:close/>
                  <a:moveTo>
                    <a:pt x="61" y="65"/>
                  </a:moveTo>
                  <a:lnTo>
                    <a:pt x="65" y="61"/>
                  </a:lnTo>
                  <a:lnTo>
                    <a:pt x="73" y="65"/>
                  </a:lnTo>
                  <a:lnTo>
                    <a:pt x="127" y="388"/>
                  </a:lnTo>
                  <a:lnTo>
                    <a:pt x="127" y="392"/>
                  </a:lnTo>
                  <a:lnTo>
                    <a:pt x="123" y="392"/>
                  </a:lnTo>
                  <a:lnTo>
                    <a:pt x="61" y="392"/>
                  </a:lnTo>
                  <a:lnTo>
                    <a:pt x="6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016201" y="3738397"/>
            <a:ext cx="464110" cy="609826"/>
            <a:chOff x="557213" y="3224213"/>
            <a:chExt cx="2295524" cy="3016250"/>
          </a:xfrm>
          <a:solidFill>
            <a:schemeClr val="tx1"/>
          </a:solidFill>
        </p:grpSpPr>
        <p:sp>
          <p:nvSpPr>
            <p:cNvPr id="90" name="Freeform 155"/>
            <p:cNvSpPr>
              <a:spLocks noEditPoints="1"/>
            </p:cNvSpPr>
            <p:nvPr/>
          </p:nvSpPr>
          <p:spPr bwMode="auto">
            <a:xfrm>
              <a:off x="2295525" y="3224213"/>
              <a:ext cx="557212" cy="3016250"/>
            </a:xfrm>
            <a:custGeom>
              <a:avLst/>
              <a:gdLst>
                <a:gd name="T0" fmla="*/ 251 w 351"/>
                <a:gd name="T1" fmla="*/ 0 h 1900"/>
                <a:gd name="T2" fmla="*/ 181 w 351"/>
                <a:gd name="T3" fmla="*/ 23 h 1900"/>
                <a:gd name="T4" fmla="*/ 150 w 351"/>
                <a:gd name="T5" fmla="*/ 84 h 1900"/>
                <a:gd name="T6" fmla="*/ 4 w 351"/>
                <a:gd name="T7" fmla="*/ 1150 h 1900"/>
                <a:gd name="T8" fmla="*/ 42 w 351"/>
                <a:gd name="T9" fmla="*/ 1208 h 1900"/>
                <a:gd name="T10" fmla="*/ 123 w 351"/>
                <a:gd name="T11" fmla="*/ 1234 h 1900"/>
                <a:gd name="T12" fmla="*/ 96 w 351"/>
                <a:gd name="T13" fmla="*/ 1792 h 1900"/>
                <a:gd name="T14" fmla="*/ 116 w 351"/>
                <a:gd name="T15" fmla="*/ 1838 h 1900"/>
                <a:gd name="T16" fmla="*/ 150 w 351"/>
                <a:gd name="T17" fmla="*/ 1877 h 1900"/>
                <a:gd name="T18" fmla="*/ 197 w 351"/>
                <a:gd name="T19" fmla="*/ 1896 h 1900"/>
                <a:gd name="T20" fmla="*/ 251 w 351"/>
                <a:gd name="T21" fmla="*/ 1896 h 1900"/>
                <a:gd name="T22" fmla="*/ 293 w 351"/>
                <a:gd name="T23" fmla="*/ 1877 h 1900"/>
                <a:gd name="T24" fmla="*/ 328 w 351"/>
                <a:gd name="T25" fmla="*/ 1842 h 1900"/>
                <a:gd name="T26" fmla="*/ 347 w 351"/>
                <a:gd name="T27" fmla="*/ 1796 h 1900"/>
                <a:gd name="T28" fmla="*/ 351 w 351"/>
                <a:gd name="T29" fmla="*/ 100 h 1900"/>
                <a:gd name="T30" fmla="*/ 343 w 351"/>
                <a:gd name="T31" fmla="*/ 61 h 1900"/>
                <a:gd name="T32" fmla="*/ 289 w 351"/>
                <a:gd name="T33" fmla="*/ 7 h 1900"/>
                <a:gd name="T34" fmla="*/ 251 w 351"/>
                <a:gd name="T35" fmla="*/ 0 h 1900"/>
                <a:gd name="T36" fmla="*/ 289 w 351"/>
                <a:gd name="T37" fmla="*/ 1773 h 1900"/>
                <a:gd name="T38" fmla="*/ 270 w 351"/>
                <a:gd name="T39" fmla="*/ 1819 h 1900"/>
                <a:gd name="T40" fmla="*/ 224 w 351"/>
                <a:gd name="T41" fmla="*/ 1838 h 1900"/>
                <a:gd name="T42" fmla="*/ 177 w 351"/>
                <a:gd name="T43" fmla="*/ 1815 h 1900"/>
                <a:gd name="T44" fmla="*/ 158 w 351"/>
                <a:gd name="T45" fmla="*/ 1769 h 1900"/>
                <a:gd name="T46" fmla="*/ 185 w 351"/>
                <a:gd name="T47" fmla="*/ 1204 h 1900"/>
                <a:gd name="T48" fmla="*/ 162 w 351"/>
                <a:gd name="T49" fmla="*/ 1181 h 1900"/>
                <a:gd name="T50" fmla="*/ 77 w 351"/>
                <a:gd name="T51" fmla="*/ 1158 h 1900"/>
                <a:gd name="T52" fmla="*/ 62 w 351"/>
                <a:gd name="T53" fmla="*/ 1138 h 1900"/>
                <a:gd name="T54" fmla="*/ 212 w 351"/>
                <a:gd name="T55" fmla="*/ 96 h 1900"/>
                <a:gd name="T56" fmla="*/ 224 w 351"/>
                <a:gd name="T57" fmla="*/ 69 h 1900"/>
                <a:gd name="T58" fmla="*/ 251 w 351"/>
                <a:gd name="T59" fmla="*/ 61 h 1900"/>
                <a:gd name="T60" fmla="*/ 266 w 351"/>
                <a:gd name="T61" fmla="*/ 65 h 1900"/>
                <a:gd name="T62" fmla="*/ 285 w 351"/>
                <a:gd name="T63" fmla="*/ 84 h 1900"/>
                <a:gd name="T64" fmla="*/ 289 w 351"/>
                <a:gd name="T65" fmla="*/ 177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1" h="1900">
                  <a:moveTo>
                    <a:pt x="251" y="0"/>
                  </a:moveTo>
                  <a:lnTo>
                    <a:pt x="251" y="0"/>
                  </a:lnTo>
                  <a:lnTo>
                    <a:pt x="212" y="4"/>
                  </a:lnTo>
                  <a:lnTo>
                    <a:pt x="181" y="23"/>
                  </a:lnTo>
                  <a:lnTo>
                    <a:pt x="162" y="50"/>
                  </a:lnTo>
                  <a:lnTo>
                    <a:pt x="150" y="84"/>
                  </a:lnTo>
                  <a:lnTo>
                    <a:pt x="0" y="1115"/>
                  </a:lnTo>
                  <a:lnTo>
                    <a:pt x="4" y="1150"/>
                  </a:lnTo>
                  <a:lnTo>
                    <a:pt x="15" y="1184"/>
                  </a:lnTo>
                  <a:lnTo>
                    <a:pt x="42" y="1208"/>
                  </a:lnTo>
                  <a:lnTo>
                    <a:pt x="73" y="1223"/>
                  </a:lnTo>
                  <a:lnTo>
                    <a:pt x="123" y="1234"/>
                  </a:lnTo>
                  <a:lnTo>
                    <a:pt x="96" y="1765"/>
                  </a:lnTo>
                  <a:lnTo>
                    <a:pt x="96" y="1792"/>
                  </a:lnTo>
                  <a:lnTo>
                    <a:pt x="104" y="1815"/>
                  </a:lnTo>
                  <a:lnTo>
                    <a:pt x="116" y="1838"/>
                  </a:lnTo>
                  <a:lnTo>
                    <a:pt x="131" y="1858"/>
                  </a:lnTo>
                  <a:lnTo>
                    <a:pt x="150" y="1877"/>
                  </a:lnTo>
                  <a:lnTo>
                    <a:pt x="173" y="1888"/>
                  </a:lnTo>
                  <a:lnTo>
                    <a:pt x="197" y="1896"/>
                  </a:lnTo>
                  <a:lnTo>
                    <a:pt x="224" y="1900"/>
                  </a:lnTo>
                  <a:lnTo>
                    <a:pt x="251" y="1896"/>
                  </a:lnTo>
                  <a:lnTo>
                    <a:pt x="274" y="1888"/>
                  </a:lnTo>
                  <a:lnTo>
                    <a:pt x="293" y="1877"/>
                  </a:lnTo>
                  <a:lnTo>
                    <a:pt x="312" y="1862"/>
                  </a:lnTo>
                  <a:lnTo>
                    <a:pt x="328" y="1842"/>
                  </a:lnTo>
                  <a:lnTo>
                    <a:pt x="339" y="1819"/>
                  </a:lnTo>
                  <a:lnTo>
                    <a:pt x="347" y="1796"/>
                  </a:lnTo>
                  <a:lnTo>
                    <a:pt x="351" y="1773"/>
                  </a:lnTo>
                  <a:lnTo>
                    <a:pt x="351" y="100"/>
                  </a:lnTo>
                  <a:lnTo>
                    <a:pt x="347" y="80"/>
                  </a:lnTo>
                  <a:lnTo>
                    <a:pt x="343" y="61"/>
                  </a:lnTo>
                  <a:lnTo>
                    <a:pt x="320" y="27"/>
                  </a:lnTo>
                  <a:lnTo>
                    <a:pt x="289" y="7"/>
                  </a:lnTo>
                  <a:lnTo>
                    <a:pt x="270" y="0"/>
                  </a:lnTo>
                  <a:lnTo>
                    <a:pt x="251" y="0"/>
                  </a:lnTo>
                  <a:lnTo>
                    <a:pt x="251" y="0"/>
                  </a:lnTo>
                  <a:close/>
                  <a:moveTo>
                    <a:pt x="289" y="1773"/>
                  </a:moveTo>
                  <a:lnTo>
                    <a:pt x="285" y="1796"/>
                  </a:lnTo>
                  <a:lnTo>
                    <a:pt x="270" y="1819"/>
                  </a:lnTo>
                  <a:lnTo>
                    <a:pt x="251" y="1831"/>
                  </a:lnTo>
                  <a:lnTo>
                    <a:pt x="224" y="1838"/>
                  </a:lnTo>
                  <a:lnTo>
                    <a:pt x="197" y="1831"/>
                  </a:lnTo>
                  <a:lnTo>
                    <a:pt x="177" y="1815"/>
                  </a:lnTo>
                  <a:lnTo>
                    <a:pt x="162" y="1796"/>
                  </a:lnTo>
                  <a:lnTo>
                    <a:pt x="158" y="1769"/>
                  </a:lnTo>
                  <a:lnTo>
                    <a:pt x="185" y="1211"/>
                  </a:lnTo>
                  <a:lnTo>
                    <a:pt x="185" y="1204"/>
                  </a:lnTo>
                  <a:lnTo>
                    <a:pt x="181" y="1192"/>
                  </a:lnTo>
                  <a:lnTo>
                    <a:pt x="162" y="1181"/>
                  </a:lnTo>
                  <a:lnTo>
                    <a:pt x="89" y="1161"/>
                  </a:lnTo>
                  <a:lnTo>
                    <a:pt x="77" y="1158"/>
                  </a:lnTo>
                  <a:lnTo>
                    <a:pt x="69" y="1150"/>
                  </a:lnTo>
                  <a:lnTo>
                    <a:pt x="62" y="1138"/>
                  </a:lnTo>
                  <a:lnTo>
                    <a:pt x="62" y="1123"/>
                  </a:lnTo>
                  <a:lnTo>
                    <a:pt x="212" y="96"/>
                  </a:lnTo>
                  <a:lnTo>
                    <a:pt x="216" y="80"/>
                  </a:lnTo>
                  <a:lnTo>
                    <a:pt x="224" y="69"/>
                  </a:lnTo>
                  <a:lnTo>
                    <a:pt x="235" y="61"/>
                  </a:lnTo>
                  <a:lnTo>
                    <a:pt x="251" y="61"/>
                  </a:lnTo>
                  <a:lnTo>
                    <a:pt x="251" y="61"/>
                  </a:lnTo>
                  <a:lnTo>
                    <a:pt x="266" y="65"/>
                  </a:lnTo>
                  <a:lnTo>
                    <a:pt x="278" y="73"/>
                  </a:lnTo>
                  <a:lnTo>
                    <a:pt x="285" y="84"/>
                  </a:lnTo>
                  <a:lnTo>
                    <a:pt x="289" y="100"/>
                  </a:lnTo>
                  <a:lnTo>
                    <a:pt x="289" y="17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1" name="Freeform 156"/>
            <p:cNvSpPr>
              <a:spLocks noEditPoints="1"/>
            </p:cNvSpPr>
            <p:nvPr/>
          </p:nvSpPr>
          <p:spPr bwMode="auto">
            <a:xfrm>
              <a:off x="1506538" y="3224213"/>
              <a:ext cx="611187" cy="3016250"/>
            </a:xfrm>
            <a:custGeom>
              <a:avLst/>
              <a:gdLst>
                <a:gd name="T0" fmla="*/ 350 w 385"/>
                <a:gd name="T1" fmla="*/ 15 h 1900"/>
                <a:gd name="T2" fmla="*/ 335 w 385"/>
                <a:gd name="T3" fmla="*/ 0 h 1900"/>
                <a:gd name="T4" fmla="*/ 308 w 385"/>
                <a:gd name="T5" fmla="*/ 0 h 1900"/>
                <a:gd name="T6" fmla="*/ 293 w 385"/>
                <a:gd name="T7" fmla="*/ 19 h 1900"/>
                <a:gd name="T8" fmla="*/ 320 w 385"/>
                <a:gd name="T9" fmla="*/ 557 h 1900"/>
                <a:gd name="T10" fmla="*/ 223 w 385"/>
                <a:gd name="T11" fmla="*/ 30 h 1900"/>
                <a:gd name="T12" fmla="*/ 212 w 385"/>
                <a:gd name="T13" fmla="*/ 7 h 1900"/>
                <a:gd name="T14" fmla="*/ 192 w 385"/>
                <a:gd name="T15" fmla="*/ 0 h 1900"/>
                <a:gd name="T16" fmla="*/ 169 w 385"/>
                <a:gd name="T17" fmla="*/ 7 h 1900"/>
                <a:gd name="T18" fmla="*/ 162 w 385"/>
                <a:gd name="T19" fmla="*/ 30 h 1900"/>
                <a:gd name="T20" fmla="*/ 65 w 385"/>
                <a:gd name="T21" fmla="*/ 557 h 1900"/>
                <a:gd name="T22" fmla="*/ 88 w 385"/>
                <a:gd name="T23" fmla="*/ 19 h 1900"/>
                <a:gd name="T24" fmla="*/ 73 w 385"/>
                <a:gd name="T25" fmla="*/ 0 h 1900"/>
                <a:gd name="T26" fmla="*/ 50 w 385"/>
                <a:gd name="T27" fmla="*/ 0 h 1900"/>
                <a:gd name="T28" fmla="*/ 31 w 385"/>
                <a:gd name="T29" fmla="*/ 15 h 1900"/>
                <a:gd name="T30" fmla="*/ 0 w 385"/>
                <a:gd name="T31" fmla="*/ 646 h 1900"/>
                <a:gd name="T32" fmla="*/ 7 w 385"/>
                <a:gd name="T33" fmla="*/ 696 h 1900"/>
                <a:gd name="T34" fmla="*/ 42 w 385"/>
                <a:gd name="T35" fmla="*/ 731 h 1900"/>
                <a:gd name="T36" fmla="*/ 92 w 385"/>
                <a:gd name="T37" fmla="*/ 769 h 1900"/>
                <a:gd name="T38" fmla="*/ 65 w 385"/>
                <a:gd name="T39" fmla="*/ 1769 h 1900"/>
                <a:gd name="T40" fmla="*/ 73 w 385"/>
                <a:gd name="T41" fmla="*/ 1819 h 1900"/>
                <a:gd name="T42" fmla="*/ 100 w 385"/>
                <a:gd name="T43" fmla="*/ 1862 h 1900"/>
                <a:gd name="T44" fmla="*/ 142 w 385"/>
                <a:gd name="T45" fmla="*/ 1888 h 1900"/>
                <a:gd name="T46" fmla="*/ 192 w 385"/>
                <a:gd name="T47" fmla="*/ 1900 h 1900"/>
                <a:gd name="T48" fmla="*/ 243 w 385"/>
                <a:gd name="T49" fmla="*/ 1888 h 1900"/>
                <a:gd name="T50" fmla="*/ 281 w 385"/>
                <a:gd name="T51" fmla="*/ 1862 h 1900"/>
                <a:gd name="T52" fmla="*/ 312 w 385"/>
                <a:gd name="T53" fmla="*/ 1819 h 1900"/>
                <a:gd name="T54" fmla="*/ 320 w 385"/>
                <a:gd name="T55" fmla="*/ 1769 h 1900"/>
                <a:gd name="T56" fmla="*/ 293 w 385"/>
                <a:gd name="T57" fmla="*/ 769 h 1900"/>
                <a:gd name="T58" fmla="*/ 343 w 385"/>
                <a:gd name="T59" fmla="*/ 731 h 1900"/>
                <a:gd name="T60" fmla="*/ 374 w 385"/>
                <a:gd name="T61" fmla="*/ 696 h 1900"/>
                <a:gd name="T62" fmla="*/ 385 w 385"/>
                <a:gd name="T63" fmla="*/ 646 h 1900"/>
                <a:gd name="T64" fmla="*/ 308 w 385"/>
                <a:gd name="T65" fmla="*/ 681 h 1900"/>
                <a:gd name="T66" fmla="*/ 254 w 385"/>
                <a:gd name="T67" fmla="*/ 723 h 1900"/>
                <a:gd name="T68" fmla="*/ 231 w 385"/>
                <a:gd name="T69" fmla="*/ 765 h 1900"/>
                <a:gd name="T70" fmla="*/ 258 w 385"/>
                <a:gd name="T71" fmla="*/ 1769 h 1900"/>
                <a:gd name="T72" fmla="*/ 239 w 385"/>
                <a:gd name="T73" fmla="*/ 1815 h 1900"/>
                <a:gd name="T74" fmla="*/ 192 w 385"/>
                <a:gd name="T75" fmla="*/ 1838 h 1900"/>
                <a:gd name="T76" fmla="*/ 146 w 385"/>
                <a:gd name="T77" fmla="*/ 1815 h 1900"/>
                <a:gd name="T78" fmla="*/ 127 w 385"/>
                <a:gd name="T79" fmla="*/ 1769 h 1900"/>
                <a:gd name="T80" fmla="*/ 154 w 385"/>
                <a:gd name="T81" fmla="*/ 765 h 1900"/>
                <a:gd name="T82" fmla="*/ 131 w 385"/>
                <a:gd name="T83" fmla="*/ 723 h 1900"/>
                <a:gd name="T84" fmla="*/ 77 w 385"/>
                <a:gd name="T85" fmla="*/ 681 h 1900"/>
                <a:gd name="T86" fmla="*/ 61 w 385"/>
                <a:gd name="T87" fmla="*/ 650 h 1900"/>
                <a:gd name="T88" fmla="*/ 323 w 385"/>
                <a:gd name="T89" fmla="*/ 619 h 1900"/>
                <a:gd name="T90" fmla="*/ 320 w 385"/>
                <a:gd name="T91" fmla="*/ 669 h 1900"/>
                <a:gd name="T92" fmla="*/ 308 w 385"/>
                <a:gd name="T93" fmla="*/ 681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5" h="1900">
                  <a:moveTo>
                    <a:pt x="354" y="27"/>
                  </a:moveTo>
                  <a:lnTo>
                    <a:pt x="350" y="15"/>
                  </a:lnTo>
                  <a:lnTo>
                    <a:pt x="343" y="7"/>
                  </a:lnTo>
                  <a:lnTo>
                    <a:pt x="335" y="0"/>
                  </a:lnTo>
                  <a:lnTo>
                    <a:pt x="323" y="0"/>
                  </a:lnTo>
                  <a:lnTo>
                    <a:pt x="308" y="0"/>
                  </a:lnTo>
                  <a:lnTo>
                    <a:pt x="300" y="7"/>
                  </a:lnTo>
                  <a:lnTo>
                    <a:pt x="293" y="19"/>
                  </a:lnTo>
                  <a:lnTo>
                    <a:pt x="293" y="30"/>
                  </a:lnTo>
                  <a:lnTo>
                    <a:pt x="320" y="557"/>
                  </a:lnTo>
                  <a:lnTo>
                    <a:pt x="223" y="557"/>
                  </a:lnTo>
                  <a:lnTo>
                    <a:pt x="223" y="30"/>
                  </a:lnTo>
                  <a:lnTo>
                    <a:pt x="219" y="19"/>
                  </a:lnTo>
                  <a:lnTo>
                    <a:pt x="212" y="7"/>
                  </a:lnTo>
                  <a:lnTo>
                    <a:pt x="204" y="0"/>
                  </a:lnTo>
                  <a:lnTo>
                    <a:pt x="192" y="0"/>
                  </a:lnTo>
                  <a:lnTo>
                    <a:pt x="181" y="0"/>
                  </a:lnTo>
                  <a:lnTo>
                    <a:pt x="169" y="7"/>
                  </a:lnTo>
                  <a:lnTo>
                    <a:pt x="162" y="19"/>
                  </a:lnTo>
                  <a:lnTo>
                    <a:pt x="162" y="30"/>
                  </a:lnTo>
                  <a:lnTo>
                    <a:pt x="162" y="557"/>
                  </a:lnTo>
                  <a:lnTo>
                    <a:pt x="65" y="557"/>
                  </a:lnTo>
                  <a:lnTo>
                    <a:pt x="92" y="30"/>
                  </a:lnTo>
                  <a:lnTo>
                    <a:pt x="88" y="19"/>
                  </a:lnTo>
                  <a:lnTo>
                    <a:pt x="84" y="7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1" y="15"/>
                  </a:lnTo>
                  <a:lnTo>
                    <a:pt x="31" y="27"/>
                  </a:lnTo>
                  <a:lnTo>
                    <a:pt x="0" y="646"/>
                  </a:lnTo>
                  <a:lnTo>
                    <a:pt x="0" y="673"/>
                  </a:lnTo>
                  <a:lnTo>
                    <a:pt x="7" y="696"/>
                  </a:lnTo>
                  <a:lnTo>
                    <a:pt x="23" y="715"/>
                  </a:lnTo>
                  <a:lnTo>
                    <a:pt x="42" y="731"/>
                  </a:lnTo>
                  <a:lnTo>
                    <a:pt x="77" y="757"/>
                  </a:lnTo>
                  <a:lnTo>
                    <a:pt x="92" y="769"/>
                  </a:lnTo>
                  <a:lnTo>
                    <a:pt x="92" y="788"/>
                  </a:lnTo>
                  <a:lnTo>
                    <a:pt x="65" y="1769"/>
                  </a:lnTo>
                  <a:lnTo>
                    <a:pt x="65" y="1792"/>
                  </a:lnTo>
                  <a:lnTo>
                    <a:pt x="73" y="1819"/>
                  </a:lnTo>
                  <a:lnTo>
                    <a:pt x="84" y="1838"/>
                  </a:lnTo>
                  <a:lnTo>
                    <a:pt x="100" y="1862"/>
                  </a:lnTo>
                  <a:lnTo>
                    <a:pt x="119" y="1877"/>
                  </a:lnTo>
                  <a:lnTo>
                    <a:pt x="142" y="1888"/>
                  </a:lnTo>
                  <a:lnTo>
                    <a:pt x="165" y="1896"/>
                  </a:lnTo>
                  <a:lnTo>
                    <a:pt x="192" y="1900"/>
                  </a:lnTo>
                  <a:lnTo>
                    <a:pt x="216" y="1896"/>
                  </a:lnTo>
                  <a:lnTo>
                    <a:pt x="243" y="1888"/>
                  </a:lnTo>
                  <a:lnTo>
                    <a:pt x="262" y="1877"/>
                  </a:lnTo>
                  <a:lnTo>
                    <a:pt x="281" y="1862"/>
                  </a:lnTo>
                  <a:lnTo>
                    <a:pt x="300" y="1838"/>
                  </a:lnTo>
                  <a:lnTo>
                    <a:pt x="312" y="1819"/>
                  </a:lnTo>
                  <a:lnTo>
                    <a:pt x="316" y="1792"/>
                  </a:lnTo>
                  <a:lnTo>
                    <a:pt x="320" y="1769"/>
                  </a:lnTo>
                  <a:lnTo>
                    <a:pt x="289" y="788"/>
                  </a:lnTo>
                  <a:lnTo>
                    <a:pt x="293" y="769"/>
                  </a:lnTo>
                  <a:lnTo>
                    <a:pt x="304" y="757"/>
                  </a:lnTo>
                  <a:lnTo>
                    <a:pt x="343" y="731"/>
                  </a:lnTo>
                  <a:lnTo>
                    <a:pt x="362" y="715"/>
                  </a:lnTo>
                  <a:lnTo>
                    <a:pt x="374" y="696"/>
                  </a:lnTo>
                  <a:lnTo>
                    <a:pt x="381" y="673"/>
                  </a:lnTo>
                  <a:lnTo>
                    <a:pt x="385" y="646"/>
                  </a:lnTo>
                  <a:lnTo>
                    <a:pt x="354" y="27"/>
                  </a:lnTo>
                  <a:close/>
                  <a:moveTo>
                    <a:pt x="308" y="681"/>
                  </a:moveTo>
                  <a:lnTo>
                    <a:pt x="270" y="707"/>
                  </a:lnTo>
                  <a:lnTo>
                    <a:pt x="254" y="723"/>
                  </a:lnTo>
                  <a:lnTo>
                    <a:pt x="239" y="742"/>
                  </a:lnTo>
                  <a:lnTo>
                    <a:pt x="231" y="765"/>
                  </a:lnTo>
                  <a:lnTo>
                    <a:pt x="227" y="788"/>
                  </a:lnTo>
                  <a:lnTo>
                    <a:pt x="258" y="1769"/>
                  </a:lnTo>
                  <a:lnTo>
                    <a:pt x="254" y="1796"/>
                  </a:lnTo>
                  <a:lnTo>
                    <a:pt x="239" y="1815"/>
                  </a:lnTo>
                  <a:lnTo>
                    <a:pt x="216" y="1831"/>
                  </a:lnTo>
                  <a:lnTo>
                    <a:pt x="192" y="1838"/>
                  </a:lnTo>
                  <a:lnTo>
                    <a:pt x="165" y="1831"/>
                  </a:lnTo>
                  <a:lnTo>
                    <a:pt x="146" y="1815"/>
                  </a:lnTo>
                  <a:lnTo>
                    <a:pt x="131" y="1796"/>
                  </a:lnTo>
                  <a:lnTo>
                    <a:pt x="127" y="1769"/>
                  </a:lnTo>
                  <a:lnTo>
                    <a:pt x="154" y="788"/>
                  </a:lnTo>
                  <a:lnTo>
                    <a:pt x="154" y="765"/>
                  </a:lnTo>
                  <a:lnTo>
                    <a:pt x="146" y="742"/>
                  </a:lnTo>
                  <a:lnTo>
                    <a:pt x="131" y="723"/>
                  </a:lnTo>
                  <a:lnTo>
                    <a:pt x="111" y="707"/>
                  </a:lnTo>
                  <a:lnTo>
                    <a:pt x="77" y="681"/>
                  </a:lnTo>
                  <a:lnTo>
                    <a:pt x="65" y="669"/>
                  </a:lnTo>
                  <a:lnTo>
                    <a:pt x="61" y="650"/>
                  </a:lnTo>
                  <a:lnTo>
                    <a:pt x="61" y="619"/>
                  </a:lnTo>
                  <a:lnTo>
                    <a:pt x="323" y="619"/>
                  </a:lnTo>
                  <a:lnTo>
                    <a:pt x="323" y="650"/>
                  </a:lnTo>
                  <a:lnTo>
                    <a:pt x="320" y="669"/>
                  </a:lnTo>
                  <a:lnTo>
                    <a:pt x="308" y="681"/>
                  </a:lnTo>
                  <a:lnTo>
                    <a:pt x="308" y="6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2" name="Freeform 157"/>
            <p:cNvSpPr>
              <a:spLocks noEditPoints="1"/>
            </p:cNvSpPr>
            <p:nvPr/>
          </p:nvSpPr>
          <p:spPr bwMode="auto">
            <a:xfrm>
              <a:off x="557213" y="3224213"/>
              <a:ext cx="831850" cy="3016250"/>
            </a:xfrm>
            <a:custGeom>
              <a:avLst/>
              <a:gdLst>
                <a:gd name="T0" fmla="*/ 239 w 524"/>
                <a:gd name="T1" fmla="*/ 0 h 1900"/>
                <a:gd name="T2" fmla="*/ 185 w 524"/>
                <a:gd name="T3" fmla="*/ 15 h 1900"/>
                <a:gd name="T4" fmla="*/ 127 w 524"/>
                <a:gd name="T5" fmla="*/ 57 h 1900"/>
                <a:gd name="T6" fmla="*/ 73 w 524"/>
                <a:gd name="T7" fmla="*/ 130 h 1900"/>
                <a:gd name="T8" fmla="*/ 27 w 524"/>
                <a:gd name="T9" fmla="*/ 257 h 1900"/>
                <a:gd name="T10" fmla="*/ 4 w 524"/>
                <a:gd name="T11" fmla="*/ 400 h 1900"/>
                <a:gd name="T12" fmla="*/ 0 w 524"/>
                <a:gd name="T13" fmla="*/ 457 h 1900"/>
                <a:gd name="T14" fmla="*/ 12 w 524"/>
                <a:gd name="T15" fmla="*/ 523 h 1900"/>
                <a:gd name="T16" fmla="*/ 35 w 524"/>
                <a:gd name="T17" fmla="*/ 584 h 1900"/>
                <a:gd name="T18" fmla="*/ 127 w 524"/>
                <a:gd name="T19" fmla="*/ 677 h 1900"/>
                <a:gd name="T20" fmla="*/ 154 w 524"/>
                <a:gd name="T21" fmla="*/ 704 h 1900"/>
                <a:gd name="T22" fmla="*/ 162 w 524"/>
                <a:gd name="T23" fmla="*/ 738 h 1900"/>
                <a:gd name="T24" fmla="*/ 139 w 524"/>
                <a:gd name="T25" fmla="*/ 1792 h 1900"/>
                <a:gd name="T26" fmla="*/ 158 w 524"/>
                <a:gd name="T27" fmla="*/ 1838 h 1900"/>
                <a:gd name="T28" fmla="*/ 193 w 524"/>
                <a:gd name="T29" fmla="*/ 1877 h 1900"/>
                <a:gd name="T30" fmla="*/ 239 w 524"/>
                <a:gd name="T31" fmla="*/ 1896 h 1900"/>
                <a:gd name="T32" fmla="*/ 289 w 524"/>
                <a:gd name="T33" fmla="*/ 1896 h 1900"/>
                <a:gd name="T34" fmla="*/ 336 w 524"/>
                <a:gd name="T35" fmla="*/ 1877 h 1900"/>
                <a:gd name="T36" fmla="*/ 370 w 524"/>
                <a:gd name="T37" fmla="*/ 1838 h 1900"/>
                <a:gd name="T38" fmla="*/ 389 w 524"/>
                <a:gd name="T39" fmla="*/ 1792 h 1900"/>
                <a:gd name="T40" fmla="*/ 366 w 524"/>
                <a:gd name="T41" fmla="*/ 738 h 1900"/>
                <a:gd name="T42" fmla="*/ 374 w 524"/>
                <a:gd name="T43" fmla="*/ 704 h 1900"/>
                <a:gd name="T44" fmla="*/ 401 w 524"/>
                <a:gd name="T45" fmla="*/ 677 h 1900"/>
                <a:gd name="T46" fmla="*/ 490 w 524"/>
                <a:gd name="T47" fmla="*/ 584 h 1900"/>
                <a:gd name="T48" fmla="*/ 517 w 524"/>
                <a:gd name="T49" fmla="*/ 523 h 1900"/>
                <a:gd name="T50" fmla="*/ 524 w 524"/>
                <a:gd name="T51" fmla="*/ 457 h 1900"/>
                <a:gd name="T52" fmla="*/ 521 w 524"/>
                <a:gd name="T53" fmla="*/ 400 h 1900"/>
                <a:gd name="T54" fmla="*/ 497 w 524"/>
                <a:gd name="T55" fmla="*/ 257 h 1900"/>
                <a:gd name="T56" fmla="*/ 451 w 524"/>
                <a:gd name="T57" fmla="*/ 130 h 1900"/>
                <a:gd name="T58" fmla="*/ 401 w 524"/>
                <a:gd name="T59" fmla="*/ 57 h 1900"/>
                <a:gd name="T60" fmla="*/ 343 w 524"/>
                <a:gd name="T61" fmla="*/ 15 h 1900"/>
                <a:gd name="T62" fmla="*/ 289 w 524"/>
                <a:gd name="T63" fmla="*/ 0 h 1900"/>
                <a:gd name="T64" fmla="*/ 262 w 524"/>
                <a:gd name="T65" fmla="*/ 0 h 1900"/>
                <a:gd name="T66" fmla="*/ 339 w 524"/>
                <a:gd name="T67" fmla="*/ 646 h 1900"/>
                <a:gd name="T68" fmla="*/ 309 w 524"/>
                <a:gd name="T69" fmla="*/ 707 h 1900"/>
                <a:gd name="T70" fmla="*/ 328 w 524"/>
                <a:gd name="T71" fmla="*/ 1769 h 1900"/>
                <a:gd name="T72" fmla="*/ 309 w 524"/>
                <a:gd name="T73" fmla="*/ 1815 h 1900"/>
                <a:gd name="T74" fmla="*/ 262 w 524"/>
                <a:gd name="T75" fmla="*/ 1838 h 1900"/>
                <a:gd name="T76" fmla="*/ 216 w 524"/>
                <a:gd name="T77" fmla="*/ 1815 h 1900"/>
                <a:gd name="T78" fmla="*/ 197 w 524"/>
                <a:gd name="T79" fmla="*/ 1769 h 1900"/>
                <a:gd name="T80" fmla="*/ 220 w 524"/>
                <a:gd name="T81" fmla="*/ 707 h 1900"/>
                <a:gd name="T82" fmla="*/ 185 w 524"/>
                <a:gd name="T83" fmla="*/ 646 h 1900"/>
                <a:gd name="T84" fmla="*/ 120 w 524"/>
                <a:gd name="T85" fmla="*/ 592 h 1900"/>
                <a:gd name="T86" fmla="*/ 70 w 524"/>
                <a:gd name="T87" fmla="*/ 507 h 1900"/>
                <a:gd name="T88" fmla="*/ 66 w 524"/>
                <a:gd name="T89" fmla="*/ 404 h 1900"/>
                <a:gd name="T90" fmla="*/ 89 w 524"/>
                <a:gd name="T91" fmla="*/ 273 h 1900"/>
                <a:gd name="T92" fmla="*/ 135 w 524"/>
                <a:gd name="T93" fmla="*/ 150 h 1900"/>
                <a:gd name="T94" fmla="*/ 170 w 524"/>
                <a:gd name="T95" fmla="*/ 104 h 1900"/>
                <a:gd name="T96" fmla="*/ 212 w 524"/>
                <a:gd name="T97" fmla="*/ 73 h 1900"/>
                <a:gd name="T98" fmla="*/ 262 w 524"/>
                <a:gd name="T99" fmla="*/ 61 h 1900"/>
                <a:gd name="T100" fmla="*/ 316 w 524"/>
                <a:gd name="T101" fmla="*/ 73 h 1900"/>
                <a:gd name="T102" fmla="*/ 359 w 524"/>
                <a:gd name="T103" fmla="*/ 104 h 1900"/>
                <a:gd name="T104" fmla="*/ 393 w 524"/>
                <a:gd name="T105" fmla="*/ 150 h 1900"/>
                <a:gd name="T106" fmla="*/ 440 w 524"/>
                <a:gd name="T107" fmla="*/ 273 h 1900"/>
                <a:gd name="T108" fmla="*/ 459 w 524"/>
                <a:gd name="T109" fmla="*/ 404 h 1900"/>
                <a:gd name="T110" fmla="*/ 455 w 524"/>
                <a:gd name="T111" fmla="*/ 507 h 1900"/>
                <a:gd name="T112" fmla="*/ 409 w 524"/>
                <a:gd name="T113" fmla="*/ 592 h 1900"/>
                <a:gd name="T114" fmla="*/ 366 w 524"/>
                <a:gd name="T115" fmla="*/ 62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1900">
                  <a:moveTo>
                    <a:pt x="262" y="0"/>
                  </a:moveTo>
                  <a:lnTo>
                    <a:pt x="239" y="0"/>
                  </a:lnTo>
                  <a:lnTo>
                    <a:pt x="212" y="7"/>
                  </a:lnTo>
                  <a:lnTo>
                    <a:pt x="185" y="15"/>
                  </a:lnTo>
                  <a:lnTo>
                    <a:pt x="154" y="34"/>
                  </a:lnTo>
                  <a:lnTo>
                    <a:pt x="127" y="57"/>
                  </a:lnTo>
                  <a:lnTo>
                    <a:pt x="100" y="92"/>
                  </a:lnTo>
                  <a:lnTo>
                    <a:pt x="73" y="130"/>
                  </a:lnTo>
                  <a:lnTo>
                    <a:pt x="50" y="184"/>
                  </a:lnTo>
                  <a:lnTo>
                    <a:pt x="27" y="257"/>
                  </a:lnTo>
                  <a:lnTo>
                    <a:pt x="12" y="330"/>
                  </a:lnTo>
                  <a:lnTo>
                    <a:pt x="4" y="400"/>
                  </a:lnTo>
                  <a:lnTo>
                    <a:pt x="4" y="431"/>
                  </a:lnTo>
                  <a:lnTo>
                    <a:pt x="0" y="457"/>
                  </a:lnTo>
                  <a:lnTo>
                    <a:pt x="4" y="488"/>
                  </a:lnTo>
                  <a:lnTo>
                    <a:pt x="12" y="523"/>
                  </a:lnTo>
                  <a:lnTo>
                    <a:pt x="19" y="554"/>
                  </a:lnTo>
                  <a:lnTo>
                    <a:pt x="35" y="584"/>
                  </a:lnTo>
                  <a:lnTo>
                    <a:pt x="73" y="638"/>
                  </a:lnTo>
                  <a:lnTo>
                    <a:pt x="127" y="677"/>
                  </a:lnTo>
                  <a:lnTo>
                    <a:pt x="143" y="688"/>
                  </a:lnTo>
                  <a:lnTo>
                    <a:pt x="154" y="704"/>
                  </a:lnTo>
                  <a:lnTo>
                    <a:pt x="158" y="719"/>
                  </a:lnTo>
                  <a:lnTo>
                    <a:pt x="162" y="738"/>
                  </a:lnTo>
                  <a:lnTo>
                    <a:pt x="135" y="1769"/>
                  </a:lnTo>
                  <a:lnTo>
                    <a:pt x="139" y="1792"/>
                  </a:lnTo>
                  <a:lnTo>
                    <a:pt x="147" y="1819"/>
                  </a:lnTo>
                  <a:lnTo>
                    <a:pt x="158" y="1838"/>
                  </a:lnTo>
                  <a:lnTo>
                    <a:pt x="174" y="1862"/>
                  </a:lnTo>
                  <a:lnTo>
                    <a:pt x="193" y="1877"/>
                  </a:lnTo>
                  <a:lnTo>
                    <a:pt x="212" y="1888"/>
                  </a:lnTo>
                  <a:lnTo>
                    <a:pt x="239" y="1896"/>
                  </a:lnTo>
                  <a:lnTo>
                    <a:pt x="262" y="1900"/>
                  </a:lnTo>
                  <a:lnTo>
                    <a:pt x="289" y="1896"/>
                  </a:lnTo>
                  <a:lnTo>
                    <a:pt x="312" y="1888"/>
                  </a:lnTo>
                  <a:lnTo>
                    <a:pt x="336" y="1877"/>
                  </a:lnTo>
                  <a:lnTo>
                    <a:pt x="355" y="1862"/>
                  </a:lnTo>
                  <a:lnTo>
                    <a:pt x="370" y="1838"/>
                  </a:lnTo>
                  <a:lnTo>
                    <a:pt x="382" y="1819"/>
                  </a:lnTo>
                  <a:lnTo>
                    <a:pt x="389" y="1792"/>
                  </a:lnTo>
                  <a:lnTo>
                    <a:pt x="389" y="1769"/>
                  </a:lnTo>
                  <a:lnTo>
                    <a:pt x="366" y="738"/>
                  </a:lnTo>
                  <a:lnTo>
                    <a:pt x="366" y="719"/>
                  </a:lnTo>
                  <a:lnTo>
                    <a:pt x="374" y="704"/>
                  </a:lnTo>
                  <a:lnTo>
                    <a:pt x="386" y="688"/>
                  </a:lnTo>
                  <a:lnTo>
                    <a:pt x="401" y="677"/>
                  </a:lnTo>
                  <a:lnTo>
                    <a:pt x="451" y="638"/>
                  </a:lnTo>
                  <a:lnTo>
                    <a:pt x="490" y="584"/>
                  </a:lnTo>
                  <a:lnTo>
                    <a:pt x="505" y="554"/>
                  </a:lnTo>
                  <a:lnTo>
                    <a:pt x="517" y="523"/>
                  </a:lnTo>
                  <a:lnTo>
                    <a:pt x="521" y="488"/>
                  </a:lnTo>
                  <a:lnTo>
                    <a:pt x="524" y="457"/>
                  </a:lnTo>
                  <a:lnTo>
                    <a:pt x="524" y="431"/>
                  </a:lnTo>
                  <a:lnTo>
                    <a:pt x="521" y="400"/>
                  </a:lnTo>
                  <a:lnTo>
                    <a:pt x="513" y="330"/>
                  </a:lnTo>
                  <a:lnTo>
                    <a:pt x="497" y="257"/>
                  </a:lnTo>
                  <a:lnTo>
                    <a:pt x="474" y="184"/>
                  </a:lnTo>
                  <a:lnTo>
                    <a:pt x="451" y="130"/>
                  </a:lnTo>
                  <a:lnTo>
                    <a:pt x="428" y="92"/>
                  </a:lnTo>
                  <a:lnTo>
                    <a:pt x="401" y="57"/>
                  </a:lnTo>
                  <a:lnTo>
                    <a:pt x="370" y="34"/>
                  </a:lnTo>
                  <a:lnTo>
                    <a:pt x="343" y="15"/>
                  </a:lnTo>
                  <a:lnTo>
                    <a:pt x="316" y="7"/>
                  </a:lnTo>
                  <a:lnTo>
                    <a:pt x="289" y="0"/>
                  </a:lnTo>
                  <a:lnTo>
                    <a:pt x="262" y="0"/>
                  </a:lnTo>
                  <a:lnTo>
                    <a:pt x="262" y="0"/>
                  </a:lnTo>
                  <a:close/>
                  <a:moveTo>
                    <a:pt x="366" y="627"/>
                  </a:moveTo>
                  <a:lnTo>
                    <a:pt x="339" y="646"/>
                  </a:lnTo>
                  <a:lnTo>
                    <a:pt x="320" y="677"/>
                  </a:lnTo>
                  <a:lnTo>
                    <a:pt x="309" y="707"/>
                  </a:lnTo>
                  <a:lnTo>
                    <a:pt x="305" y="738"/>
                  </a:lnTo>
                  <a:lnTo>
                    <a:pt x="328" y="1769"/>
                  </a:lnTo>
                  <a:lnTo>
                    <a:pt x="324" y="1796"/>
                  </a:lnTo>
                  <a:lnTo>
                    <a:pt x="309" y="1815"/>
                  </a:lnTo>
                  <a:lnTo>
                    <a:pt x="289" y="1831"/>
                  </a:lnTo>
                  <a:lnTo>
                    <a:pt x="262" y="1838"/>
                  </a:lnTo>
                  <a:lnTo>
                    <a:pt x="239" y="1831"/>
                  </a:lnTo>
                  <a:lnTo>
                    <a:pt x="216" y="1815"/>
                  </a:lnTo>
                  <a:lnTo>
                    <a:pt x="201" y="1796"/>
                  </a:lnTo>
                  <a:lnTo>
                    <a:pt x="197" y="1769"/>
                  </a:lnTo>
                  <a:lnTo>
                    <a:pt x="224" y="738"/>
                  </a:lnTo>
                  <a:lnTo>
                    <a:pt x="220" y="707"/>
                  </a:lnTo>
                  <a:lnTo>
                    <a:pt x="208" y="677"/>
                  </a:lnTo>
                  <a:lnTo>
                    <a:pt x="185" y="646"/>
                  </a:lnTo>
                  <a:lnTo>
                    <a:pt x="158" y="627"/>
                  </a:lnTo>
                  <a:lnTo>
                    <a:pt x="120" y="592"/>
                  </a:lnTo>
                  <a:lnTo>
                    <a:pt x="89" y="554"/>
                  </a:lnTo>
                  <a:lnTo>
                    <a:pt x="70" y="507"/>
                  </a:lnTo>
                  <a:lnTo>
                    <a:pt x="66" y="457"/>
                  </a:lnTo>
                  <a:lnTo>
                    <a:pt x="66" y="404"/>
                  </a:lnTo>
                  <a:lnTo>
                    <a:pt x="73" y="338"/>
                  </a:lnTo>
                  <a:lnTo>
                    <a:pt x="89" y="273"/>
                  </a:lnTo>
                  <a:lnTo>
                    <a:pt x="108" y="211"/>
                  </a:lnTo>
                  <a:lnTo>
                    <a:pt x="135" y="150"/>
                  </a:lnTo>
                  <a:lnTo>
                    <a:pt x="150" y="127"/>
                  </a:lnTo>
                  <a:lnTo>
                    <a:pt x="170" y="104"/>
                  </a:lnTo>
                  <a:lnTo>
                    <a:pt x="189" y="84"/>
                  </a:lnTo>
                  <a:lnTo>
                    <a:pt x="212" y="73"/>
                  </a:lnTo>
                  <a:lnTo>
                    <a:pt x="235" y="65"/>
                  </a:lnTo>
                  <a:lnTo>
                    <a:pt x="262" y="61"/>
                  </a:lnTo>
                  <a:lnTo>
                    <a:pt x="289" y="65"/>
                  </a:lnTo>
                  <a:lnTo>
                    <a:pt x="316" y="73"/>
                  </a:lnTo>
                  <a:lnTo>
                    <a:pt x="339" y="84"/>
                  </a:lnTo>
                  <a:lnTo>
                    <a:pt x="359" y="104"/>
                  </a:lnTo>
                  <a:lnTo>
                    <a:pt x="378" y="127"/>
                  </a:lnTo>
                  <a:lnTo>
                    <a:pt x="393" y="150"/>
                  </a:lnTo>
                  <a:lnTo>
                    <a:pt x="420" y="211"/>
                  </a:lnTo>
                  <a:lnTo>
                    <a:pt x="440" y="273"/>
                  </a:lnTo>
                  <a:lnTo>
                    <a:pt x="451" y="338"/>
                  </a:lnTo>
                  <a:lnTo>
                    <a:pt x="459" y="404"/>
                  </a:lnTo>
                  <a:lnTo>
                    <a:pt x="463" y="457"/>
                  </a:lnTo>
                  <a:lnTo>
                    <a:pt x="455" y="507"/>
                  </a:lnTo>
                  <a:lnTo>
                    <a:pt x="436" y="554"/>
                  </a:lnTo>
                  <a:lnTo>
                    <a:pt x="409" y="592"/>
                  </a:lnTo>
                  <a:lnTo>
                    <a:pt x="366" y="627"/>
                  </a:lnTo>
                  <a:lnTo>
                    <a:pt x="366" y="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054478" y="4702638"/>
            <a:ext cx="624623" cy="752558"/>
            <a:chOff x="557213" y="3224213"/>
            <a:chExt cx="2503487" cy="3016250"/>
          </a:xfrm>
          <a:solidFill>
            <a:schemeClr val="tx1"/>
          </a:solidFill>
        </p:grpSpPr>
        <p:sp>
          <p:nvSpPr>
            <p:cNvPr id="94" name="Freeform 162"/>
            <p:cNvSpPr>
              <a:spLocks/>
            </p:cNvSpPr>
            <p:nvPr/>
          </p:nvSpPr>
          <p:spPr bwMode="auto">
            <a:xfrm>
              <a:off x="1450975" y="4365625"/>
              <a:ext cx="98425" cy="152400"/>
            </a:xfrm>
            <a:custGeom>
              <a:avLst/>
              <a:gdLst>
                <a:gd name="T0" fmla="*/ 31 w 62"/>
                <a:gd name="T1" fmla="*/ 96 h 96"/>
                <a:gd name="T2" fmla="*/ 42 w 62"/>
                <a:gd name="T3" fmla="*/ 92 h 96"/>
                <a:gd name="T4" fmla="*/ 50 w 62"/>
                <a:gd name="T5" fmla="*/ 88 h 96"/>
                <a:gd name="T6" fmla="*/ 58 w 62"/>
                <a:gd name="T7" fmla="*/ 77 h 96"/>
                <a:gd name="T8" fmla="*/ 62 w 62"/>
                <a:gd name="T9" fmla="*/ 65 h 96"/>
                <a:gd name="T10" fmla="*/ 62 w 62"/>
                <a:gd name="T11" fmla="*/ 31 h 96"/>
                <a:gd name="T12" fmla="*/ 58 w 62"/>
                <a:gd name="T13" fmla="*/ 19 h 96"/>
                <a:gd name="T14" fmla="*/ 50 w 62"/>
                <a:gd name="T15" fmla="*/ 12 h 96"/>
                <a:gd name="T16" fmla="*/ 42 w 62"/>
                <a:gd name="T17" fmla="*/ 4 h 96"/>
                <a:gd name="T18" fmla="*/ 31 w 62"/>
                <a:gd name="T19" fmla="*/ 0 h 96"/>
                <a:gd name="T20" fmla="*/ 19 w 62"/>
                <a:gd name="T21" fmla="*/ 4 h 96"/>
                <a:gd name="T22" fmla="*/ 8 w 62"/>
                <a:gd name="T23" fmla="*/ 12 h 96"/>
                <a:gd name="T24" fmla="*/ 0 w 62"/>
                <a:gd name="T25" fmla="*/ 19 h 96"/>
                <a:gd name="T26" fmla="*/ 0 w 62"/>
                <a:gd name="T27" fmla="*/ 31 h 96"/>
                <a:gd name="T28" fmla="*/ 0 w 62"/>
                <a:gd name="T29" fmla="*/ 65 h 96"/>
                <a:gd name="T30" fmla="*/ 0 w 62"/>
                <a:gd name="T31" fmla="*/ 77 h 96"/>
                <a:gd name="T32" fmla="*/ 8 w 62"/>
                <a:gd name="T33" fmla="*/ 88 h 96"/>
                <a:gd name="T34" fmla="*/ 19 w 62"/>
                <a:gd name="T35" fmla="*/ 92 h 96"/>
                <a:gd name="T36" fmla="*/ 31 w 62"/>
                <a:gd name="T37" fmla="*/ 96 h 96"/>
                <a:gd name="T38" fmla="*/ 31 w 62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6">
                  <a:moveTo>
                    <a:pt x="31" y="96"/>
                  </a:moveTo>
                  <a:lnTo>
                    <a:pt x="42" y="92"/>
                  </a:lnTo>
                  <a:lnTo>
                    <a:pt x="50" y="88"/>
                  </a:lnTo>
                  <a:lnTo>
                    <a:pt x="58" y="77"/>
                  </a:lnTo>
                  <a:lnTo>
                    <a:pt x="62" y="65"/>
                  </a:lnTo>
                  <a:lnTo>
                    <a:pt x="62" y="31"/>
                  </a:lnTo>
                  <a:lnTo>
                    <a:pt x="58" y="19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8" y="88"/>
                  </a:lnTo>
                  <a:lnTo>
                    <a:pt x="19" y="92"/>
                  </a:lnTo>
                  <a:lnTo>
                    <a:pt x="31" y="96"/>
                  </a:lnTo>
                  <a:lnTo>
                    <a:pt x="3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163"/>
            <p:cNvSpPr>
              <a:spLocks/>
            </p:cNvSpPr>
            <p:nvPr/>
          </p:nvSpPr>
          <p:spPr bwMode="auto">
            <a:xfrm>
              <a:off x="2074863" y="4365625"/>
              <a:ext cx="98425" cy="152400"/>
            </a:xfrm>
            <a:custGeom>
              <a:avLst/>
              <a:gdLst>
                <a:gd name="T0" fmla="*/ 31 w 62"/>
                <a:gd name="T1" fmla="*/ 96 h 96"/>
                <a:gd name="T2" fmla="*/ 43 w 62"/>
                <a:gd name="T3" fmla="*/ 92 h 96"/>
                <a:gd name="T4" fmla="*/ 54 w 62"/>
                <a:gd name="T5" fmla="*/ 88 h 96"/>
                <a:gd name="T6" fmla="*/ 58 w 62"/>
                <a:gd name="T7" fmla="*/ 77 h 96"/>
                <a:gd name="T8" fmla="*/ 62 w 62"/>
                <a:gd name="T9" fmla="*/ 65 h 96"/>
                <a:gd name="T10" fmla="*/ 62 w 62"/>
                <a:gd name="T11" fmla="*/ 31 h 96"/>
                <a:gd name="T12" fmla="*/ 58 w 62"/>
                <a:gd name="T13" fmla="*/ 19 h 96"/>
                <a:gd name="T14" fmla="*/ 54 w 62"/>
                <a:gd name="T15" fmla="*/ 12 h 96"/>
                <a:gd name="T16" fmla="*/ 43 w 62"/>
                <a:gd name="T17" fmla="*/ 4 h 96"/>
                <a:gd name="T18" fmla="*/ 31 w 62"/>
                <a:gd name="T19" fmla="*/ 0 h 96"/>
                <a:gd name="T20" fmla="*/ 19 w 62"/>
                <a:gd name="T21" fmla="*/ 4 h 96"/>
                <a:gd name="T22" fmla="*/ 8 w 62"/>
                <a:gd name="T23" fmla="*/ 12 h 96"/>
                <a:gd name="T24" fmla="*/ 4 w 62"/>
                <a:gd name="T25" fmla="*/ 19 h 96"/>
                <a:gd name="T26" fmla="*/ 0 w 62"/>
                <a:gd name="T27" fmla="*/ 31 h 96"/>
                <a:gd name="T28" fmla="*/ 0 w 62"/>
                <a:gd name="T29" fmla="*/ 65 h 96"/>
                <a:gd name="T30" fmla="*/ 4 w 62"/>
                <a:gd name="T31" fmla="*/ 77 h 96"/>
                <a:gd name="T32" fmla="*/ 8 w 62"/>
                <a:gd name="T33" fmla="*/ 88 h 96"/>
                <a:gd name="T34" fmla="*/ 19 w 62"/>
                <a:gd name="T35" fmla="*/ 92 h 96"/>
                <a:gd name="T36" fmla="*/ 31 w 62"/>
                <a:gd name="T37" fmla="*/ 96 h 96"/>
                <a:gd name="T38" fmla="*/ 31 w 62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6">
                  <a:moveTo>
                    <a:pt x="31" y="96"/>
                  </a:moveTo>
                  <a:lnTo>
                    <a:pt x="43" y="92"/>
                  </a:lnTo>
                  <a:lnTo>
                    <a:pt x="54" y="88"/>
                  </a:lnTo>
                  <a:lnTo>
                    <a:pt x="58" y="77"/>
                  </a:lnTo>
                  <a:lnTo>
                    <a:pt x="62" y="65"/>
                  </a:lnTo>
                  <a:lnTo>
                    <a:pt x="62" y="31"/>
                  </a:lnTo>
                  <a:lnTo>
                    <a:pt x="58" y="19"/>
                  </a:lnTo>
                  <a:lnTo>
                    <a:pt x="54" y="12"/>
                  </a:lnTo>
                  <a:lnTo>
                    <a:pt x="43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65"/>
                  </a:lnTo>
                  <a:lnTo>
                    <a:pt x="4" y="77"/>
                  </a:lnTo>
                  <a:lnTo>
                    <a:pt x="8" y="88"/>
                  </a:lnTo>
                  <a:lnTo>
                    <a:pt x="19" y="92"/>
                  </a:lnTo>
                  <a:lnTo>
                    <a:pt x="31" y="96"/>
                  </a:lnTo>
                  <a:lnTo>
                    <a:pt x="3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164"/>
            <p:cNvSpPr>
              <a:spLocks/>
            </p:cNvSpPr>
            <p:nvPr/>
          </p:nvSpPr>
          <p:spPr bwMode="auto">
            <a:xfrm>
              <a:off x="1603375" y="4749800"/>
              <a:ext cx="411162" cy="134938"/>
            </a:xfrm>
            <a:custGeom>
              <a:avLst/>
              <a:gdLst>
                <a:gd name="T0" fmla="*/ 16 w 259"/>
                <a:gd name="T1" fmla="*/ 54 h 85"/>
                <a:gd name="T2" fmla="*/ 39 w 259"/>
                <a:gd name="T3" fmla="*/ 66 h 85"/>
                <a:gd name="T4" fmla="*/ 66 w 259"/>
                <a:gd name="T5" fmla="*/ 77 h 85"/>
                <a:gd name="T6" fmla="*/ 97 w 259"/>
                <a:gd name="T7" fmla="*/ 81 h 85"/>
                <a:gd name="T8" fmla="*/ 131 w 259"/>
                <a:gd name="T9" fmla="*/ 85 h 85"/>
                <a:gd name="T10" fmla="*/ 162 w 259"/>
                <a:gd name="T11" fmla="*/ 81 h 85"/>
                <a:gd name="T12" fmla="*/ 193 w 259"/>
                <a:gd name="T13" fmla="*/ 77 h 85"/>
                <a:gd name="T14" fmla="*/ 224 w 259"/>
                <a:gd name="T15" fmla="*/ 66 h 85"/>
                <a:gd name="T16" fmla="*/ 247 w 259"/>
                <a:gd name="T17" fmla="*/ 54 h 85"/>
                <a:gd name="T18" fmla="*/ 255 w 259"/>
                <a:gd name="T19" fmla="*/ 47 h 85"/>
                <a:gd name="T20" fmla="*/ 259 w 259"/>
                <a:gd name="T21" fmla="*/ 35 h 85"/>
                <a:gd name="T22" fmla="*/ 259 w 259"/>
                <a:gd name="T23" fmla="*/ 23 h 85"/>
                <a:gd name="T24" fmla="*/ 255 w 259"/>
                <a:gd name="T25" fmla="*/ 12 h 85"/>
                <a:gd name="T26" fmla="*/ 247 w 259"/>
                <a:gd name="T27" fmla="*/ 4 h 85"/>
                <a:gd name="T28" fmla="*/ 236 w 259"/>
                <a:gd name="T29" fmla="*/ 0 h 85"/>
                <a:gd name="T30" fmla="*/ 224 w 259"/>
                <a:gd name="T31" fmla="*/ 0 h 85"/>
                <a:gd name="T32" fmla="*/ 212 w 259"/>
                <a:gd name="T33" fmla="*/ 4 h 85"/>
                <a:gd name="T34" fmla="*/ 197 w 259"/>
                <a:gd name="T35" fmla="*/ 12 h 85"/>
                <a:gd name="T36" fmla="*/ 178 w 259"/>
                <a:gd name="T37" fmla="*/ 16 h 85"/>
                <a:gd name="T38" fmla="*/ 131 w 259"/>
                <a:gd name="T39" fmla="*/ 23 h 85"/>
                <a:gd name="T40" fmla="*/ 85 w 259"/>
                <a:gd name="T41" fmla="*/ 16 h 85"/>
                <a:gd name="T42" fmla="*/ 66 w 259"/>
                <a:gd name="T43" fmla="*/ 12 h 85"/>
                <a:gd name="T44" fmla="*/ 50 w 259"/>
                <a:gd name="T45" fmla="*/ 4 h 85"/>
                <a:gd name="T46" fmla="*/ 39 w 259"/>
                <a:gd name="T47" fmla="*/ 0 h 85"/>
                <a:gd name="T48" fmla="*/ 27 w 259"/>
                <a:gd name="T49" fmla="*/ 0 h 85"/>
                <a:gd name="T50" fmla="*/ 16 w 259"/>
                <a:gd name="T51" fmla="*/ 4 h 85"/>
                <a:gd name="T52" fmla="*/ 8 w 259"/>
                <a:gd name="T53" fmla="*/ 12 h 85"/>
                <a:gd name="T54" fmla="*/ 0 w 259"/>
                <a:gd name="T55" fmla="*/ 23 h 85"/>
                <a:gd name="T56" fmla="*/ 0 w 259"/>
                <a:gd name="T57" fmla="*/ 35 h 85"/>
                <a:gd name="T58" fmla="*/ 8 w 259"/>
                <a:gd name="T59" fmla="*/ 47 h 85"/>
                <a:gd name="T60" fmla="*/ 16 w 259"/>
                <a:gd name="T61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9" h="85">
                  <a:moveTo>
                    <a:pt x="16" y="54"/>
                  </a:moveTo>
                  <a:lnTo>
                    <a:pt x="39" y="66"/>
                  </a:lnTo>
                  <a:lnTo>
                    <a:pt x="66" y="77"/>
                  </a:lnTo>
                  <a:lnTo>
                    <a:pt x="97" y="81"/>
                  </a:lnTo>
                  <a:lnTo>
                    <a:pt x="131" y="85"/>
                  </a:lnTo>
                  <a:lnTo>
                    <a:pt x="162" y="81"/>
                  </a:lnTo>
                  <a:lnTo>
                    <a:pt x="193" y="77"/>
                  </a:lnTo>
                  <a:lnTo>
                    <a:pt x="224" y="66"/>
                  </a:lnTo>
                  <a:lnTo>
                    <a:pt x="247" y="54"/>
                  </a:lnTo>
                  <a:lnTo>
                    <a:pt x="255" y="47"/>
                  </a:lnTo>
                  <a:lnTo>
                    <a:pt x="259" y="35"/>
                  </a:lnTo>
                  <a:lnTo>
                    <a:pt x="259" y="23"/>
                  </a:lnTo>
                  <a:lnTo>
                    <a:pt x="255" y="12"/>
                  </a:lnTo>
                  <a:lnTo>
                    <a:pt x="247" y="4"/>
                  </a:lnTo>
                  <a:lnTo>
                    <a:pt x="236" y="0"/>
                  </a:lnTo>
                  <a:lnTo>
                    <a:pt x="224" y="0"/>
                  </a:lnTo>
                  <a:lnTo>
                    <a:pt x="212" y="4"/>
                  </a:lnTo>
                  <a:lnTo>
                    <a:pt x="197" y="12"/>
                  </a:lnTo>
                  <a:lnTo>
                    <a:pt x="178" y="16"/>
                  </a:lnTo>
                  <a:lnTo>
                    <a:pt x="131" y="23"/>
                  </a:lnTo>
                  <a:lnTo>
                    <a:pt x="85" y="16"/>
                  </a:lnTo>
                  <a:lnTo>
                    <a:pt x="66" y="12"/>
                  </a:lnTo>
                  <a:lnTo>
                    <a:pt x="50" y="4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6" y="4"/>
                  </a:lnTo>
                  <a:lnTo>
                    <a:pt x="8" y="12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8" y="47"/>
                  </a:lnTo>
                  <a:lnTo>
                    <a:pt x="1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Freeform 165"/>
            <p:cNvSpPr>
              <a:spLocks noEditPoints="1"/>
            </p:cNvSpPr>
            <p:nvPr/>
          </p:nvSpPr>
          <p:spPr bwMode="auto">
            <a:xfrm>
              <a:off x="557213" y="3224213"/>
              <a:ext cx="2503487" cy="3016250"/>
            </a:xfrm>
            <a:custGeom>
              <a:avLst/>
              <a:gdLst>
                <a:gd name="T0" fmla="*/ 1195 w 1577"/>
                <a:gd name="T1" fmla="*/ 981 h 1900"/>
                <a:gd name="T2" fmla="*/ 1315 w 1577"/>
                <a:gd name="T3" fmla="*/ 292 h 1900"/>
                <a:gd name="T4" fmla="*/ 1087 w 1577"/>
                <a:gd name="T5" fmla="*/ 65 h 1900"/>
                <a:gd name="T6" fmla="*/ 860 w 1577"/>
                <a:gd name="T7" fmla="*/ 7 h 1900"/>
                <a:gd name="T8" fmla="*/ 802 w 1577"/>
                <a:gd name="T9" fmla="*/ 0 h 1900"/>
                <a:gd name="T10" fmla="*/ 733 w 1577"/>
                <a:gd name="T11" fmla="*/ 4 h 1900"/>
                <a:gd name="T12" fmla="*/ 540 w 1577"/>
                <a:gd name="T13" fmla="*/ 69 h 1900"/>
                <a:gd name="T14" fmla="*/ 270 w 1577"/>
                <a:gd name="T15" fmla="*/ 246 h 1900"/>
                <a:gd name="T16" fmla="*/ 374 w 1577"/>
                <a:gd name="T17" fmla="*/ 946 h 1900"/>
                <a:gd name="T18" fmla="*/ 135 w 1577"/>
                <a:gd name="T19" fmla="*/ 1342 h 1900"/>
                <a:gd name="T20" fmla="*/ 0 w 1577"/>
                <a:gd name="T21" fmla="*/ 1769 h 1900"/>
                <a:gd name="T22" fmla="*/ 131 w 1577"/>
                <a:gd name="T23" fmla="*/ 1900 h 1900"/>
                <a:gd name="T24" fmla="*/ 1573 w 1577"/>
                <a:gd name="T25" fmla="*/ 1796 h 1900"/>
                <a:gd name="T26" fmla="*/ 1473 w 1577"/>
                <a:gd name="T27" fmla="*/ 1354 h 1900"/>
                <a:gd name="T28" fmla="*/ 1153 w 1577"/>
                <a:gd name="T29" fmla="*/ 554 h 1900"/>
                <a:gd name="T30" fmla="*/ 355 w 1577"/>
                <a:gd name="T31" fmla="*/ 200 h 1900"/>
                <a:gd name="T32" fmla="*/ 532 w 1577"/>
                <a:gd name="T33" fmla="*/ 150 h 1900"/>
                <a:gd name="T34" fmla="*/ 613 w 1577"/>
                <a:gd name="T35" fmla="*/ 142 h 1900"/>
                <a:gd name="T36" fmla="*/ 752 w 1577"/>
                <a:gd name="T37" fmla="*/ 61 h 1900"/>
                <a:gd name="T38" fmla="*/ 814 w 1577"/>
                <a:gd name="T39" fmla="*/ 61 h 1900"/>
                <a:gd name="T40" fmla="*/ 937 w 1577"/>
                <a:gd name="T41" fmla="*/ 115 h 1900"/>
                <a:gd name="T42" fmla="*/ 1045 w 1577"/>
                <a:gd name="T43" fmla="*/ 184 h 1900"/>
                <a:gd name="T44" fmla="*/ 1149 w 1577"/>
                <a:gd name="T45" fmla="*/ 138 h 1900"/>
                <a:gd name="T46" fmla="*/ 1234 w 1577"/>
                <a:gd name="T47" fmla="*/ 365 h 1900"/>
                <a:gd name="T48" fmla="*/ 424 w 1577"/>
                <a:gd name="T49" fmla="*/ 650 h 1900"/>
                <a:gd name="T50" fmla="*/ 841 w 1577"/>
                <a:gd name="T51" fmla="*/ 1173 h 1900"/>
                <a:gd name="T52" fmla="*/ 424 w 1577"/>
                <a:gd name="T53" fmla="*/ 877 h 1900"/>
                <a:gd name="T54" fmla="*/ 744 w 1577"/>
                <a:gd name="T55" fmla="*/ 1458 h 1900"/>
                <a:gd name="T56" fmla="*/ 602 w 1577"/>
                <a:gd name="T57" fmla="*/ 1508 h 1900"/>
                <a:gd name="T58" fmla="*/ 694 w 1577"/>
                <a:gd name="T59" fmla="*/ 1331 h 1900"/>
                <a:gd name="T60" fmla="*/ 559 w 1577"/>
                <a:gd name="T61" fmla="*/ 1261 h 1900"/>
                <a:gd name="T62" fmla="*/ 856 w 1577"/>
                <a:gd name="T63" fmla="*/ 1234 h 1900"/>
                <a:gd name="T64" fmla="*/ 898 w 1577"/>
                <a:gd name="T65" fmla="*/ 1261 h 1900"/>
                <a:gd name="T66" fmla="*/ 617 w 1577"/>
                <a:gd name="T67" fmla="*/ 1231 h 1900"/>
                <a:gd name="T68" fmla="*/ 883 w 1577"/>
                <a:gd name="T69" fmla="*/ 1331 h 1900"/>
                <a:gd name="T70" fmla="*/ 945 w 1577"/>
                <a:gd name="T71" fmla="*/ 1377 h 1900"/>
                <a:gd name="T72" fmla="*/ 837 w 1577"/>
                <a:gd name="T73" fmla="*/ 1458 h 1900"/>
                <a:gd name="T74" fmla="*/ 975 w 1577"/>
                <a:gd name="T75" fmla="*/ 1508 h 1900"/>
                <a:gd name="T76" fmla="*/ 590 w 1577"/>
                <a:gd name="T77" fmla="*/ 1800 h 1900"/>
                <a:gd name="T78" fmla="*/ 659 w 1577"/>
                <a:gd name="T79" fmla="*/ 1800 h 1900"/>
                <a:gd name="T80" fmla="*/ 929 w 1577"/>
                <a:gd name="T81" fmla="*/ 1827 h 1900"/>
                <a:gd name="T82" fmla="*/ 979 w 1577"/>
                <a:gd name="T83" fmla="*/ 1777 h 1900"/>
                <a:gd name="T84" fmla="*/ 1515 w 1577"/>
                <a:gd name="T85" fmla="*/ 1769 h 1900"/>
                <a:gd name="T86" fmla="*/ 1303 w 1577"/>
                <a:gd name="T87" fmla="*/ 1715 h 1900"/>
                <a:gd name="T88" fmla="*/ 1045 w 1577"/>
                <a:gd name="T89" fmla="*/ 1838 h 1900"/>
                <a:gd name="T90" fmla="*/ 933 w 1577"/>
                <a:gd name="T91" fmla="*/ 1708 h 1900"/>
                <a:gd name="T92" fmla="*/ 721 w 1577"/>
                <a:gd name="T93" fmla="*/ 1800 h 1900"/>
                <a:gd name="T94" fmla="*/ 586 w 1577"/>
                <a:gd name="T95" fmla="*/ 1712 h 1900"/>
                <a:gd name="T96" fmla="*/ 324 w 1577"/>
                <a:gd name="T97" fmla="*/ 1723 h 1900"/>
                <a:gd name="T98" fmla="*/ 266 w 1577"/>
                <a:gd name="T99" fmla="*/ 1838 h 1900"/>
                <a:gd name="T100" fmla="*/ 89 w 1577"/>
                <a:gd name="T101" fmla="*/ 1450 h 1900"/>
                <a:gd name="T102" fmla="*/ 559 w 1577"/>
                <a:gd name="T103" fmla="*/ 1461 h 1900"/>
                <a:gd name="T104" fmla="*/ 671 w 1577"/>
                <a:gd name="T105" fmla="*/ 1611 h 1900"/>
                <a:gd name="T106" fmla="*/ 910 w 1577"/>
                <a:gd name="T107" fmla="*/ 1611 h 1900"/>
                <a:gd name="T108" fmla="*/ 1022 w 1577"/>
                <a:gd name="T109" fmla="*/ 1461 h 1900"/>
                <a:gd name="T110" fmla="*/ 1492 w 1577"/>
                <a:gd name="T111" fmla="*/ 145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7" h="1900">
                  <a:moveTo>
                    <a:pt x="1442" y="1342"/>
                  </a:moveTo>
                  <a:lnTo>
                    <a:pt x="1083" y="1223"/>
                  </a:lnTo>
                  <a:lnTo>
                    <a:pt x="1083" y="1108"/>
                  </a:lnTo>
                  <a:lnTo>
                    <a:pt x="1091" y="1108"/>
                  </a:lnTo>
                  <a:lnTo>
                    <a:pt x="1118" y="1088"/>
                  </a:lnTo>
                  <a:lnTo>
                    <a:pt x="1141" y="1065"/>
                  </a:lnTo>
                  <a:lnTo>
                    <a:pt x="1180" y="1011"/>
                  </a:lnTo>
                  <a:lnTo>
                    <a:pt x="1195" y="981"/>
                  </a:lnTo>
                  <a:lnTo>
                    <a:pt x="1207" y="946"/>
                  </a:lnTo>
                  <a:lnTo>
                    <a:pt x="1214" y="911"/>
                  </a:lnTo>
                  <a:lnTo>
                    <a:pt x="1214" y="877"/>
                  </a:lnTo>
                  <a:lnTo>
                    <a:pt x="1214" y="481"/>
                  </a:lnTo>
                  <a:lnTo>
                    <a:pt x="1257" y="442"/>
                  </a:lnTo>
                  <a:lnTo>
                    <a:pt x="1288" y="400"/>
                  </a:lnTo>
                  <a:lnTo>
                    <a:pt x="1307" y="346"/>
                  </a:lnTo>
                  <a:lnTo>
                    <a:pt x="1315" y="292"/>
                  </a:lnTo>
                  <a:lnTo>
                    <a:pt x="1311" y="246"/>
                  </a:lnTo>
                  <a:lnTo>
                    <a:pt x="1295" y="204"/>
                  </a:lnTo>
                  <a:lnTo>
                    <a:pt x="1276" y="165"/>
                  </a:lnTo>
                  <a:lnTo>
                    <a:pt x="1245" y="130"/>
                  </a:lnTo>
                  <a:lnTo>
                    <a:pt x="1214" y="104"/>
                  </a:lnTo>
                  <a:lnTo>
                    <a:pt x="1176" y="80"/>
                  </a:lnTo>
                  <a:lnTo>
                    <a:pt x="1134" y="69"/>
                  </a:lnTo>
                  <a:lnTo>
                    <a:pt x="1087" y="65"/>
                  </a:lnTo>
                  <a:lnTo>
                    <a:pt x="1041" y="69"/>
                  </a:lnTo>
                  <a:lnTo>
                    <a:pt x="995" y="84"/>
                  </a:lnTo>
                  <a:lnTo>
                    <a:pt x="941" y="38"/>
                  </a:lnTo>
                  <a:lnTo>
                    <a:pt x="906" y="23"/>
                  </a:lnTo>
                  <a:lnTo>
                    <a:pt x="875" y="11"/>
                  </a:lnTo>
                  <a:lnTo>
                    <a:pt x="875" y="11"/>
                  </a:lnTo>
                  <a:lnTo>
                    <a:pt x="860" y="7"/>
                  </a:lnTo>
                  <a:lnTo>
                    <a:pt x="860" y="7"/>
                  </a:lnTo>
                  <a:lnTo>
                    <a:pt x="848" y="4"/>
                  </a:lnTo>
                  <a:lnTo>
                    <a:pt x="844" y="4"/>
                  </a:lnTo>
                  <a:lnTo>
                    <a:pt x="833" y="4"/>
                  </a:lnTo>
                  <a:lnTo>
                    <a:pt x="833" y="0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06" y="0"/>
                  </a:lnTo>
                  <a:lnTo>
                    <a:pt x="802" y="0"/>
                  </a:lnTo>
                  <a:lnTo>
                    <a:pt x="790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63" y="0"/>
                  </a:lnTo>
                  <a:lnTo>
                    <a:pt x="760" y="0"/>
                  </a:lnTo>
                  <a:lnTo>
                    <a:pt x="748" y="0"/>
                  </a:lnTo>
                  <a:lnTo>
                    <a:pt x="744" y="4"/>
                  </a:lnTo>
                  <a:lnTo>
                    <a:pt x="733" y="4"/>
                  </a:lnTo>
                  <a:lnTo>
                    <a:pt x="733" y="4"/>
                  </a:lnTo>
                  <a:lnTo>
                    <a:pt x="717" y="7"/>
                  </a:lnTo>
                  <a:lnTo>
                    <a:pt x="717" y="7"/>
                  </a:lnTo>
                  <a:lnTo>
                    <a:pt x="682" y="19"/>
                  </a:lnTo>
                  <a:lnTo>
                    <a:pt x="648" y="34"/>
                  </a:lnTo>
                  <a:lnTo>
                    <a:pt x="613" y="57"/>
                  </a:lnTo>
                  <a:lnTo>
                    <a:pt x="582" y="84"/>
                  </a:lnTo>
                  <a:lnTo>
                    <a:pt x="540" y="69"/>
                  </a:lnTo>
                  <a:lnTo>
                    <a:pt x="494" y="65"/>
                  </a:lnTo>
                  <a:lnTo>
                    <a:pt x="447" y="69"/>
                  </a:lnTo>
                  <a:lnTo>
                    <a:pt x="405" y="80"/>
                  </a:lnTo>
                  <a:lnTo>
                    <a:pt x="366" y="104"/>
                  </a:lnTo>
                  <a:lnTo>
                    <a:pt x="332" y="130"/>
                  </a:lnTo>
                  <a:lnTo>
                    <a:pt x="305" y="165"/>
                  </a:lnTo>
                  <a:lnTo>
                    <a:pt x="285" y="204"/>
                  </a:lnTo>
                  <a:lnTo>
                    <a:pt x="270" y="246"/>
                  </a:lnTo>
                  <a:lnTo>
                    <a:pt x="266" y="292"/>
                  </a:lnTo>
                  <a:lnTo>
                    <a:pt x="274" y="346"/>
                  </a:lnTo>
                  <a:lnTo>
                    <a:pt x="293" y="400"/>
                  </a:lnTo>
                  <a:lnTo>
                    <a:pt x="324" y="442"/>
                  </a:lnTo>
                  <a:lnTo>
                    <a:pt x="363" y="481"/>
                  </a:lnTo>
                  <a:lnTo>
                    <a:pt x="363" y="877"/>
                  </a:lnTo>
                  <a:lnTo>
                    <a:pt x="366" y="911"/>
                  </a:lnTo>
                  <a:lnTo>
                    <a:pt x="374" y="946"/>
                  </a:lnTo>
                  <a:lnTo>
                    <a:pt x="382" y="981"/>
                  </a:lnTo>
                  <a:lnTo>
                    <a:pt x="397" y="1011"/>
                  </a:lnTo>
                  <a:lnTo>
                    <a:pt x="436" y="1065"/>
                  </a:lnTo>
                  <a:lnTo>
                    <a:pt x="463" y="1088"/>
                  </a:lnTo>
                  <a:lnTo>
                    <a:pt x="490" y="1108"/>
                  </a:lnTo>
                  <a:lnTo>
                    <a:pt x="497" y="1108"/>
                  </a:lnTo>
                  <a:lnTo>
                    <a:pt x="497" y="1223"/>
                  </a:lnTo>
                  <a:lnTo>
                    <a:pt x="135" y="1342"/>
                  </a:lnTo>
                  <a:lnTo>
                    <a:pt x="108" y="1354"/>
                  </a:lnTo>
                  <a:lnTo>
                    <a:pt x="81" y="1369"/>
                  </a:lnTo>
                  <a:lnTo>
                    <a:pt x="39" y="1411"/>
                  </a:lnTo>
                  <a:lnTo>
                    <a:pt x="23" y="1438"/>
                  </a:lnTo>
                  <a:lnTo>
                    <a:pt x="12" y="1465"/>
                  </a:lnTo>
                  <a:lnTo>
                    <a:pt x="4" y="1496"/>
                  </a:lnTo>
                  <a:lnTo>
                    <a:pt x="0" y="1527"/>
                  </a:lnTo>
                  <a:lnTo>
                    <a:pt x="0" y="1769"/>
                  </a:lnTo>
                  <a:lnTo>
                    <a:pt x="4" y="1796"/>
                  </a:lnTo>
                  <a:lnTo>
                    <a:pt x="12" y="1819"/>
                  </a:lnTo>
                  <a:lnTo>
                    <a:pt x="23" y="1842"/>
                  </a:lnTo>
                  <a:lnTo>
                    <a:pt x="39" y="1862"/>
                  </a:lnTo>
                  <a:lnTo>
                    <a:pt x="58" y="1877"/>
                  </a:lnTo>
                  <a:lnTo>
                    <a:pt x="81" y="1888"/>
                  </a:lnTo>
                  <a:lnTo>
                    <a:pt x="104" y="1896"/>
                  </a:lnTo>
                  <a:lnTo>
                    <a:pt x="131" y="1900"/>
                  </a:lnTo>
                  <a:lnTo>
                    <a:pt x="1446" y="1900"/>
                  </a:lnTo>
                  <a:lnTo>
                    <a:pt x="1473" y="1896"/>
                  </a:lnTo>
                  <a:lnTo>
                    <a:pt x="1500" y="1888"/>
                  </a:lnTo>
                  <a:lnTo>
                    <a:pt x="1519" y="1877"/>
                  </a:lnTo>
                  <a:lnTo>
                    <a:pt x="1538" y="1862"/>
                  </a:lnTo>
                  <a:lnTo>
                    <a:pt x="1554" y="1842"/>
                  </a:lnTo>
                  <a:lnTo>
                    <a:pt x="1565" y="1819"/>
                  </a:lnTo>
                  <a:lnTo>
                    <a:pt x="1573" y="1796"/>
                  </a:lnTo>
                  <a:lnTo>
                    <a:pt x="1577" y="1769"/>
                  </a:lnTo>
                  <a:lnTo>
                    <a:pt x="1577" y="1527"/>
                  </a:lnTo>
                  <a:lnTo>
                    <a:pt x="1573" y="1496"/>
                  </a:lnTo>
                  <a:lnTo>
                    <a:pt x="1569" y="1465"/>
                  </a:lnTo>
                  <a:lnTo>
                    <a:pt x="1558" y="1438"/>
                  </a:lnTo>
                  <a:lnTo>
                    <a:pt x="1542" y="1411"/>
                  </a:lnTo>
                  <a:lnTo>
                    <a:pt x="1500" y="1369"/>
                  </a:lnTo>
                  <a:lnTo>
                    <a:pt x="1473" y="1354"/>
                  </a:lnTo>
                  <a:lnTo>
                    <a:pt x="1442" y="1342"/>
                  </a:lnTo>
                  <a:lnTo>
                    <a:pt x="1442" y="1342"/>
                  </a:lnTo>
                  <a:close/>
                  <a:moveTo>
                    <a:pt x="1153" y="554"/>
                  </a:moveTo>
                  <a:lnTo>
                    <a:pt x="1153" y="588"/>
                  </a:lnTo>
                  <a:lnTo>
                    <a:pt x="424" y="588"/>
                  </a:lnTo>
                  <a:lnTo>
                    <a:pt x="424" y="488"/>
                  </a:lnTo>
                  <a:lnTo>
                    <a:pt x="1153" y="488"/>
                  </a:lnTo>
                  <a:lnTo>
                    <a:pt x="1153" y="554"/>
                  </a:lnTo>
                  <a:close/>
                  <a:moveTo>
                    <a:pt x="393" y="427"/>
                  </a:moveTo>
                  <a:lnTo>
                    <a:pt x="366" y="400"/>
                  </a:lnTo>
                  <a:lnTo>
                    <a:pt x="343" y="365"/>
                  </a:lnTo>
                  <a:lnTo>
                    <a:pt x="332" y="330"/>
                  </a:lnTo>
                  <a:lnTo>
                    <a:pt x="328" y="292"/>
                  </a:lnTo>
                  <a:lnTo>
                    <a:pt x="332" y="257"/>
                  </a:lnTo>
                  <a:lnTo>
                    <a:pt x="339" y="227"/>
                  </a:lnTo>
                  <a:lnTo>
                    <a:pt x="355" y="200"/>
                  </a:lnTo>
                  <a:lnTo>
                    <a:pt x="378" y="173"/>
                  </a:lnTo>
                  <a:lnTo>
                    <a:pt x="401" y="154"/>
                  </a:lnTo>
                  <a:lnTo>
                    <a:pt x="428" y="138"/>
                  </a:lnTo>
                  <a:lnTo>
                    <a:pt x="459" y="130"/>
                  </a:lnTo>
                  <a:lnTo>
                    <a:pt x="494" y="127"/>
                  </a:lnTo>
                  <a:lnTo>
                    <a:pt x="517" y="127"/>
                  </a:lnTo>
                  <a:lnTo>
                    <a:pt x="544" y="134"/>
                  </a:lnTo>
                  <a:lnTo>
                    <a:pt x="532" y="150"/>
                  </a:lnTo>
                  <a:lnTo>
                    <a:pt x="528" y="161"/>
                  </a:lnTo>
                  <a:lnTo>
                    <a:pt x="528" y="173"/>
                  </a:lnTo>
                  <a:lnTo>
                    <a:pt x="536" y="184"/>
                  </a:lnTo>
                  <a:lnTo>
                    <a:pt x="544" y="192"/>
                  </a:lnTo>
                  <a:lnTo>
                    <a:pt x="559" y="196"/>
                  </a:lnTo>
                  <a:lnTo>
                    <a:pt x="575" y="192"/>
                  </a:lnTo>
                  <a:lnTo>
                    <a:pt x="586" y="180"/>
                  </a:lnTo>
                  <a:lnTo>
                    <a:pt x="613" y="142"/>
                  </a:lnTo>
                  <a:lnTo>
                    <a:pt x="613" y="142"/>
                  </a:lnTo>
                  <a:lnTo>
                    <a:pt x="640" y="115"/>
                  </a:lnTo>
                  <a:lnTo>
                    <a:pt x="671" y="92"/>
                  </a:lnTo>
                  <a:lnTo>
                    <a:pt x="706" y="77"/>
                  </a:lnTo>
                  <a:lnTo>
                    <a:pt x="740" y="65"/>
                  </a:lnTo>
                  <a:lnTo>
                    <a:pt x="740" y="65"/>
                  </a:lnTo>
                  <a:lnTo>
                    <a:pt x="752" y="61"/>
                  </a:lnTo>
                  <a:lnTo>
                    <a:pt x="752" y="61"/>
                  </a:lnTo>
                  <a:lnTo>
                    <a:pt x="763" y="61"/>
                  </a:lnTo>
                  <a:lnTo>
                    <a:pt x="763" y="61"/>
                  </a:lnTo>
                  <a:lnTo>
                    <a:pt x="775" y="61"/>
                  </a:lnTo>
                  <a:lnTo>
                    <a:pt x="779" y="61"/>
                  </a:lnTo>
                  <a:lnTo>
                    <a:pt x="790" y="61"/>
                  </a:lnTo>
                  <a:lnTo>
                    <a:pt x="802" y="61"/>
                  </a:lnTo>
                  <a:lnTo>
                    <a:pt x="802" y="61"/>
                  </a:lnTo>
                  <a:lnTo>
                    <a:pt x="814" y="61"/>
                  </a:lnTo>
                  <a:lnTo>
                    <a:pt x="817" y="61"/>
                  </a:lnTo>
                  <a:lnTo>
                    <a:pt x="825" y="61"/>
                  </a:lnTo>
                  <a:lnTo>
                    <a:pt x="829" y="61"/>
                  </a:lnTo>
                  <a:lnTo>
                    <a:pt x="841" y="65"/>
                  </a:lnTo>
                  <a:lnTo>
                    <a:pt x="841" y="65"/>
                  </a:lnTo>
                  <a:lnTo>
                    <a:pt x="875" y="77"/>
                  </a:lnTo>
                  <a:lnTo>
                    <a:pt x="910" y="92"/>
                  </a:lnTo>
                  <a:lnTo>
                    <a:pt x="937" y="115"/>
                  </a:lnTo>
                  <a:lnTo>
                    <a:pt x="964" y="142"/>
                  </a:lnTo>
                  <a:lnTo>
                    <a:pt x="968" y="142"/>
                  </a:lnTo>
                  <a:lnTo>
                    <a:pt x="995" y="180"/>
                  </a:lnTo>
                  <a:lnTo>
                    <a:pt x="1002" y="188"/>
                  </a:lnTo>
                  <a:lnTo>
                    <a:pt x="1010" y="196"/>
                  </a:lnTo>
                  <a:lnTo>
                    <a:pt x="1022" y="196"/>
                  </a:lnTo>
                  <a:lnTo>
                    <a:pt x="1033" y="192"/>
                  </a:lnTo>
                  <a:lnTo>
                    <a:pt x="1045" y="184"/>
                  </a:lnTo>
                  <a:lnTo>
                    <a:pt x="1049" y="173"/>
                  </a:lnTo>
                  <a:lnTo>
                    <a:pt x="1053" y="161"/>
                  </a:lnTo>
                  <a:lnTo>
                    <a:pt x="1049" y="150"/>
                  </a:lnTo>
                  <a:lnTo>
                    <a:pt x="1037" y="134"/>
                  </a:lnTo>
                  <a:lnTo>
                    <a:pt x="1060" y="127"/>
                  </a:lnTo>
                  <a:lnTo>
                    <a:pt x="1087" y="127"/>
                  </a:lnTo>
                  <a:lnTo>
                    <a:pt x="1118" y="130"/>
                  </a:lnTo>
                  <a:lnTo>
                    <a:pt x="1149" y="138"/>
                  </a:lnTo>
                  <a:lnTo>
                    <a:pt x="1180" y="154"/>
                  </a:lnTo>
                  <a:lnTo>
                    <a:pt x="1203" y="173"/>
                  </a:lnTo>
                  <a:lnTo>
                    <a:pt x="1222" y="200"/>
                  </a:lnTo>
                  <a:lnTo>
                    <a:pt x="1238" y="227"/>
                  </a:lnTo>
                  <a:lnTo>
                    <a:pt x="1249" y="257"/>
                  </a:lnTo>
                  <a:lnTo>
                    <a:pt x="1253" y="292"/>
                  </a:lnTo>
                  <a:lnTo>
                    <a:pt x="1249" y="330"/>
                  </a:lnTo>
                  <a:lnTo>
                    <a:pt x="1234" y="365"/>
                  </a:lnTo>
                  <a:lnTo>
                    <a:pt x="1214" y="400"/>
                  </a:lnTo>
                  <a:lnTo>
                    <a:pt x="1184" y="427"/>
                  </a:lnTo>
                  <a:lnTo>
                    <a:pt x="1184" y="427"/>
                  </a:lnTo>
                  <a:lnTo>
                    <a:pt x="393" y="427"/>
                  </a:lnTo>
                  <a:lnTo>
                    <a:pt x="393" y="427"/>
                  </a:lnTo>
                  <a:lnTo>
                    <a:pt x="393" y="427"/>
                  </a:lnTo>
                  <a:close/>
                  <a:moveTo>
                    <a:pt x="424" y="877"/>
                  </a:moveTo>
                  <a:lnTo>
                    <a:pt x="424" y="650"/>
                  </a:lnTo>
                  <a:lnTo>
                    <a:pt x="1153" y="650"/>
                  </a:lnTo>
                  <a:lnTo>
                    <a:pt x="1153" y="877"/>
                  </a:lnTo>
                  <a:lnTo>
                    <a:pt x="1145" y="931"/>
                  </a:lnTo>
                  <a:lnTo>
                    <a:pt x="1130" y="981"/>
                  </a:lnTo>
                  <a:lnTo>
                    <a:pt x="1099" y="1023"/>
                  </a:lnTo>
                  <a:lnTo>
                    <a:pt x="1056" y="1054"/>
                  </a:lnTo>
                  <a:lnTo>
                    <a:pt x="887" y="1154"/>
                  </a:lnTo>
                  <a:lnTo>
                    <a:pt x="841" y="1173"/>
                  </a:lnTo>
                  <a:lnTo>
                    <a:pt x="790" y="1181"/>
                  </a:lnTo>
                  <a:lnTo>
                    <a:pt x="740" y="1173"/>
                  </a:lnTo>
                  <a:lnTo>
                    <a:pt x="690" y="1154"/>
                  </a:lnTo>
                  <a:lnTo>
                    <a:pt x="521" y="1054"/>
                  </a:lnTo>
                  <a:lnTo>
                    <a:pt x="482" y="1023"/>
                  </a:lnTo>
                  <a:lnTo>
                    <a:pt x="451" y="981"/>
                  </a:lnTo>
                  <a:lnTo>
                    <a:pt x="432" y="931"/>
                  </a:lnTo>
                  <a:lnTo>
                    <a:pt x="424" y="877"/>
                  </a:lnTo>
                  <a:lnTo>
                    <a:pt x="424" y="877"/>
                  </a:lnTo>
                  <a:close/>
                  <a:moveTo>
                    <a:pt x="644" y="1450"/>
                  </a:moveTo>
                  <a:lnTo>
                    <a:pt x="667" y="1431"/>
                  </a:lnTo>
                  <a:lnTo>
                    <a:pt x="698" y="1411"/>
                  </a:lnTo>
                  <a:lnTo>
                    <a:pt x="729" y="1404"/>
                  </a:lnTo>
                  <a:lnTo>
                    <a:pt x="760" y="1396"/>
                  </a:lnTo>
                  <a:lnTo>
                    <a:pt x="756" y="1427"/>
                  </a:lnTo>
                  <a:lnTo>
                    <a:pt x="744" y="1458"/>
                  </a:lnTo>
                  <a:lnTo>
                    <a:pt x="729" y="1488"/>
                  </a:lnTo>
                  <a:lnTo>
                    <a:pt x="706" y="1515"/>
                  </a:lnTo>
                  <a:lnTo>
                    <a:pt x="679" y="1535"/>
                  </a:lnTo>
                  <a:lnTo>
                    <a:pt x="648" y="1554"/>
                  </a:lnTo>
                  <a:lnTo>
                    <a:pt x="621" y="1565"/>
                  </a:lnTo>
                  <a:lnTo>
                    <a:pt x="590" y="1569"/>
                  </a:lnTo>
                  <a:lnTo>
                    <a:pt x="594" y="1538"/>
                  </a:lnTo>
                  <a:lnTo>
                    <a:pt x="602" y="1508"/>
                  </a:lnTo>
                  <a:lnTo>
                    <a:pt x="621" y="1477"/>
                  </a:lnTo>
                  <a:lnTo>
                    <a:pt x="644" y="1450"/>
                  </a:lnTo>
                  <a:lnTo>
                    <a:pt x="644" y="1450"/>
                  </a:lnTo>
                  <a:close/>
                  <a:moveTo>
                    <a:pt x="559" y="1261"/>
                  </a:moveTo>
                  <a:lnTo>
                    <a:pt x="586" y="1285"/>
                  </a:lnTo>
                  <a:lnTo>
                    <a:pt x="617" y="1304"/>
                  </a:lnTo>
                  <a:lnTo>
                    <a:pt x="655" y="1319"/>
                  </a:lnTo>
                  <a:lnTo>
                    <a:pt x="694" y="1331"/>
                  </a:lnTo>
                  <a:lnTo>
                    <a:pt x="740" y="1338"/>
                  </a:lnTo>
                  <a:lnTo>
                    <a:pt x="686" y="1350"/>
                  </a:lnTo>
                  <a:lnTo>
                    <a:pt x="636" y="1377"/>
                  </a:lnTo>
                  <a:lnTo>
                    <a:pt x="609" y="1358"/>
                  </a:lnTo>
                  <a:lnTo>
                    <a:pt x="586" y="1335"/>
                  </a:lnTo>
                  <a:lnTo>
                    <a:pt x="567" y="1304"/>
                  </a:lnTo>
                  <a:lnTo>
                    <a:pt x="559" y="1261"/>
                  </a:lnTo>
                  <a:lnTo>
                    <a:pt x="559" y="1261"/>
                  </a:lnTo>
                  <a:close/>
                  <a:moveTo>
                    <a:pt x="563" y="1146"/>
                  </a:moveTo>
                  <a:lnTo>
                    <a:pt x="659" y="1208"/>
                  </a:lnTo>
                  <a:lnTo>
                    <a:pt x="690" y="1223"/>
                  </a:lnTo>
                  <a:lnTo>
                    <a:pt x="721" y="1234"/>
                  </a:lnTo>
                  <a:lnTo>
                    <a:pt x="756" y="1238"/>
                  </a:lnTo>
                  <a:lnTo>
                    <a:pt x="790" y="1242"/>
                  </a:lnTo>
                  <a:lnTo>
                    <a:pt x="825" y="1238"/>
                  </a:lnTo>
                  <a:lnTo>
                    <a:pt x="856" y="1234"/>
                  </a:lnTo>
                  <a:lnTo>
                    <a:pt x="891" y="1223"/>
                  </a:lnTo>
                  <a:lnTo>
                    <a:pt x="918" y="1208"/>
                  </a:lnTo>
                  <a:lnTo>
                    <a:pt x="1018" y="1146"/>
                  </a:lnTo>
                  <a:lnTo>
                    <a:pt x="1006" y="1181"/>
                  </a:lnTo>
                  <a:lnTo>
                    <a:pt x="987" y="1208"/>
                  </a:lnTo>
                  <a:lnTo>
                    <a:pt x="960" y="1231"/>
                  </a:lnTo>
                  <a:lnTo>
                    <a:pt x="933" y="1250"/>
                  </a:lnTo>
                  <a:lnTo>
                    <a:pt x="898" y="1261"/>
                  </a:lnTo>
                  <a:lnTo>
                    <a:pt x="864" y="1273"/>
                  </a:lnTo>
                  <a:lnTo>
                    <a:pt x="825" y="1277"/>
                  </a:lnTo>
                  <a:lnTo>
                    <a:pt x="790" y="1277"/>
                  </a:lnTo>
                  <a:lnTo>
                    <a:pt x="752" y="1277"/>
                  </a:lnTo>
                  <a:lnTo>
                    <a:pt x="717" y="1273"/>
                  </a:lnTo>
                  <a:lnTo>
                    <a:pt x="682" y="1261"/>
                  </a:lnTo>
                  <a:lnTo>
                    <a:pt x="648" y="1250"/>
                  </a:lnTo>
                  <a:lnTo>
                    <a:pt x="617" y="1231"/>
                  </a:lnTo>
                  <a:lnTo>
                    <a:pt x="594" y="1208"/>
                  </a:lnTo>
                  <a:lnTo>
                    <a:pt x="575" y="1181"/>
                  </a:lnTo>
                  <a:lnTo>
                    <a:pt x="563" y="1146"/>
                  </a:lnTo>
                  <a:lnTo>
                    <a:pt x="563" y="1146"/>
                  </a:lnTo>
                  <a:close/>
                  <a:moveTo>
                    <a:pt x="945" y="1377"/>
                  </a:moveTo>
                  <a:lnTo>
                    <a:pt x="895" y="1350"/>
                  </a:lnTo>
                  <a:lnTo>
                    <a:pt x="841" y="1338"/>
                  </a:lnTo>
                  <a:lnTo>
                    <a:pt x="883" y="1331"/>
                  </a:lnTo>
                  <a:lnTo>
                    <a:pt x="925" y="1319"/>
                  </a:lnTo>
                  <a:lnTo>
                    <a:pt x="960" y="1304"/>
                  </a:lnTo>
                  <a:lnTo>
                    <a:pt x="995" y="1285"/>
                  </a:lnTo>
                  <a:lnTo>
                    <a:pt x="1022" y="1261"/>
                  </a:lnTo>
                  <a:lnTo>
                    <a:pt x="1010" y="1304"/>
                  </a:lnTo>
                  <a:lnTo>
                    <a:pt x="995" y="1335"/>
                  </a:lnTo>
                  <a:lnTo>
                    <a:pt x="968" y="1358"/>
                  </a:lnTo>
                  <a:lnTo>
                    <a:pt x="945" y="1377"/>
                  </a:lnTo>
                  <a:lnTo>
                    <a:pt x="945" y="1377"/>
                  </a:lnTo>
                  <a:close/>
                  <a:moveTo>
                    <a:pt x="991" y="1569"/>
                  </a:moveTo>
                  <a:lnTo>
                    <a:pt x="960" y="1565"/>
                  </a:lnTo>
                  <a:lnTo>
                    <a:pt x="929" y="1554"/>
                  </a:lnTo>
                  <a:lnTo>
                    <a:pt x="902" y="1535"/>
                  </a:lnTo>
                  <a:lnTo>
                    <a:pt x="875" y="1515"/>
                  </a:lnTo>
                  <a:lnTo>
                    <a:pt x="852" y="1488"/>
                  </a:lnTo>
                  <a:lnTo>
                    <a:pt x="837" y="1458"/>
                  </a:lnTo>
                  <a:lnTo>
                    <a:pt x="825" y="1427"/>
                  </a:lnTo>
                  <a:lnTo>
                    <a:pt x="821" y="1396"/>
                  </a:lnTo>
                  <a:lnTo>
                    <a:pt x="852" y="1404"/>
                  </a:lnTo>
                  <a:lnTo>
                    <a:pt x="883" y="1411"/>
                  </a:lnTo>
                  <a:lnTo>
                    <a:pt x="910" y="1431"/>
                  </a:lnTo>
                  <a:lnTo>
                    <a:pt x="937" y="1450"/>
                  </a:lnTo>
                  <a:lnTo>
                    <a:pt x="960" y="1477"/>
                  </a:lnTo>
                  <a:lnTo>
                    <a:pt x="975" y="1508"/>
                  </a:lnTo>
                  <a:lnTo>
                    <a:pt x="987" y="1538"/>
                  </a:lnTo>
                  <a:lnTo>
                    <a:pt x="991" y="1569"/>
                  </a:lnTo>
                  <a:lnTo>
                    <a:pt x="991" y="1569"/>
                  </a:lnTo>
                  <a:close/>
                  <a:moveTo>
                    <a:pt x="625" y="1838"/>
                  </a:moveTo>
                  <a:lnTo>
                    <a:pt x="613" y="1835"/>
                  </a:lnTo>
                  <a:lnTo>
                    <a:pt x="602" y="1827"/>
                  </a:lnTo>
                  <a:lnTo>
                    <a:pt x="594" y="1815"/>
                  </a:lnTo>
                  <a:lnTo>
                    <a:pt x="590" y="1800"/>
                  </a:lnTo>
                  <a:lnTo>
                    <a:pt x="594" y="1788"/>
                  </a:lnTo>
                  <a:lnTo>
                    <a:pt x="602" y="1777"/>
                  </a:lnTo>
                  <a:lnTo>
                    <a:pt x="613" y="1769"/>
                  </a:lnTo>
                  <a:lnTo>
                    <a:pt x="625" y="1765"/>
                  </a:lnTo>
                  <a:lnTo>
                    <a:pt x="640" y="1769"/>
                  </a:lnTo>
                  <a:lnTo>
                    <a:pt x="652" y="1777"/>
                  </a:lnTo>
                  <a:lnTo>
                    <a:pt x="659" y="1788"/>
                  </a:lnTo>
                  <a:lnTo>
                    <a:pt x="659" y="1800"/>
                  </a:lnTo>
                  <a:lnTo>
                    <a:pt x="659" y="1815"/>
                  </a:lnTo>
                  <a:lnTo>
                    <a:pt x="652" y="1827"/>
                  </a:lnTo>
                  <a:lnTo>
                    <a:pt x="640" y="1835"/>
                  </a:lnTo>
                  <a:lnTo>
                    <a:pt x="625" y="1838"/>
                  </a:lnTo>
                  <a:lnTo>
                    <a:pt x="625" y="1838"/>
                  </a:lnTo>
                  <a:close/>
                  <a:moveTo>
                    <a:pt x="952" y="1838"/>
                  </a:moveTo>
                  <a:lnTo>
                    <a:pt x="941" y="1835"/>
                  </a:lnTo>
                  <a:lnTo>
                    <a:pt x="929" y="1827"/>
                  </a:lnTo>
                  <a:lnTo>
                    <a:pt x="921" y="1815"/>
                  </a:lnTo>
                  <a:lnTo>
                    <a:pt x="918" y="1800"/>
                  </a:lnTo>
                  <a:lnTo>
                    <a:pt x="921" y="1788"/>
                  </a:lnTo>
                  <a:lnTo>
                    <a:pt x="929" y="1777"/>
                  </a:lnTo>
                  <a:lnTo>
                    <a:pt x="941" y="1769"/>
                  </a:lnTo>
                  <a:lnTo>
                    <a:pt x="952" y="1765"/>
                  </a:lnTo>
                  <a:lnTo>
                    <a:pt x="968" y="1769"/>
                  </a:lnTo>
                  <a:lnTo>
                    <a:pt x="979" y="1777"/>
                  </a:lnTo>
                  <a:lnTo>
                    <a:pt x="987" y="1788"/>
                  </a:lnTo>
                  <a:lnTo>
                    <a:pt x="991" y="1800"/>
                  </a:lnTo>
                  <a:lnTo>
                    <a:pt x="987" y="1815"/>
                  </a:lnTo>
                  <a:lnTo>
                    <a:pt x="979" y="1827"/>
                  </a:lnTo>
                  <a:lnTo>
                    <a:pt x="968" y="1835"/>
                  </a:lnTo>
                  <a:lnTo>
                    <a:pt x="952" y="1838"/>
                  </a:lnTo>
                  <a:lnTo>
                    <a:pt x="952" y="1838"/>
                  </a:lnTo>
                  <a:close/>
                  <a:moveTo>
                    <a:pt x="1515" y="1769"/>
                  </a:moveTo>
                  <a:lnTo>
                    <a:pt x="1511" y="1796"/>
                  </a:lnTo>
                  <a:lnTo>
                    <a:pt x="1496" y="1815"/>
                  </a:lnTo>
                  <a:lnTo>
                    <a:pt x="1473" y="1831"/>
                  </a:lnTo>
                  <a:lnTo>
                    <a:pt x="1446" y="1838"/>
                  </a:lnTo>
                  <a:lnTo>
                    <a:pt x="1315" y="1838"/>
                  </a:lnTo>
                  <a:lnTo>
                    <a:pt x="1315" y="1735"/>
                  </a:lnTo>
                  <a:lnTo>
                    <a:pt x="1311" y="1723"/>
                  </a:lnTo>
                  <a:lnTo>
                    <a:pt x="1303" y="1715"/>
                  </a:lnTo>
                  <a:lnTo>
                    <a:pt x="1295" y="1708"/>
                  </a:lnTo>
                  <a:lnTo>
                    <a:pt x="1284" y="1704"/>
                  </a:lnTo>
                  <a:lnTo>
                    <a:pt x="1272" y="1708"/>
                  </a:lnTo>
                  <a:lnTo>
                    <a:pt x="1261" y="1715"/>
                  </a:lnTo>
                  <a:lnTo>
                    <a:pt x="1253" y="1723"/>
                  </a:lnTo>
                  <a:lnTo>
                    <a:pt x="1253" y="1735"/>
                  </a:lnTo>
                  <a:lnTo>
                    <a:pt x="1253" y="1838"/>
                  </a:lnTo>
                  <a:lnTo>
                    <a:pt x="1045" y="1838"/>
                  </a:lnTo>
                  <a:lnTo>
                    <a:pt x="1053" y="1800"/>
                  </a:lnTo>
                  <a:lnTo>
                    <a:pt x="1049" y="1781"/>
                  </a:lnTo>
                  <a:lnTo>
                    <a:pt x="1045" y="1765"/>
                  </a:lnTo>
                  <a:lnTo>
                    <a:pt x="1022" y="1735"/>
                  </a:lnTo>
                  <a:lnTo>
                    <a:pt x="991" y="1712"/>
                  </a:lnTo>
                  <a:lnTo>
                    <a:pt x="975" y="1708"/>
                  </a:lnTo>
                  <a:lnTo>
                    <a:pt x="952" y="1704"/>
                  </a:lnTo>
                  <a:lnTo>
                    <a:pt x="933" y="1708"/>
                  </a:lnTo>
                  <a:lnTo>
                    <a:pt x="918" y="1712"/>
                  </a:lnTo>
                  <a:lnTo>
                    <a:pt x="887" y="1735"/>
                  </a:lnTo>
                  <a:lnTo>
                    <a:pt x="864" y="1765"/>
                  </a:lnTo>
                  <a:lnTo>
                    <a:pt x="860" y="1781"/>
                  </a:lnTo>
                  <a:lnTo>
                    <a:pt x="856" y="1800"/>
                  </a:lnTo>
                  <a:lnTo>
                    <a:pt x="864" y="1838"/>
                  </a:lnTo>
                  <a:lnTo>
                    <a:pt x="717" y="1838"/>
                  </a:lnTo>
                  <a:lnTo>
                    <a:pt x="721" y="1800"/>
                  </a:lnTo>
                  <a:lnTo>
                    <a:pt x="721" y="1781"/>
                  </a:lnTo>
                  <a:lnTo>
                    <a:pt x="713" y="1765"/>
                  </a:lnTo>
                  <a:lnTo>
                    <a:pt x="694" y="1735"/>
                  </a:lnTo>
                  <a:lnTo>
                    <a:pt x="663" y="1712"/>
                  </a:lnTo>
                  <a:lnTo>
                    <a:pt x="644" y="1708"/>
                  </a:lnTo>
                  <a:lnTo>
                    <a:pt x="625" y="1704"/>
                  </a:lnTo>
                  <a:lnTo>
                    <a:pt x="605" y="1708"/>
                  </a:lnTo>
                  <a:lnTo>
                    <a:pt x="586" y="1712"/>
                  </a:lnTo>
                  <a:lnTo>
                    <a:pt x="555" y="1735"/>
                  </a:lnTo>
                  <a:lnTo>
                    <a:pt x="536" y="1765"/>
                  </a:lnTo>
                  <a:lnTo>
                    <a:pt x="532" y="1781"/>
                  </a:lnTo>
                  <a:lnTo>
                    <a:pt x="528" y="1800"/>
                  </a:lnTo>
                  <a:lnTo>
                    <a:pt x="536" y="1838"/>
                  </a:lnTo>
                  <a:lnTo>
                    <a:pt x="328" y="1838"/>
                  </a:lnTo>
                  <a:lnTo>
                    <a:pt x="328" y="1735"/>
                  </a:lnTo>
                  <a:lnTo>
                    <a:pt x="324" y="1723"/>
                  </a:lnTo>
                  <a:lnTo>
                    <a:pt x="316" y="1715"/>
                  </a:lnTo>
                  <a:lnTo>
                    <a:pt x="309" y="1708"/>
                  </a:lnTo>
                  <a:lnTo>
                    <a:pt x="297" y="1704"/>
                  </a:lnTo>
                  <a:lnTo>
                    <a:pt x="285" y="1708"/>
                  </a:lnTo>
                  <a:lnTo>
                    <a:pt x="274" y="1715"/>
                  </a:lnTo>
                  <a:lnTo>
                    <a:pt x="266" y="1723"/>
                  </a:lnTo>
                  <a:lnTo>
                    <a:pt x="266" y="1735"/>
                  </a:lnTo>
                  <a:lnTo>
                    <a:pt x="266" y="1838"/>
                  </a:lnTo>
                  <a:lnTo>
                    <a:pt x="131" y="1838"/>
                  </a:lnTo>
                  <a:lnTo>
                    <a:pt x="104" y="1831"/>
                  </a:lnTo>
                  <a:lnTo>
                    <a:pt x="85" y="1815"/>
                  </a:lnTo>
                  <a:lnTo>
                    <a:pt x="70" y="1796"/>
                  </a:lnTo>
                  <a:lnTo>
                    <a:pt x="66" y="1769"/>
                  </a:lnTo>
                  <a:lnTo>
                    <a:pt x="66" y="1527"/>
                  </a:lnTo>
                  <a:lnTo>
                    <a:pt x="70" y="1485"/>
                  </a:lnTo>
                  <a:lnTo>
                    <a:pt x="89" y="1450"/>
                  </a:lnTo>
                  <a:lnTo>
                    <a:pt x="120" y="1419"/>
                  </a:lnTo>
                  <a:lnTo>
                    <a:pt x="154" y="1400"/>
                  </a:lnTo>
                  <a:lnTo>
                    <a:pt x="501" y="1285"/>
                  </a:lnTo>
                  <a:lnTo>
                    <a:pt x="509" y="1327"/>
                  </a:lnTo>
                  <a:lnTo>
                    <a:pt x="528" y="1361"/>
                  </a:lnTo>
                  <a:lnTo>
                    <a:pt x="555" y="1392"/>
                  </a:lnTo>
                  <a:lnTo>
                    <a:pt x="586" y="1419"/>
                  </a:lnTo>
                  <a:lnTo>
                    <a:pt x="559" y="1461"/>
                  </a:lnTo>
                  <a:lnTo>
                    <a:pt x="536" y="1508"/>
                  </a:lnTo>
                  <a:lnTo>
                    <a:pt x="528" y="1554"/>
                  </a:lnTo>
                  <a:lnTo>
                    <a:pt x="528" y="1600"/>
                  </a:lnTo>
                  <a:lnTo>
                    <a:pt x="540" y="1619"/>
                  </a:lnTo>
                  <a:lnTo>
                    <a:pt x="555" y="1627"/>
                  </a:lnTo>
                  <a:lnTo>
                    <a:pt x="586" y="1631"/>
                  </a:lnTo>
                  <a:lnTo>
                    <a:pt x="629" y="1623"/>
                  </a:lnTo>
                  <a:lnTo>
                    <a:pt x="671" y="1611"/>
                  </a:lnTo>
                  <a:lnTo>
                    <a:pt x="713" y="1588"/>
                  </a:lnTo>
                  <a:lnTo>
                    <a:pt x="748" y="1558"/>
                  </a:lnTo>
                  <a:lnTo>
                    <a:pt x="771" y="1531"/>
                  </a:lnTo>
                  <a:lnTo>
                    <a:pt x="790" y="1504"/>
                  </a:lnTo>
                  <a:lnTo>
                    <a:pt x="810" y="1531"/>
                  </a:lnTo>
                  <a:lnTo>
                    <a:pt x="833" y="1558"/>
                  </a:lnTo>
                  <a:lnTo>
                    <a:pt x="868" y="1588"/>
                  </a:lnTo>
                  <a:lnTo>
                    <a:pt x="910" y="1611"/>
                  </a:lnTo>
                  <a:lnTo>
                    <a:pt x="952" y="1623"/>
                  </a:lnTo>
                  <a:lnTo>
                    <a:pt x="995" y="1631"/>
                  </a:lnTo>
                  <a:lnTo>
                    <a:pt x="1026" y="1627"/>
                  </a:lnTo>
                  <a:lnTo>
                    <a:pt x="1041" y="1619"/>
                  </a:lnTo>
                  <a:lnTo>
                    <a:pt x="1049" y="1600"/>
                  </a:lnTo>
                  <a:lnTo>
                    <a:pt x="1053" y="1554"/>
                  </a:lnTo>
                  <a:lnTo>
                    <a:pt x="1041" y="1508"/>
                  </a:lnTo>
                  <a:lnTo>
                    <a:pt x="1022" y="1461"/>
                  </a:lnTo>
                  <a:lnTo>
                    <a:pt x="991" y="1419"/>
                  </a:lnTo>
                  <a:lnTo>
                    <a:pt x="1026" y="1392"/>
                  </a:lnTo>
                  <a:lnTo>
                    <a:pt x="1049" y="1361"/>
                  </a:lnTo>
                  <a:lnTo>
                    <a:pt x="1068" y="1327"/>
                  </a:lnTo>
                  <a:lnTo>
                    <a:pt x="1080" y="1285"/>
                  </a:lnTo>
                  <a:lnTo>
                    <a:pt x="1423" y="1400"/>
                  </a:lnTo>
                  <a:lnTo>
                    <a:pt x="1461" y="1419"/>
                  </a:lnTo>
                  <a:lnTo>
                    <a:pt x="1492" y="1450"/>
                  </a:lnTo>
                  <a:lnTo>
                    <a:pt x="1507" y="1485"/>
                  </a:lnTo>
                  <a:lnTo>
                    <a:pt x="1515" y="1527"/>
                  </a:lnTo>
                  <a:lnTo>
                    <a:pt x="1515" y="17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98" name="Freeform 170"/>
          <p:cNvSpPr>
            <a:spLocks noEditPoints="1"/>
          </p:cNvSpPr>
          <p:nvPr/>
        </p:nvSpPr>
        <p:spPr bwMode="auto">
          <a:xfrm>
            <a:off x="2264339" y="2597065"/>
            <a:ext cx="524354" cy="608225"/>
          </a:xfrm>
          <a:custGeom>
            <a:avLst/>
            <a:gdLst>
              <a:gd name="T0" fmla="*/ 1191 w 1638"/>
              <a:gd name="T1" fmla="*/ 107 h 1900"/>
              <a:gd name="T2" fmla="*/ 1064 w 1638"/>
              <a:gd name="T3" fmla="*/ 273 h 1900"/>
              <a:gd name="T4" fmla="*/ 520 w 1638"/>
              <a:gd name="T5" fmla="*/ 177 h 1900"/>
              <a:gd name="T6" fmla="*/ 104 w 1638"/>
              <a:gd name="T7" fmla="*/ 0 h 1900"/>
              <a:gd name="T8" fmla="*/ 66 w 1638"/>
              <a:gd name="T9" fmla="*/ 19 h 1900"/>
              <a:gd name="T10" fmla="*/ 85 w 1638"/>
              <a:gd name="T11" fmla="*/ 57 h 1900"/>
              <a:gd name="T12" fmla="*/ 466 w 1638"/>
              <a:gd name="T13" fmla="*/ 207 h 1900"/>
              <a:gd name="T14" fmla="*/ 12 w 1638"/>
              <a:gd name="T15" fmla="*/ 330 h 1900"/>
              <a:gd name="T16" fmla="*/ 655 w 1638"/>
              <a:gd name="T17" fmla="*/ 1319 h 1900"/>
              <a:gd name="T18" fmla="*/ 621 w 1638"/>
              <a:gd name="T19" fmla="*/ 1750 h 1900"/>
              <a:gd name="T20" fmla="*/ 497 w 1638"/>
              <a:gd name="T21" fmla="*/ 1831 h 1900"/>
              <a:gd name="T22" fmla="*/ 428 w 1638"/>
              <a:gd name="T23" fmla="*/ 1854 h 1900"/>
              <a:gd name="T24" fmla="*/ 443 w 1638"/>
              <a:gd name="T25" fmla="*/ 1896 h 1900"/>
              <a:gd name="T26" fmla="*/ 941 w 1638"/>
              <a:gd name="T27" fmla="*/ 1888 h 1900"/>
              <a:gd name="T28" fmla="*/ 941 w 1638"/>
              <a:gd name="T29" fmla="*/ 1846 h 1900"/>
              <a:gd name="T30" fmla="*/ 840 w 1638"/>
              <a:gd name="T31" fmla="*/ 1819 h 1900"/>
              <a:gd name="T32" fmla="*/ 732 w 1638"/>
              <a:gd name="T33" fmla="*/ 1715 h 1900"/>
              <a:gd name="T34" fmla="*/ 1203 w 1638"/>
              <a:gd name="T35" fmla="*/ 615 h 1900"/>
              <a:gd name="T36" fmla="*/ 1345 w 1638"/>
              <a:gd name="T37" fmla="*/ 650 h 1900"/>
              <a:gd name="T38" fmla="*/ 1554 w 1638"/>
              <a:gd name="T39" fmla="*/ 565 h 1900"/>
              <a:gd name="T40" fmla="*/ 1638 w 1638"/>
              <a:gd name="T41" fmla="*/ 357 h 1900"/>
              <a:gd name="T42" fmla="*/ 1554 w 1638"/>
              <a:gd name="T43" fmla="*/ 150 h 1900"/>
              <a:gd name="T44" fmla="*/ 1345 w 1638"/>
              <a:gd name="T45" fmla="*/ 65 h 1900"/>
              <a:gd name="T46" fmla="*/ 559 w 1638"/>
              <a:gd name="T47" fmla="*/ 654 h 1900"/>
              <a:gd name="T48" fmla="*/ 625 w 1638"/>
              <a:gd name="T49" fmla="*/ 1838 h 1900"/>
              <a:gd name="T50" fmla="*/ 748 w 1638"/>
              <a:gd name="T51" fmla="*/ 1838 h 1900"/>
              <a:gd name="T52" fmla="*/ 574 w 1638"/>
              <a:gd name="T53" fmla="*/ 715 h 1900"/>
              <a:gd name="T54" fmla="*/ 694 w 1638"/>
              <a:gd name="T55" fmla="*/ 1142 h 1900"/>
              <a:gd name="T56" fmla="*/ 717 w 1638"/>
              <a:gd name="T57" fmla="*/ 1108 h 1900"/>
              <a:gd name="T58" fmla="*/ 771 w 1638"/>
              <a:gd name="T59" fmla="*/ 788 h 1900"/>
              <a:gd name="T60" fmla="*/ 875 w 1638"/>
              <a:gd name="T61" fmla="*/ 811 h 1900"/>
              <a:gd name="T62" fmla="*/ 979 w 1638"/>
              <a:gd name="T63" fmla="*/ 715 h 1900"/>
              <a:gd name="T64" fmla="*/ 902 w 1638"/>
              <a:gd name="T65" fmla="*/ 731 h 1900"/>
              <a:gd name="T66" fmla="*/ 833 w 1638"/>
              <a:gd name="T67" fmla="*/ 750 h 1900"/>
              <a:gd name="T68" fmla="*/ 914 w 1638"/>
              <a:gd name="T69" fmla="*/ 715 h 1900"/>
              <a:gd name="T70" fmla="*/ 833 w 1638"/>
              <a:gd name="T71" fmla="*/ 619 h 1900"/>
              <a:gd name="T72" fmla="*/ 902 w 1638"/>
              <a:gd name="T73" fmla="*/ 638 h 1900"/>
              <a:gd name="T74" fmla="*/ 979 w 1638"/>
              <a:gd name="T75" fmla="*/ 654 h 1900"/>
              <a:gd name="T76" fmla="*/ 875 w 1638"/>
              <a:gd name="T77" fmla="*/ 557 h 1900"/>
              <a:gd name="T78" fmla="*/ 790 w 1638"/>
              <a:gd name="T79" fmla="*/ 477 h 1900"/>
              <a:gd name="T80" fmla="*/ 678 w 1638"/>
              <a:gd name="T81" fmla="*/ 427 h 1900"/>
              <a:gd name="T82" fmla="*/ 655 w 1638"/>
              <a:gd name="T83" fmla="*/ 465 h 1900"/>
              <a:gd name="T84" fmla="*/ 725 w 1638"/>
              <a:gd name="T85" fmla="*/ 500 h 1900"/>
              <a:gd name="T86" fmla="*/ 763 w 1638"/>
              <a:gd name="T87" fmla="*/ 592 h 1900"/>
              <a:gd name="T88" fmla="*/ 625 w 1638"/>
              <a:gd name="T89" fmla="*/ 654 h 1900"/>
              <a:gd name="T90" fmla="*/ 1087 w 1638"/>
              <a:gd name="T91" fmla="*/ 496 h 1900"/>
              <a:gd name="T92" fmla="*/ 1187 w 1638"/>
              <a:gd name="T93" fmla="*/ 531 h 1900"/>
              <a:gd name="T94" fmla="*/ 1114 w 1638"/>
              <a:gd name="T95" fmla="*/ 388 h 1900"/>
              <a:gd name="T96" fmla="*/ 1291 w 1638"/>
              <a:gd name="T97" fmla="*/ 584 h 1900"/>
              <a:gd name="T98" fmla="*/ 1430 w 1638"/>
              <a:gd name="T99" fmla="*/ 484 h 1900"/>
              <a:gd name="T100" fmla="*/ 1473 w 1638"/>
              <a:gd name="T101" fmla="*/ 469 h 1900"/>
              <a:gd name="T102" fmla="*/ 1388 w 1638"/>
              <a:gd name="T103" fmla="*/ 357 h 1900"/>
              <a:gd name="T104" fmla="*/ 1473 w 1638"/>
              <a:gd name="T105" fmla="*/ 246 h 1900"/>
              <a:gd name="T106" fmla="*/ 1430 w 1638"/>
              <a:gd name="T107" fmla="*/ 230 h 1900"/>
              <a:gd name="T108" fmla="*/ 1257 w 1638"/>
              <a:gd name="T109" fmla="*/ 230 h 1900"/>
              <a:gd name="T110" fmla="*/ 1218 w 1638"/>
              <a:gd name="T111" fmla="*/ 246 h 1900"/>
              <a:gd name="T112" fmla="*/ 1272 w 1638"/>
              <a:gd name="T113" fmla="*/ 327 h 1900"/>
              <a:gd name="T114" fmla="*/ 1164 w 1638"/>
              <a:gd name="T115" fmla="*/ 215 h 1900"/>
              <a:gd name="T116" fmla="*/ 1303 w 1638"/>
              <a:gd name="T117" fmla="*/ 130 h 1900"/>
              <a:gd name="T118" fmla="*/ 1476 w 1638"/>
              <a:gd name="T119" fmla="*/ 165 h 1900"/>
              <a:gd name="T120" fmla="*/ 1573 w 1638"/>
              <a:gd name="T121" fmla="*/ 311 h 1900"/>
              <a:gd name="T122" fmla="*/ 1538 w 1638"/>
              <a:gd name="T123" fmla="*/ 488 h 1900"/>
              <a:gd name="T124" fmla="*/ 1392 w 1638"/>
              <a:gd name="T125" fmla="*/ 584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8" h="1900">
                <a:moveTo>
                  <a:pt x="1345" y="65"/>
                </a:moveTo>
                <a:lnTo>
                  <a:pt x="1291" y="69"/>
                </a:lnTo>
                <a:lnTo>
                  <a:pt x="1237" y="84"/>
                </a:lnTo>
                <a:lnTo>
                  <a:pt x="1191" y="107"/>
                </a:lnTo>
                <a:lnTo>
                  <a:pt x="1149" y="142"/>
                </a:lnTo>
                <a:lnTo>
                  <a:pt x="1110" y="180"/>
                </a:lnTo>
                <a:lnTo>
                  <a:pt x="1083" y="223"/>
                </a:lnTo>
                <a:lnTo>
                  <a:pt x="1064" y="273"/>
                </a:lnTo>
                <a:lnTo>
                  <a:pt x="1052" y="327"/>
                </a:lnTo>
                <a:lnTo>
                  <a:pt x="555" y="327"/>
                </a:lnTo>
                <a:lnTo>
                  <a:pt x="532" y="211"/>
                </a:lnTo>
                <a:lnTo>
                  <a:pt x="520" y="177"/>
                </a:lnTo>
                <a:lnTo>
                  <a:pt x="501" y="150"/>
                </a:lnTo>
                <a:lnTo>
                  <a:pt x="478" y="127"/>
                </a:lnTo>
                <a:lnTo>
                  <a:pt x="447" y="115"/>
                </a:lnTo>
                <a:lnTo>
                  <a:pt x="104" y="0"/>
                </a:lnTo>
                <a:lnTo>
                  <a:pt x="93" y="0"/>
                </a:lnTo>
                <a:lnTo>
                  <a:pt x="81" y="4"/>
                </a:lnTo>
                <a:lnTo>
                  <a:pt x="73" y="7"/>
                </a:lnTo>
                <a:lnTo>
                  <a:pt x="66" y="19"/>
                </a:lnTo>
                <a:lnTo>
                  <a:pt x="66" y="30"/>
                </a:lnTo>
                <a:lnTo>
                  <a:pt x="66" y="42"/>
                </a:lnTo>
                <a:lnTo>
                  <a:pt x="73" y="54"/>
                </a:lnTo>
                <a:lnTo>
                  <a:pt x="85" y="57"/>
                </a:lnTo>
                <a:lnTo>
                  <a:pt x="428" y="173"/>
                </a:lnTo>
                <a:lnTo>
                  <a:pt x="443" y="180"/>
                </a:lnTo>
                <a:lnTo>
                  <a:pt x="455" y="192"/>
                </a:lnTo>
                <a:lnTo>
                  <a:pt x="466" y="207"/>
                </a:lnTo>
                <a:lnTo>
                  <a:pt x="470" y="223"/>
                </a:lnTo>
                <a:lnTo>
                  <a:pt x="493" y="327"/>
                </a:lnTo>
                <a:lnTo>
                  <a:pt x="31" y="327"/>
                </a:lnTo>
                <a:lnTo>
                  <a:pt x="12" y="330"/>
                </a:lnTo>
                <a:lnTo>
                  <a:pt x="0" y="342"/>
                </a:lnTo>
                <a:lnTo>
                  <a:pt x="0" y="361"/>
                </a:lnTo>
                <a:lnTo>
                  <a:pt x="4" y="377"/>
                </a:lnTo>
                <a:lnTo>
                  <a:pt x="655" y="1319"/>
                </a:lnTo>
                <a:lnTo>
                  <a:pt x="655" y="1638"/>
                </a:lnTo>
                <a:lnTo>
                  <a:pt x="651" y="1677"/>
                </a:lnTo>
                <a:lnTo>
                  <a:pt x="640" y="1715"/>
                </a:lnTo>
                <a:lnTo>
                  <a:pt x="621" y="1750"/>
                </a:lnTo>
                <a:lnTo>
                  <a:pt x="598" y="1777"/>
                </a:lnTo>
                <a:lnTo>
                  <a:pt x="567" y="1804"/>
                </a:lnTo>
                <a:lnTo>
                  <a:pt x="536" y="1819"/>
                </a:lnTo>
                <a:lnTo>
                  <a:pt x="497" y="1831"/>
                </a:lnTo>
                <a:lnTo>
                  <a:pt x="455" y="1838"/>
                </a:lnTo>
                <a:lnTo>
                  <a:pt x="443" y="1838"/>
                </a:lnTo>
                <a:lnTo>
                  <a:pt x="436" y="1846"/>
                </a:lnTo>
                <a:lnTo>
                  <a:pt x="428" y="1854"/>
                </a:lnTo>
                <a:lnTo>
                  <a:pt x="424" y="1869"/>
                </a:lnTo>
                <a:lnTo>
                  <a:pt x="428" y="1881"/>
                </a:lnTo>
                <a:lnTo>
                  <a:pt x="436" y="1888"/>
                </a:lnTo>
                <a:lnTo>
                  <a:pt x="443" y="1896"/>
                </a:lnTo>
                <a:lnTo>
                  <a:pt x="455" y="1900"/>
                </a:lnTo>
                <a:lnTo>
                  <a:pt x="917" y="1900"/>
                </a:lnTo>
                <a:lnTo>
                  <a:pt x="929" y="1896"/>
                </a:lnTo>
                <a:lnTo>
                  <a:pt x="941" y="1888"/>
                </a:lnTo>
                <a:lnTo>
                  <a:pt x="944" y="1881"/>
                </a:lnTo>
                <a:lnTo>
                  <a:pt x="948" y="1869"/>
                </a:lnTo>
                <a:lnTo>
                  <a:pt x="944" y="1854"/>
                </a:lnTo>
                <a:lnTo>
                  <a:pt x="941" y="1846"/>
                </a:lnTo>
                <a:lnTo>
                  <a:pt x="929" y="1838"/>
                </a:lnTo>
                <a:lnTo>
                  <a:pt x="917" y="1838"/>
                </a:lnTo>
                <a:lnTo>
                  <a:pt x="879" y="1831"/>
                </a:lnTo>
                <a:lnTo>
                  <a:pt x="840" y="1819"/>
                </a:lnTo>
                <a:lnTo>
                  <a:pt x="806" y="1804"/>
                </a:lnTo>
                <a:lnTo>
                  <a:pt x="775" y="1777"/>
                </a:lnTo>
                <a:lnTo>
                  <a:pt x="752" y="1750"/>
                </a:lnTo>
                <a:lnTo>
                  <a:pt x="732" y="1715"/>
                </a:lnTo>
                <a:lnTo>
                  <a:pt x="721" y="1677"/>
                </a:lnTo>
                <a:lnTo>
                  <a:pt x="717" y="1638"/>
                </a:lnTo>
                <a:lnTo>
                  <a:pt x="717" y="1319"/>
                </a:lnTo>
                <a:lnTo>
                  <a:pt x="1203" y="615"/>
                </a:lnTo>
                <a:lnTo>
                  <a:pt x="1237" y="631"/>
                </a:lnTo>
                <a:lnTo>
                  <a:pt x="1272" y="642"/>
                </a:lnTo>
                <a:lnTo>
                  <a:pt x="1307" y="650"/>
                </a:lnTo>
                <a:lnTo>
                  <a:pt x="1345" y="650"/>
                </a:lnTo>
                <a:lnTo>
                  <a:pt x="1403" y="646"/>
                </a:lnTo>
                <a:lnTo>
                  <a:pt x="1461" y="627"/>
                </a:lnTo>
                <a:lnTo>
                  <a:pt x="1511" y="600"/>
                </a:lnTo>
                <a:lnTo>
                  <a:pt x="1554" y="565"/>
                </a:lnTo>
                <a:lnTo>
                  <a:pt x="1588" y="523"/>
                </a:lnTo>
                <a:lnTo>
                  <a:pt x="1615" y="473"/>
                </a:lnTo>
                <a:lnTo>
                  <a:pt x="1635" y="415"/>
                </a:lnTo>
                <a:lnTo>
                  <a:pt x="1638" y="357"/>
                </a:lnTo>
                <a:lnTo>
                  <a:pt x="1635" y="300"/>
                </a:lnTo>
                <a:lnTo>
                  <a:pt x="1615" y="242"/>
                </a:lnTo>
                <a:lnTo>
                  <a:pt x="1588" y="192"/>
                </a:lnTo>
                <a:lnTo>
                  <a:pt x="1554" y="150"/>
                </a:lnTo>
                <a:lnTo>
                  <a:pt x="1511" y="115"/>
                </a:lnTo>
                <a:lnTo>
                  <a:pt x="1461" y="88"/>
                </a:lnTo>
                <a:lnTo>
                  <a:pt x="1403" y="69"/>
                </a:lnTo>
                <a:lnTo>
                  <a:pt x="1345" y="65"/>
                </a:lnTo>
                <a:lnTo>
                  <a:pt x="1345" y="65"/>
                </a:lnTo>
                <a:close/>
                <a:moveTo>
                  <a:pt x="89" y="388"/>
                </a:moveTo>
                <a:lnTo>
                  <a:pt x="505" y="388"/>
                </a:lnTo>
                <a:lnTo>
                  <a:pt x="559" y="654"/>
                </a:lnTo>
                <a:lnTo>
                  <a:pt x="274" y="654"/>
                </a:lnTo>
                <a:lnTo>
                  <a:pt x="89" y="388"/>
                </a:lnTo>
                <a:close/>
                <a:moveTo>
                  <a:pt x="748" y="1838"/>
                </a:moveTo>
                <a:lnTo>
                  <a:pt x="625" y="1838"/>
                </a:lnTo>
                <a:lnTo>
                  <a:pt x="659" y="1800"/>
                </a:lnTo>
                <a:lnTo>
                  <a:pt x="686" y="1762"/>
                </a:lnTo>
                <a:lnTo>
                  <a:pt x="713" y="1800"/>
                </a:lnTo>
                <a:lnTo>
                  <a:pt x="748" y="1838"/>
                </a:lnTo>
                <a:lnTo>
                  <a:pt x="748" y="1838"/>
                </a:lnTo>
                <a:close/>
                <a:moveTo>
                  <a:pt x="686" y="1254"/>
                </a:moveTo>
                <a:lnTo>
                  <a:pt x="316" y="715"/>
                </a:lnTo>
                <a:lnTo>
                  <a:pt x="574" y="715"/>
                </a:lnTo>
                <a:lnTo>
                  <a:pt x="655" y="1119"/>
                </a:lnTo>
                <a:lnTo>
                  <a:pt x="667" y="1138"/>
                </a:lnTo>
                <a:lnTo>
                  <a:pt x="686" y="1142"/>
                </a:lnTo>
                <a:lnTo>
                  <a:pt x="694" y="1142"/>
                </a:lnTo>
                <a:lnTo>
                  <a:pt x="705" y="1138"/>
                </a:lnTo>
                <a:lnTo>
                  <a:pt x="713" y="1131"/>
                </a:lnTo>
                <a:lnTo>
                  <a:pt x="717" y="1119"/>
                </a:lnTo>
                <a:lnTo>
                  <a:pt x="717" y="1108"/>
                </a:lnTo>
                <a:lnTo>
                  <a:pt x="636" y="715"/>
                </a:lnTo>
                <a:lnTo>
                  <a:pt x="725" y="715"/>
                </a:lnTo>
                <a:lnTo>
                  <a:pt x="744" y="757"/>
                </a:lnTo>
                <a:lnTo>
                  <a:pt x="771" y="788"/>
                </a:lnTo>
                <a:lnTo>
                  <a:pt x="810" y="807"/>
                </a:lnTo>
                <a:lnTo>
                  <a:pt x="829" y="811"/>
                </a:lnTo>
                <a:lnTo>
                  <a:pt x="852" y="815"/>
                </a:lnTo>
                <a:lnTo>
                  <a:pt x="875" y="811"/>
                </a:lnTo>
                <a:lnTo>
                  <a:pt x="894" y="807"/>
                </a:lnTo>
                <a:lnTo>
                  <a:pt x="933" y="788"/>
                </a:lnTo>
                <a:lnTo>
                  <a:pt x="960" y="757"/>
                </a:lnTo>
                <a:lnTo>
                  <a:pt x="979" y="715"/>
                </a:lnTo>
                <a:lnTo>
                  <a:pt x="1060" y="715"/>
                </a:lnTo>
                <a:lnTo>
                  <a:pt x="686" y="1254"/>
                </a:lnTo>
                <a:close/>
                <a:moveTo>
                  <a:pt x="914" y="715"/>
                </a:moveTo>
                <a:lnTo>
                  <a:pt x="902" y="731"/>
                </a:lnTo>
                <a:lnTo>
                  <a:pt x="887" y="742"/>
                </a:lnTo>
                <a:lnTo>
                  <a:pt x="871" y="750"/>
                </a:lnTo>
                <a:lnTo>
                  <a:pt x="852" y="754"/>
                </a:lnTo>
                <a:lnTo>
                  <a:pt x="833" y="750"/>
                </a:lnTo>
                <a:lnTo>
                  <a:pt x="817" y="742"/>
                </a:lnTo>
                <a:lnTo>
                  <a:pt x="802" y="731"/>
                </a:lnTo>
                <a:lnTo>
                  <a:pt x="790" y="715"/>
                </a:lnTo>
                <a:lnTo>
                  <a:pt x="914" y="715"/>
                </a:lnTo>
                <a:close/>
                <a:moveTo>
                  <a:pt x="790" y="654"/>
                </a:moveTo>
                <a:lnTo>
                  <a:pt x="802" y="638"/>
                </a:lnTo>
                <a:lnTo>
                  <a:pt x="817" y="627"/>
                </a:lnTo>
                <a:lnTo>
                  <a:pt x="833" y="619"/>
                </a:lnTo>
                <a:lnTo>
                  <a:pt x="852" y="619"/>
                </a:lnTo>
                <a:lnTo>
                  <a:pt x="871" y="619"/>
                </a:lnTo>
                <a:lnTo>
                  <a:pt x="887" y="627"/>
                </a:lnTo>
                <a:lnTo>
                  <a:pt x="902" y="638"/>
                </a:lnTo>
                <a:lnTo>
                  <a:pt x="914" y="654"/>
                </a:lnTo>
                <a:lnTo>
                  <a:pt x="790" y="654"/>
                </a:lnTo>
                <a:close/>
                <a:moveTo>
                  <a:pt x="1103" y="654"/>
                </a:moveTo>
                <a:lnTo>
                  <a:pt x="979" y="654"/>
                </a:lnTo>
                <a:lnTo>
                  <a:pt x="960" y="615"/>
                </a:lnTo>
                <a:lnTo>
                  <a:pt x="933" y="584"/>
                </a:lnTo>
                <a:lnTo>
                  <a:pt x="894" y="565"/>
                </a:lnTo>
                <a:lnTo>
                  <a:pt x="875" y="557"/>
                </a:lnTo>
                <a:lnTo>
                  <a:pt x="852" y="557"/>
                </a:lnTo>
                <a:lnTo>
                  <a:pt x="840" y="557"/>
                </a:lnTo>
                <a:lnTo>
                  <a:pt x="821" y="515"/>
                </a:lnTo>
                <a:lnTo>
                  <a:pt x="790" y="477"/>
                </a:lnTo>
                <a:lnTo>
                  <a:pt x="748" y="442"/>
                </a:lnTo>
                <a:lnTo>
                  <a:pt x="721" y="434"/>
                </a:lnTo>
                <a:lnTo>
                  <a:pt x="694" y="427"/>
                </a:lnTo>
                <a:lnTo>
                  <a:pt x="678" y="427"/>
                </a:lnTo>
                <a:lnTo>
                  <a:pt x="671" y="431"/>
                </a:lnTo>
                <a:lnTo>
                  <a:pt x="659" y="438"/>
                </a:lnTo>
                <a:lnTo>
                  <a:pt x="655" y="450"/>
                </a:lnTo>
                <a:lnTo>
                  <a:pt x="655" y="465"/>
                </a:lnTo>
                <a:lnTo>
                  <a:pt x="663" y="473"/>
                </a:lnTo>
                <a:lnTo>
                  <a:pt x="671" y="481"/>
                </a:lnTo>
                <a:lnTo>
                  <a:pt x="682" y="488"/>
                </a:lnTo>
                <a:lnTo>
                  <a:pt x="725" y="500"/>
                </a:lnTo>
                <a:lnTo>
                  <a:pt x="752" y="523"/>
                </a:lnTo>
                <a:lnTo>
                  <a:pt x="771" y="550"/>
                </a:lnTo>
                <a:lnTo>
                  <a:pt x="783" y="577"/>
                </a:lnTo>
                <a:lnTo>
                  <a:pt x="763" y="592"/>
                </a:lnTo>
                <a:lnTo>
                  <a:pt x="748" y="611"/>
                </a:lnTo>
                <a:lnTo>
                  <a:pt x="732" y="631"/>
                </a:lnTo>
                <a:lnTo>
                  <a:pt x="725" y="654"/>
                </a:lnTo>
                <a:lnTo>
                  <a:pt x="625" y="654"/>
                </a:lnTo>
                <a:lnTo>
                  <a:pt x="567" y="388"/>
                </a:lnTo>
                <a:lnTo>
                  <a:pt x="1052" y="388"/>
                </a:lnTo>
                <a:lnTo>
                  <a:pt x="1064" y="442"/>
                </a:lnTo>
                <a:lnTo>
                  <a:pt x="1087" y="496"/>
                </a:lnTo>
                <a:lnTo>
                  <a:pt x="1114" y="542"/>
                </a:lnTo>
                <a:lnTo>
                  <a:pt x="1153" y="581"/>
                </a:lnTo>
                <a:lnTo>
                  <a:pt x="1103" y="654"/>
                </a:lnTo>
                <a:close/>
                <a:moveTo>
                  <a:pt x="1187" y="531"/>
                </a:moveTo>
                <a:lnTo>
                  <a:pt x="1160" y="500"/>
                </a:lnTo>
                <a:lnTo>
                  <a:pt x="1141" y="465"/>
                </a:lnTo>
                <a:lnTo>
                  <a:pt x="1126" y="431"/>
                </a:lnTo>
                <a:lnTo>
                  <a:pt x="1114" y="388"/>
                </a:lnTo>
                <a:lnTo>
                  <a:pt x="1288" y="388"/>
                </a:lnTo>
                <a:lnTo>
                  <a:pt x="1187" y="531"/>
                </a:lnTo>
                <a:close/>
                <a:moveTo>
                  <a:pt x="1345" y="588"/>
                </a:moveTo>
                <a:lnTo>
                  <a:pt x="1291" y="584"/>
                </a:lnTo>
                <a:lnTo>
                  <a:pt x="1241" y="565"/>
                </a:lnTo>
                <a:lnTo>
                  <a:pt x="1349" y="404"/>
                </a:lnTo>
                <a:lnTo>
                  <a:pt x="1422" y="477"/>
                </a:lnTo>
                <a:lnTo>
                  <a:pt x="1430" y="484"/>
                </a:lnTo>
                <a:lnTo>
                  <a:pt x="1442" y="488"/>
                </a:lnTo>
                <a:lnTo>
                  <a:pt x="1457" y="484"/>
                </a:lnTo>
                <a:lnTo>
                  <a:pt x="1465" y="477"/>
                </a:lnTo>
                <a:lnTo>
                  <a:pt x="1473" y="469"/>
                </a:lnTo>
                <a:lnTo>
                  <a:pt x="1476" y="457"/>
                </a:lnTo>
                <a:lnTo>
                  <a:pt x="1473" y="446"/>
                </a:lnTo>
                <a:lnTo>
                  <a:pt x="1465" y="434"/>
                </a:lnTo>
                <a:lnTo>
                  <a:pt x="1388" y="357"/>
                </a:lnTo>
                <a:lnTo>
                  <a:pt x="1465" y="280"/>
                </a:lnTo>
                <a:lnTo>
                  <a:pt x="1473" y="269"/>
                </a:lnTo>
                <a:lnTo>
                  <a:pt x="1476" y="257"/>
                </a:lnTo>
                <a:lnTo>
                  <a:pt x="1473" y="246"/>
                </a:lnTo>
                <a:lnTo>
                  <a:pt x="1465" y="238"/>
                </a:lnTo>
                <a:lnTo>
                  <a:pt x="1457" y="230"/>
                </a:lnTo>
                <a:lnTo>
                  <a:pt x="1446" y="227"/>
                </a:lnTo>
                <a:lnTo>
                  <a:pt x="1430" y="230"/>
                </a:lnTo>
                <a:lnTo>
                  <a:pt x="1422" y="238"/>
                </a:lnTo>
                <a:lnTo>
                  <a:pt x="1345" y="315"/>
                </a:lnTo>
                <a:lnTo>
                  <a:pt x="1268" y="238"/>
                </a:lnTo>
                <a:lnTo>
                  <a:pt x="1257" y="230"/>
                </a:lnTo>
                <a:lnTo>
                  <a:pt x="1245" y="227"/>
                </a:lnTo>
                <a:lnTo>
                  <a:pt x="1234" y="230"/>
                </a:lnTo>
                <a:lnTo>
                  <a:pt x="1226" y="238"/>
                </a:lnTo>
                <a:lnTo>
                  <a:pt x="1218" y="246"/>
                </a:lnTo>
                <a:lnTo>
                  <a:pt x="1214" y="257"/>
                </a:lnTo>
                <a:lnTo>
                  <a:pt x="1218" y="269"/>
                </a:lnTo>
                <a:lnTo>
                  <a:pt x="1226" y="280"/>
                </a:lnTo>
                <a:lnTo>
                  <a:pt x="1272" y="327"/>
                </a:lnTo>
                <a:lnTo>
                  <a:pt x="1114" y="327"/>
                </a:lnTo>
                <a:lnTo>
                  <a:pt x="1126" y="284"/>
                </a:lnTo>
                <a:lnTo>
                  <a:pt x="1141" y="246"/>
                </a:lnTo>
                <a:lnTo>
                  <a:pt x="1164" y="215"/>
                </a:lnTo>
                <a:lnTo>
                  <a:pt x="1191" y="184"/>
                </a:lnTo>
                <a:lnTo>
                  <a:pt x="1226" y="161"/>
                </a:lnTo>
                <a:lnTo>
                  <a:pt x="1261" y="142"/>
                </a:lnTo>
                <a:lnTo>
                  <a:pt x="1303" y="130"/>
                </a:lnTo>
                <a:lnTo>
                  <a:pt x="1345" y="127"/>
                </a:lnTo>
                <a:lnTo>
                  <a:pt x="1392" y="130"/>
                </a:lnTo>
                <a:lnTo>
                  <a:pt x="1434" y="146"/>
                </a:lnTo>
                <a:lnTo>
                  <a:pt x="1476" y="165"/>
                </a:lnTo>
                <a:lnTo>
                  <a:pt x="1507" y="192"/>
                </a:lnTo>
                <a:lnTo>
                  <a:pt x="1538" y="227"/>
                </a:lnTo>
                <a:lnTo>
                  <a:pt x="1557" y="269"/>
                </a:lnTo>
                <a:lnTo>
                  <a:pt x="1573" y="311"/>
                </a:lnTo>
                <a:lnTo>
                  <a:pt x="1577" y="357"/>
                </a:lnTo>
                <a:lnTo>
                  <a:pt x="1573" y="404"/>
                </a:lnTo>
                <a:lnTo>
                  <a:pt x="1557" y="446"/>
                </a:lnTo>
                <a:lnTo>
                  <a:pt x="1538" y="488"/>
                </a:lnTo>
                <a:lnTo>
                  <a:pt x="1507" y="523"/>
                </a:lnTo>
                <a:lnTo>
                  <a:pt x="1476" y="550"/>
                </a:lnTo>
                <a:lnTo>
                  <a:pt x="1434" y="573"/>
                </a:lnTo>
                <a:lnTo>
                  <a:pt x="1392" y="584"/>
                </a:lnTo>
                <a:lnTo>
                  <a:pt x="1345" y="588"/>
                </a:lnTo>
                <a:lnTo>
                  <a:pt x="1345" y="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grpSp>
        <p:nvGrpSpPr>
          <p:cNvPr id="99" name="Group 98"/>
          <p:cNvGrpSpPr/>
          <p:nvPr/>
        </p:nvGrpSpPr>
        <p:grpSpPr>
          <a:xfrm>
            <a:off x="6101335" y="1497810"/>
            <a:ext cx="438986" cy="634276"/>
            <a:chOff x="557213" y="3224213"/>
            <a:chExt cx="2087562" cy="3016250"/>
          </a:xfrm>
          <a:solidFill>
            <a:schemeClr val="tx1"/>
          </a:solidFill>
        </p:grpSpPr>
        <p:sp>
          <p:nvSpPr>
            <p:cNvPr id="100" name="Freeform 175"/>
            <p:cNvSpPr>
              <a:spLocks noEditPoints="1"/>
            </p:cNvSpPr>
            <p:nvPr/>
          </p:nvSpPr>
          <p:spPr bwMode="auto">
            <a:xfrm>
              <a:off x="557213" y="3224213"/>
              <a:ext cx="2087562" cy="3016250"/>
            </a:xfrm>
            <a:custGeom>
              <a:avLst/>
              <a:gdLst>
                <a:gd name="T0" fmla="*/ 810 w 1315"/>
                <a:gd name="T1" fmla="*/ 104 h 1900"/>
                <a:gd name="T2" fmla="*/ 763 w 1315"/>
                <a:gd name="T3" fmla="*/ 34 h 1900"/>
                <a:gd name="T4" fmla="*/ 686 w 1315"/>
                <a:gd name="T5" fmla="*/ 0 h 1900"/>
                <a:gd name="T6" fmla="*/ 602 w 1315"/>
                <a:gd name="T7" fmla="*/ 7 h 1900"/>
                <a:gd name="T8" fmla="*/ 536 w 1315"/>
                <a:gd name="T9" fmla="*/ 57 h 1900"/>
                <a:gd name="T10" fmla="*/ 497 w 1315"/>
                <a:gd name="T11" fmla="*/ 130 h 1900"/>
                <a:gd name="T12" fmla="*/ 100 w 1315"/>
                <a:gd name="T13" fmla="*/ 142 h 1900"/>
                <a:gd name="T14" fmla="*/ 31 w 1315"/>
                <a:gd name="T15" fmla="*/ 200 h 1900"/>
                <a:gd name="T16" fmla="*/ 0 w 1315"/>
                <a:gd name="T17" fmla="*/ 292 h 1900"/>
                <a:gd name="T18" fmla="*/ 16 w 1315"/>
                <a:gd name="T19" fmla="*/ 1800 h 1900"/>
                <a:gd name="T20" fmla="*/ 73 w 1315"/>
                <a:gd name="T21" fmla="*/ 1869 h 1900"/>
                <a:gd name="T22" fmla="*/ 166 w 1315"/>
                <a:gd name="T23" fmla="*/ 1900 h 1900"/>
                <a:gd name="T24" fmla="*/ 1214 w 1315"/>
                <a:gd name="T25" fmla="*/ 1885 h 1900"/>
                <a:gd name="T26" fmla="*/ 1288 w 1315"/>
                <a:gd name="T27" fmla="*/ 1827 h 1900"/>
                <a:gd name="T28" fmla="*/ 1315 w 1315"/>
                <a:gd name="T29" fmla="*/ 1735 h 1900"/>
                <a:gd name="T30" fmla="*/ 1303 w 1315"/>
                <a:gd name="T31" fmla="*/ 230 h 1900"/>
                <a:gd name="T32" fmla="*/ 1241 w 1315"/>
                <a:gd name="T33" fmla="*/ 157 h 1900"/>
                <a:gd name="T34" fmla="*/ 1153 w 1315"/>
                <a:gd name="T35" fmla="*/ 130 h 1900"/>
                <a:gd name="T36" fmla="*/ 428 w 1315"/>
                <a:gd name="T37" fmla="*/ 211 h 1900"/>
                <a:gd name="T38" fmla="*/ 459 w 1315"/>
                <a:gd name="T39" fmla="*/ 192 h 1900"/>
                <a:gd name="T40" fmla="*/ 548 w 1315"/>
                <a:gd name="T41" fmla="*/ 180 h 1900"/>
                <a:gd name="T42" fmla="*/ 559 w 1315"/>
                <a:gd name="T43" fmla="*/ 142 h 1900"/>
                <a:gd name="T44" fmla="*/ 621 w 1315"/>
                <a:gd name="T45" fmla="*/ 69 h 1900"/>
                <a:gd name="T46" fmla="*/ 679 w 1315"/>
                <a:gd name="T47" fmla="*/ 61 h 1900"/>
                <a:gd name="T48" fmla="*/ 752 w 1315"/>
                <a:gd name="T49" fmla="*/ 123 h 1900"/>
                <a:gd name="T50" fmla="*/ 760 w 1315"/>
                <a:gd name="T51" fmla="*/ 173 h 1900"/>
                <a:gd name="T52" fmla="*/ 790 w 1315"/>
                <a:gd name="T53" fmla="*/ 192 h 1900"/>
                <a:gd name="T54" fmla="*/ 879 w 1315"/>
                <a:gd name="T55" fmla="*/ 204 h 1900"/>
                <a:gd name="T56" fmla="*/ 891 w 1315"/>
                <a:gd name="T57" fmla="*/ 292 h 1900"/>
                <a:gd name="T58" fmla="*/ 868 w 1315"/>
                <a:gd name="T59" fmla="*/ 323 h 1900"/>
                <a:gd name="T60" fmla="*/ 447 w 1315"/>
                <a:gd name="T61" fmla="*/ 323 h 1900"/>
                <a:gd name="T62" fmla="*/ 424 w 1315"/>
                <a:gd name="T63" fmla="*/ 292 h 1900"/>
                <a:gd name="T64" fmla="*/ 424 w 1315"/>
                <a:gd name="T65" fmla="*/ 227 h 1900"/>
                <a:gd name="T66" fmla="*/ 887 w 1315"/>
                <a:gd name="T67" fmla="*/ 384 h 1900"/>
                <a:gd name="T68" fmla="*/ 948 w 1315"/>
                <a:gd name="T69" fmla="*/ 323 h 1900"/>
                <a:gd name="T70" fmla="*/ 197 w 1315"/>
                <a:gd name="T71" fmla="*/ 1704 h 1900"/>
                <a:gd name="T72" fmla="*/ 382 w 1315"/>
                <a:gd name="T73" fmla="*/ 350 h 1900"/>
                <a:gd name="T74" fmla="*/ 459 w 1315"/>
                <a:gd name="T75" fmla="*/ 388 h 1900"/>
                <a:gd name="T76" fmla="*/ 1249 w 1315"/>
                <a:gd name="T77" fmla="*/ 1758 h 1900"/>
                <a:gd name="T78" fmla="*/ 1191 w 1315"/>
                <a:gd name="T79" fmla="*/ 1827 h 1900"/>
                <a:gd name="T80" fmla="*/ 166 w 1315"/>
                <a:gd name="T81" fmla="*/ 1838 h 1900"/>
                <a:gd name="T82" fmla="*/ 93 w 1315"/>
                <a:gd name="T83" fmla="*/ 1808 h 1900"/>
                <a:gd name="T84" fmla="*/ 66 w 1315"/>
                <a:gd name="T85" fmla="*/ 1735 h 1900"/>
                <a:gd name="T86" fmla="*/ 73 w 1315"/>
                <a:gd name="T87" fmla="*/ 254 h 1900"/>
                <a:gd name="T88" fmla="*/ 143 w 1315"/>
                <a:gd name="T89" fmla="*/ 192 h 1900"/>
                <a:gd name="T90" fmla="*/ 363 w 1315"/>
                <a:gd name="T91" fmla="*/ 227 h 1900"/>
                <a:gd name="T92" fmla="*/ 154 w 1315"/>
                <a:gd name="T93" fmla="*/ 265 h 1900"/>
                <a:gd name="T94" fmla="*/ 135 w 1315"/>
                <a:gd name="T95" fmla="*/ 292 h 1900"/>
                <a:gd name="T96" fmla="*/ 143 w 1315"/>
                <a:gd name="T97" fmla="*/ 1758 h 1900"/>
                <a:gd name="T98" fmla="*/ 1153 w 1315"/>
                <a:gd name="T99" fmla="*/ 1765 h 1900"/>
                <a:gd name="T100" fmla="*/ 1180 w 1315"/>
                <a:gd name="T101" fmla="*/ 1750 h 1900"/>
                <a:gd name="T102" fmla="*/ 1180 w 1315"/>
                <a:gd name="T103" fmla="*/ 280 h 1900"/>
                <a:gd name="T104" fmla="*/ 1153 w 1315"/>
                <a:gd name="T105" fmla="*/ 261 h 1900"/>
                <a:gd name="T106" fmla="*/ 945 w 1315"/>
                <a:gd name="T107" fmla="*/ 192 h 1900"/>
                <a:gd name="T108" fmla="*/ 1191 w 1315"/>
                <a:gd name="T109" fmla="*/ 200 h 1900"/>
                <a:gd name="T110" fmla="*/ 1249 w 1315"/>
                <a:gd name="T111" fmla="*/ 27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900">
                  <a:moveTo>
                    <a:pt x="1153" y="130"/>
                  </a:moveTo>
                  <a:lnTo>
                    <a:pt x="817" y="130"/>
                  </a:lnTo>
                  <a:lnTo>
                    <a:pt x="810" y="104"/>
                  </a:lnTo>
                  <a:lnTo>
                    <a:pt x="798" y="77"/>
                  </a:lnTo>
                  <a:lnTo>
                    <a:pt x="783" y="57"/>
                  </a:lnTo>
                  <a:lnTo>
                    <a:pt x="763" y="34"/>
                  </a:lnTo>
                  <a:lnTo>
                    <a:pt x="740" y="19"/>
                  </a:lnTo>
                  <a:lnTo>
                    <a:pt x="713" y="7"/>
                  </a:lnTo>
                  <a:lnTo>
                    <a:pt x="686" y="0"/>
                  </a:lnTo>
                  <a:lnTo>
                    <a:pt x="659" y="0"/>
                  </a:lnTo>
                  <a:lnTo>
                    <a:pt x="629" y="0"/>
                  </a:lnTo>
                  <a:lnTo>
                    <a:pt x="602" y="7"/>
                  </a:lnTo>
                  <a:lnTo>
                    <a:pt x="578" y="19"/>
                  </a:lnTo>
                  <a:lnTo>
                    <a:pt x="555" y="34"/>
                  </a:lnTo>
                  <a:lnTo>
                    <a:pt x="536" y="57"/>
                  </a:lnTo>
                  <a:lnTo>
                    <a:pt x="521" y="77"/>
                  </a:lnTo>
                  <a:lnTo>
                    <a:pt x="505" y="104"/>
                  </a:lnTo>
                  <a:lnTo>
                    <a:pt x="497" y="130"/>
                  </a:lnTo>
                  <a:lnTo>
                    <a:pt x="166" y="130"/>
                  </a:lnTo>
                  <a:lnTo>
                    <a:pt x="131" y="134"/>
                  </a:lnTo>
                  <a:lnTo>
                    <a:pt x="100" y="142"/>
                  </a:lnTo>
                  <a:lnTo>
                    <a:pt x="73" y="157"/>
                  </a:lnTo>
                  <a:lnTo>
                    <a:pt x="50" y="177"/>
                  </a:lnTo>
                  <a:lnTo>
                    <a:pt x="31" y="200"/>
                  </a:lnTo>
                  <a:lnTo>
                    <a:pt x="16" y="230"/>
                  </a:lnTo>
                  <a:lnTo>
                    <a:pt x="4" y="257"/>
                  </a:lnTo>
                  <a:lnTo>
                    <a:pt x="0" y="292"/>
                  </a:lnTo>
                  <a:lnTo>
                    <a:pt x="0" y="1735"/>
                  </a:lnTo>
                  <a:lnTo>
                    <a:pt x="4" y="1769"/>
                  </a:lnTo>
                  <a:lnTo>
                    <a:pt x="16" y="1800"/>
                  </a:lnTo>
                  <a:lnTo>
                    <a:pt x="31" y="1827"/>
                  </a:lnTo>
                  <a:lnTo>
                    <a:pt x="50" y="1850"/>
                  </a:lnTo>
                  <a:lnTo>
                    <a:pt x="73" y="1869"/>
                  </a:lnTo>
                  <a:lnTo>
                    <a:pt x="100" y="1885"/>
                  </a:lnTo>
                  <a:lnTo>
                    <a:pt x="131" y="1896"/>
                  </a:lnTo>
                  <a:lnTo>
                    <a:pt x="166" y="1900"/>
                  </a:lnTo>
                  <a:lnTo>
                    <a:pt x="1153" y="1900"/>
                  </a:lnTo>
                  <a:lnTo>
                    <a:pt x="1184" y="1896"/>
                  </a:lnTo>
                  <a:lnTo>
                    <a:pt x="1214" y="1885"/>
                  </a:lnTo>
                  <a:lnTo>
                    <a:pt x="1241" y="1869"/>
                  </a:lnTo>
                  <a:lnTo>
                    <a:pt x="1265" y="1850"/>
                  </a:lnTo>
                  <a:lnTo>
                    <a:pt x="1288" y="1827"/>
                  </a:lnTo>
                  <a:lnTo>
                    <a:pt x="1303" y="1800"/>
                  </a:lnTo>
                  <a:lnTo>
                    <a:pt x="1311" y="1769"/>
                  </a:lnTo>
                  <a:lnTo>
                    <a:pt x="1315" y="1735"/>
                  </a:lnTo>
                  <a:lnTo>
                    <a:pt x="1315" y="292"/>
                  </a:lnTo>
                  <a:lnTo>
                    <a:pt x="1311" y="257"/>
                  </a:lnTo>
                  <a:lnTo>
                    <a:pt x="1303" y="230"/>
                  </a:lnTo>
                  <a:lnTo>
                    <a:pt x="1288" y="200"/>
                  </a:lnTo>
                  <a:lnTo>
                    <a:pt x="1265" y="177"/>
                  </a:lnTo>
                  <a:lnTo>
                    <a:pt x="1241" y="157"/>
                  </a:lnTo>
                  <a:lnTo>
                    <a:pt x="1214" y="142"/>
                  </a:lnTo>
                  <a:lnTo>
                    <a:pt x="1184" y="134"/>
                  </a:lnTo>
                  <a:lnTo>
                    <a:pt x="1153" y="130"/>
                  </a:lnTo>
                  <a:lnTo>
                    <a:pt x="1153" y="130"/>
                  </a:lnTo>
                  <a:close/>
                  <a:moveTo>
                    <a:pt x="424" y="227"/>
                  </a:moveTo>
                  <a:lnTo>
                    <a:pt x="428" y="211"/>
                  </a:lnTo>
                  <a:lnTo>
                    <a:pt x="436" y="204"/>
                  </a:lnTo>
                  <a:lnTo>
                    <a:pt x="447" y="196"/>
                  </a:lnTo>
                  <a:lnTo>
                    <a:pt x="459" y="192"/>
                  </a:lnTo>
                  <a:lnTo>
                    <a:pt x="528" y="192"/>
                  </a:lnTo>
                  <a:lnTo>
                    <a:pt x="540" y="188"/>
                  </a:lnTo>
                  <a:lnTo>
                    <a:pt x="548" y="180"/>
                  </a:lnTo>
                  <a:lnTo>
                    <a:pt x="555" y="173"/>
                  </a:lnTo>
                  <a:lnTo>
                    <a:pt x="559" y="161"/>
                  </a:lnTo>
                  <a:lnTo>
                    <a:pt x="559" y="142"/>
                  </a:lnTo>
                  <a:lnTo>
                    <a:pt x="567" y="123"/>
                  </a:lnTo>
                  <a:lnTo>
                    <a:pt x="586" y="88"/>
                  </a:lnTo>
                  <a:lnTo>
                    <a:pt x="621" y="69"/>
                  </a:lnTo>
                  <a:lnTo>
                    <a:pt x="636" y="61"/>
                  </a:lnTo>
                  <a:lnTo>
                    <a:pt x="659" y="61"/>
                  </a:lnTo>
                  <a:lnTo>
                    <a:pt x="679" y="61"/>
                  </a:lnTo>
                  <a:lnTo>
                    <a:pt x="698" y="69"/>
                  </a:lnTo>
                  <a:lnTo>
                    <a:pt x="729" y="88"/>
                  </a:lnTo>
                  <a:lnTo>
                    <a:pt x="752" y="123"/>
                  </a:lnTo>
                  <a:lnTo>
                    <a:pt x="756" y="142"/>
                  </a:lnTo>
                  <a:lnTo>
                    <a:pt x="760" y="161"/>
                  </a:lnTo>
                  <a:lnTo>
                    <a:pt x="760" y="173"/>
                  </a:lnTo>
                  <a:lnTo>
                    <a:pt x="767" y="180"/>
                  </a:lnTo>
                  <a:lnTo>
                    <a:pt x="779" y="188"/>
                  </a:lnTo>
                  <a:lnTo>
                    <a:pt x="790" y="192"/>
                  </a:lnTo>
                  <a:lnTo>
                    <a:pt x="856" y="192"/>
                  </a:lnTo>
                  <a:lnTo>
                    <a:pt x="868" y="196"/>
                  </a:lnTo>
                  <a:lnTo>
                    <a:pt x="879" y="204"/>
                  </a:lnTo>
                  <a:lnTo>
                    <a:pt x="887" y="211"/>
                  </a:lnTo>
                  <a:lnTo>
                    <a:pt x="891" y="227"/>
                  </a:lnTo>
                  <a:lnTo>
                    <a:pt x="891" y="292"/>
                  </a:lnTo>
                  <a:lnTo>
                    <a:pt x="887" y="304"/>
                  </a:lnTo>
                  <a:lnTo>
                    <a:pt x="879" y="315"/>
                  </a:lnTo>
                  <a:lnTo>
                    <a:pt x="868" y="323"/>
                  </a:lnTo>
                  <a:lnTo>
                    <a:pt x="856" y="327"/>
                  </a:lnTo>
                  <a:lnTo>
                    <a:pt x="459" y="327"/>
                  </a:lnTo>
                  <a:lnTo>
                    <a:pt x="447" y="323"/>
                  </a:lnTo>
                  <a:lnTo>
                    <a:pt x="436" y="315"/>
                  </a:lnTo>
                  <a:lnTo>
                    <a:pt x="428" y="304"/>
                  </a:lnTo>
                  <a:lnTo>
                    <a:pt x="424" y="292"/>
                  </a:lnTo>
                  <a:lnTo>
                    <a:pt x="424" y="292"/>
                  </a:lnTo>
                  <a:lnTo>
                    <a:pt x="424" y="292"/>
                  </a:lnTo>
                  <a:lnTo>
                    <a:pt x="424" y="227"/>
                  </a:lnTo>
                  <a:close/>
                  <a:moveTo>
                    <a:pt x="459" y="388"/>
                  </a:moveTo>
                  <a:lnTo>
                    <a:pt x="856" y="388"/>
                  </a:lnTo>
                  <a:lnTo>
                    <a:pt x="887" y="384"/>
                  </a:lnTo>
                  <a:lnTo>
                    <a:pt x="914" y="369"/>
                  </a:lnTo>
                  <a:lnTo>
                    <a:pt x="933" y="350"/>
                  </a:lnTo>
                  <a:lnTo>
                    <a:pt x="948" y="323"/>
                  </a:lnTo>
                  <a:lnTo>
                    <a:pt x="1122" y="323"/>
                  </a:lnTo>
                  <a:lnTo>
                    <a:pt x="1122" y="1704"/>
                  </a:lnTo>
                  <a:lnTo>
                    <a:pt x="197" y="1704"/>
                  </a:lnTo>
                  <a:lnTo>
                    <a:pt x="197" y="323"/>
                  </a:lnTo>
                  <a:lnTo>
                    <a:pt x="370" y="323"/>
                  </a:lnTo>
                  <a:lnTo>
                    <a:pt x="382" y="350"/>
                  </a:lnTo>
                  <a:lnTo>
                    <a:pt x="405" y="369"/>
                  </a:lnTo>
                  <a:lnTo>
                    <a:pt x="432" y="384"/>
                  </a:lnTo>
                  <a:lnTo>
                    <a:pt x="459" y="388"/>
                  </a:lnTo>
                  <a:lnTo>
                    <a:pt x="459" y="388"/>
                  </a:lnTo>
                  <a:close/>
                  <a:moveTo>
                    <a:pt x="1253" y="1735"/>
                  </a:moveTo>
                  <a:lnTo>
                    <a:pt x="1249" y="1758"/>
                  </a:lnTo>
                  <a:lnTo>
                    <a:pt x="1245" y="1777"/>
                  </a:lnTo>
                  <a:lnTo>
                    <a:pt x="1222" y="1808"/>
                  </a:lnTo>
                  <a:lnTo>
                    <a:pt x="1191" y="1827"/>
                  </a:lnTo>
                  <a:lnTo>
                    <a:pt x="1172" y="1835"/>
                  </a:lnTo>
                  <a:lnTo>
                    <a:pt x="1153" y="1838"/>
                  </a:lnTo>
                  <a:lnTo>
                    <a:pt x="166" y="1838"/>
                  </a:lnTo>
                  <a:lnTo>
                    <a:pt x="143" y="1835"/>
                  </a:lnTo>
                  <a:lnTo>
                    <a:pt x="127" y="1827"/>
                  </a:lnTo>
                  <a:lnTo>
                    <a:pt x="93" y="1808"/>
                  </a:lnTo>
                  <a:lnTo>
                    <a:pt x="73" y="1777"/>
                  </a:lnTo>
                  <a:lnTo>
                    <a:pt x="66" y="1758"/>
                  </a:lnTo>
                  <a:lnTo>
                    <a:pt x="66" y="1735"/>
                  </a:lnTo>
                  <a:lnTo>
                    <a:pt x="66" y="292"/>
                  </a:lnTo>
                  <a:lnTo>
                    <a:pt x="66" y="273"/>
                  </a:lnTo>
                  <a:lnTo>
                    <a:pt x="73" y="254"/>
                  </a:lnTo>
                  <a:lnTo>
                    <a:pt x="93" y="219"/>
                  </a:lnTo>
                  <a:lnTo>
                    <a:pt x="127" y="200"/>
                  </a:lnTo>
                  <a:lnTo>
                    <a:pt x="143" y="192"/>
                  </a:lnTo>
                  <a:lnTo>
                    <a:pt x="166" y="192"/>
                  </a:lnTo>
                  <a:lnTo>
                    <a:pt x="370" y="192"/>
                  </a:lnTo>
                  <a:lnTo>
                    <a:pt x="363" y="227"/>
                  </a:lnTo>
                  <a:lnTo>
                    <a:pt x="363" y="261"/>
                  </a:lnTo>
                  <a:lnTo>
                    <a:pt x="166" y="261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5" y="280"/>
                  </a:lnTo>
                  <a:lnTo>
                    <a:pt x="135" y="292"/>
                  </a:lnTo>
                  <a:lnTo>
                    <a:pt x="135" y="1735"/>
                  </a:lnTo>
                  <a:lnTo>
                    <a:pt x="135" y="1750"/>
                  </a:lnTo>
                  <a:lnTo>
                    <a:pt x="143" y="1758"/>
                  </a:lnTo>
                  <a:lnTo>
                    <a:pt x="154" y="1765"/>
                  </a:lnTo>
                  <a:lnTo>
                    <a:pt x="166" y="1765"/>
                  </a:lnTo>
                  <a:lnTo>
                    <a:pt x="1153" y="1765"/>
                  </a:lnTo>
                  <a:lnTo>
                    <a:pt x="1164" y="1765"/>
                  </a:lnTo>
                  <a:lnTo>
                    <a:pt x="1172" y="1758"/>
                  </a:lnTo>
                  <a:lnTo>
                    <a:pt x="1180" y="1750"/>
                  </a:lnTo>
                  <a:lnTo>
                    <a:pt x="1184" y="1735"/>
                  </a:lnTo>
                  <a:lnTo>
                    <a:pt x="1184" y="292"/>
                  </a:lnTo>
                  <a:lnTo>
                    <a:pt x="1180" y="280"/>
                  </a:lnTo>
                  <a:lnTo>
                    <a:pt x="1172" y="269"/>
                  </a:lnTo>
                  <a:lnTo>
                    <a:pt x="1164" y="265"/>
                  </a:lnTo>
                  <a:lnTo>
                    <a:pt x="1153" y="261"/>
                  </a:lnTo>
                  <a:lnTo>
                    <a:pt x="952" y="261"/>
                  </a:lnTo>
                  <a:lnTo>
                    <a:pt x="952" y="227"/>
                  </a:lnTo>
                  <a:lnTo>
                    <a:pt x="945" y="192"/>
                  </a:lnTo>
                  <a:lnTo>
                    <a:pt x="1153" y="192"/>
                  </a:lnTo>
                  <a:lnTo>
                    <a:pt x="1172" y="192"/>
                  </a:lnTo>
                  <a:lnTo>
                    <a:pt x="1191" y="200"/>
                  </a:lnTo>
                  <a:lnTo>
                    <a:pt x="1222" y="219"/>
                  </a:lnTo>
                  <a:lnTo>
                    <a:pt x="1245" y="254"/>
                  </a:lnTo>
                  <a:lnTo>
                    <a:pt x="1249" y="273"/>
                  </a:lnTo>
                  <a:lnTo>
                    <a:pt x="1253" y="292"/>
                  </a:lnTo>
                  <a:lnTo>
                    <a:pt x="1253" y="17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1" name="Freeform 176"/>
            <p:cNvSpPr>
              <a:spLocks/>
            </p:cNvSpPr>
            <p:nvPr/>
          </p:nvSpPr>
          <p:spPr bwMode="auto">
            <a:xfrm>
              <a:off x="1555750" y="3430588"/>
              <a:ext cx="96837" cy="147638"/>
            </a:xfrm>
            <a:custGeom>
              <a:avLst/>
              <a:gdLst>
                <a:gd name="T0" fmla="*/ 30 w 61"/>
                <a:gd name="T1" fmla="*/ 93 h 93"/>
                <a:gd name="T2" fmla="*/ 42 w 61"/>
                <a:gd name="T3" fmla="*/ 93 h 93"/>
                <a:gd name="T4" fmla="*/ 50 w 61"/>
                <a:gd name="T5" fmla="*/ 85 h 93"/>
                <a:gd name="T6" fmla="*/ 57 w 61"/>
                <a:gd name="T7" fmla="*/ 74 h 93"/>
                <a:gd name="T8" fmla="*/ 61 w 61"/>
                <a:gd name="T9" fmla="*/ 62 h 93"/>
                <a:gd name="T10" fmla="*/ 61 w 61"/>
                <a:gd name="T11" fmla="*/ 31 h 93"/>
                <a:gd name="T12" fmla="*/ 57 w 61"/>
                <a:gd name="T13" fmla="*/ 20 h 93"/>
                <a:gd name="T14" fmla="*/ 50 w 61"/>
                <a:gd name="T15" fmla="*/ 8 h 93"/>
                <a:gd name="T16" fmla="*/ 42 w 61"/>
                <a:gd name="T17" fmla="*/ 0 h 93"/>
                <a:gd name="T18" fmla="*/ 30 w 61"/>
                <a:gd name="T19" fmla="*/ 0 h 93"/>
                <a:gd name="T20" fmla="*/ 19 w 61"/>
                <a:gd name="T21" fmla="*/ 0 h 93"/>
                <a:gd name="T22" fmla="*/ 7 w 61"/>
                <a:gd name="T23" fmla="*/ 8 h 93"/>
                <a:gd name="T24" fmla="*/ 0 w 61"/>
                <a:gd name="T25" fmla="*/ 20 h 93"/>
                <a:gd name="T26" fmla="*/ 0 w 61"/>
                <a:gd name="T27" fmla="*/ 31 h 93"/>
                <a:gd name="T28" fmla="*/ 0 w 61"/>
                <a:gd name="T29" fmla="*/ 62 h 93"/>
                <a:gd name="T30" fmla="*/ 0 w 61"/>
                <a:gd name="T31" fmla="*/ 74 h 93"/>
                <a:gd name="T32" fmla="*/ 7 w 61"/>
                <a:gd name="T33" fmla="*/ 85 h 93"/>
                <a:gd name="T34" fmla="*/ 19 w 61"/>
                <a:gd name="T35" fmla="*/ 93 h 93"/>
                <a:gd name="T36" fmla="*/ 30 w 61"/>
                <a:gd name="T37" fmla="*/ 93 h 93"/>
                <a:gd name="T38" fmla="*/ 30 w 61"/>
                <a:gd name="T3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93">
                  <a:moveTo>
                    <a:pt x="30" y="93"/>
                  </a:moveTo>
                  <a:lnTo>
                    <a:pt x="42" y="93"/>
                  </a:lnTo>
                  <a:lnTo>
                    <a:pt x="50" y="85"/>
                  </a:lnTo>
                  <a:lnTo>
                    <a:pt x="57" y="74"/>
                  </a:lnTo>
                  <a:lnTo>
                    <a:pt x="61" y="62"/>
                  </a:lnTo>
                  <a:lnTo>
                    <a:pt x="61" y="31"/>
                  </a:lnTo>
                  <a:lnTo>
                    <a:pt x="57" y="20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7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7" y="85"/>
                  </a:lnTo>
                  <a:lnTo>
                    <a:pt x="19" y="93"/>
                  </a:lnTo>
                  <a:lnTo>
                    <a:pt x="30" y="93"/>
                  </a:lnTo>
                  <a:lnTo>
                    <a:pt x="3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2" name="Freeform 177"/>
            <p:cNvSpPr>
              <a:spLocks/>
            </p:cNvSpPr>
            <p:nvPr/>
          </p:nvSpPr>
          <p:spPr bwMode="auto">
            <a:xfrm>
              <a:off x="1028700" y="4108450"/>
              <a:ext cx="777875" cy="98425"/>
            </a:xfrm>
            <a:custGeom>
              <a:avLst/>
              <a:gdLst>
                <a:gd name="T0" fmla="*/ 0 w 490"/>
                <a:gd name="T1" fmla="*/ 31 h 62"/>
                <a:gd name="T2" fmla="*/ 4 w 490"/>
                <a:gd name="T3" fmla="*/ 43 h 62"/>
                <a:gd name="T4" fmla="*/ 12 w 490"/>
                <a:gd name="T5" fmla="*/ 50 h 62"/>
                <a:gd name="T6" fmla="*/ 19 w 490"/>
                <a:gd name="T7" fmla="*/ 58 h 62"/>
                <a:gd name="T8" fmla="*/ 31 w 490"/>
                <a:gd name="T9" fmla="*/ 62 h 62"/>
                <a:gd name="T10" fmla="*/ 459 w 490"/>
                <a:gd name="T11" fmla="*/ 62 h 62"/>
                <a:gd name="T12" fmla="*/ 470 w 490"/>
                <a:gd name="T13" fmla="*/ 58 h 62"/>
                <a:gd name="T14" fmla="*/ 482 w 490"/>
                <a:gd name="T15" fmla="*/ 50 h 62"/>
                <a:gd name="T16" fmla="*/ 490 w 490"/>
                <a:gd name="T17" fmla="*/ 43 h 62"/>
                <a:gd name="T18" fmla="*/ 490 w 490"/>
                <a:gd name="T19" fmla="*/ 31 h 62"/>
                <a:gd name="T20" fmla="*/ 490 w 490"/>
                <a:gd name="T21" fmla="*/ 20 h 62"/>
                <a:gd name="T22" fmla="*/ 482 w 490"/>
                <a:gd name="T23" fmla="*/ 8 h 62"/>
                <a:gd name="T24" fmla="*/ 470 w 490"/>
                <a:gd name="T25" fmla="*/ 0 h 62"/>
                <a:gd name="T26" fmla="*/ 459 w 490"/>
                <a:gd name="T27" fmla="*/ 0 h 62"/>
                <a:gd name="T28" fmla="*/ 31 w 490"/>
                <a:gd name="T29" fmla="*/ 0 h 62"/>
                <a:gd name="T30" fmla="*/ 19 w 490"/>
                <a:gd name="T31" fmla="*/ 0 h 62"/>
                <a:gd name="T32" fmla="*/ 12 w 490"/>
                <a:gd name="T33" fmla="*/ 8 h 62"/>
                <a:gd name="T34" fmla="*/ 4 w 490"/>
                <a:gd name="T35" fmla="*/ 20 h 62"/>
                <a:gd name="T36" fmla="*/ 0 w 490"/>
                <a:gd name="T37" fmla="*/ 31 h 62"/>
                <a:gd name="T38" fmla="*/ 0 w 490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62">
                  <a:moveTo>
                    <a:pt x="0" y="31"/>
                  </a:moveTo>
                  <a:lnTo>
                    <a:pt x="4" y="43"/>
                  </a:lnTo>
                  <a:lnTo>
                    <a:pt x="12" y="50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459" y="62"/>
                  </a:lnTo>
                  <a:lnTo>
                    <a:pt x="470" y="58"/>
                  </a:lnTo>
                  <a:lnTo>
                    <a:pt x="482" y="50"/>
                  </a:lnTo>
                  <a:lnTo>
                    <a:pt x="490" y="43"/>
                  </a:lnTo>
                  <a:lnTo>
                    <a:pt x="490" y="31"/>
                  </a:lnTo>
                  <a:lnTo>
                    <a:pt x="490" y="20"/>
                  </a:lnTo>
                  <a:lnTo>
                    <a:pt x="482" y="8"/>
                  </a:lnTo>
                  <a:lnTo>
                    <a:pt x="470" y="0"/>
                  </a:lnTo>
                  <a:lnTo>
                    <a:pt x="459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3" name="Freeform 178"/>
            <p:cNvSpPr>
              <a:spLocks/>
            </p:cNvSpPr>
            <p:nvPr/>
          </p:nvSpPr>
          <p:spPr bwMode="auto">
            <a:xfrm>
              <a:off x="1028700" y="4316413"/>
              <a:ext cx="623887" cy="98425"/>
            </a:xfrm>
            <a:custGeom>
              <a:avLst/>
              <a:gdLst>
                <a:gd name="T0" fmla="*/ 31 w 393"/>
                <a:gd name="T1" fmla="*/ 62 h 62"/>
                <a:gd name="T2" fmla="*/ 362 w 393"/>
                <a:gd name="T3" fmla="*/ 62 h 62"/>
                <a:gd name="T4" fmla="*/ 374 w 393"/>
                <a:gd name="T5" fmla="*/ 58 h 62"/>
                <a:gd name="T6" fmla="*/ 382 w 393"/>
                <a:gd name="T7" fmla="*/ 54 h 62"/>
                <a:gd name="T8" fmla="*/ 389 w 393"/>
                <a:gd name="T9" fmla="*/ 43 h 62"/>
                <a:gd name="T10" fmla="*/ 393 w 393"/>
                <a:gd name="T11" fmla="*/ 31 h 62"/>
                <a:gd name="T12" fmla="*/ 389 w 393"/>
                <a:gd name="T13" fmla="*/ 19 h 62"/>
                <a:gd name="T14" fmla="*/ 382 w 393"/>
                <a:gd name="T15" fmla="*/ 8 h 62"/>
                <a:gd name="T16" fmla="*/ 374 w 393"/>
                <a:gd name="T17" fmla="*/ 4 h 62"/>
                <a:gd name="T18" fmla="*/ 362 w 393"/>
                <a:gd name="T19" fmla="*/ 0 h 62"/>
                <a:gd name="T20" fmla="*/ 31 w 393"/>
                <a:gd name="T21" fmla="*/ 0 h 62"/>
                <a:gd name="T22" fmla="*/ 19 w 393"/>
                <a:gd name="T23" fmla="*/ 4 h 62"/>
                <a:gd name="T24" fmla="*/ 12 w 393"/>
                <a:gd name="T25" fmla="*/ 8 h 62"/>
                <a:gd name="T26" fmla="*/ 4 w 393"/>
                <a:gd name="T27" fmla="*/ 19 h 62"/>
                <a:gd name="T28" fmla="*/ 0 w 393"/>
                <a:gd name="T29" fmla="*/ 31 h 62"/>
                <a:gd name="T30" fmla="*/ 4 w 393"/>
                <a:gd name="T31" fmla="*/ 43 h 62"/>
                <a:gd name="T32" fmla="*/ 12 w 393"/>
                <a:gd name="T33" fmla="*/ 54 h 62"/>
                <a:gd name="T34" fmla="*/ 19 w 393"/>
                <a:gd name="T35" fmla="*/ 58 h 62"/>
                <a:gd name="T36" fmla="*/ 31 w 393"/>
                <a:gd name="T37" fmla="*/ 62 h 62"/>
                <a:gd name="T38" fmla="*/ 31 w 393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2">
                  <a:moveTo>
                    <a:pt x="31" y="62"/>
                  </a:moveTo>
                  <a:lnTo>
                    <a:pt x="362" y="62"/>
                  </a:lnTo>
                  <a:lnTo>
                    <a:pt x="374" y="58"/>
                  </a:lnTo>
                  <a:lnTo>
                    <a:pt x="382" y="54"/>
                  </a:lnTo>
                  <a:lnTo>
                    <a:pt x="389" y="43"/>
                  </a:lnTo>
                  <a:lnTo>
                    <a:pt x="393" y="31"/>
                  </a:lnTo>
                  <a:lnTo>
                    <a:pt x="389" y="19"/>
                  </a:lnTo>
                  <a:lnTo>
                    <a:pt x="382" y="8"/>
                  </a:lnTo>
                  <a:lnTo>
                    <a:pt x="374" y="4"/>
                  </a:lnTo>
                  <a:lnTo>
                    <a:pt x="362" y="0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31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4" name="Freeform 179"/>
            <p:cNvSpPr>
              <a:spLocks/>
            </p:cNvSpPr>
            <p:nvPr/>
          </p:nvSpPr>
          <p:spPr bwMode="auto">
            <a:xfrm>
              <a:off x="1028700" y="4524375"/>
              <a:ext cx="777875" cy="98425"/>
            </a:xfrm>
            <a:custGeom>
              <a:avLst/>
              <a:gdLst>
                <a:gd name="T0" fmla="*/ 459 w 490"/>
                <a:gd name="T1" fmla="*/ 0 h 62"/>
                <a:gd name="T2" fmla="*/ 31 w 490"/>
                <a:gd name="T3" fmla="*/ 0 h 62"/>
                <a:gd name="T4" fmla="*/ 19 w 490"/>
                <a:gd name="T5" fmla="*/ 4 h 62"/>
                <a:gd name="T6" fmla="*/ 12 w 490"/>
                <a:gd name="T7" fmla="*/ 8 h 62"/>
                <a:gd name="T8" fmla="*/ 4 w 490"/>
                <a:gd name="T9" fmla="*/ 19 h 62"/>
                <a:gd name="T10" fmla="*/ 0 w 490"/>
                <a:gd name="T11" fmla="*/ 31 h 62"/>
                <a:gd name="T12" fmla="*/ 4 w 490"/>
                <a:gd name="T13" fmla="*/ 42 h 62"/>
                <a:gd name="T14" fmla="*/ 12 w 490"/>
                <a:gd name="T15" fmla="*/ 54 h 62"/>
                <a:gd name="T16" fmla="*/ 19 w 490"/>
                <a:gd name="T17" fmla="*/ 58 h 62"/>
                <a:gd name="T18" fmla="*/ 31 w 490"/>
                <a:gd name="T19" fmla="*/ 62 h 62"/>
                <a:gd name="T20" fmla="*/ 459 w 490"/>
                <a:gd name="T21" fmla="*/ 62 h 62"/>
                <a:gd name="T22" fmla="*/ 470 w 490"/>
                <a:gd name="T23" fmla="*/ 58 h 62"/>
                <a:gd name="T24" fmla="*/ 482 w 490"/>
                <a:gd name="T25" fmla="*/ 54 h 62"/>
                <a:gd name="T26" fmla="*/ 490 w 490"/>
                <a:gd name="T27" fmla="*/ 42 h 62"/>
                <a:gd name="T28" fmla="*/ 490 w 490"/>
                <a:gd name="T29" fmla="*/ 31 h 62"/>
                <a:gd name="T30" fmla="*/ 490 w 490"/>
                <a:gd name="T31" fmla="*/ 19 h 62"/>
                <a:gd name="T32" fmla="*/ 482 w 490"/>
                <a:gd name="T33" fmla="*/ 8 h 62"/>
                <a:gd name="T34" fmla="*/ 470 w 490"/>
                <a:gd name="T35" fmla="*/ 4 h 62"/>
                <a:gd name="T36" fmla="*/ 459 w 490"/>
                <a:gd name="T37" fmla="*/ 0 h 62"/>
                <a:gd name="T38" fmla="*/ 459 w 490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62">
                  <a:moveTo>
                    <a:pt x="459" y="0"/>
                  </a:move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459" y="62"/>
                  </a:lnTo>
                  <a:lnTo>
                    <a:pt x="470" y="58"/>
                  </a:lnTo>
                  <a:lnTo>
                    <a:pt x="482" y="54"/>
                  </a:lnTo>
                  <a:lnTo>
                    <a:pt x="490" y="42"/>
                  </a:lnTo>
                  <a:lnTo>
                    <a:pt x="490" y="31"/>
                  </a:lnTo>
                  <a:lnTo>
                    <a:pt x="490" y="19"/>
                  </a:lnTo>
                  <a:lnTo>
                    <a:pt x="482" y="8"/>
                  </a:lnTo>
                  <a:lnTo>
                    <a:pt x="470" y="4"/>
                  </a:lnTo>
                  <a:lnTo>
                    <a:pt x="459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5" name="Freeform 180"/>
            <p:cNvSpPr>
              <a:spLocks/>
            </p:cNvSpPr>
            <p:nvPr/>
          </p:nvSpPr>
          <p:spPr bwMode="auto">
            <a:xfrm>
              <a:off x="1028700" y="4732338"/>
              <a:ext cx="623887" cy="96838"/>
            </a:xfrm>
            <a:custGeom>
              <a:avLst/>
              <a:gdLst>
                <a:gd name="T0" fmla="*/ 31 w 393"/>
                <a:gd name="T1" fmla="*/ 61 h 61"/>
                <a:gd name="T2" fmla="*/ 362 w 393"/>
                <a:gd name="T3" fmla="*/ 61 h 61"/>
                <a:gd name="T4" fmla="*/ 374 w 393"/>
                <a:gd name="T5" fmla="*/ 61 h 61"/>
                <a:gd name="T6" fmla="*/ 382 w 393"/>
                <a:gd name="T7" fmla="*/ 54 h 61"/>
                <a:gd name="T8" fmla="*/ 389 w 393"/>
                <a:gd name="T9" fmla="*/ 42 h 61"/>
                <a:gd name="T10" fmla="*/ 393 w 393"/>
                <a:gd name="T11" fmla="*/ 31 h 61"/>
                <a:gd name="T12" fmla="*/ 389 w 393"/>
                <a:gd name="T13" fmla="*/ 19 h 61"/>
                <a:gd name="T14" fmla="*/ 382 w 393"/>
                <a:gd name="T15" fmla="*/ 8 h 61"/>
                <a:gd name="T16" fmla="*/ 374 w 393"/>
                <a:gd name="T17" fmla="*/ 4 h 61"/>
                <a:gd name="T18" fmla="*/ 362 w 393"/>
                <a:gd name="T19" fmla="*/ 0 h 61"/>
                <a:gd name="T20" fmla="*/ 31 w 393"/>
                <a:gd name="T21" fmla="*/ 0 h 61"/>
                <a:gd name="T22" fmla="*/ 19 w 393"/>
                <a:gd name="T23" fmla="*/ 4 h 61"/>
                <a:gd name="T24" fmla="*/ 12 w 393"/>
                <a:gd name="T25" fmla="*/ 8 h 61"/>
                <a:gd name="T26" fmla="*/ 4 w 393"/>
                <a:gd name="T27" fmla="*/ 19 h 61"/>
                <a:gd name="T28" fmla="*/ 0 w 393"/>
                <a:gd name="T29" fmla="*/ 31 h 61"/>
                <a:gd name="T30" fmla="*/ 4 w 393"/>
                <a:gd name="T31" fmla="*/ 42 h 61"/>
                <a:gd name="T32" fmla="*/ 12 w 393"/>
                <a:gd name="T33" fmla="*/ 54 h 61"/>
                <a:gd name="T34" fmla="*/ 19 w 393"/>
                <a:gd name="T35" fmla="*/ 61 h 61"/>
                <a:gd name="T36" fmla="*/ 31 w 393"/>
                <a:gd name="T37" fmla="*/ 61 h 61"/>
                <a:gd name="T38" fmla="*/ 31 w 393"/>
                <a:gd name="T3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1">
                  <a:moveTo>
                    <a:pt x="31" y="61"/>
                  </a:moveTo>
                  <a:lnTo>
                    <a:pt x="362" y="61"/>
                  </a:lnTo>
                  <a:lnTo>
                    <a:pt x="374" y="61"/>
                  </a:lnTo>
                  <a:lnTo>
                    <a:pt x="382" y="54"/>
                  </a:lnTo>
                  <a:lnTo>
                    <a:pt x="389" y="42"/>
                  </a:lnTo>
                  <a:lnTo>
                    <a:pt x="393" y="31"/>
                  </a:lnTo>
                  <a:lnTo>
                    <a:pt x="389" y="19"/>
                  </a:lnTo>
                  <a:lnTo>
                    <a:pt x="382" y="8"/>
                  </a:lnTo>
                  <a:lnTo>
                    <a:pt x="374" y="4"/>
                  </a:lnTo>
                  <a:lnTo>
                    <a:pt x="362" y="0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4"/>
                  </a:lnTo>
                  <a:lnTo>
                    <a:pt x="19" y="61"/>
                  </a:lnTo>
                  <a:lnTo>
                    <a:pt x="31" y="61"/>
                  </a:lnTo>
                  <a:lnTo>
                    <a:pt x="3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6" name="Freeform 181"/>
            <p:cNvSpPr>
              <a:spLocks/>
            </p:cNvSpPr>
            <p:nvPr/>
          </p:nvSpPr>
          <p:spPr bwMode="auto">
            <a:xfrm>
              <a:off x="1028700" y="4940300"/>
              <a:ext cx="777875" cy="96838"/>
            </a:xfrm>
            <a:custGeom>
              <a:avLst/>
              <a:gdLst>
                <a:gd name="T0" fmla="*/ 459 w 490"/>
                <a:gd name="T1" fmla="*/ 0 h 61"/>
                <a:gd name="T2" fmla="*/ 31 w 490"/>
                <a:gd name="T3" fmla="*/ 0 h 61"/>
                <a:gd name="T4" fmla="*/ 19 w 490"/>
                <a:gd name="T5" fmla="*/ 3 h 61"/>
                <a:gd name="T6" fmla="*/ 12 w 490"/>
                <a:gd name="T7" fmla="*/ 11 h 61"/>
                <a:gd name="T8" fmla="*/ 4 w 490"/>
                <a:gd name="T9" fmla="*/ 19 h 61"/>
                <a:gd name="T10" fmla="*/ 0 w 490"/>
                <a:gd name="T11" fmla="*/ 30 h 61"/>
                <a:gd name="T12" fmla="*/ 4 w 490"/>
                <a:gd name="T13" fmla="*/ 42 h 61"/>
                <a:gd name="T14" fmla="*/ 12 w 490"/>
                <a:gd name="T15" fmla="*/ 53 h 61"/>
                <a:gd name="T16" fmla="*/ 19 w 490"/>
                <a:gd name="T17" fmla="*/ 61 h 61"/>
                <a:gd name="T18" fmla="*/ 31 w 490"/>
                <a:gd name="T19" fmla="*/ 61 h 61"/>
                <a:gd name="T20" fmla="*/ 459 w 490"/>
                <a:gd name="T21" fmla="*/ 61 h 61"/>
                <a:gd name="T22" fmla="*/ 470 w 490"/>
                <a:gd name="T23" fmla="*/ 61 h 61"/>
                <a:gd name="T24" fmla="*/ 482 w 490"/>
                <a:gd name="T25" fmla="*/ 53 h 61"/>
                <a:gd name="T26" fmla="*/ 490 w 490"/>
                <a:gd name="T27" fmla="*/ 42 h 61"/>
                <a:gd name="T28" fmla="*/ 490 w 490"/>
                <a:gd name="T29" fmla="*/ 30 h 61"/>
                <a:gd name="T30" fmla="*/ 490 w 490"/>
                <a:gd name="T31" fmla="*/ 19 h 61"/>
                <a:gd name="T32" fmla="*/ 482 w 490"/>
                <a:gd name="T33" fmla="*/ 11 h 61"/>
                <a:gd name="T34" fmla="*/ 470 w 490"/>
                <a:gd name="T35" fmla="*/ 3 h 61"/>
                <a:gd name="T36" fmla="*/ 459 w 490"/>
                <a:gd name="T37" fmla="*/ 0 h 61"/>
                <a:gd name="T38" fmla="*/ 459 w 490"/>
                <a:gd name="T3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61">
                  <a:moveTo>
                    <a:pt x="459" y="0"/>
                  </a:moveTo>
                  <a:lnTo>
                    <a:pt x="31" y="0"/>
                  </a:lnTo>
                  <a:lnTo>
                    <a:pt x="19" y="3"/>
                  </a:lnTo>
                  <a:lnTo>
                    <a:pt x="12" y="11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12" y="53"/>
                  </a:lnTo>
                  <a:lnTo>
                    <a:pt x="19" y="61"/>
                  </a:lnTo>
                  <a:lnTo>
                    <a:pt x="31" y="61"/>
                  </a:lnTo>
                  <a:lnTo>
                    <a:pt x="459" y="61"/>
                  </a:lnTo>
                  <a:lnTo>
                    <a:pt x="470" y="61"/>
                  </a:lnTo>
                  <a:lnTo>
                    <a:pt x="482" y="53"/>
                  </a:lnTo>
                  <a:lnTo>
                    <a:pt x="490" y="42"/>
                  </a:lnTo>
                  <a:lnTo>
                    <a:pt x="490" y="30"/>
                  </a:lnTo>
                  <a:lnTo>
                    <a:pt x="490" y="19"/>
                  </a:lnTo>
                  <a:lnTo>
                    <a:pt x="482" y="11"/>
                  </a:lnTo>
                  <a:lnTo>
                    <a:pt x="470" y="3"/>
                  </a:lnTo>
                  <a:lnTo>
                    <a:pt x="459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7" name="Freeform 182"/>
            <p:cNvSpPr>
              <a:spLocks/>
            </p:cNvSpPr>
            <p:nvPr/>
          </p:nvSpPr>
          <p:spPr bwMode="auto">
            <a:xfrm>
              <a:off x="1028700" y="5146675"/>
              <a:ext cx="623887" cy="98425"/>
            </a:xfrm>
            <a:custGeom>
              <a:avLst/>
              <a:gdLst>
                <a:gd name="T0" fmla="*/ 31 w 393"/>
                <a:gd name="T1" fmla="*/ 62 h 62"/>
                <a:gd name="T2" fmla="*/ 362 w 393"/>
                <a:gd name="T3" fmla="*/ 62 h 62"/>
                <a:gd name="T4" fmla="*/ 374 w 393"/>
                <a:gd name="T5" fmla="*/ 62 h 62"/>
                <a:gd name="T6" fmla="*/ 382 w 393"/>
                <a:gd name="T7" fmla="*/ 54 h 62"/>
                <a:gd name="T8" fmla="*/ 389 w 393"/>
                <a:gd name="T9" fmla="*/ 47 h 62"/>
                <a:gd name="T10" fmla="*/ 393 w 393"/>
                <a:gd name="T11" fmla="*/ 31 h 62"/>
                <a:gd name="T12" fmla="*/ 389 w 393"/>
                <a:gd name="T13" fmla="*/ 20 h 62"/>
                <a:gd name="T14" fmla="*/ 382 w 393"/>
                <a:gd name="T15" fmla="*/ 12 h 62"/>
                <a:gd name="T16" fmla="*/ 374 w 393"/>
                <a:gd name="T17" fmla="*/ 4 h 62"/>
                <a:gd name="T18" fmla="*/ 362 w 393"/>
                <a:gd name="T19" fmla="*/ 0 h 62"/>
                <a:gd name="T20" fmla="*/ 31 w 393"/>
                <a:gd name="T21" fmla="*/ 0 h 62"/>
                <a:gd name="T22" fmla="*/ 19 w 393"/>
                <a:gd name="T23" fmla="*/ 4 h 62"/>
                <a:gd name="T24" fmla="*/ 12 w 393"/>
                <a:gd name="T25" fmla="*/ 12 h 62"/>
                <a:gd name="T26" fmla="*/ 4 w 393"/>
                <a:gd name="T27" fmla="*/ 20 h 62"/>
                <a:gd name="T28" fmla="*/ 0 w 393"/>
                <a:gd name="T29" fmla="*/ 31 h 62"/>
                <a:gd name="T30" fmla="*/ 4 w 393"/>
                <a:gd name="T31" fmla="*/ 47 h 62"/>
                <a:gd name="T32" fmla="*/ 12 w 393"/>
                <a:gd name="T33" fmla="*/ 54 h 62"/>
                <a:gd name="T34" fmla="*/ 19 w 393"/>
                <a:gd name="T35" fmla="*/ 62 h 62"/>
                <a:gd name="T36" fmla="*/ 31 w 393"/>
                <a:gd name="T37" fmla="*/ 62 h 62"/>
                <a:gd name="T38" fmla="*/ 31 w 393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2">
                  <a:moveTo>
                    <a:pt x="31" y="62"/>
                  </a:moveTo>
                  <a:lnTo>
                    <a:pt x="362" y="62"/>
                  </a:lnTo>
                  <a:lnTo>
                    <a:pt x="374" y="62"/>
                  </a:lnTo>
                  <a:lnTo>
                    <a:pt x="382" y="54"/>
                  </a:lnTo>
                  <a:lnTo>
                    <a:pt x="389" y="47"/>
                  </a:lnTo>
                  <a:lnTo>
                    <a:pt x="393" y="31"/>
                  </a:lnTo>
                  <a:lnTo>
                    <a:pt x="389" y="20"/>
                  </a:lnTo>
                  <a:lnTo>
                    <a:pt x="382" y="12"/>
                  </a:lnTo>
                  <a:lnTo>
                    <a:pt x="374" y="4"/>
                  </a:lnTo>
                  <a:lnTo>
                    <a:pt x="362" y="0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12" y="12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2" y="54"/>
                  </a:lnTo>
                  <a:lnTo>
                    <a:pt x="19" y="62"/>
                  </a:lnTo>
                  <a:lnTo>
                    <a:pt x="31" y="62"/>
                  </a:lnTo>
                  <a:lnTo>
                    <a:pt x="31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8" name="Freeform 183"/>
            <p:cNvSpPr>
              <a:spLocks/>
            </p:cNvSpPr>
            <p:nvPr/>
          </p:nvSpPr>
          <p:spPr bwMode="auto">
            <a:xfrm>
              <a:off x="1028700" y="5360988"/>
              <a:ext cx="777875" cy="98425"/>
            </a:xfrm>
            <a:custGeom>
              <a:avLst/>
              <a:gdLst>
                <a:gd name="T0" fmla="*/ 459 w 490"/>
                <a:gd name="T1" fmla="*/ 0 h 62"/>
                <a:gd name="T2" fmla="*/ 31 w 490"/>
                <a:gd name="T3" fmla="*/ 0 h 62"/>
                <a:gd name="T4" fmla="*/ 19 w 490"/>
                <a:gd name="T5" fmla="*/ 0 h 62"/>
                <a:gd name="T6" fmla="*/ 12 w 490"/>
                <a:gd name="T7" fmla="*/ 8 h 62"/>
                <a:gd name="T8" fmla="*/ 4 w 490"/>
                <a:gd name="T9" fmla="*/ 15 h 62"/>
                <a:gd name="T10" fmla="*/ 0 w 490"/>
                <a:gd name="T11" fmla="*/ 31 h 62"/>
                <a:gd name="T12" fmla="*/ 4 w 490"/>
                <a:gd name="T13" fmla="*/ 42 h 62"/>
                <a:gd name="T14" fmla="*/ 12 w 490"/>
                <a:gd name="T15" fmla="*/ 50 h 62"/>
                <a:gd name="T16" fmla="*/ 19 w 490"/>
                <a:gd name="T17" fmla="*/ 58 h 62"/>
                <a:gd name="T18" fmla="*/ 31 w 490"/>
                <a:gd name="T19" fmla="*/ 62 h 62"/>
                <a:gd name="T20" fmla="*/ 459 w 490"/>
                <a:gd name="T21" fmla="*/ 62 h 62"/>
                <a:gd name="T22" fmla="*/ 470 w 490"/>
                <a:gd name="T23" fmla="*/ 58 h 62"/>
                <a:gd name="T24" fmla="*/ 482 w 490"/>
                <a:gd name="T25" fmla="*/ 50 h 62"/>
                <a:gd name="T26" fmla="*/ 490 w 490"/>
                <a:gd name="T27" fmla="*/ 42 h 62"/>
                <a:gd name="T28" fmla="*/ 490 w 490"/>
                <a:gd name="T29" fmla="*/ 31 h 62"/>
                <a:gd name="T30" fmla="*/ 490 w 490"/>
                <a:gd name="T31" fmla="*/ 15 h 62"/>
                <a:gd name="T32" fmla="*/ 482 w 490"/>
                <a:gd name="T33" fmla="*/ 8 h 62"/>
                <a:gd name="T34" fmla="*/ 470 w 490"/>
                <a:gd name="T35" fmla="*/ 0 h 62"/>
                <a:gd name="T36" fmla="*/ 459 w 490"/>
                <a:gd name="T37" fmla="*/ 0 h 62"/>
                <a:gd name="T38" fmla="*/ 459 w 490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62">
                  <a:moveTo>
                    <a:pt x="459" y="0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4" y="15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0"/>
                  </a:lnTo>
                  <a:lnTo>
                    <a:pt x="19" y="58"/>
                  </a:lnTo>
                  <a:lnTo>
                    <a:pt x="31" y="62"/>
                  </a:lnTo>
                  <a:lnTo>
                    <a:pt x="459" y="62"/>
                  </a:lnTo>
                  <a:lnTo>
                    <a:pt x="470" y="58"/>
                  </a:lnTo>
                  <a:lnTo>
                    <a:pt x="482" y="50"/>
                  </a:lnTo>
                  <a:lnTo>
                    <a:pt x="490" y="42"/>
                  </a:lnTo>
                  <a:lnTo>
                    <a:pt x="490" y="31"/>
                  </a:lnTo>
                  <a:lnTo>
                    <a:pt x="490" y="15"/>
                  </a:lnTo>
                  <a:lnTo>
                    <a:pt x="482" y="8"/>
                  </a:lnTo>
                  <a:lnTo>
                    <a:pt x="470" y="0"/>
                  </a:lnTo>
                  <a:lnTo>
                    <a:pt x="459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09" name="Freeform 184"/>
            <p:cNvSpPr>
              <a:spLocks/>
            </p:cNvSpPr>
            <p:nvPr/>
          </p:nvSpPr>
          <p:spPr bwMode="auto">
            <a:xfrm>
              <a:off x="1028700" y="5568950"/>
              <a:ext cx="623887" cy="96838"/>
            </a:xfrm>
            <a:custGeom>
              <a:avLst/>
              <a:gdLst>
                <a:gd name="T0" fmla="*/ 362 w 393"/>
                <a:gd name="T1" fmla="*/ 0 h 61"/>
                <a:gd name="T2" fmla="*/ 31 w 393"/>
                <a:gd name="T3" fmla="*/ 0 h 61"/>
                <a:gd name="T4" fmla="*/ 19 w 393"/>
                <a:gd name="T5" fmla="*/ 0 h 61"/>
                <a:gd name="T6" fmla="*/ 12 w 393"/>
                <a:gd name="T7" fmla="*/ 8 h 61"/>
                <a:gd name="T8" fmla="*/ 4 w 393"/>
                <a:gd name="T9" fmla="*/ 19 h 61"/>
                <a:gd name="T10" fmla="*/ 0 w 393"/>
                <a:gd name="T11" fmla="*/ 31 h 61"/>
                <a:gd name="T12" fmla="*/ 4 w 393"/>
                <a:gd name="T13" fmla="*/ 42 h 61"/>
                <a:gd name="T14" fmla="*/ 12 w 393"/>
                <a:gd name="T15" fmla="*/ 50 h 61"/>
                <a:gd name="T16" fmla="*/ 19 w 393"/>
                <a:gd name="T17" fmla="*/ 58 h 61"/>
                <a:gd name="T18" fmla="*/ 31 w 393"/>
                <a:gd name="T19" fmla="*/ 61 h 61"/>
                <a:gd name="T20" fmla="*/ 362 w 393"/>
                <a:gd name="T21" fmla="*/ 61 h 61"/>
                <a:gd name="T22" fmla="*/ 374 w 393"/>
                <a:gd name="T23" fmla="*/ 58 h 61"/>
                <a:gd name="T24" fmla="*/ 382 w 393"/>
                <a:gd name="T25" fmla="*/ 50 h 61"/>
                <a:gd name="T26" fmla="*/ 389 w 393"/>
                <a:gd name="T27" fmla="*/ 42 h 61"/>
                <a:gd name="T28" fmla="*/ 393 w 393"/>
                <a:gd name="T29" fmla="*/ 31 h 61"/>
                <a:gd name="T30" fmla="*/ 389 w 393"/>
                <a:gd name="T31" fmla="*/ 19 h 61"/>
                <a:gd name="T32" fmla="*/ 382 w 393"/>
                <a:gd name="T33" fmla="*/ 8 h 61"/>
                <a:gd name="T34" fmla="*/ 374 w 393"/>
                <a:gd name="T35" fmla="*/ 0 h 61"/>
                <a:gd name="T36" fmla="*/ 362 w 393"/>
                <a:gd name="T37" fmla="*/ 0 h 61"/>
                <a:gd name="T38" fmla="*/ 362 w 393"/>
                <a:gd name="T3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61">
                  <a:moveTo>
                    <a:pt x="362" y="0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2" y="50"/>
                  </a:lnTo>
                  <a:lnTo>
                    <a:pt x="19" y="58"/>
                  </a:lnTo>
                  <a:lnTo>
                    <a:pt x="31" y="61"/>
                  </a:lnTo>
                  <a:lnTo>
                    <a:pt x="362" y="61"/>
                  </a:lnTo>
                  <a:lnTo>
                    <a:pt x="374" y="58"/>
                  </a:lnTo>
                  <a:lnTo>
                    <a:pt x="382" y="50"/>
                  </a:lnTo>
                  <a:lnTo>
                    <a:pt x="389" y="42"/>
                  </a:lnTo>
                  <a:lnTo>
                    <a:pt x="393" y="31"/>
                  </a:lnTo>
                  <a:lnTo>
                    <a:pt x="389" y="19"/>
                  </a:lnTo>
                  <a:lnTo>
                    <a:pt x="382" y="8"/>
                  </a:lnTo>
                  <a:lnTo>
                    <a:pt x="374" y="0"/>
                  </a:lnTo>
                  <a:lnTo>
                    <a:pt x="362" y="0"/>
                  </a:lnTo>
                  <a:lnTo>
                    <a:pt x="3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0" name="Freeform 185"/>
            <p:cNvSpPr>
              <a:spLocks/>
            </p:cNvSpPr>
            <p:nvPr/>
          </p:nvSpPr>
          <p:spPr bwMode="auto">
            <a:xfrm>
              <a:off x="1866900" y="4054475"/>
              <a:ext cx="355600" cy="360363"/>
            </a:xfrm>
            <a:custGeom>
              <a:avLst/>
              <a:gdLst>
                <a:gd name="T0" fmla="*/ 54 w 224"/>
                <a:gd name="T1" fmla="*/ 215 h 227"/>
                <a:gd name="T2" fmla="*/ 62 w 224"/>
                <a:gd name="T3" fmla="*/ 223 h 227"/>
                <a:gd name="T4" fmla="*/ 77 w 224"/>
                <a:gd name="T5" fmla="*/ 227 h 227"/>
                <a:gd name="T6" fmla="*/ 93 w 224"/>
                <a:gd name="T7" fmla="*/ 223 h 227"/>
                <a:gd name="T8" fmla="*/ 104 w 224"/>
                <a:gd name="T9" fmla="*/ 215 h 227"/>
                <a:gd name="T10" fmla="*/ 220 w 224"/>
                <a:gd name="T11" fmla="*/ 50 h 227"/>
                <a:gd name="T12" fmla="*/ 224 w 224"/>
                <a:gd name="T13" fmla="*/ 38 h 227"/>
                <a:gd name="T14" fmla="*/ 224 w 224"/>
                <a:gd name="T15" fmla="*/ 27 h 227"/>
                <a:gd name="T16" fmla="*/ 220 w 224"/>
                <a:gd name="T17" fmla="*/ 15 h 227"/>
                <a:gd name="T18" fmla="*/ 212 w 224"/>
                <a:gd name="T19" fmla="*/ 8 h 227"/>
                <a:gd name="T20" fmla="*/ 201 w 224"/>
                <a:gd name="T21" fmla="*/ 0 h 227"/>
                <a:gd name="T22" fmla="*/ 189 w 224"/>
                <a:gd name="T23" fmla="*/ 0 h 227"/>
                <a:gd name="T24" fmla="*/ 177 w 224"/>
                <a:gd name="T25" fmla="*/ 4 h 227"/>
                <a:gd name="T26" fmla="*/ 170 w 224"/>
                <a:gd name="T27" fmla="*/ 15 h 227"/>
                <a:gd name="T28" fmla="*/ 77 w 224"/>
                <a:gd name="T29" fmla="*/ 142 h 227"/>
                <a:gd name="T30" fmla="*/ 54 w 224"/>
                <a:gd name="T31" fmla="*/ 111 h 227"/>
                <a:gd name="T32" fmla="*/ 46 w 224"/>
                <a:gd name="T33" fmla="*/ 104 h 227"/>
                <a:gd name="T34" fmla="*/ 35 w 224"/>
                <a:gd name="T35" fmla="*/ 100 h 227"/>
                <a:gd name="T36" fmla="*/ 23 w 224"/>
                <a:gd name="T37" fmla="*/ 100 h 227"/>
                <a:gd name="T38" fmla="*/ 12 w 224"/>
                <a:gd name="T39" fmla="*/ 104 h 227"/>
                <a:gd name="T40" fmla="*/ 4 w 224"/>
                <a:gd name="T41" fmla="*/ 115 h 227"/>
                <a:gd name="T42" fmla="*/ 0 w 224"/>
                <a:gd name="T43" fmla="*/ 127 h 227"/>
                <a:gd name="T44" fmla="*/ 0 w 224"/>
                <a:gd name="T45" fmla="*/ 138 h 227"/>
                <a:gd name="T46" fmla="*/ 4 w 224"/>
                <a:gd name="T47" fmla="*/ 146 h 227"/>
                <a:gd name="T48" fmla="*/ 54 w 224"/>
                <a:gd name="T49" fmla="*/ 2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227">
                  <a:moveTo>
                    <a:pt x="54" y="215"/>
                  </a:moveTo>
                  <a:lnTo>
                    <a:pt x="62" y="223"/>
                  </a:lnTo>
                  <a:lnTo>
                    <a:pt x="77" y="227"/>
                  </a:lnTo>
                  <a:lnTo>
                    <a:pt x="93" y="223"/>
                  </a:lnTo>
                  <a:lnTo>
                    <a:pt x="104" y="215"/>
                  </a:lnTo>
                  <a:lnTo>
                    <a:pt x="220" y="50"/>
                  </a:lnTo>
                  <a:lnTo>
                    <a:pt x="224" y="38"/>
                  </a:lnTo>
                  <a:lnTo>
                    <a:pt x="224" y="27"/>
                  </a:lnTo>
                  <a:lnTo>
                    <a:pt x="220" y="15"/>
                  </a:lnTo>
                  <a:lnTo>
                    <a:pt x="212" y="8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7" y="4"/>
                  </a:lnTo>
                  <a:lnTo>
                    <a:pt x="170" y="15"/>
                  </a:lnTo>
                  <a:lnTo>
                    <a:pt x="77" y="142"/>
                  </a:lnTo>
                  <a:lnTo>
                    <a:pt x="54" y="111"/>
                  </a:lnTo>
                  <a:lnTo>
                    <a:pt x="46" y="104"/>
                  </a:lnTo>
                  <a:lnTo>
                    <a:pt x="35" y="100"/>
                  </a:lnTo>
                  <a:lnTo>
                    <a:pt x="23" y="100"/>
                  </a:lnTo>
                  <a:lnTo>
                    <a:pt x="12" y="104"/>
                  </a:lnTo>
                  <a:lnTo>
                    <a:pt x="4" y="115"/>
                  </a:lnTo>
                  <a:lnTo>
                    <a:pt x="0" y="127"/>
                  </a:lnTo>
                  <a:lnTo>
                    <a:pt x="0" y="138"/>
                  </a:lnTo>
                  <a:lnTo>
                    <a:pt x="4" y="146"/>
                  </a:lnTo>
                  <a:lnTo>
                    <a:pt x="54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1" name="Freeform 186"/>
            <p:cNvSpPr>
              <a:spLocks/>
            </p:cNvSpPr>
            <p:nvPr/>
          </p:nvSpPr>
          <p:spPr bwMode="auto">
            <a:xfrm>
              <a:off x="1866900" y="4475163"/>
              <a:ext cx="355600" cy="354013"/>
            </a:xfrm>
            <a:custGeom>
              <a:avLst/>
              <a:gdLst>
                <a:gd name="T0" fmla="*/ 54 w 224"/>
                <a:gd name="T1" fmla="*/ 212 h 223"/>
                <a:gd name="T2" fmla="*/ 62 w 224"/>
                <a:gd name="T3" fmla="*/ 220 h 223"/>
                <a:gd name="T4" fmla="*/ 77 w 224"/>
                <a:gd name="T5" fmla="*/ 223 h 223"/>
                <a:gd name="T6" fmla="*/ 93 w 224"/>
                <a:gd name="T7" fmla="*/ 220 h 223"/>
                <a:gd name="T8" fmla="*/ 104 w 224"/>
                <a:gd name="T9" fmla="*/ 212 h 223"/>
                <a:gd name="T10" fmla="*/ 220 w 224"/>
                <a:gd name="T11" fmla="*/ 46 h 223"/>
                <a:gd name="T12" fmla="*/ 224 w 224"/>
                <a:gd name="T13" fmla="*/ 35 h 223"/>
                <a:gd name="T14" fmla="*/ 224 w 224"/>
                <a:gd name="T15" fmla="*/ 23 h 223"/>
                <a:gd name="T16" fmla="*/ 220 w 224"/>
                <a:gd name="T17" fmla="*/ 12 h 223"/>
                <a:gd name="T18" fmla="*/ 212 w 224"/>
                <a:gd name="T19" fmla="*/ 4 h 223"/>
                <a:gd name="T20" fmla="*/ 201 w 224"/>
                <a:gd name="T21" fmla="*/ 0 h 223"/>
                <a:gd name="T22" fmla="*/ 189 w 224"/>
                <a:gd name="T23" fmla="*/ 0 h 223"/>
                <a:gd name="T24" fmla="*/ 177 w 224"/>
                <a:gd name="T25" fmla="*/ 4 h 223"/>
                <a:gd name="T26" fmla="*/ 170 w 224"/>
                <a:gd name="T27" fmla="*/ 12 h 223"/>
                <a:gd name="T28" fmla="*/ 77 w 224"/>
                <a:gd name="T29" fmla="*/ 139 h 223"/>
                <a:gd name="T30" fmla="*/ 54 w 224"/>
                <a:gd name="T31" fmla="*/ 108 h 223"/>
                <a:gd name="T32" fmla="*/ 46 w 224"/>
                <a:gd name="T33" fmla="*/ 100 h 223"/>
                <a:gd name="T34" fmla="*/ 35 w 224"/>
                <a:gd name="T35" fmla="*/ 96 h 223"/>
                <a:gd name="T36" fmla="*/ 23 w 224"/>
                <a:gd name="T37" fmla="*/ 96 h 223"/>
                <a:gd name="T38" fmla="*/ 12 w 224"/>
                <a:gd name="T39" fmla="*/ 104 h 223"/>
                <a:gd name="T40" fmla="*/ 4 w 224"/>
                <a:gd name="T41" fmla="*/ 112 h 223"/>
                <a:gd name="T42" fmla="*/ 0 w 224"/>
                <a:gd name="T43" fmla="*/ 123 h 223"/>
                <a:gd name="T44" fmla="*/ 0 w 224"/>
                <a:gd name="T45" fmla="*/ 135 h 223"/>
                <a:gd name="T46" fmla="*/ 4 w 224"/>
                <a:gd name="T47" fmla="*/ 146 h 223"/>
                <a:gd name="T48" fmla="*/ 54 w 224"/>
                <a:gd name="T49" fmla="*/ 2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223">
                  <a:moveTo>
                    <a:pt x="54" y="212"/>
                  </a:moveTo>
                  <a:lnTo>
                    <a:pt x="62" y="220"/>
                  </a:lnTo>
                  <a:lnTo>
                    <a:pt x="77" y="223"/>
                  </a:lnTo>
                  <a:lnTo>
                    <a:pt x="93" y="220"/>
                  </a:lnTo>
                  <a:lnTo>
                    <a:pt x="104" y="212"/>
                  </a:lnTo>
                  <a:lnTo>
                    <a:pt x="220" y="46"/>
                  </a:lnTo>
                  <a:lnTo>
                    <a:pt x="224" y="35"/>
                  </a:lnTo>
                  <a:lnTo>
                    <a:pt x="224" y="23"/>
                  </a:lnTo>
                  <a:lnTo>
                    <a:pt x="220" y="12"/>
                  </a:lnTo>
                  <a:lnTo>
                    <a:pt x="212" y="4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7" y="4"/>
                  </a:lnTo>
                  <a:lnTo>
                    <a:pt x="170" y="12"/>
                  </a:lnTo>
                  <a:lnTo>
                    <a:pt x="77" y="139"/>
                  </a:lnTo>
                  <a:lnTo>
                    <a:pt x="54" y="108"/>
                  </a:lnTo>
                  <a:lnTo>
                    <a:pt x="46" y="100"/>
                  </a:lnTo>
                  <a:lnTo>
                    <a:pt x="35" y="96"/>
                  </a:lnTo>
                  <a:lnTo>
                    <a:pt x="23" y="96"/>
                  </a:lnTo>
                  <a:lnTo>
                    <a:pt x="12" y="104"/>
                  </a:lnTo>
                  <a:lnTo>
                    <a:pt x="4" y="112"/>
                  </a:lnTo>
                  <a:lnTo>
                    <a:pt x="0" y="123"/>
                  </a:lnTo>
                  <a:lnTo>
                    <a:pt x="0" y="135"/>
                  </a:lnTo>
                  <a:lnTo>
                    <a:pt x="4" y="146"/>
                  </a:lnTo>
                  <a:lnTo>
                    <a:pt x="5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2" name="Freeform 187"/>
            <p:cNvSpPr>
              <a:spLocks/>
            </p:cNvSpPr>
            <p:nvPr/>
          </p:nvSpPr>
          <p:spPr bwMode="auto">
            <a:xfrm>
              <a:off x="1866900" y="4891088"/>
              <a:ext cx="355600" cy="354013"/>
            </a:xfrm>
            <a:custGeom>
              <a:avLst/>
              <a:gdLst>
                <a:gd name="T0" fmla="*/ 54 w 224"/>
                <a:gd name="T1" fmla="*/ 211 h 223"/>
                <a:gd name="T2" fmla="*/ 62 w 224"/>
                <a:gd name="T3" fmla="*/ 223 h 223"/>
                <a:gd name="T4" fmla="*/ 77 w 224"/>
                <a:gd name="T5" fmla="*/ 223 h 223"/>
                <a:gd name="T6" fmla="*/ 93 w 224"/>
                <a:gd name="T7" fmla="*/ 223 h 223"/>
                <a:gd name="T8" fmla="*/ 104 w 224"/>
                <a:gd name="T9" fmla="*/ 211 h 223"/>
                <a:gd name="T10" fmla="*/ 220 w 224"/>
                <a:gd name="T11" fmla="*/ 46 h 223"/>
                <a:gd name="T12" fmla="*/ 224 w 224"/>
                <a:gd name="T13" fmla="*/ 38 h 223"/>
                <a:gd name="T14" fmla="*/ 224 w 224"/>
                <a:gd name="T15" fmla="*/ 23 h 223"/>
                <a:gd name="T16" fmla="*/ 220 w 224"/>
                <a:gd name="T17" fmla="*/ 15 h 223"/>
                <a:gd name="T18" fmla="*/ 212 w 224"/>
                <a:gd name="T19" fmla="*/ 4 h 223"/>
                <a:gd name="T20" fmla="*/ 201 w 224"/>
                <a:gd name="T21" fmla="*/ 0 h 223"/>
                <a:gd name="T22" fmla="*/ 189 w 224"/>
                <a:gd name="T23" fmla="*/ 0 h 223"/>
                <a:gd name="T24" fmla="*/ 177 w 224"/>
                <a:gd name="T25" fmla="*/ 4 h 223"/>
                <a:gd name="T26" fmla="*/ 170 w 224"/>
                <a:gd name="T27" fmla="*/ 11 h 223"/>
                <a:gd name="T28" fmla="*/ 77 w 224"/>
                <a:gd name="T29" fmla="*/ 142 h 223"/>
                <a:gd name="T30" fmla="*/ 54 w 224"/>
                <a:gd name="T31" fmla="*/ 111 h 223"/>
                <a:gd name="T32" fmla="*/ 46 w 224"/>
                <a:gd name="T33" fmla="*/ 104 h 223"/>
                <a:gd name="T34" fmla="*/ 35 w 224"/>
                <a:gd name="T35" fmla="*/ 96 h 223"/>
                <a:gd name="T36" fmla="*/ 23 w 224"/>
                <a:gd name="T37" fmla="*/ 100 h 223"/>
                <a:gd name="T38" fmla="*/ 12 w 224"/>
                <a:gd name="T39" fmla="*/ 104 h 223"/>
                <a:gd name="T40" fmla="*/ 4 w 224"/>
                <a:gd name="T41" fmla="*/ 111 h 223"/>
                <a:gd name="T42" fmla="*/ 0 w 224"/>
                <a:gd name="T43" fmla="*/ 123 h 223"/>
                <a:gd name="T44" fmla="*/ 0 w 224"/>
                <a:gd name="T45" fmla="*/ 134 h 223"/>
                <a:gd name="T46" fmla="*/ 4 w 224"/>
                <a:gd name="T47" fmla="*/ 146 h 223"/>
                <a:gd name="T48" fmla="*/ 54 w 224"/>
                <a:gd name="T49" fmla="*/ 2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223">
                  <a:moveTo>
                    <a:pt x="54" y="211"/>
                  </a:moveTo>
                  <a:lnTo>
                    <a:pt x="62" y="223"/>
                  </a:lnTo>
                  <a:lnTo>
                    <a:pt x="77" y="223"/>
                  </a:lnTo>
                  <a:lnTo>
                    <a:pt x="93" y="223"/>
                  </a:lnTo>
                  <a:lnTo>
                    <a:pt x="104" y="211"/>
                  </a:lnTo>
                  <a:lnTo>
                    <a:pt x="220" y="46"/>
                  </a:lnTo>
                  <a:lnTo>
                    <a:pt x="224" y="38"/>
                  </a:lnTo>
                  <a:lnTo>
                    <a:pt x="224" y="23"/>
                  </a:lnTo>
                  <a:lnTo>
                    <a:pt x="220" y="15"/>
                  </a:lnTo>
                  <a:lnTo>
                    <a:pt x="212" y="4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7" y="4"/>
                  </a:lnTo>
                  <a:lnTo>
                    <a:pt x="170" y="11"/>
                  </a:lnTo>
                  <a:lnTo>
                    <a:pt x="77" y="142"/>
                  </a:lnTo>
                  <a:lnTo>
                    <a:pt x="54" y="111"/>
                  </a:lnTo>
                  <a:lnTo>
                    <a:pt x="46" y="104"/>
                  </a:lnTo>
                  <a:lnTo>
                    <a:pt x="35" y="96"/>
                  </a:lnTo>
                  <a:lnTo>
                    <a:pt x="23" y="100"/>
                  </a:lnTo>
                  <a:lnTo>
                    <a:pt x="12" y="104"/>
                  </a:lnTo>
                  <a:lnTo>
                    <a:pt x="4" y="111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4" y="146"/>
                  </a:lnTo>
                  <a:lnTo>
                    <a:pt x="54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3" name="Freeform 188"/>
            <p:cNvSpPr>
              <a:spLocks/>
            </p:cNvSpPr>
            <p:nvPr/>
          </p:nvSpPr>
          <p:spPr bwMode="auto">
            <a:xfrm>
              <a:off x="1866900" y="5305425"/>
              <a:ext cx="355600" cy="360363"/>
            </a:xfrm>
            <a:custGeom>
              <a:avLst/>
              <a:gdLst>
                <a:gd name="T0" fmla="*/ 54 w 224"/>
                <a:gd name="T1" fmla="*/ 212 h 227"/>
                <a:gd name="T2" fmla="*/ 62 w 224"/>
                <a:gd name="T3" fmla="*/ 224 h 227"/>
                <a:gd name="T4" fmla="*/ 77 w 224"/>
                <a:gd name="T5" fmla="*/ 227 h 227"/>
                <a:gd name="T6" fmla="*/ 93 w 224"/>
                <a:gd name="T7" fmla="*/ 224 h 227"/>
                <a:gd name="T8" fmla="*/ 104 w 224"/>
                <a:gd name="T9" fmla="*/ 212 h 227"/>
                <a:gd name="T10" fmla="*/ 220 w 224"/>
                <a:gd name="T11" fmla="*/ 50 h 227"/>
                <a:gd name="T12" fmla="*/ 224 w 224"/>
                <a:gd name="T13" fmla="*/ 39 h 227"/>
                <a:gd name="T14" fmla="*/ 224 w 224"/>
                <a:gd name="T15" fmla="*/ 27 h 227"/>
                <a:gd name="T16" fmla="*/ 220 w 224"/>
                <a:gd name="T17" fmla="*/ 16 h 227"/>
                <a:gd name="T18" fmla="*/ 212 w 224"/>
                <a:gd name="T19" fmla="*/ 8 h 227"/>
                <a:gd name="T20" fmla="*/ 201 w 224"/>
                <a:gd name="T21" fmla="*/ 0 h 227"/>
                <a:gd name="T22" fmla="*/ 189 w 224"/>
                <a:gd name="T23" fmla="*/ 0 h 227"/>
                <a:gd name="T24" fmla="*/ 177 w 224"/>
                <a:gd name="T25" fmla="*/ 4 h 227"/>
                <a:gd name="T26" fmla="*/ 170 w 224"/>
                <a:gd name="T27" fmla="*/ 12 h 227"/>
                <a:gd name="T28" fmla="*/ 77 w 224"/>
                <a:gd name="T29" fmla="*/ 143 h 227"/>
                <a:gd name="T30" fmla="*/ 54 w 224"/>
                <a:gd name="T31" fmla="*/ 112 h 227"/>
                <a:gd name="T32" fmla="*/ 46 w 224"/>
                <a:gd name="T33" fmla="*/ 104 h 227"/>
                <a:gd name="T34" fmla="*/ 35 w 224"/>
                <a:gd name="T35" fmla="*/ 100 h 227"/>
                <a:gd name="T36" fmla="*/ 23 w 224"/>
                <a:gd name="T37" fmla="*/ 100 h 227"/>
                <a:gd name="T38" fmla="*/ 12 w 224"/>
                <a:gd name="T39" fmla="*/ 104 h 227"/>
                <a:gd name="T40" fmla="*/ 4 w 224"/>
                <a:gd name="T41" fmla="*/ 112 h 227"/>
                <a:gd name="T42" fmla="*/ 0 w 224"/>
                <a:gd name="T43" fmla="*/ 124 h 227"/>
                <a:gd name="T44" fmla="*/ 0 w 224"/>
                <a:gd name="T45" fmla="*/ 135 h 227"/>
                <a:gd name="T46" fmla="*/ 4 w 224"/>
                <a:gd name="T47" fmla="*/ 147 h 227"/>
                <a:gd name="T48" fmla="*/ 54 w 224"/>
                <a:gd name="T49" fmla="*/ 2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227">
                  <a:moveTo>
                    <a:pt x="54" y="212"/>
                  </a:moveTo>
                  <a:lnTo>
                    <a:pt x="62" y="224"/>
                  </a:lnTo>
                  <a:lnTo>
                    <a:pt x="77" y="227"/>
                  </a:lnTo>
                  <a:lnTo>
                    <a:pt x="93" y="224"/>
                  </a:lnTo>
                  <a:lnTo>
                    <a:pt x="104" y="212"/>
                  </a:lnTo>
                  <a:lnTo>
                    <a:pt x="220" y="50"/>
                  </a:lnTo>
                  <a:lnTo>
                    <a:pt x="224" y="39"/>
                  </a:lnTo>
                  <a:lnTo>
                    <a:pt x="224" y="27"/>
                  </a:lnTo>
                  <a:lnTo>
                    <a:pt x="220" y="16"/>
                  </a:lnTo>
                  <a:lnTo>
                    <a:pt x="212" y="8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7" y="4"/>
                  </a:lnTo>
                  <a:lnTo>
                    <a:pt x="170" y="12"/>
                  </a:lnTo>
                  <a:lnTo>
                    <a:pt x="77" y="143"/>
                  </a:lnTo>
                  <a:lnTo>
                    <a:pt x="54" y="112"/>
                  </a:lnTo>
                  <a:lnTo>
                    <a:pt x="46" y="104"/>
                  </a:lnTo>
                  <a:lnTo>
                    <a:pt x="35" y="100"/>
                  </a:lnTo>
                  <a:lnTo>
                    <a:pt x="23" y="100"/>
                  </a:lnTo>
                  <a:lnTo>
                    <a:pt x="12" y="104"/>
                  </a:lnTo>
                  <a:lnTo>
                    <a:pt x="4" y="112"/>
                  </a:lnTo>
                  <a:lnTo>
                    <a:pt x="0" y="124"/>
                  </a:lnTo>
                  <a:lnTo>
                    <a:pt x="0" y="135"/>
                  </a:lnTo>
                  <a:lnTo>
                    <a:pt x="4" y="147"/>
                  </a:lnTo>
                  <a:lnTo>
                    <a:pt x="5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400656" y="1442354"/>
            <a:ext cx="862609" cy="653409"/>
            <a:chOff x="557213" y="3949700"/>
            <a:chExt cx="3024187" cy="2290763"/>
          </a:xfrm>
          <a:solidFill>
            <a:schemeClr val="tx1"/>
          </a:solidFill>
        </p:grpSpPr>
        <p:sp>
          <p:nvSpPr>
            <p:cNvPr id="115" name="Freeform 193"/>
            <p:cNvSpPr>
              <a:spLocks noEditPoints="1"/>
            </p:cNvSpPr>
            <p:nvPr/>
          </p:nvSpPr>
          <p:spPr bwMode="auto">
            <a:xfrm>
              <a:off x="557213" y="4475163"/>
              <a:ext cx="3024187" cy="1765300"/>
            </a:xfrm>
            <a:custGeom>
              <a:avLst/>
              <a:gdLst>
                <a:gd name="T0" fmla="*/ 1665 w 1905"/>
                <a:gd name="T1" fmla="*/ 762 h 1112"/>
                <a:gd name="T2" fmla="*/ 1631 w 1905"/>
                <a:gd name="T3" fmla="*/ 520 h 1112"/>
                <a:gd name="T4" fmla="*/ 1388 w 1905"/>
                <a:gd name="T5" fmla="*/ 439 h 1112"/>
                <a:gd name="T6" fmla="*/ 721 w 1905"/>
                <a:gd name="T7" fmla="*/ 262 h 1112"/>
                <a:gd name="T8" fmla="*/ 455 w 1905"/>
                <a:gd name="T9" fmla="*/ 116 h 1112"/>
                <a:gd name="T10" fmla="*/ 324 w 1905"/>
                <a:gd name="T11" fmla="*/ 0 h 1112"/>
                <a:gd name="T12" fmla="*/ 197 w 1905"/>
                <a:gd name="T13" fmla="*/ 120 h 1112"/>
                <a:gd name="T14" fmla="*/ 70 w 1905"/>
                <a:gd name="T15" fmla="*/ 250 h 1112"/>
                <a:gd name="T16" fmla="*/ 197 w 1905"/>
                <a:gd name="T17" fmla="*/ 408 h 1112"/>
                <a:gd name="T18" fmla="*/ 316 w 1905"/>
                <a:gd name="T19" fmla="*/ 377 h 1112"/>
                <a:gd name="T20" fmla="*/ 212 w 1905"/>
                <a:gd name="T21" fmla="*/ 708 h 1112"/>
                <a:gd name="T22" fmla="*/ 19 w 1905"/>
                <a:gd name="T23" fmla="*/ 920 h 1112"/>
                <a:gd name="T24" fmla="*/ 35 w 1905"/>
                <a:gd name="T25" fmla="*/ 977 h 1112"/>
                <a:gd name="T26" fmla="*/ 1465 w 1905"/>
                <a:gd name="T27" fmla="*/ 1112 h 1112"/>
                <a:gd name="T28" fmla="*/ 1889 w 1905"/>
                <a:gd name="T29" fmla="*/ 977 h 1112"/>
                <a:gd name="T30" fmla="*/ 1874 w 1905"/>
                <a:gd name="T31" fmla="*/ 916 h 1112"/>
                <a:gd name="T32" fmla="*/ 1581 w 1905"/>
                <a:gd name="T33" fmla="*/ 585 h 1112"/>
                <a:gd name="T34" fmla="*/ 1500 w 1905"/>
                <a:gd name="T35" fmla="*/ 677 h 1112"/>
                <a:gd name="T36" fmla="*/ 1446 w 1905"/>
                <a:gd name="T37" fmla="*/ 647 h 1112"/>
                <a:gd name="T38" fmla="*/ 1400 w 1905"/>
                <a:gd name="T39" fmla="*/ 516 h 1112"/>
                <a:gd name="T40" fmla="*/ 1319 w 1905"/>
                <a:gd name="T41" fmla="*/ 773 h 1112"/>
                <a:gd name="T42" fmla="*/ 1118 w 1905"/>
                <a:gd name="T43" fmla="*/ 550 h 1112"/>
                <a:gd name="T44" fmla="*/ 621 w 1905"/>
                <a:gd name="T45" fmla="*/ 343 h 1112"/>
                <a:gd name="T46" fmla="*/ 1218 w 1905"/>
                <a:gd name="T47" fmla="*/ 431 h 1112"/>
                <a:gd name="T48" fmla="*/ 1307 w 1905"/>
                <a:gd name="T49" fmla="*/ 916 h 1112"/>
                <a:gd name="T50" fmla="*/ 1249 w 1905"/>
                <a:gd name="T51" fmla="*/ 816 h 1112"/>
                <a:gd name="T52" fmla="*/ 567 w 1905"/>
                <a:gd name="T53" fmla="*/ 385 h 1112"/>
                <a:gd name="T54" fmla="*/ 1045 w 1905"/>
                <a:gd name="T55" fmla="*/ 577 h 1112"/>
                <a:gd name="T56" fmla="*/ 1176 w 1905"/>
                <a:gd name="T57" fmla="*/ 777 h 1112"/>
                <a:gd name="T58" fmla="*/ 964 w 1905"/>
                <a:gd name="T59" fmla="*/ 747 h 1112"/>
                <a:gd name="T60" fmla="*/ 817 w 1905"/>
                <a:gd name="T61" fmla="*/ 916 h 1112"/>
                <a:gd name="T62" fmla="*/ 640 w 1905"/>
                <a:gd name="T63" fmla="*/ 735 h 1112"/>
                <a:gd name="T64" fmla="*/ 1126 w 1905"/>
                <a:gd name="T65" fmla="*/ 916 h 1112"/>
                <a:gd name="T66" fmla="*/ 1033 w 1905"/>
                <a:gd name="T67" fmla="*/ 785 h 1112"/>
                <a:gd name="T68" fmla="*/ 1122 w 1905"/>
                <a:gd name="T69" fmla="*/ 881 h 1112"/>
                <a:gd name="T70" fmla="*/ 409 w 1905"/>
                <a:gd name="T71" fmla="*/ 885 h 1112"/>
                <a:gd name="T72" fmla="*/ 532 w 1905"/>
                <a:gd name="T73" fmla="*/ 820 h 1112"/>
                <a:gd name="T74" fmla="*/ 648 w 1905"/>
                <a:gd name="T75" fmla="*/ 870 h 1112"/>
                <a:gd name="T76" fmla="*/ 752 w 1905"/>
                <a:gd name="T77" fmla="*/ 916 h 1112"/>
                <a:gd name="T78" fmla="*/ 251 w 1905"/>
                <a:gd name="T79" fmla="*/ 320 h 1112"/>
                <a:gd name="T80" fmla="*/ 131 w 1905"/>
                <a:gd name="T81" fmla="*/ 281 h 1112"/>
                <a:gd name="T82" fmla="*/ 231 w 1905"/>
                <a:gd name="T83" fmla="*/ 208 h 1112"/>
                <a:gd name="T84" fmla="*/ 274 w 1905"/>
                <a:gd name="T85" fmla="*/ 85 h 1112"/>
                <a:gd name="T86" fmla="*/ 382 w 1905"/>
                <a:gd name="T87" fmla="*/ 166 h 1112"/>
                <a:gd name="T88" fmla="*/ 463 w 1905"/>
                <a:gd name="T89" fmla="*/ 327 h 1112"/>
                <a:gd name="T90" fmla="*/ 289 w 1905"/>
                <a:gd name="T91" fmla="*/ 773 h 1112"/>
                <a:gd name="T92" fmla="*/ 309 w 1905"/>
                <a:gd name="T93" fmla="*/ 485 h 1112"/>
                <a:gd name="T94" fmla="*/ 455 w 1905"/>
                <a:gd name="T95" fmla="*/ 527 h 1112"/>
                <a:gd name="T96" fmla="*/ 455 w 1905"/>
                <a:gd name="T97" fmla="*/ 793 h 1112"/>
                <a:gd name="T98" fmla="*/ 332 w 1905"/>
                <a:gd name="T99" fmla="*/ 862 h 1112"/>
                <a:gd name="T100" fmla="*/ 413 w 1905"/>
                <a:gd name="T101" fmla="*/ 1043 h 1112"/>
                <a:gd name="T102" fmla="*/ 1519 w 1905"/>
                <a:gd name="T103" fmla="*/ 1024 h 1112"/>
                <a:gd name="T104" fmla="*/ 1442 w 1905"/>
                <a:gd name="T105" fmla="*/ 781 h 1112"/>
                <a:gd name="T106" fmla="*/ 1604 w 1905"/>
                <a:gd name="T107" fmla="*/ 78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5" h="1112">
                  <a:moveTo>
                    <a:pt x="1874" y="916"/>
                  </a:moveTo>
                  <a:lnTo>
                    <a:pt x="1623" y="916"/>
                  </a:lnTo>
                  <a:lnTo>
                    <a:pt x="1642" y="889"/>
                  </a:lnTo>
                  <a:lnTo>
                    <a:pt x="1654" y="862"/>
                  </a:lnTo>
                  <a:lnTo>
                    <a:pt x="1662" y="827"/>
                  </a:lnTo>
                  <a:lnTo>
                    <a:pt x="1665" y="797"/>
                  </a:lnTo>
                  <a:lnTo>
                    <a:pt x="1665" y="762"/>
                  </a:lnTo>
                  <a:lnTo>
                    <a:pt x="1658" y="727"/>
                  </a:lnTo>
                  <a:lnTo>
                    <a:pt x="1646" y="693"/>
                  </a:lnTo>
                  <a:lnTo>
                    <a:pt x="1627" y="658"/>
                  </a:lnTo>
                  <a:lnTo>
                    <a:pt x="1639" y="623"/>
                  </a:lnTo>
                  <a:lnTo>
                    <a:pt x="1642" y="589"/>
                  </a:lnTo>
                  <a:lnTo>
                    <a:pt x="1639" y="554"/>
                  </a:lnTo>
                  <a:lnTo>
                    <a:pt x="1631" y="520"/>
                  </a:lnTo>
                  <a:lnTo>
                    <a:pt x="1615" y="504"/>
                  </a:lnTo>
                  <a:lnTo>
                    <a:pt x="1585" y="493"/>
                  </a:lnTo>
                  <a:lnTo>
                    <a:pt x="1554" y="493"/>
                  </a:lnTo>
                  <a:lnTo>
                    <a:pt x="1519" y="493"/>
                  </a:lnTo>
                  <a:lnTo>
                    <a:pt x="1488" y="500"/>
                  </a:lnTo>
                  <a:lnTo>
                    <a:pt x="1430" y="462"/>
                  </a:lnTo>
                  <a:lnTo>
                    <a:pt x="1388" y="439"/>
                  </a:lnTo>
                  <a:lnTo>
                    <a:pt x="1338" y="416"/>
                  </a:lnTo>
                  <a:lnTo>
                    <a:pt x="1284" y="393"/>
                  </a:lnTo>
                  <a:lnTo>
                    <a:pt x="1230" y="370"/>
                  </a:lnTo>
                  <a:lnTo>
                    <a:pt x="1107" y="331"/>
                  </a:lnTo>
                  <a:lnTo>
                    <a:pt x="979" y="300"/>
                  </a:lnTo>
                  <a:lnTo>
                    <a:pt x="848" y="277"/>
                  </a:lnTo>
                  <a:lnTo>
                    <a:pt x="721" y="262"/>
                  </a:lnTo>
                  <a:lnTo>
                    <a:pt x="602" y="262"/>
                  </a:lnTo>
                  <a:lnTo>
                    <a:pt x="544" y="266"/>
                  </a:lnTo>
                  <a:lnTo>
                    <a:pt x="494" y="273"/>
                  </a:lnTo>
                  <a:lnTo>
                    <a:pt x="424" y="212"/>
                  </a:lnTo>
                  <a:lnTo>
                    <a:pt x="443" y="181"/>
                  </a:lnTo>
                  <a:lnTo>
                    <a:pt x="451" y="143"/>
                  </a:lnTo>
                  <a:lnTo>
                    <a:pt x="455" y="116"/>
                  </a:lnTo>
                  <a:lnTo>
                    <a:pt x="447" y="89"/>
                  </a:lnTo>
                  <a:lnTo>
                    <a:pt x="436" y="62"/>
                  </a:lnTo>
                  <a:lnTo>
                    <a:pt x="420" y="43"/>
                  </a:lnTo>
                  <a:lnTo>
                    <a:pt x="401" y="23"/>
                  </a:lnTo>
                  <a:lnTo>
                    <a:pt x="378" y="8"/>
                  </a:lnTo>
                  <a:lnTo>
                    <a:pt x="351" y="0"/>
                  </a:lnTo>
                  <a:lnTo>
                    <a:pt x="324" y="0"/>
                  </a:lnTo>
                  <a:lnTo>
                    <a:pt x="297" y="0"/>
                  </a:lnTo>
                  <a:lnTo>
                    <a:pt x="270" y="12"/>
                  </a:lnTo>
                  <a:lnTo>
                    <a:pt x="247" y="23"/>
                  </a:lnTo>
                  <a:lnTo>
                    <a:pt x="228" y="43"/>
                  </a:lnTo>
                  <a:lnTo>
                    <a:pt x="212" y="66"/>
                  </a:lnTo>
                  <a:lnTo>
                    <a:pt x="201" y="93"/>
                  </a:lnTo>
                  <a:lnTo>
                    <a:pt x="197" y="120"/>
                  </a:lnTo>
                  <a:lnTo>
                    <a:pt x="197" y="146"/>
                  </a:lnTo>
                  <a:lnTo>
                    <a:pt x="197" y="146"/>
                  </a:lnTo>
                  <a:lnTo>
                    <a:pt x="166" y="154"/>
                  </a:lnTo>
                  <a:lnTo>
                    <a:pt x="135" y="166"/>
                  </a:lnTo>
                  <a:lnTo>
                    <a:pt x="108" y="185"/>
                  </a:lnTo>
                  <a:lnTo>
                    <a:pt x="85" y="212"/>
                  </a:lnTo>
                  <a:lnTo>
                    <a:pt x="70" y="250"/>
                  </a:lnTo>
                  <a:lnTo>
                    <a:pt x="70" y="289"/>
                  </a:lnTo>
                  <a:lnTo>
                    <a:pt x="77" y="327"/>
                  </a:lnTo>
                  <a:lnTo>
                    <a:pt x="97" y="358"/>
                  </a:lnTo>
                  <a:lnTo>
                    <a:pt x="120" y="381"/>
                  </a:lnTo>
                  <a:lnTo>
                    <a:pt x="143" y="393"/>
                  </a:lnTo>
                  <a:lnTo>
                    <a:pt x="170" y="404"/>
                  </a:lnTo>
                  <a:lnTo>
                    <a:pt x="197" y="408"/>
                  </a:lnTo>
                  <a:lnTo>
                    <a:pt x="197" y="408"/>
                  </a:lnTo>
                  <a:lnTo>
                    <a:pt x="224" y="404"/>
                  </a:lnTo>
                  <a:lnTo>
                    <a:pt x="251" y="396"/>
                  </a:lnTo>
                  <a:lnTo>
                    <a:pt x="274" y="381"/>
                  </a:lnTo>
                  <a:lnTo>
                    <a:pt x="297" y="362"/>
                  </a:lnTo>
                  <a:lnTo>
                    <a:pt x="297" y="358"/>
                  </a:lnTo>
                  <a:lnTo>
                    <a:pt x="316" y="377"/>
                  </a:lnTo>
                  <a:lnTo>
                    <a:pt x="278" y="427"/>
                  </a:lnTo>
                  <a:lnTo>
                    <a:pt x="247" y="477"/>
                  </a:lnTo>
                  <a:lnTo>
                    <a:pt x="224" y="527"/>
                  </a:lnTo>
                  <a:lnTo>
                    <a:pt x="212" y="573"/>
                  </a:lnTo>
                  <a:lnTo>
                    <a:pt x="208" y="620"/>
                  </a:lnTo>
                  <a:lnTo>
                    <a:pt x="208" y="666"/>
                  </a:lnTo>
                  <a:lnTo>
                    <a:pt x="212" y="708"/>
                  </a:lnTo>
                  <a:lnTo>
                    <a:pt x="220" y="747"/>
                  </a:lnTo>
                  <a:lnTo>
                    <a:pt x="235" y="804"/>
                  </a:lnTo>
                  <a:lnTo>
                    <a:pt x="255" y="850"/>
                  </a:lnTo>
                  <a:lnTo>
                    <a:pt x="278" y="889"/>
                  </a:lnTo>
                  <a:lnTo>
                    <a:pt x="293" y="916"/>
                  </a:lnTo>
                  <a:lnTo>
                    <a:pt x="35" y="916"/>
                  </a:lnTo>
                  <a:lnTo>
                    <a:pt x="19" y="920"/>
                  </a:lnTo>
                  <a:lnTo>
                    <a:pt x="12" y="927"/>
                  </a:lnTo>
                  <a:lnTo>
                    <a:pt x="4" y="935"/>
                  </a:lnTo>
                  <a:lnTo>
                    <a:pt x="0" y="947"/>
                  </a:lnTo>
                  <a:lnTo>
                    <a:pt x="4" y="962"/>
                  </a:lnTo>
                  <a:lnTo>
                    <a:pt x="12" y="970"/>
                  </a:lnTo>
                  <a:lnTo>
                    <a:pt x="19" y="977"/>
                  </a:lnTo>
                  <a:lnTo>
                    <a:pt x="35" y="977"/>
                  </a:lnTo>
                  <a:lnTo>
                    <a:pt x="282" y="977"/>
                  </a:lnTo>
                  <a:lnTo>
                    <a:pt x="339" y="1058"/>
                  </a:lnTo>
                  <a:lnTo>
                    <a:pt x="363" y="1081"/>
                  </a:lnTo>
                  <a:lnTo>
                    <a:pt x="386" y="1097"/>
                  </a:lnTo>
                  <a:lnTo>
                    <a:pt x="413" y="1108"/>
                  </a:lnTo>
                  <a:lnTo>
                    <a:pt x="443" y="1112"/>
                  </a:lnTo>
                  <a:lnTo>
                    <a:pt x="1465" y="1112"/>
                  </a:lnTo>
                  <a:lnTo>
                    <a:pt x="1496" y="1108"/>
                  </a:lnTo>
                  <a:lnTo>
                    <a:pt x="1523" y="1097"/>
                  </a:lnTo>
                  <a:lnTo>
                    <a:pt x="1546" y="1081"/>
                  </a:lnTo>
                  <a:lnTo>
                    <a:pt x="1569" y="1058"/>
                  </a:lnTo>
                  <a:lnTo>
                    <a:pt x="1627" y="977"/>
                  </a:lnTo>
                  <a:lnTo>
                    <a:pt x="1874" y="977"/>
                  </a:lnTo>
                  <a:lnTo>
                    <a:pt x="1889" y="977"/>
                  </a:lnTo>
                  <a:lnTo>
                    <a:pt x="1897" y="970"/>
                  </a:lnTo>
                  <a:lnTo>
                    <a:pt x="1905" y="962"/>
                  </a:lnTo>
                  <a:lnTo>
                    <a:pt x="1905" y="947"/>
                  </a:lnTo>
                  <a:lnTo>
                    <a:pt x="1905" y="935"/>
                  </a:lnTo>
                  <a:lnTo>
                    <a:pt x="1897" y="927"/>
                  </a:lnTo>
                  <a:lnTo>
                    <a:pt x="1889" y="920"/>
                  </a:lnTo>
                  <a:lnTo>
                    <a:pt x="1874" y="916"/>
                  </a:lnTo>
                  <a:lnTo>
                    <a:pt x="1874" y="916"/>
                  </a:lnTo>
                  <a:close/>
                  <a:moveTo>
                    <a:pt x="1453" y="593"/>
                  </a:moveTo>
                  <a:lnTo>
                    <a:pt x="1484" y="573"/>
                  </a:lnTo>
                  <a:lnTo>
                    <a:pt x="1515" y="558"/>
                  </a:lnTo>
                  <a:lnTo>
                    <a:pt x="1546" y="554"/>
                  </a:lnTo>
                  <a:lnTo>
                    <a:pt x="1577" y="554"/>
                  </a:lnTo>
                  <a:lnTo>
                    <a:pt x="1581" y="585"/>
                  </a:lnTo>
                  <a:lnTo>
                    <a:pt x="1577" y="620"/>
                  </a:lnTo>
                  <a:lnTo>
                    <a:pt x="1561" y="650"/>
                  </a:lnTo>
                  <a:lnTo>
                    <a:pt x="1538" y="677"/>
                  </a:lnTo>
                  <a:lnTo>
                    <a:pt x="1504" y="704"/>
                  </a:lnTo>
                  <a:lnTo>
                    <a:pt x="1461" y="720"/>
                  </a:lnTo>
                  <a:lnTo>
                    <a:pt x="1492" y="689"/>
                  </a:lnTo>
                  <a:lnTo>
                    <a:pt x="1500" y="677"/>
                  </a:lnTo>
                  <a:lnTo>
                    <a:pt x="1500" y="666"/>
                  </a:lnTo>
                  <a:lnTo>
                    <a:pt x="1500" y="654"/>
                  </a:lnTo>
                  <a:lnTo>
                    <a:pt x="1492" y="647"/>
                  </a:lnTo>
                  <a:lnTo>
                    <a:pt x="1480" y="639"/>
                  </a:lnTo>
                  <a:lnTo>
                    <a:pt x="1469" y="635"/>
                  </a:lnTo>
                  <a:lnTo>
                    <a:pt x="1457" y="639"/>
                  </a:lnTo>
                  <a:lnTo>
                    <a:pt x="1446" y="647"/>
                  </a:lnTo>
                  <a:lnTo>
                    <a:pt x="1415" y="681"/>
                  </a:lnTo>
                  <a:lnTo>
                    <a:pt x="1419" y="658"/>
                  </a:lnTo>
                  <a:lnTo>
                    <a:pt x="1426" y="635"/>
                  </a:lnTo>
                  <a:lnTo>
                    <a:pt x="1438" y="612"/>
                  </a:lnTo>
                  <a:lnTo>
                    <a:pt x="1453" y="593"/>
                  </a:lnTo>
                  <a:lnTo>
                    <a:pt x="1453" y="593"/>
                  </a:lnTo>
                  <a:close/>
                  <a:moveTo>
                    <a:pt x="1400" y="516"/>
                  </a:moveTo>
                  <a:lnTo>
                    <a:pt x="1430" y="535"/>
                  </a:lnTo>
                  <a:lnTo>
                    <a:pt x="1411" y="550"/>
                  </a:lnTo>
                  <a:lnTo>
                    <a:pt x="1380" y="593"/>
                  </a:lnTo>
                  <a:lnTo>
                    <a:pt x="1357" y="639"/>
                  </a:lnTo>
                  <a:lnTo>
                    <a:pt x="1349" y="689"/>
                  </a:lnTo>
                  <a:lnTo>
                    <a:pt x="1357" y="735"/>
                  </a:lnTo>
                  <a:lnTo>
                    <a:pt x="1319" y="773"/>
                  </a:lnTo>
                  <a:lnTo>
                    <a:pt x="1288" y="758"/>
                  </a:lnTo>
                  <a:lnTo>
                    <a:pt x="1253" y="754"/>
                  </a:lnTo>
                  <a:lnTo>
                    <a:pt x="1241" y="704"/>
                  </a:lnTo>
                  <a:lnTo>
                    <a:pt x="1218" y="654"/>
                  </a:lnTo>
                  <a:lnTo>
                    <a:pt x="1191" y="612"/>
                  </a:lnTo>
                  <a:lnTo>
                    <a:pt x="1153" y="577"/>
                  </a:lnTo>
                  <a:lnTo>
                    <a:pt x="1118" y="550"/>
                  </a:lnTo>
                  <a:lnTo>
                    <a:pt x="1080" y="523"/>
                  </a:lnTo>
                  <a:lnTo>
                    <a:pt x="1033" y="500"/>
                  </a:lnTo>
                  <a:lnTo>
                    <a:pt x="987" y="481"/>
                  </a:lnTo>
                  <a:lnTo>
                    <a:pt x="887" y="439"/>
                  </a:lnTo>
                  <a:lnTo>
                    <a:pt x="779" y="400"/>
                  </a:lnTo>
                  <a:lnTo>
                    <a:pt x="671" y="362"/>
                  </a:lnTo>
                  <a:lnTo>
                    <a:pt x="621" y="343"/>
                  </a:lnTo>
                  <a:lnTo>
                    <a:pt x="575" y="323"/>
                  </a:lnTo>
                  <a:lnTo>
                    <a:pt x="671" y="323"/>
                  </a:lnTo>
                  <a:lnTo>
                    <a:pt x="775" y="331"/>
                  </a:lnTo>
                  <a:lnTo>
                    <a:pt x="887" y="346"/>
                  </a:lnTo>
                  <a:lnTo>
                    <a:pt x="999" y="366"/>
                  </a:lnTo>
                  <a:lnTo>
                    <a:pt x="1110" y="396"/>
                  </a:lnTo>
                  <a:lnTo>
                    <a:pt x="1218" y="431"/>
                  </a:lnTo>
                  <a:lnTo>
                    <a:pt x="1315" y="470"/>
                  </a:lnTo>
                  <a:lnTo>
                    <a:pt x="1357" y="493"/>
                  </a:lnTo>
                  <a:lnTo>
                    <a:pt x="1400" y="516"/>
                  </a:lnTo>
                  <a:lnTo>
                    <a:pt x="1400" y="516"/>
                  </a:lnTo>
                  <a:close/>
                  <a:moveTo>
                    <a:pt x="1319" y="881"/>
                  </a:moveTo>
                  <a:lnTo>
                    <a:pt x="1315" y="900"/>
                  </a:lnTo>
                  <a:lnTo>
                    <a:pt x="1307" y="916"/>
                  </a:lnTo>
                  <a:lnTo>
                    <a:pt x="1191" y="916"/>
                  </a:lnTo>
                  <a:lnTo>
                    <a:pt x="1184" y="900"/>
                  </a:lnTo>
                  <a:lnTo>
                    <a:pt x="1184" y="881"/>
                  </a:lnTo>
                  <a:lnTo>
                    <a:pt x="1187" y="858"/>
                  </a:lnTo>
                  <a:lnTo>
                    <a:pt x="1203" y="835"/>
                  </a:lnTo>
                  <a:lnTo>
                    <a:pt x="1222" y="820"/>
                  </a:lnTo>
                  <a:lnTo>
                    <a:pt x="1249" y="816"/>
                  </a:lnTo>
                  <a:lnTo>
                    <a:pt x="1276" y="820"/>
                  </a:lnTo>
                  <a:lnTo>
                    <a:pt x="1299" y="835"/>
                  </a:lnTo>
                  <a:lnTo>
                    <a:pt x="1315" y="858"/>
                  </a:lnTo>
                  <a:lnTo>
                    <a:pt x="1319" y="881"/>
                  </a:lnTo>
                  <a:lnTo>
                    <a:pt x="1319" y="881"/>
                  </a:lnTo>
                  <a:close/>
                  <a:moveTo>
                    <a:pt x="513" y="362"/>
                  </a:moveTo>
                  <a:lnTo>
                    <a:pt x="567" y="385"/>
                  </a:lnTo>
                  <a:lnTo>
                    <a:pt x="625" y="412"/>
                  </a:lnTo>
                  <a:lnTo>
                    <a:pt x="690" y="435"/>
                  </a:lnTo>
                  <a:lnTo>
                    <a:pt x="760" y="458"/>
                  </a:lnTo>
                  <a:lnTo>
                    <a:pt x="860" y="497"/>
                  </a:lnTo>
                  <a:lnTo>
                    <a:pt x="960" y="535"/>
                  </a:lnTo>
                  <a:lnTo>
                    <a:pt x="1002" y="554"/>
                  </a:lnTo>
                  <a:lnTo>
                    <a:pt x="1045" y="577"/>
                  </a:lnTo>
                  <a:lnTo>
                    <a:pt x="1083" y="600"/>
                  </a:lnTo>
                  <a:lnTo>
                    <a:pt x="1114" y="623"/>
                  </a:lnTo>
                  <a:lnTo>
                    <a:pt x="1141" y="654"/>
                  </a:lnTo>
                  <a:lnTo>
                    <a:pt x="1168" y="689"/>
                  </a:lnTo>
                  <a:lnTo>
                    <a:pt x="1184" y="727"/>
                  </a:lnTo>
                  <a:lnTo>
                    <a:pt x="1191" y="766"/>
                  </a:lnTo>
                  <a:lnTo>
                    <a:pt x="1176" y="777"/>
                  </a:lnTo>
                  <a:lnTo>
                    <a:pt x="1149" y="754"/>
                  </a:lnTo>
                  <a:lnTo>
                    <a:pt x="1122" y="735"/>
                  </a:lnTo>
                  <a:lnTo>
                    <a:pt x="1087" y="723"/>
                  </a:lnTo>
                  <a:lnTo>
                    <a:pt x="1053" y="720"/>
                  </a:lnTo>
                  <a:lnTo>
                    <a:pt x="1022" y="723"/>
                  </a:lnTo>
                  <a:lnTo>
                    <a:pt x="991" y="735"/>
                  </a:lnTo>
                  <a:lnTo>
                    <a:pt x="964" y="747"/>
                  </a:lnTo>
                  <a:lnTo>
                    <a:pt x="937" y="770"/>
                  </a:lnTo>
                  <a:lnTo>
                    <a:pt x="918" y="793"/>
                  </a:lnTo>
                  <a:lnTo>
                    <a:pt x="902" y="820"/>
                  </a:lnTo>
                  <a:lnTo>
                    <a:pt x="895" y="850"/>
                  </a:lnTo>
                  <a:lnTo>
                    <a:pt x="891" y="881"/>
                  </a:lnTo>
                  <a:lnTo>
                    <a:pt x="895" y="916"/>
                  </a:lnTo>
                  <a:lnTo>
                    <a:pt x="817" y="916"/>
                  </a:lnTo>
                  <a:lnTo>
                    <a:pt x="798" y="877"/>
                  </a:lnTo>
                  <a:lnTo>
                    <a:pt x="771" y="847"/>
                  </a:lnTo>
                  <a:lnTo>
                    <a:pt x="733" y="827"/>
                  </a:lnTo>
                  <a:lnTo>
                    <a:pt x="713" y="820"/>
                  </a:lnTo>
                  <a:lnTo>
                    <a:pt x="690" y="820"/>
                  </a:lnTo>
                  <a:lnTo>
                    <a:pt x="690" y="820"/>
                  </a:lnTo>
                  <a:lnTo>
                    <a:pt x="640" y="735"/>
                  </a:lnTo>
                  <a:lnTo>
                    <a:pt x="594" y="650"/>
                  </a:lnTo>
                  <a:lnTo>
                    <a:pt x="559" y="589"/>
                  </a:lnTo>
                  <a:lnTo>
                    <a:pt x="524" y="527"/>
                  </a:lnTo>
                  <a:lnTo>
                    <a:pt x="490" y="473"/>
                  </a:lnTo>
                  <a:lnTo>
                    <a:pt x="459" y="423"/>
                  </a:lnTo>
                  <a:lnTo>
                    <a:pt x="513" y="362"/>
                  </a:lnTo>
                  <a:close/>
                  <a:moveTo>
                    <a:pt x="1126" y="916"/>
                  </a:moveTo>
                  <a:lnTo>
                    <a:pt x="960" y="916"/>
                  </a:lnTo>
                  <a:lnTo>
                    <a:pt x="952" y="881"/>
                  </a:lnTo>
                  <a:lnTo>
                    <a:pt x="952" y="862"/>
                  </a:lnTo>
                  <a:lnTo>
                    <a:pt x="960" y="843"/>
                  </a:lnTo>
                  <a:lnTo>
                    <a:pt x="983" y="812"/>
                  </a:lnTo>
                  <a:lnTo>
                    <a:pt x="1014" y="789"/>
                  </a:lnTo>
                  <a:lnTo>
                    <a:pt x="1033" y="785"/>
                  </a:lnTo>
                  <a:lnTo>
                    <a:pt x="1053" y="781"/>
                  </a:lnTo>
                  <a:lnTo>
                    <a:pt x="1076" y="785"/>
                  </a:lnTo>
                  <a:lnTo>
                    <a:pt x="1099" y="793"/>
                  </a:lnTo>
                  <a:lnTo>
                    <a:pt x="1118" y="808"/>
                  </a:lnTo>
                  <a:lnTo>
                    <a:pt x="1134" y="823"/>
                  </a:lnTo>
                  <a:lnTo>
                    <a:pt x="1126" y="850"/>
                  </a:lnTo>
                  <a:lnTo>
                    <a:pt x="1122" y="881"/>
                  </a:lnTo>
                  <a:lnTo>
                    <a:pt x="1126" y="916"/>
                  </a:lnTo>
                  <a:lnTo>
                    <a:pt x="1126" y="916"/>
                  </a:lnTo>
                  <a:close/>
                  <a:moveTo>
                    <a:pt x="752" y="916"/>
                  </a:moveTo>
                  <a:lnTo>
                    <a:pt x="366" y="916"/>
                  </a:lnTo>
                  <a:lnTo>
                    <a:pt x="378" y="904"/>
                  </a:lnTo>
                  <a:lnTo>
                    <a:pt x="393" y="889"/>
                  </a:lnTo>
                  <a:lnTo>
                    <a:pt x="409" y="885"/>
                  </a:lnTo>
                  <a:lnTo>
                    <a:pt x="428" y="881"/>
                  </a:lnTo>
                  <a:lnTo>
                    <a:pt x="440" y="881"/>
                  </a:lnTo>
                  <a:lnTo>
                    <a:pt x="459" y="881"/>
                  </a:lnTo>
                  <a:lnTo>
                    <a:pt x="470" y="866"/>
                  </a:lnTo>
                  <a:lnTo>
                    <a:pt x="490" y="847"/>
                  </a:lnTo>
                  <a:lnTo>
                    <a:pt x="509" y="827"/>
                  </a:lnTo>
                  <a:lnTo>
                    <a:pt x="532" y="820"/>
                  </a:lnTo>
                  <a:lnTo>
                    <a:pt x="559" y="816"/>
                  </a:lnTo>
                  <a:lnTo>
                    <a:pt x="582" y="820"/>
                  </a:lnTo>
                  <a:lnTo>
                    <a:pt x="605" y="827"/>
                  </a:lnTo>
                  <a:lnTo>
                    <a:pt x="625" y="839"/>
                  </a:lnTo>
                  <a:lnTo>
                    <a:pt x="640" y="858"/>
                  </a:lnTo>
                  <a:lnTo>
                    <a:pt x="648" y="866"/>
                  </a:lnTo>
                  <a:lnTo>
                    <a:pt x="648" y="870"/>
                  </a:lnTo>
                  <a:lnTo>
                    <a:pt x="663" y="881"/>
                  </a:lnTo>
                  <a:lnTo>
                    <a:pt x="679" y="881"/>
                  </a:lnTo>
                  <a:lnTo>
                    <a:pt x="690" y="881"/>
                  </a:lnTo>
                  <a:lnTo>
                    <a:pt x="709" y="885"/>
                  </a:lnTo>
                  <a:lnTo>
                    <a:pt x="729" y="889"/>
                  </a:lnTo>
                  <a:lnTo>
                    <a:pt x="740" y="904"/>
                  </a:lnTo>
                  <a:lnTo>
                    <a:pt x="752" y="916"/>
                  </a:lnTo>
                  <a:lnTo>
                    <a:pt x="752" y="916"/>
                  </a:lnTo>
                  <a:close/>
                  <a:moveTo>
                    <a:pt x="309" y="289"/>
                  </a:moveTo>
                  <a:lnTo>
                    <a:pt x="297" y="281"/>
                  </a:lnTo>
                  <a:lnTo>
                    <a:pt x="282" y="281"/>
                  </a:lnTo>
                  <a:lnTo>
                    <a:pt x="270" y="289"/>
                  </a:lnTo>
                  <a:lnTo>
                    <a:pt x="262" y="300"/>
                  </a:lnTo>
                  <a:lnTo>
                    <a:pt x="251" y="320"/>
                  </a:lnTo>
                  <a:lnTo>
                    <a:pt x="228" y="339"/>
                  </a:lnTo>
                  <a:lnTo>
                    <a:pt x="197" y="346"/>
                  </a:lnTo>
                  <a:lnTo>
                    <a:pt x="197" y="346"/>
                  </a:lnTo>
                  <a:lnTo>
                    <a:pt x="170" y="339"/>
                  </a:lnTo>
                  <a:lnTo>
                    <a:pt x="147" y="320"/>
                  </a:lnTo>
                  <a:lnTo>
                    <a:pt x="135" y="304"/>
                  </a:lnTo>
                  <a:lnTo>
                    <a:pt x="131" y="281"/>
                  </a:lnTo>
                  <a:lnTo>
                    <a:pt x="131" y="262"/>
                  </a:lnTo>
                  <a:lnTo>
                    <a:pt x="139" y="243"/>
                  </a:lnTo>
                  <a:lnTo>
                    <a:pt x="150" y="227"/>
                  </a:lnTo>
                  <a:lnTo>
                    <a:pt x="170" y="216"/>
                  </a:lnTo>
                  <a:lnTo>
                    <a:pt x="189" y="212"/>
                  </a:lnTo>
                  <a:lnTo>
                    <a:pt x="208" y="212"/>
                  </a:lnTo>
                  <a:lnTo>
                    <a:pt x="231" y="208"/>
                  </a:lnTo>
                  <a:lnTo>
                    <a:pt x="255" y="193"/>
                  </a:lnTo>
                  <a:lnTo>
                    <a:pt x="262" y="173"/>
                  </a:lnTo>
                  <a:lnTo>
                    <a:pt x="262" y="150"/>
                  </a:lnTo>
                  <a:lnTo>
                    <a:pt x="258" y="131"/>
                  </a:lnTo>
                  <a:lnTo>
                    <a:pt x="258" y="116"/>
                  </a:lnTo>
                  <a:lnTo>
                    <a:pt x="266" y="100"/>
                  </a:lnTo>
                  <a:lnTo>
                    <a:pt x="274" y="85"/>
                  </a:lnTo>
                  <a:lnTo>
                    <a:pt x="297" y="66"/>
                  </a:lnTo>
                  <a:lnTo>
                    <a:pt x="324" y="62"/>
                  </a:lnTo>
                  <a:lnTo>
                    <a:pt x="351" y="66"/>
                  </a:lnTo>
                  <a:lnTo>
                    <a:pt x="378" y="81"/>
                  </a:lnTo>
                  <a:lnTo>
                    <a:pt x="389" y="108"/>
                  </a:lnTo>
                  <a:lnTo>
                    <a:pt x="393" y="135"/>
                  </a:lnTo>
                  <a:lnTo>
                    <a:pt x="382" y="166"/>
                  </a:lnTo>
                  <a:lnTo>
                    <a:pt x="359" y="185"/>
                  </a:lnTo>
                  <a:lnTo>
                    <a:pt x="347" y="196"/>
                  </a:lnTo>
                  <a:lnTo>
                    <a:pt x="343" y="208"/>
                  </a:lnTo>
                  <a:lnTo>
                    <a:pt x="347" y="223"/>
                  </a:lnTo>
                  <a:lnTo>
                    <a:pt x="355" y="235"/>
                  </a:lnTo>
                  <a:lnTo>
                    <a:pt x="459" y="323"/>
                  </a:lnTo>
                  <a:lnTo>
                    <a:pt x="463" y="327"/>
                  </a:lnTo>
                  <a:lnTo>
                    <a:pt x="416" y="381"/>
                  </a:lnTo>
                  <a:lnTo>
                    <a:pt x="413" y="377"/>
                  </a:lnTo>
                  <a:lnTo>
                    <a:pt x="309" y="289"/>
                  </a:lnTo>
                  <a:close/>
                  <a:moveTo>
                    <a:pt x="332" y="862"/>
                  </a:moveTo>
                  <a:lnTo>
                    <a:pt x="316" y="839"/>
                  </a:lnTo>
                  <a:lnTo>
                    <a:pt x="305" y="808"/>
                  </a:lnTo>
                  <a:lnTo>
                    <a:pt x="289" y="773"/>
                  </a:lnTo>
                  <a:lnTo>
                    <a:pt x="278" y="731"/>
                  </a:lnTo>
                  <a:lnTo>
                    <a:pt x="270" y="689"/>
                  </a:lnTo>
                  <a:lnTo>
                    <a:pt x="266" y="647"/>
                  </a:lnTo>
                  <a:lnTo>
                    <a:pt x="270" y="604"/>
                  </a:lnTo>
                  <a:lnTo>
                    <a:pt x="278" y="562"/>
                  </a:lnTo>
                  <a:lnTo>
                    <a:pt x="293" y="523"/>
                  </a:lnTo>
                  <a:lnTo>
                    <a:pt x="309" y="485"/>
                  </a:lnTo>
                  <a:lnTo>
                    <a:pt x="336" y="450"/>
                  </a:lnTo>
                  <a:lnTo>
                    <a:pt x="363" y="416"/>
                  </a:lnTo>
                  <a:lnTo>
                    <a:pt x="374" y="423"/>
                  </a:lnTo>
                  <a:lnTo>
                    <a:pt x="393" y="443"/>
                  </a:lnTo>
                  <a:lnTo>
                    <a:pt x="413" y="470"/>
                  </a:lnTo>
                  <a:lnTo>
                    <a:pt x="432" y="497"/>
                  </a:lnTo>
                  <a:lnTo>
                    <a:pt x="455" y="527"/>
                  </a:lnTo>
                  <a:lnTo>
                    <a:pt x="497" y="600"/>
                  </a:lnTo>
                  <a:lnTo>
                    <a:pt x="540" y="681"/>
                  </a:lnTo>
                  <a:lnTo>
                    <a:pt x="582" y="754"/>
                  </a:lnTo>
                  <a:lnTo>
                    <a:pt x="559" y="754"/>
                  </a:lnTo>
                  <a:lnTo>
                    <a:pt x="521" y="758"/>
                  </a:lnTo>
                  <a:lnTo>
                    <a:pt x="486" y="770"/>
                  </a:lnTo>
                  <a:lnTo>
                    <a:pt x="455" y="793"/>
                  </a:lnTo>
                  <a:lnTo>
                    <a:pt x="428" y="820"/>
                  </a:lnTo>
                  <a:lnTo>
                    <a:pt x="428" y="820"/>
                  </a:lnTo>
                  <a:lnTo>
                    <a:pt x="401" y="823"/>
                  </a:lnTo>
                  <a:lnTo>
                    <a:pt x="374" y="831"/>
                  </a:lnTo>
                  <a:lnTo>
                    <a:pt x="351" y="843"/>
                  </a:lnTo>
                  <a:lnTo>
                    <a:pt x="332" y="862"/>
                  </a:lnTo>
                  <a:lnTo>
                    <a:pt x="332" y="862"/>
                  </a:lnTo>
                  <a:close/>
                  <a:moveTo>
                    <a:pt x="1519" y="1024"/>
                  </a:moveTo>
                  <a:lnTo>
                    <a:pt x="1496" y="1043"/>
                  </a:lnTo>
                  <a:lnTo>
                    <a:pt x="1480" y="1047"/>
                  </a:lnTo>
                  <a:lnTo>
                    <a:pt x="1465" y="1050"/>
                  </a:lnTo>
                  <a:lnTo>
                    <a:pt x="443" y="1050"/>
                  </a:lnTo>
                  <a:lnTo>
                    <a:pt x="428" y="1047"/>
                  </a:lnTo>
                  <a:lnTo>
                    <a:pt x="413" y="1043"/>
                  </a:lnTo>
                  <a:lnTo>
                    <a:pt x="389" y="1024"/>
                  </a:lnTo>
                  <a:lnTo>
                    <a:pt x="359" y="977"/>
                  </a:lnTo>
                  <a:lnTo>
                    <a:pt x="1546" y="977"/>
                  </a:lnTo>
                  <a:lnTo>
                    <a:pt x="1546" y="977"/>
                  </a:lnTo>
                  <a:lnTo>
                    <a:pt x="1546" y="977"/>
                  </a:lnTo>
                  <a:lnTo>
                    <a:pt x="1550" y="977"/>
                  </a:lnTo>
                  <a:lnTo>
                    <a:pt x="1519" y="1024"/>
                  </a:lnTo>
                  <a:close/>
                  <a:moveTo>
                    <a:pt x="1538" y="916"/>
                  </a:moveTo>
                  <a:lnTo>
                    <a:pt x="1376" y="916"/>
                  </a:lnTo>
                  <a:lnTo>
                    <a:pt x="1380" y="881"/>
                  </a:lnTo>
                  <a:lnTo>
                    <a:pt x="1376" y="847"/>
                  </a:lnTo>
                  <a:lnTo>
                    <a:pt x="1361" y="816"/>
                  </a:lnTo>
                  <a:lnTo>
                    <a:pt x="1403" y="777"/>
                  </a:lnTo>
                  <a:lnTo>
                    <a:pt x="1442" y="781"/>
                  </a:lnTo>
                  <a:lnTo>
                    <a:pt x="1480" y="777"/>
                  </a:lnTo>
                  <a:lnTo>
                    <a:pt x="1515" y="766"/>
                  </a:lnTo>
                  <a:lnTo>
                    <a:pt x="1550" y="747"/>
                  </a:lnTo>
                  <a:lnTo>
                    <a:pt x="1585" y="723"/>
                  </a:lnTo>
                  <a:lnTo>
                    <a:pt x="1588" y="716"/>
                  </a:lnTo>
                  <a:lnTo>
                    <a:pt x="1600" y="762"/>
                  </a:lnTo>
                  <a:lnTo>
                    <a:pt x="1604" y="789"/>
                  </a:lnTo>
                  <a:lnTo>
                    <a:pt x="1604" y="816"/>
                  </a:lnTo>
                  <a:lnTo>
                    <a:pt x="1596" y="843"/>
                  </a:lnTo>
                  <a:lnTo>
                    <a:pt x="1585" y="870"/>
                  </a:lnTo>
                  <a:lnTo>
                    <a:pt x="1565" y="893"/>
                  </a:lnTo>
                  <a:lnTo>
                    <a:pt x="1538" y="916"/>
                  </a:lnTo>
                  <a:lnTo>
                    <a:pt x="1538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6" name="Freeform 194"/>
            <p:cNvSpPr>
              <a:spLocks/>
            </p:cNvSpPr>
            <p:nvPr/>
          </p:nvSpPr>
          <p:spPr bwMode="auto">
            <a:xfrm>
              <a:off x="1971675" y="3949700"/>
              <a:ext cx="201612" cy="879475"/>
            </a:xfrm>
            <a:custGeom>
              <a:avLst/>
              <a:gdLst>
                <a:gd name="T0" fmla="*/ 0 w 127"/>
                <a:gd name="T1" fmla="*/ 362 h 554"/>
                <a:gd name="T2" fmla="*/ 4 w 127"/>
                <a:gd name="T3" fmla="*/ 397 h 554"/>
                <a:gd name="T4" fmla="*/ 11 w 127"/>
                <a:gd name="T5" fmla="*/ 424 h 554"/>
                <a:gd name="T6" fmla="*/ 27 w 127"/>
                <a:gd name="T7" fmla="*/ 443 h 554"/>
                <a:gd name="T8" fmla="*/ 38 w 127"/>
                <a:gd name="T9" fmla="*/ 462 h 554"/>
                <a:gd name="T10" fmla="*/ 57 w 127"/>
                <a:gd name="T11" fmla="*/ 489 h 554"/>
                <a:gd name="T12" fmla="*/ 65 w 127"/>
                <a:gd name="T13" fmla="*/ 504 h 554"/>
                <a:gd name="T14" fmla="*/ 65 w 127"/>
                <a:gd name="T15" fmla="*/ 524 h 554"/>
                <a:gd name="T16" fmla="*/ 69 w 127"/>
                <a:gd name="T17" fmla="*/ 535 h 554"/>
                <a:gd name="T18" fmla="*/ 73 w 127"/>
                <a:gd name="T19" fmla="*/ 547 h 554"/>
                <a:gd name="T20" fmla="*/ 84 w 127"/>
                <a:gd name="T21" fmla="*/ 554 h 554"/>
                <a:gd name="T22" fmla="*/ 96 w 127"/>
                <a:gd name="T23" fmla="*/ 554 h 554"/>
                <a:gd name="T24" fmla="*/ 108 w 127"/>
                <a:gd name="T25" fmla="*/ 554 h 554"/>
                <a:gd name="T26" fmla="*/ 119 w 127"/>
                <a:gd name="T27" fmla="*/ 547 h 554"/>
                <a:gd name="T28" fmla="*/ 123 w 127"/>
                <a:gd name="T29" fmla="*/ 535 h 554"/>
                <a:gd name="T30" fmla="*/ 127 w 127"/>
                <a:gd name="T31" fmla="*/ 524 h 554"/>
                <a:gd name="T32" fmla="*/ 123 w 127"/>
                <a:gd name="T33" fmla="*/ 489 h 554"/>
                <a:gd name="T34" fmla="*/ 115 w 127"/>
                <a:gd name="T35" fmla="*/ 462 h 554"/>
                <a:gd name="T36" fmla="*/ 100 w 127"/>
                <a:gd name="T37" fmla="*/ 439 h 554"/>
                <a:gd name="T38" fmla="*/ 88 w 127"/>
                <a:gd name="T39" fmla="*/ 424 h 554"/>
                <a:gd name="T40" fmla="*/ 69 w 127"/>
                <a:gd name="T41" fmla="*/ 397 h 554"/>
                <a:gd name="T42" fmla="*/ 61 w 127"/>
                <a:gd name="T43" fmla="*/ 381 h 554"/>
                <a:gd name="T44" fmla="*/ 61 w 127"/>
                <a:gd name="T45" fmla="*/ 362 h 554"/>
                <a:gd name="T46" fmla="*/ 61 w 127"/>
                <a:gd name="T47" fmla="*/ 339 h 554"/>
                <a:gd name="T48" fmla="*/ 69 w 127"/>
                <a:gd name="T49" fmla="*/ 324 h 554"/>
                <a:gd name="T50" fmla="*/ 88 w 127"/>
                <a:gd name="T51" fmla="*/ 297 h 554"/>
                <a:gd name="T52" fmla="*/ 100 w 127"/>
                <a:gd name="T53" fmla="*/ 281 h 554"/>
                <a:gd name="T54" fmla="*/ 115 w 127"/>
                <a:gd name="T55" fmla="*/ 258 h 554"/>
                <a:gd name="T56" fmla="*/ 123 w 127"/>
                <a:gd name="T57" fmla="*/ 231 h 554"/>
                <a:gd name="T58" fmla="*/ 127 w 127"/>
                <a:gd name="T59" fmla="*/ 197 h 554"/>
                <a:gd name="T60" fmla="*/ 123 w 127"/>
                <a:gd name="T61" fmla="*/ 162 h 554"/>
                <a:gd name="T62" fmla="*/ 115 w 127"/>
                <a:gd name="T63" fmla="*/ 135 h 554"/>
                <a:gd name="T64" fmla="*/ 100 w 127"/>
                <a:gd name="T65" fmla="*/ 112 h 554"/>
                <a:gd name="T66" fmla="*/ 88 w 127"/>
                <a:gd name="T67" fmla="*/ 97 h 554"/>
                <a:gd name="T68" fmla="*/ 69 w 127"/>
                <a:gd name="T69" fmla="*/ 66 h 554"/>
                <a:gd name="T70" fmla="*/ 61 w 127"/>
                <a:gd name="T71" fmla="*/ 50 h 554"/>
                <a:gd name="T72" fmla="*/ 61 w 127"/>
                <a:gd name="T73" fmla="*/ 31 h 554"/>
                <a:gd name="T74" fmla="*/ 57 w 127"/>
                <a:gd name="T75" fmla="*/ 20 h 554"/>
                <a:gd name="T76" fmla="*/ 54 w 127"/>
                <a:gd name="T77" fmla="*/ 8 h 554"/>
                <a:gd name="T78" fmla="*/ 42 w 127"/>
                <a:gd name="T79" fmla="*/ 4 h 554"/>
                <a:gd name="T80" fmla="*/ 30 w 127"/>
                <a:gd name="T81" fmla="*/ 0 h 554"/>
                <a:gd name="T82" fmla="*/ 19 w 127"/>
                <a:gd name="T83" fmla="*/ 4 h 554"/>
                <a:gd name="T84" fmla="*/ 7 w 127"/>
                <a:gd name="T85" fmla="*/ 8 h 554"/>
                <a:gd name="T86" fmla="*/ 4 w 127"/>
                <a:gd name="T87" fmla="*/ 20 h 554"/>
                <a:gd name="T88" fmla="*/ 0 w 127"/>
                <a:gd name="T89" fmla="*/ 31 h 554"/>
                <a:gd name="T90" fmla="*/ 4 w 127"/>
                <a:gd name="T91" fmla="*/ 66 h 554"/>
                <a:gd name="T92" fmla="*/ 11 w 127"/>
                <a:gd name="T93" fmla="*/ 93 h 554"/>
                <a:gd name="T94" fmla="*/ 27 w 127"/>
                <a:gd name="T95" fmla="*/ 116 h 554"/>
                <a:gd name="T96" fmla="*/ 38 w 127"/>
                <a:gd name="T97" fmla="*/ 135 h 554"/>
                <a:gd name="T98" fmla="*/ 57 w 127"/>
                <a:gd name="T99" fmla="*/ 162 h 554"/>
                <a:gd name="T100" fmla="*/ 65 w 127"/>
                <a:gd name="T101" fmla="*/ 177 h 554"/>
                <a:gd name="T102" fmla="*/ 65 w 127"/>
                <a:gd name="T103" fmla="*/ 197 h 554"/>
                <a:gd name="T104" fmla="*/ 65 w 127"/>
                <a:gd name="T105" fmla="*/ 216 h 554"/>
                <a:gd name="T106" fmla="*/ 57 w 127"/>
                <a:gd name="T107" fmla="*/ 231 h 554"/>
                <a:gd name="T108" fmla="*/ 38 w 127"/>
                <a:gd name="T109" fmla="*/ 258 h 554"/>
                <a:gd name="T110" fmla="*/ 27 w 127"/>
                <a:gd name="T111" fmla="*/ 277 h 554"/>
                <a:gd name="T112" fmla="*/ 11 w 127"/>
                <a:gd name="T113" fmla="*/ 297 h 554"/>
                <a:gd name="T114" fmla="*/ 4 w 127"/>
                <a:gd name="T115" fmla="*/ 327 h 554"/>
                <a:gd name="T116" fmla="*/ 0 w 127"/>
                <a:gd name="T117" fmla="*/ 36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" h="554">
                  <a:moveTo>
                    <a:pt x="0" y="362"/>
                  </a:moveTo>
                  <a:lnTo>
                    <a:pt x="4" y="397"/>
                  </a:lnTo>
                  <a:lnTo>
                    <a:pt x="11" y="424"/>
                  </a:lnTo>
                  <a:lnTo>
                    <a:pt x="27" y="443"/>
                  </a:lnTo>
                  <a:lnTo>
                    <a:pt x="38" y="462"/>
                  </a:lnTo>
                  <a:lnTo>
                    <a:pt x="57" y="489"/>
                  </a:lnTo>
                  <a:lnTo>
                    <a:pt x="65" y="504"/>
                  </a:lnTo>
                  <a:lnTo>
                    <a:pt x="65" y="524"/>
                  </a:lnTo>
                  <a:lnTo>
                    <a:pt x="69" y="535"/>
                  </a:lnTo>
                  <a:lnTo>
                    <a:pt x="73" y="547"/>
                  </a:lnTo>
                  <a:lnTo>
                    <a:pt x="84" y="554"/>
                  </a:lnTo>
                  <a:lnTo>
                    <a:pt x="96" y="554"/>
                  </a:lnTo>
                  <a:lnTo>
                    <a:pt x="108" y="554"/>
                  </a:lnTo>
                  <a:lnTo>
                    <a:pt x="119" y="547"/>
                  </a:lnTo>
                  <a:lnTo>
                    <a:pt x="123" y="535"/>
                  </a:lnTo>
                  <a:lnTo>
                    <a:pt x="127" y="524"/>
                  </a:lnTo>
                  <a:lnTo>
                    <a:pt x="123" y="489"/>
                  </a:lnTo>
                  <a:lnTo>
                    <a:pt x="115" y="462"/>
                  </a:lnTo>
                  <a:lnTo>
                    <a:pt x="100" y="439"/>
                  </a:lnTo>
                  <a:lnTo>
                    <a:pt x="88" y="424"/>
                  </a:lnTo>
                  <a:lnTo>
                    <a:pt x="69" y="397"/>
                  </a:lnTo>
                  <a:lnTo>
                    <a:pt x="61" y="381"/>
                  </a:lnTo>
                  <a:lnTo>
                    <a:pt x="61" y="362"/>
                  </a:lnTo>
                  <a:lnTo>
                    <a:pt x="61" y="339"/>
                  </a:lnTo>
                  <a:lnTo>
                    <a:pt x="69" y="324"/>
                  </a:lnTo>
                  <a:lnTo>
                    <a:pt x="88" y="297"/>
                  </a:lnTo>
                  <a:lnTo>
                    <a:pt x="100" y="281"/>
                  </a:lnTo>
                  <a:lnTo>
                    <a:pt x="115" y="258"/>
                  </a:lnTo>
                  <a:lnTo>
                    <a:pt x="123" y="231"/>
                  </a:lnTo>
                  <a:lnTo>
                    <a:pt x="127" y="197"/>
                  </a:lnTo>
                  <a:lnTo>
                    <a:pt x="123" y="162"/>
                  </a:lnTo>
                  <a:lnTo>
                    <a:pt x="115" y="135"/>
                  </a:lnTo>
                  <a:lnTo>
                    <a:pt x="100" y="112"/>
                  </a:lnTo>
                  <a:lnTo>
                    <a:pt x="88" y="97"/>
                  </a:lnTo>
                  <a:lnTo>
                    <a:pt x="69" y="66"/>
                  </a:lnTo>
                  <a:lnTo>
                    <a:pt x="61" y="50"/>
                  </a:lnTo>
                  <a:lnTo>
                    <a:pt x="61" y="31"/>
                  </a:lnTo>
                  <a:lnTo>
                    <a:pt x="57" y="20"/>
                  </a:lnTo>
                  <a:lnTo>
                    <a:pt x="54" y="8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4" y="66"/>
                  </a:lnTo>
                  <a:lnTo>
                    <a:pt x="11" y="93"/>
                  </a:lnTo>
                  <a:lnTo>
                    <a:pt x="27" y="116"/>
                  </a:lnTo>
                  <a:lnTo>
                    <a:pt x="38" y="135"/>
                  </a:lnTo>
                  <a:lnTo>
                    <a:pt x="57" y="162"/>
                  </a:lnTo>
                  <a:lnTo>
                    <a:pt x="65" y="177"/>
                  </a:lnTo>
                  <a:lnTo>
                    <a:pt x="65" y="197"/>
                  </a:lnTo>
                  <a:lnTo>
                    <a:pt x="65" y="216"/>
                  </a:lnTo>
                  <a:lnTo>
                    <a:pt x="57" y="231"/>
                  </a:lnTo>
                  <a:lnTo>
                    <a:pt x="38" y="258"/>
                  </a:lnTo>
                  <a:lnTo>
                    <a:pt x="27" y="277"/>
                  </a:lnTo>
                  <a:lnTo>
                    <a:pt x="11" y="297"/>
                  </a:lnTo>
                  <a:lnTo>
                    <a:pt x="4" y="327"/>
                  </a:lnTo>
                  <a:lnTo>
                    <a:pt x="0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7" name="Freeform 195"/>
            <p:cNvSpPr>
              <a:spLocks/>
            </p:cNvSpPr>
            <p:nvPr/>
          </p:nvSpPr>
          <p:spPr bwMode="auto">
            <a:xfrm>
              <a:off x="2185988" y="4054475"/>
              <a:ext cx="195262" cy="519113"/>
            </a:xfrm>
            <a:custGeom>
              <a:avLst/>
              <a:gdLst>
                <a:gd name="T0" fmla="*/ 30 w 123"/>
                <a:gd name="T1" fmla="*/ 327 h 327"/>
                <a:gd name="T2" fmla="*/ 46 w 123"/>
                <a:gd name="T3" fmla="*/ 323 h 327"/>
                <a:gd name="T4" fmla="*/ 54 w 123"/>
                <a:gd name="T5" fmla="*/ 311 h 327"/>
                <a:gd name="T6" fmla="*/ 77 w 123"/>
                <a:gd name="T7" fmla="*/ 288 h 327"/>
                <a:gd name="T8" fmla="*/ 96 w 123"/>
                <a:gd name="T9" fmla="*/ 250 h 327"/>
                <a:gd name="T10" fmla="*/ 115 w 123"/>
                <a:gd name="T11" fmla="*/ 196 h 327"/>
                <a:gd name="T12" fmla="*/ 123 w 123"/>
                <a:gd name="T13" fmla="*/ 165 h 327"/>
                <a:gd name="T14" fmla="*/ 123 w 123"/>
                <a:gd name="T15" fmla="*/ 131 h 327"/>
                <a:gd name="T16" fmla="*/ 119 w 123"/>
                <a:gd name="T17" fmla="*/ 73 h 327"/>
                <a:gd name="T18" fmla="*/ 100 w 123"/>
                <a:gd name="T19" fmla="*/ 19 h 327"/>
                <a:gd name="T20" fmla="*/ 92 w 123"/>
                <a:gd name="T21" fmla="*/ 8 h 327"/>
                <a:gd name="T22" fmla="*/ 84 w 123"/>
                <a:gd name="T23" fmla="*/ 4 h 327"/>
                <a:gd name="T24" fmla="*/ 73 w 123"/>
                <a:gd name="T25" fmla="*/ 0 h 327"/>
                <a:gd name="T26" fmla="*/ 61 w 123"/>
                <a:gd name="T27" fmla="*/ 4 h 327"/>
                <a:gd name="T28" fmla="*/ 50 w 123"/>
                <a:gd name="T29" fmla="*/ 11 h 327"/>
                <a:gd name="T30" fmla="*/ 42 w 123"/>
                <a:gd name="T31" fmla="*/ 19 h 327"/>
                <a:gd name="T32" fmla="*/ 42 w 123"/>
                <a:gd name="T33" fmla="*/ 31 h 327"/>
                <a:gd name="T34" fmla="*/ 46 w 123"/>
                <a:gd name="T35" fmla="*/ 42 h 327"/>
                <a:gd name="T36" fmla="*/ 57 w 123"/>
                <a:gd name="T37" fmla="*/ 84 h 327"/>
                <a:gd name="T38" fmla="*/ 61 w 123"/>
                <a:gd name="T39" fmla="*/ 131 h 327"/>
                <a:gd name="T40" fmla="*/ 57 w 123"/>
                <a:gd name="T41" fmla="*/ 181 h 327"/>
                <a:gd name="T42" fmla="*/ 42 w 123"/>
                <a:gd name="T43" fmla="*/ 223 h 327"/>
                <a:gd name="T44" fmla="*/ 23 w 123"/>
                <a:gd name="T45" fmla="*/ 254 h 327"/>
                <a:gd name="T46" fmla="*/ 7 w 123"/>
                <a:gd name="T47" fmla="*/ 273 h 327"/>
                <a:gd name="T48" fmla="*/ 3 w 123"/>
                <a:gd name="T49" fmla="*/ 284 h 327"/>
                <a:gd name="T50" fmla="*/ 0 w 123"/>
                <a:gd name="T51" fmla="*/ 296 h 327"/>
                <a:gd name="T52" fmla="*/ 3 w 123"/>
                <a:gd name="T53" fmla="*/ 308 h 327"/>
                <a:gd name="T54" fmla="*/ 7 w 123"/>
                <a:gd name="T55" fmla="*/ 315 h 327"/>
                <a:gd name="T56" fmla="*/ 19 w 123"/>
                <a:gd name="T57" fmla="*/ 323 h 327"/>
                <a:gd name="T58" fmla="*/ 30 w 123"/>
                <a:gd name="T5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327">
                  <a:moveTo>
                    <a:pt x="30" y="327"/>
                  </a:moveTo>
                  <a:lnTo>
                    <a:pt x="46" y="323"/>
                  </a:lnTo>
                  <a:lnTo>
                    <a:pt x="54" y="311"/>
                  </a:lnTo>
                  <a:lnTo>
                    <a:pt x="77" y="288"/>
                  </a:lnTo>
                  <a:lnTo>
                    <a:pt x="96" y="250"/>
                  </a:lnTo>
                  <a:lnTo>
                    <a:pt x="115" y="196"/>
                  </a:lnTo>
                  <a:lnTo>
                    <a:pt x="123" y="165"/>
                  </a:lnTo>
                  <a:lnTo>
                    <a:pt x="123" y="131"/>
                  </a:lnTo>
                  <a:lnTo>
                    <a:pt x="119" y="73"/>
                  </a:lnTo>
                  <a:lnTo>
                    <a:pt x="100" y="19"/>
                  </a:lnTo>
                  <a:lnTo>
                    <a:pt x="92" y="8"/>
                  </a:lnTo>
                  <a:lnTo>
                    <a:pt x="84" y="4"/>
                  </a:lnTo>
                  <a:lnTo>
                    <a:pt x="73" y="0"/>
                  </a:lnTo>
                  <a:lnTo>
                    <a:pt x="61" y="4"/>
                  </a:lnTo>
                  <a:lnTo>
                    <a:pt x="50" y="11"/>
                  </a:lnTo>
                  <a:lnTo>
                    <a:pt x="42" y="19"/>
                  </a:lnTo>
                  <a:lnTo>
                    <a:pt x="42" y="31"/>
                  </a:lnTo>
                  <a:lnTo>
                    <a:pt x="46" y="42"/>
                  </a:lnTo>
                  <a:lnTo>
                    <a:pt x="57" y="84"/>
                  </a:lnTo>
                  <a:lnTo>
                    <a:pt x="61" y="131"/>
                  </a:lnTo>
                  <a:lnTo>
                    <a:pt x="57" y="181"/>
                  </a:lnTo>
                  <a:lnTo>
                    <a:pt x="42" y="223"/>
                  </a:lnTo>
                  <a:lnTo>
                    <a:pt x="23" y="254"/>
                  </a:lnTo>
                  <a:lnTo>
                    <a:pt x="7" y="273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3" y="308"/>
                  </a:lnTo>
                  <a:lnTo>
                    <a:pt x="7" y="315"/>
                  </a:lnTo>
                  <a:lnTo>
                    <a:pt x="19" y="323"/>
                  </a:lnTo>
                  <a:lnTo>
                    <a:pt x="30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18" name="Freeform 196"/>
            <p:cNvSpPr>
              <a:spLocks/>
            </p:cNvSpPr>
            <p:nvPr/>
          </p:nvSpPr>
          <p:spPr bwMode="auto">
            <a:xfrm>
              <a:off x="1763713" y="4213225"/>
              <a:ext cx="195262" cy="512763"/>
            </a:xfrm>
            <a:custGeom>
              <a:avLst/>
              <a:gdLst>
                <a:gd name="T0" fmla="*/ 50 w 123"/>
                <a:gd name="T1" fmla="*/ 323 h 323"/>
                <a:gd name="T2" fmla="*/ 61 w 123"/>
                <a:gd name="T3" fmla="*/ 319 h 323"/>
                <a:gd name="T4" fmla="*/ 73 w 123"/>
                <a:gd name="T5" fmla="*/ 315 h 323"/>
                <a:gd name="T6" fmla="*/ 77 w 123"/>
                <a:gd name="T7" fmla="*/ 304 h 323"/>
                <a:gd name="T8" fmla="*/ 81 w 123"/>
                <a:gd name="T9" fmla="*/ 292 h 323"/>
                <a:gd name="T10" fmla="*/ 77 w 123"/>
                <a:gd name="T11" fmla="*/ 281 h 323"/>
                <a:gd name="T12" fmla="*/ 65 w 123"/>
                <a:gd name="T13" fmla="*/ 238 h 323"/>
                <a:gd name="T14" fmla="*/ 61 w 123"/>
                <a:gd name="T15" fmla="*/ 196 h 323"/>
                <a:gd name="T16" fmla="*/ 65 w 123"/>
                <a:gd name="T17" fmla="*/ 142 h 323"/>
                <a:gd name="T18" fmla="*/ 81 w 123"/>
                <a:gd name="T19" fmla="*/ 104 h 323"/>
                <a:gd name="T20" fmla="*/ 100 w 123"/>
                <a:gd name="T21" fmla="*/ 73 h 323"/>
                <a:gd name="T22" fmla="*/ 115 w 123"/>
                <a:gd name="T23" fmla="*/ 50 h 323"/>
                <a:gd name="T24" fmla="*/ 115 w 123"/>
                <a:gd name="T25" fmla="*/ 46 h 323"/>
                <a:gd name="T26" fmla="*/ 123 w 123"/>
                <a:gd name="T27" fmla="*/ 31 h 323"/>
                <a:gd name="T28" fmla="*/ 115 w 123"/>
                <a:gd name="T29" fmla="*/ 11 h 323"/>
                <a:gd name="T30" fmla="*/ 108 w 123"/>
                <a:gd name="T31" fmla="*/ 4 h 323"/>
                <a:gd name="T32" fmla="*/ 96 w 123"/>
                <a:gd name="T33" fmla="*/ 0 h 323"/>
                <a:gd name="T34" fmla="*/ 84 w 123"/>
                <a:gd name="T35" fmla="*/ 0 h 323"/>
                <a:gd name="T36" fmla="*/ 73 w 123"/>
                <a:gd name="T37" fmla="*/ 4 h 323"/>
                <a:gd name="T38" fmla="*/ 65 w 123"/>
                <a:gd name="T39" fmla="*/ 15 h 323"/>
                <a:gd name="T40" fmla="*/ 46 w 123"/>
                <a:gd name="T41" fmla="*/ 42 h 323"/>
                <a:gd name="T42" fmla="*/ 23 w 123"/>
                <a:gd name="T43" fmla="*/ 81 h 323"/>
                <a:gd name="T44" fmla="*/ 7 w 123"/>
                <a:gd name="T45" fmla="*/ 131 h 323"/>
                <a:gd name="T46" fmla="*/ 0 w 123"/>
                <a:gd name="T47" fmla="*/ 161 h 323"/>
                <a:gd name="T48" fmla="*/ 0 w 123"/>
                <a:gd name="T49" fmla="*/ 196 h 323"/>
                <a:gd name="T50" fmla="*/ 3 w 123"/>
                <a:gd name="T51" fmla="*/ 250 h 323"/>
                <a:gd name="T52" fmla="*/ 23 w 123"/>
                <a:gd name="T53" fmla="*/ 304 h 323"/>
                <a:gd name="T54" fmla="*/ 34 w 123"/>
                <a:gd name="T55" fmla="*/ 319 h 323"/>
                <a:gd name="T56" fmla="*/ 50 w 123"/>
                <a:gd name="T5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" h="323">
                  <a:moveTo>
                    <a:pt x="50" y="323"/>
                  </a:moveTo>
                  <a:lnTo>
                    <a:pt x="61" y="319"/>
                  </a:lnTo>
                  <a:lnTo>
                    <a:pt x="73" y="315"/>
                  </a:lnTo>
                  <a:lnTo>
                    <a:pt x="77" y="304"/>
                  </a:lnTo>
                  <a:lnTo>
                    <a:pt x="81" y="292"/>
                  </a:lnTo>
                  <a:lnTo>
                    <a:pt x="77" y="281"/>
                  </a:lnTo>
                  <a:lnTo>
                    <a:pt x="65" y="238"/>
                  </a:lnTo>
                  <a:lnTo>
                    <a:pt x="61" y="196"/>
                  </a:lnTo>
                  <a:lnTo>
                    <a:pt x="65" y="142"/>
                  </a:lnTo>
                  <a:lnTo>
                    <a:pt x="81" y="104"/>
                  </a:lnTo>
                  <a:lnTo>
                    <a:pt x="100" y="73"/>
                  </a:lnTo>
                  <a:lnTo>
                    <a:pt x="115" y="50"/>
                  </a:lnTo>
                  <a:lnTo>
                    <a:pt x="115" y="46"/>
                  </a:lnTo>
                  <a:lnTo>
                    <a:pt x="123" y="31"/>
                  </a:lnTo>
                  <a:lnTo>
                    <a:pt x="115" y="11"/>
                  </a:lnTo>
                  <a:lnTo>
                    <a:pt x="108" y="4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73" y="4"/>
                  </a:lnTo>
                  <a:lnTo>
                    <a:pt x="65" y="15"/>
                  </a:lnTo>
                  <a:lnTo>
                    <a:pt x="46" y="42"/>
                  </a:lnTo>
                  <a:lnTo>
                    <a:pt x="23" y="81"/>
                  </a:lnTo>
                  <a:lnTo>
                    <a:pt x="7" y="131"/>
                  </a:lnTo>
                  <a:lnTo>
                    <a:pt x="0" y="161"/>
                  </a:lnTo>
                  <a:lnTo>
                    <a:pt x="0" y="196"/>
                  </a:lnTo>
                  <a:lnTo>
                    <a:pt x="3" y="250"/>
                  </a:lnTo>
                  <a:lnTo>
                    <a:pt x="23" y="304"/>
                  </a:lnTo>
                  <a:lnTo>
                    <a:pt x="34" y="319"/>
                  </a:lnTo>
                  <a:lnTo>
                    <a:pt x="50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119" name="Freeform 201"/>
          <p:cNvSpPr>
            <a:spLocks noEditPoints="1"/>
          </p:cNvSpPr>
          <p:nvPr/>
        </p:nvSpPr>
        <p:spPr bwMode="auto">
          <a:xfrm>
            <a:off x="4550165" y="4890327"/>
            <a:ext cx="733103" cy="466415"/>
          </a:xfrm>
          <a:custGeom>
            <a:avLst/>
            <a:gdLst>
              <a:gd name="T0" fmla="*/ 1384 w 1905"/>
              <a:gd name="T1" fmla="*/ 154 h 1212"/>
              <a:gd name="T2" fmla="*/ 1118 w 1905"/>
              <a:gd name="T3" fmla="*/ 27 h 1212"/>
              <a:gd name="T4" fmla="*/ 1010 w 1905"/>
              <a:gd name="T5" fmla="*/ 4 h 1212"/>
              <a:gd name="T6" fmla="*/ 972 w 1905"/>
              <a:gd name="T7" fmla="*/ 0 h 1212"/>
              <a:gd name="T8" fmla="*/ 918 w 1905"/>
              <a:gd name="T9" fmla="*/ 0 h 1212"/>
              <a:gd name="T10" fmla="*/ 879 w 1905"/>
              <a:gd name="T11" fmla="*/ 4 h 1212"/>
              <a:gd name="T12" fmla="*/ 632 w 1905"/>
              <a:gd name="T13" fmla="*/ 108 h 1212"/>
              <a:gd name="T14" fmla="*/ 440 w 1905"/>
              <a:gd name="T15" fmla="*/ 135 h 1212"/>
              <a:gd name="T16" fmla="*/ 243 w 1905"/>
              <a:gd name="T17" fmla="*/ 162 h 1212"/>
              <a:gd name="T18" fmla="*/ 35 w 1905"/>
              <a:gd name="T19" fmla="*/ 370 h 1212"/>
              <a:gd name="T20" fmla="*/ 4 w 1905"/>
              <a:gd name="T21" fmla="*/ 573 h 1212"/>
              <a:gd name="T22" fmla="*/ 85 w 1905"/>
              <a:gd name="T23" fmla="*/ 762 h 1212"/>
              <a:gd name="T24" fmla="*/ 201 w 1905"/>
              <a:gd name="T25" fmla="*/ 1112 h 1212"/>
              <a:gd name="T26" fmla="*/ 258 w 1905"/>
              <a:gd name="T27" fmla="*/ 1204 h 1212"/>
              <a:gd name="T28" fmla="*/ 1631 w 1905"/>
              <a:gd name="T29" fmla="*/ 1208 h 1212"/>
              <a:gd name="T30" fmla="*/ 1708 w 1905"/>
              <a:gd name="T31" fmla="*/ 1135 h 1212"/>
              <a:gd name="T32" fmla="*/ 1789 w 1905"/>
              <a:gd name="T33" fmla="*/ 800 h 1212"/>
              <a:gd name="T34" fmla="*/ 1893 w 1905"/>
              <a:gd name="T35" fmla="*/ 627 h 1212"/>
              <a:gd name="T36" fmla="*/ 1897 w 1905"/>
              <a:gd name="T37" fmla="*/ 443 h 1212"/>
              <a:gd name="T38" fmla="*/ 1731 w 1905"/>
              <a:gd name="T39" fmla="*/ 196 h 1212"/>
              <a:gd name="T40" fmla="*/ 1515 w 1905"/>
              <a:gd name="T41" fmla="*/ 131 h 1212"/>
              <a:gd name="T42" fmla="*/ 798 w 1905"/>
              <a:gd name="T43" fmla="*/ 1143 h 1212"/>
              <a:gd name="T44" fmla="*/ 760 w 1905"/>
              <a:gd name="T45" fmla="*/ 1054 h 1212"/>
              <a:gd name="T46" fmla="*/ 1087 w 1905"/>
              <a:gd name="T47" fmla="*/ 1012 h 1212"/>
              <a:gd name="T48" fmla="*/ 1153 w 1905"/>
              <a:gd name="T49" fmla="*/ 1081 h 1212"/>
              <a:gd name="T50" fmla="*/ 1087 w 1905"/>
              <a:gd name="T51" fmla="*/ 1150 h 1212"/>
              <a:gd name="T52" fmla="*/ 1639 w 1905"/>
              <a:gd name="T53" fmla="*/ 1139 h 1212"/>
              <a:gd name="T54" fmla="*/ 1211 w 1905"/>
              <a:gd name="T55" fmla="*/ 1116 h 1212"/>
              <a:gd name="T56" fmla="*/ 1191 w 1905"/>
              <a:gd name="T57" fmla="*/ 1008 h 1212"/>
              <a:gd name="T58" fmla="*/ 1110 w 1905"/>
              <a:gd name="T59" fmla="*/ 954 h 1212"/>
              <a:gd name="T60" fmla="*/ 771 w 1905"/>
              <a:gd name="T61" fmla="*/ 962 h 1212"/>
              <a:gd name="T62" fmla="*/ 702 w 1905"/>
              <a:gd name="T63" fmla="*/ 1031 h 1212"/>
              <a:gd name="T64" fmla="*/ 713 w 1905"/>
              <a:gd name="T65" fmla="*/ 1150 h 1212"/>
              <a:gd name="T66" fmla="*/ 262 w 1905"/>
              <a:gd name="T67" fmla="*/ 1127 h 1212"/>
              <a:gd name="T68" fmla="*/ 1646 w 1905"/>
              <a:gd name="T69" fmla="*/ 1112 h 1212"/>
              <a:gd name="T70" fmla="*/ 1423 w 1905"/>
              <a:gd name="T71" fmla="*/ 754 h 1212"/>
              <a:gd name="T72" fmla="*/ 1392 w 1905"/>
              <a:gd name="T73" fmla="*/ 723 h 1212"/>
              <a:gd name="T74" fmla="*/ 1338 w 1905"/>
              <a:gd name="T75" fmla="*/ 781 h 1212"/>
              <a:gd name="T76" fmla="*/ 544 w 1905"/>
              <a:gd name="T77" fmla="*/ 739 h 1212"/>
              <a:gd name="T78" fmla="*/ 505 w 1905"/>
              <a:gd name="T79" fmla="*/ 727 h 1212"/>
              <a:gd name="T80" fmla="*/ 490 w 1905"/>
              <a:gd name="T81" fmla="*/ 766 h 1212"/>
              <a:gd name="T82" fmla="*/ 174 w 1905"/>
              <a:gd name="T83" fmla="*/ 770 h 1212"/>
              <a:gd name="T84" fmla="*/ 77 w 1905"/>
              <a:gd name="T85" fmla="*/ 616 h 1212"/>
              <a:gd name="T86" fmla="*/ 89 w 1905"/>
              <a:gd name="T87" fmla="*/ 396 h 1212"/>
              <a:gd name="T88" fmla="*/ 266 w 1905"/>
              <a:gd name="T89" fmla="*/ 220 h 1212"/>
              <a:gd name="T90" fmla="*/ 528 w 1905"/>
              <a:gd name="T91" fmla="*/ 220 h 1212"/>
              <a:gd name="T92" fmla="*/ 474 w 1905"/>
              <a:gd name="T93" fmla="*/ 339 h 1212"/>
              <a:gd name="T94" fmla="*/ 513 w 1905"/>
              <a:gd name="T95" fmla="*/ 354 h 1212"/>
              <a:gd name="T96" fmla="*/ 590 w 1905"/>
              <a:gd name="T97" fmla="*/ 239 h 1212"/>
              <a:gd name="T98" fmla="*/ 775 w 1905"/>
              <a:gd name="T99" fmla="*/ 96 h 1212"/>
              <a:gd name="T100" fmla="*/ 918 w 1905"/>
              <a:gd name="T101" fmla="*/ 62 h 1212"/>
              <a:gd name="T102" fmla="*/ 952 w 1905"/>
              <a:gd name="T103" fmla="*/ 62 h 1212"/>
              <a:gd name="T104" fmla="*/ 991 w 1905"/>
              <a:gd name="T105" fmla="*/ 62 h 1212"/>
              <a:gd name="T106" fmla="*/ 1134 w 1905"/>
              <a:gd name="T107" fmla="*/ 96 h 1212"/>
              <a:gd name="T108" fmla="*/ 1319 w 1905"/>
              <a:gd name="T109" fmla="*/ 239 h 1212"/>
              <a:gd name="T110" fmla="*/ 1407 w 1905"/>
              <a:gd name="T111" fmla="*/ 358 h 1212"/>
              <a:gd name="T112" fmla="*/ 1438 w 1905"/>
              <a:gd name="T113" fmla="*/ 327 h 1212"/>
              <a:gd name="T114" fmla="*/ 1446 w 1905"/>
              <a:gd name="T115" fmla="*/ 200 h 1212"/>
              <a:gd name="T116" fmla="*/ 1700 w 1905"/>
              <a:gd name="T117" fmla="*/ 250 h 1212"/>
              <a:gd name="T118" fmla="*/ 1839 w 1905"/>
              <a:gd name="T119" fmla="*/ 458 h 1212"/>
              <a:gd name="T120" fmla="*/ 1816 w 1905"/>
              <a:gd name="T121" fmla="*/ 658 h 1212"/>
              <a:gd name="T122" fmla="*/ 1696 w 1905"/>
              <a:gd name="T123" fmla="*/ 797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5" h="1212">
                <a:moveTo>
                  <a:pt x="1515" y="131"/>
                </a:moveTo>
                <a:lnTo>
                  <a:pt x="1469" y="135"/>
                </a:lnTo>
                <a:lnTo>
                  <a:pt x="1426" y="143"/>
                </a:lnTo>
                <a:lnTo>
                  <a:pt x="1384" y="154"/>
                </a:lnTo>
                <a:lnTo>
                  <a:pt x="1342" y="170"/>
                </a:lnTo>
                <a:lnTo>
                  <a:pt x="1276" y="108"/>
                </a:lnTo>
                <a:lnTo>
                  <a:pt x="1199" y="62"/>
                </a:lnTo>
                <a:lnTo>
                  <a:pt x="1118" y="27"/>
                </a:lnTo>
                <a:lnTo>
                  <a:pt x="1029" y="4"/>
                </a:lnTo>
                <a:lnTo>
                  <a:pt x="1029" y="4"/>
                </a:lnTo>
                <a:lnTo>
                  <a:pt x="1014" y="4"/>
                </a:lnTo>
                <a:lnTo>
                  <a:pt x="1010" y="4"/>
                </a:lnTo>
                <a:lnTo>
                  <a:pt x="995" y="0"/>
                </a:lnTo>
                <a:lnTo>
                  <a:pt x="991" y="0"/>
                </a:lnTo>
                <a:lnTo>
                  <a:pt x="975" y="0"/>
                </a:lnTo>
                <a:lnTo>
                  <a:pt x="972" y="0"/>
                </a:lnTo>
                <a:lnTo>
                  <a:pt x="952" y="0"/>
                </a:lnTo>
                <a:lnTo>
                  <a:pt x="937" y="0"/>
                </a:lnTo>
                <a:lnTo>
                  <a:pt x="933" y="0"/>
                </a:lnTo>
                <a:lnTo>
                  <a:pt x="918" y="0"/>
                </a:lnTo>
                <a:lnTo>
                  <a:pt x="914" y="0"/>
                </a:lnTo>
                <a:lnTo>
                  <a:pt x="895" y="4"/>
                </a:lnTo>
                <a:lnTo>
                  <a:pt x="895" y="4"/>
                </a:lnTo>
                <a:lnTo>
                  <a:pt x="879" y="4"/>
                </a:lnTo>
                <a:lnTo>
                  <a:pt x="879" y="4"/>
                </a:lnTo>
                <a:lnTo>
                  <a:pt x="790" y="27"/>
                </a:lnTo>
                <a:lnTo>
                  <a:pt x="709" y="62"/>
                </a:lnTo>
                <a:lnTo>
                  <a:pt x="632" y="108"/>
                </a:lnTo>
                <a:lnTo>
                  <a:pt x="567" y="170"/>
                </a:lnTo>
                <a:lnTo>
                  <a:pt x="524" y="154"/>
                </a:lnTo>
                <a:lnTo>
                  <a:pt x="482" y="143"/>
                </a:lnTo>
                <a:lnTo>
                  <a:pt x="440" y="135"/>
                </a:lnTo>
                <a:lnTo>
                  <a:pt x="393" y="131"/>
                </a:lnTo>
                <a:lnTo>
                  <a:pt x="355" y="135"/>
                </a:lnTo>
                <a:lnTo>
                  <a:pt x="316" y="139"/>
                </a:lnTo>
                <a:lnTo>
                  <a:pt x="243" y="162"/>
                </a:lnTo>
                <a:lnTo>
                  <a:pt x="177" y="196"/>
                </a:lnTo>
                <a:lnTo>
                  <a:pt x="116" y="246"/>
                </a:lnTo>
                <a:lnTo>
                  <a:pt x="70" y="304"/>
                </a:lnTo>
                <a:lnTo>
                  <a:pt x="35" y="370"/>
                </a:lnTo>
                <a:lnTo>
                  <a:pt x="12" y="443"/>
                </a:lnTo>
                <a:lnTo>
                  <a:pt x="4" y="485"/>
                </a:lnTo>
                <a:lnTo>
                  <a:pt x="0" y="523"/>
                </a:lnTo>
                <a:lnTo>
                  <a:pt x="4" y="573"/>
                </a:lnTo>
                <a:lnTo>
                  <a:pt x="16" y="627"/>
                </a:lnTo>
                <a:lnTo>
                  <a:pt x="31" y="673"/>
                </a:lnTo>
                <a:lnTo>
                  <a:pt x="54" y="720"/>
                </a:lnTo>
                <a:lnTo>
                  <a:pt x="85" y="762"/>
                </a:lnTo>
                <a:lnTo>
                  <a:pt x="120" y="800"/>
                </a:lnTo>
                <a:lnTo>
                  <a:pt x="158" y="835"/>
                </a:lnTo>
                <a:lnTo>
                  <a:pt x="201" y="862"/>
                </a:lnTo>
                <a:lnTo>
                  <a:pt x="201" y="1112"/>
                </a:lnTo>
                <a:lnTo>
                  <a:pt x="201" y="1135"/>
                </a:lnTo>
                <a:lnTo>
                  <a:pt x="208" y="1150"/>
                </a:lnTo>
                <a:lnTo>
                  <a:pt x="228" y="1181"/>
                </a:lnTo>
                <a:lnTo>
                  <a:pt x="258" y="1204"/>
                </a:lnTo>
                <a:lnTo>
                  <a:pt x="278" y="1208"/>
                </a:lnTo>
                <a:lnTo>
                  <a:pt x="297" y="1212"/>
                </a:lnTo>
                <a:lnTo>
                  <a:pt x="1612" y="1212"/>
                </a:lnTo>
                <a:lnTo>
                  <a:pt x="1631" y="1208"/>
                </a:lnTo>
                <a:lnTo>
                  <a:pt x="1650" y="1204"/>
                </a:lnTo>
                <a:lnTo>
                  <a:pt x="1681" y="1181"/>
                </a:lnTo>
                <a:lnTo>
                  <a:pt x="1700" y="1150"/>
                </a:lnTo>
                <a:lnTo>
                  <a:pt x="1708" y="1135"/>
                </a:lnTo>
                <a:lnTo>
                  <a:pt x="1708" y="1112"/>
                </a:lnTo>
                <a:lnTo>
                  <a:pt x="1708" y="862"/>
                </a:lnTo>
                <a:lnTo>
                  <a:pt x="1750" y="835"/>
                </a:lnTo>
                <a:lnTo>
                  <a:pt x="1789" y="800"/>
                </a:lnTo>
                <a:lnTo>
                  <a:pt x="1824" y="762"/>
                </a:lnTo>
                <a:lnTo>
                  <a:pt x="1854" y="720"/>
                </a:lnTo>
                <a:lnTo>
                  <a:pt x="1874" y="673"/>
                </a:lnTo>
                <a:lnTo>
                  <a:pt x="1893" y="627"/>
                </a:lnTo>
                <a:lnTo>
                  <a:pt x="1901" y="573"/>
                </a:lnTo>
                <a:lnTo>
                  <a:pt x="1905" y="523"/>
                </a:lnTo>
                <a:lnTo>
                  <a:pt x="1905" y="485"/>
                </a:lnTo>
                <a:lnTo>
                  <a:pt x="1897" y="443"/>
                </a:lnTo>
                <a:lnTo>
                  <a:pt x="1874" y="370"/>
                </a:lnTo>
                <a:lnTo>
                  <a:pt x="1839" y="304"/>
                </a:lnTo>
                <a:lnTo>
                  <a:pt x="1793" y="246"/>
                </a:lnTo>
                <a:lnTo>
                  <a:pt x="1731" y="196"/>
                </a:lnTo>
                <a:lnTo>
                  <a:pt x="1665" y="162"/>
                </a:lnTo>
                <a:lnTo>
                  <a:pt x="1592" y="139"/>
                </a:lnTo>
                <a:lnTo>
                  <a:pt x="1554" y="135"/>
                </a:lnTo>
                <a:lnTo>
                  <a:pt x="1515" y="131"/>
                </a:lnTo>
                <a:lnTo>
                  <a:pt x="1515" y="131"/>
                </a:lnTo>
                <a:close/>
                <a:moveTo>
                  <a:pt x="1087" y="1150"/>
                </a:moveTo>
                <a:lnTo>
                  <a:pt x="821" y="1150"/>
                </a:lnTo>
                <a:lnTo>
                  <a:pt x="798" y="1143"/>
                </a:lnTo>
                <a:lnTo>
                  <a:pt x="775" y="1127"/>
                </a:lnTo>
                <a:lnTo>
                  <a:pt x="760" y="1108"/>
                </a:lnTo>
                <a:lnTo>
                  <a:pt x="756" y="1081"/>
                </a:lnTo>
                <a:lnTo>
                  <a:pt x="760" y="1054"/>
                </a:lnTo>
                <a:lnTo>
                  <a:pt x="775" y="1035"/>
                </a:lnTo>
                <a:lnTo>
                  <a:pt x="798" y="1020"/>
                </a:lnTo>
                <a:lnTo>
                  <a:pt x="821" y="1012"/>
                </a:lnTo>
                <a:lnTo>
                  <a:pt x="1087" y="1012"/>
                </a:lnTo>
                <a:lnTo>
                  <a:pt x="1110" y="1020"/>
                </a:lnTo>
                <a:lnTo>
                  <a:pt x="1134" y="1035"/>
                </a:lnTo>
                <a:lnTo>
                  <a:pt x="1149" y="1054"/>
                </a:lnTo>
                <a:lnTo>
                  <a:pt x="1153" y="1081"/>
                </a:lnTo>
                <a:lnTo>
                  <a:pt x="1149" y="1108"/>
                </a:lnTo>
                <a:lnTo>
                  <a:pt x="1134" y="1127"/>
                </a:lnTo>
                <a:lnTo>
                  <a:pt x="1110" y="1143"/>
                </a:lnTo>
                <a:lnTo>
                  <a:pt x="1087" y="1150"/>
                </a:lnTo>
                <a:lnTo>
                  <a:pt x="1087" y="1150"/>
                </a:lnTo>
                <a:close/>
                <a:moveTo>
                  <a:pt x="1646" y="1112"/>
                </a:moveTo>
                <a:lnTo>
                  <a:pt x="1646" y="1127"/>
                </a:lnTo>
                <a:lnTo>
                  <a:pt x="1639" y="1139"/>
                </a:lnTo>
                <a:lnTo>
                  <a:pt x="1627" y="1147"/>
                </a:lnTo>
                <a:lnTo>
                  <a:pt x="1612" y="1150"/>
                </a:lnTo>
                <a:lnTo>
                  <a:pt x="1195" y="1150"/>
                </a:lnTo>
                <a:lnTo>
                  <a:pt x="1211" y="1116"/>
                </a:lnTo>
                <a:lnTo>
                  <a:pt x="1214" y="1081"/>
                </a:lnTo>
                <a:lnTo>
                  <a:pt x="1214" y="1054"/>
                </a:lnTo>
                <a:lnTo>
                  <a:pt x="1207" y="1031"/>
                </a:lnTo>
                <a:lnTo>
                  <a:pt x="1191" y="1008"/>
                </a:lnTo>
                <a:lnTo>
                  <a:pt x="1176" y="989"/>
                </a:lnTo>
                <a:lnTo>
                  <a:pt x="1157" y="973"/>
                </a:lnTo>
                <a:lnTo>
                  <a:pt x="1137" y="962"/>
                </a:lnTo>
                <a:lnTo>
                  <a:pt x="1110" y="954"/>
                </a:lnTo>
                <a:lnTo>
                  <a:pt x="1087" y="950"/>
                </a:lnTo>
                <a:lnTo>
                  <a:pt x="821" y="950"/>
                </a:lnTo>
                <a:lnTo>
                  <a:pt x="798" y="954"/>
                </a:lnTo>
                <a:lnTo>
                  <a:pt x="771" y="962"/>
                </a:lnTo>
                <a:lnTo>
                  <a:pt x="752" y="973"/>
                </a:lnTo>
                <a:lnTo>
                  <a:pt x="733" y="989"/>
                </a:lnTo>
                <a:lnTo>
                  <a:pt x="717" y="1008"/>
                </a:lnTo>
                <a:lnTo>
                  <a:pt x="702" y="1031"/>
                </a:lnTo>
                <a:lnTo>
                  <a:pt x="694" y="1054"/>
                </a:lnTo>
                <a:lnTo>
                  <a:pt x="694" y="1081"/>
                </a:lnTo>
                <a:lnTo>
                  <a:pt x="698" y="1116"/>
                </a:lnTo>
                <a:lnTo>
                  <a:pt x="713" y="1150"/>
                </a:lnTo>
                <a:lnTo>
                  <a:pt x="297" y="1150"/>
                </a:lnTo>
                <a:lnTo>
                  <a:pt x="282" y="1147"/>
                </a:lnTo>
                <a:lnTo>
                  <a:pt x="270" y="1139"/>
                </a:lnTo>
                <a:lnTo>
                  <a:pt x="262" y="1127"/>
                </a:lnTo>
                <a:lnTo>
                  <a:pt x="262" y="1112"/>
                </a:lnTo>
                <a:lnTo>
                  <a:pt x="262" y="881"/>
                </a:lnTo>
                <a:lnTo>
                  <a:pt x="1646" y="881"/>
                </a:lnTo>
                <a:lnTo>
                  <a:pt x="1646" y="1112"/>
                </a:lnTo>
                <a:close/>
                <a:moveTo>
                  <a:pt x="1658" y="820"/>
                </a:moveTo>
                <a:lnTo>
                  <a:pt x="1384" y="820"/>
                </a:lnTo>
                <a:lnTo>
                  <a:pt x="1419" y="766"/>
                </a:lnTo>
                <a:lnTo>
                  <a:pt x="1423" y="754"/>
                </a:lnTo>
                <a:lnTo>
                  <a:pt x="1419" y="743"/>
                </a:lnTo>
                <a:lnTo>
                  <a:pt x="1415" y="735"/>
                </a:lnTo>
                <a:lnTo>
                  <a:pt x="1403" y="727"/>
                </a:lnTo>
                <a:lnTo>
                  <a:pt x="1392" y="723"/>
                </a:lnTo>
                <a:lnTo>
                  <a:pt x="1380" y="723"/>
                </a:lnTo>
                <a:lnTo>
                  <a:pt x="1373" y="727"/>
                </a:lnTo>
                <a:lnTo>
                  <a:pt x="1365" y="739"/>
                </a:lnTo>
                <a:lnTo>
                  <a:pt x="1338" y="781"/>
                </a:lnTo>
                <a:lnTo>
                  <a:pt x="1307" y="820"/>
                </a:lnTo>
                <a:lnTo>
                  <a:pt x="602" y="820"/>
                </a:lnTo>
                <a:lnTo>
                  <a:pt x="571" y="781"/>
                </a:lnTo>
                <a:lnTo>
                  <a:pt x="544" y="739"/>
                </a:lnTo>
                <a:lnTo>
                  <a:pt x="536" y="727"/>
                </a:lnTo>
                <a:lnTo>
                  <a:pt x="528" y="723"/>
                </a:lnTo>
                <a:lnTo>
                  <a:pt x="517" y="723"/>
                </a:lnTo>
                <a:lnTo>
                  <a:pt x="505" y="727"/>
                </a:lnTo>
                <a:lnTo>
                  <a:pt x="494" y="735"/>
                </a:lnTo>
                <a:lnTo>
                  <a:pt x="490" y="743"/>
                </a:lnTo>
                <a:lnTo>
                  <a:pt x="486" y="754"/>
                </a:lnTo>
                <a:lnTo>
                  <a:pt x="490" y="766"/>
                </a:lnTo>
                <a:lnTo>
                  <a:pt x="524" y="820"/>
                </a:lnTo>
                <a:lnTo>
                  <a:pt x="251" y="820"/>
                </a:lnTo>
                <a:lnTo>
                  <a:pt x="212" y="797"/>
                </a:lnTo>
                <a:lnTo>
                  <a:pt x="174" y="770"/>
                </a:lnTo>
                <a:lnTo>
                  <a:pt x="143" y="735"/>
                </a:lnTo>
                <a:lnTo>
                  <a:pt x="116" y="700"/>
                </a:lnTo>
                <a:lnTo>
                  <a:pt x="93" y="658"/>
                </a:lnTo>
                <a:lnTo>
                  <a:pt x="77" y="616"/>
                </a:lnTo>
                <a:lnTo>
                  <a:pt x="66" y="570"/>
                </a:lnTo>
                <a:lnTo>
                  <a:pt x="66" y="523"/>
                </a:lnTo>
                <a:lnTo>
                  <a:pt x="70" y="458"/>
                </a:lnTo>
                <a:lnTo>
                  <a:pt x="89" y="396"/>
                </a:lnTo>
                <a:lnTo>
                  <a:pt x="120" y="339"/>
                </a:lnTo>
                <a:lnTo>
                  <a:pt x="162" y="289"/>
                </a:lnTo>
                <a:lnTo>
                  <a:pt x="208" y="250"/>
                </a:lnTo>
                <a:lnTo>
                  <a:pt x="266" y="220"/>
                </a:lnTo>
                <a:lnTo>
                  <a:pt x="328" y="200"/>
                </a:lnTo>
                <a:lnTo>
                  <a:pt x="393" y="193"/>
                </a:lnTo>
                <a:lnTo>
                  <a:pt x="463" y="200"/>
                </a:lnTo>
                <a:lnTo>
                  <a:pt x="528" y="220"/>
                </a:lnTo>
                <a:lnTo>
                  <a:pt x="497" y="266"/>
                </a:lnTo>
                <a:lnTo>
                  <a:pt x="474" y="312"/>
                </a:lnTo>
                <a:lnTo>
                  <a:pt x="470" y="327"/>
                </a:lnTo>
                <a:lnTo>
                  <a:pt x="474" y="339"/>
                </a:lnTo>
                <a:lnTo>
                  <a:pt x="478" y="346"/>
                </a:lnTo>
                <a:lnTo>
                  <a:pt x="490" y="354"/>
                </a:lnTo>
                <a:lnTo>
                  <a:pt x="501" y="358"/>
                </a:lnTo>
                <a:lnTo>
                  <a:pt x="513" y="354"/>
                </a:lnTo>
                <a:lnTo>
                  <a:pt x="524" y="350"/>
                </a:lnTo>
                <a:lnTo>
                  <a:pt x="532" y="339"/>
                </a:lnTo>
                <a:lnTo>
                  <a:pt x="559" y="285"/>
                </a:lnTo>
                <a:lnTo>
                  <a:pt x="590" y="239"/>
                </a:lnTo>
                <a:lnTo>
                  <a:pt x="629" y="193"/>
                </a:lnTo>
                <a:lnTo>
                  <a:pt x="675" y="154"/>
                </a:lnTo>
                <a:lnTo>
                  <a:pt x="721" y="123"/>
                </a:lnTo>
                <a:lnTo>
                  <a:pt x="775" y="96"/>
                </a:lnTo>
                <a:lnTo>
                  <a:pt x="829" y="77"/>
                </a:lnTo>
                <a:lnTo>
                  <a:pt x="887" y="66"/>
                </a:lnTo>
                <a:lnTo>
                  <a:pt x="887" y="66"/>
                </a:lnTo>
                <a:lnTo>
                  <a:pt x="918" y="62"/>
                </a:lnTo>
                <a:lnTo>
                  <a:pt x="921" y="62"/>
                </a:lnTo>
                <a:lnTo>
                  <a:pt x="933" y="62"/>
                </a:lnTo>
                <a:lnTo>
                  <a:pt x="937" y="62"/>
                </a:lnTo>
                <a:lnTo>
                  <a:pt x="952" y="62"/>
                </a:lnTo>
                <a:lnTo>
                  <a:pt x="972" y="62"/>
                </a:lnTo>
                <a:lnTo>
                  <a:pt x="975" y="62"/>
                </a:lnTo>
                <a:lnTo>
                  <a:pt x="987" y="62"/>
                </a:lnTo>
                <a:lnTo>
                  <a:pt x="991" y="62"/>
                </a:lnTo>
                <a:lnTo>
                  <a:pt x="1022" y="66"/>
                </a:lnTo>
                <a:lnTo>
                  <a:pt x="1022" y="66"/>
                </a:lnTo>
                <a:lnTo>
                  <a:pt x="1080" y="77"/>
                </a:lnTo>
                <a:lnTo>
                  <a:pt x="1134" y="96"/>
                </a:lnTo>
                <a:lnTo>
                  <a:pt x="1187" y="123"/>
                </a:lnTo>
                <a:lnTo>
                  <a:pt x="1234" y="154"/>
                </a:lnTo>
                <a:lnTo>
                  <a:pt x="1280" y="193"/>
                </a:lnTo>
                <a:lnTo>
                  <a:pt x="1319" y="239"/>
                </a:lnTo>
                <a:lnTo>
                  <a:pt x="1349" y="285"/>
                </a:lnTo>
                <a:lnTo>
                  <a:pt x="1376" y="339"/>
                </a:lnTo>
                <a:lnTo>
                  <a:pt x="1388" y="350"/>
                </a:lnTo>
                <a:lnTo>
                  <a:pt x="1407" y="358"/>
                </a:lnTo>
                <a:lnTo>
                  <a:pt x="1419" y="354"/>
                </a:lnTo>
                <a:lnTo>
                  <a:pt x="1430" y="346"/>
                </a:lnTo>
                <a:lnTo>
                  <a:pt x="1434" y="339"/>
                </a:lnTo>
                <a:lnTo>
                  <a:pt x="1438" y="327"/>
                </a:lnTo>
                <a:lnTo>
                  <a:pt x="1434" y="312"/>
                </a:lnTo>
                <a:lnTo>
                  <a:pt x="1411" y="266"/>
                </a:lnTo>
                <a:lnTo>
                  <a:pt x="1380" y="220"/>
                </a:lnTo>
                <a:lnTo>
                  <a:pt x="1446" y="200"/>
                </a:lnTo>
                <a:lnTo>
                  <a:pt x="1515" y="193"/>
                </a:lnTo>
                <a:lnTo>
                  <a:pt x="1581" y="200"/>
                </a:lnTo>
                <a:lnTo>
                  <a:pt x="1642" y="220"/>
                </a:lnTo>
                <a:lnTo>
                  <a:pt x="1700" y="250"/>
                </a:lnTo>
                <a:lnTo>
                  <a:pt x="1746" y="289"/>
                </a:lnTo>
                <a:lnTo>
                  <a:pt x="1789" y="339"/>
                </a:lnTo>
                <a:lnTo>
                  <a:pt x="1820" y="396"/>
                </a:lnTo>
                <a:lnTo>
                  <a:pt x="1839" y="458"/>
                </a:lnTo>
                <a:lnTo>
                  <a:pt x="1843" y="523"/>
                </a:lnTo>
                <a:lnTo>
                  <a:pt x="1843" y="570"/>
                </a:lnTo>
                <a:lnTo>
                  <a:pt x="1831" y="616"/>
                </a:lnTo>
                <a:lnTo>
                  <a:pt x="1816" y="658"/>
                </a:lnTo>
                <a:lnTo>
                  <a:pt x="1793" y="700"/>
                </a:lnTo>
                <a:lnTo>
                  <a:pt x="1766" y="735"/>
                </a:lnTo>
                <a:lnTo>
                  <a:pt x="1735" y="770"/>
                </a:lnTo>
                <a:lnTo>
                  <a:pt x="1696" y="797"/>
                </a:lnTo>
                <a:lnTo>
                  <a:pt x="1658" y="820"/>
                </a:lnTo>
                <a:lnTo>
                  <a:pt x="1658" y="8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grpSp>
        <p:nvGrpSpPr>
          <p:cNvPr id="120" name="Group 119"/>
          <p:cNvGrpSpPr/>
          <p:nvPr/>
        </p:nvGrpSpPr>
        <p:grpSpPr>
          <a:xfrm>
            <a:off x="9478579" y="1483601"/>
            <a:ext cx="397112" cy="637257"/>
            <a:chOff x="4768360" y="3225175"/>
            <a:chExt cx="1879600" cy="3016250"/>
          </a:xfrm>
          <a:solidFill>
            <a:schemeClr val="tx1"/>
          </a:solidFill>
        </p:grpSpPr>
        <p:sp>
          <p:nvSpPr>
            <p:cNvPr id="121" name="Freeform 206"/>
            <p:cNvSpPr>
              <a:spLocks noEditPoints="1"/>
            </p:cNvSpPr>
            <p:nvPr/>
          </p:nvSpPr>
          <p:spPr bwMode="auto">
            <a:xfrm>
              <a:off x="4768360" y="3225175"/>
              <a:ext cx="1879600" cy="3016250"/>
            </a:xfrm>
            <a:custGeom>
              <a:avLst/>
              <a:gdLst>
                <a:gd name="T0" fmla="*/ 752 w 1184"/>
                <a:gd name="T1" fmla="*/ 438 h 1900"/>
                <a:gd name="T2" fmla="*/ 744 w 1184"/>
                <a:gd name="T3" fmla="*/ 130 h 1900"/>
                <a:gd name="T4" fmla="*/ 682 w 1184"/>
                <a:gd name="T5" fmla="*/ 27 h 1900"/>
                <a:gd name="T6" fmla="*/ 559 w 1184"/>
                <a:gd name="T7" fmla="*/ 4 h 1900"/>
                <a:gd name="T8" fmla="*/ 459 w 1184"/>
                <a:gd name="T9" fmla="*/ 73 h 1900"/>
                <a:gd name="T10" fmla="*/ 451 w 1184"/>
                <a:gd name="T11" fmla="*/ 384 h 1900"/>
                <a:gd name="T12" fmla="*/ 386 w 1184"/>
                <a:gd name="T13" fmla="*/ 457 h 1900"/>
                <a:gd name="T14" fmla="*/ 58 w 1184"/>
                <a:gd name="T15" fmla="*/ 481 h 1900"/>
                <a:gd name="T16" fmla="*/ 4 w 1184"/>
                <a:gd name="T17" fmla="*/ 561 h 1900"/>
                <a:gd name="T18" fmla="*/ 12 w 1184"/>
                <a:gd name="T19" fmla="*/ 1819 h 1900"/>
                <a:gd name="T20" fmla="*/ 81 w 1184"/>
                <a:gd name="T21" fmla="*/ 1888 h 1900"/>
                <a:gd name="T22" fmla="*/ 1080 w 1184"/>
                <a:gd name="T23" fmla="*/ 1896 h 1900"/>
                <a:gd name="T24" fmla="*/ 1160 w 1184"/>
                <a:gd name="T25" fmla="*/ 1842 h 1900"/>
                <a:gd name="T26" fmla="*/ 1184 w 1184"/>
                <a:gd name="T27" fmla="*/ 588 h 1900"/>
                <a:gd name="T28" fmla="*/ 1145 w 1184"/>
                <a:gd name="T29" fmla="*/ 496 h 1900"/>
                <a:gd name="T30" fmla="*/ 1053 w 1184"/>
                <a:gd name="T31" fmla="*/ 457 h 1900"/>
                <a:gd name="T32" fmla="*/ 733 w 1184"/>
                <a:gd name="T33" fmla="*/ 1827 h 1900"/>
                <a:gd name="T34" fmla="*/ 721 w 1184"/>
                <a:gd name="T35" fmla="*/ 1735 h 1900"/>
                <a:gd name="T36" fmla="*/ 760 w 1184"/>
                <a:gd name="T37" fmla="*/ 1746 h 1900"/>
                <a:gd name="T38" fmla="*/ 790 w 1184"/>
                <a:gd name="T39" fmla="*/ 1800 h 1900"/>
                <a:gd name="T40" fmla="*/ 756 w 1184"/>
                <a:gd name="T41" fmla="*/ 1838 h 1900"/>
                <a:gd name="T42" fmla="*/ 763 w 1184"/>
                <a:gd name="T43" fmla="*/ 858 h 1900"/>
                <a:gd name="T44" fmla="*/ 814 w 1184"/>
                <a:gd name="T45" fmla="*/ 1138 h 1900"/>
                <a:gd name="T46" fmla="*/ 825 w 1184"/>
                <a:gd name="T47" fmla="*/ 1350 h 1900"/>
                <a:gd name="T48" fmla="*/ 760 w 1184"/>
                <a:gd name="T49" fmla="*/ 1442 h 1900"/>
                <a:gd name="T50" fmla="*/ 821 w 1184"/>
                <a:gd name="T51" fmla="*/ 1442 h 1900"/>
                <a:gd name="T52" fmla="*/ 856 w 1184"/>
                <a:gd name="T53" fmla="*/ 1408 h 1900"/>
                <a:gd name="T54" fmla="*/ 887 w 1184"/>
                <a:gd name="T55" fmla="*/ 1377 h 1900"/>
                <a:gd name="T56" fmla="*/ 883 w 1184"/>
                <a:gd name="T57" fmla="*/ 1300 h 1900"/>
                <a:gd name="T58" fmla="*/ 875 w 1184"/>
                <a:gd name="T59" fmla="*/ 1134 h 1900"/>
                <a:gd name="T60" fmla="*/ 841 w 1184"/>
                <a:gd name="T61" fmla="*/ 900 h 1900"/>
                <a:gd name="T62" fmla="*/ 783 w 1184"/>
                <a:gd name="T63" fmla="*/ 738 h 1900"/>
                <a:gd name="T64" fmla="*/ 725 w 1184"/>
                <a:gd name="T65" fmla="*/ 746 h 1900"/>
                <a:gd name="T66" fmla="*/ 659 w 1184"/>
                <a:gd name="T67" fmla="*/ 1442 h 1900"/>
                <a:gd name="T68" fmla="*/ 629 w 1184"/>
                <a:gd name="T69" fmla="*/ 1473 h 1900"/>
                <a:gd name="T70" fmla="*/ 659 w 1184"/>
                <a:gd name="T71" fmla="*/ 1504 h 1900"/>
                <a:gd name="T72" fmla="*/ 197 w 1184"/>
                <a:gd name="T73" fmla="*/ 650 h 1900"/>
                <a:gd name="T74" fmla="*/ 821 w 1184"/>
                <a:gd name="T75" fmla="*/ 1473 h 1900"/>
                <a:gd name="T76" fmla="*/ 1080 w 1184"/>
                <a:gd name="T77" fmla="*/ 1831 h 1900"/>
                <a:gd name="T78" fmla="*/ 848 w 1184"/>
                <a:gd name="T79" fmla="*/ 1765 h 1900"/>
                <a:gd name="T80" fmla="*/ 1049 w 1184"/>
                <a:gd name="T81" fmla="*/ 1750 h 1900"/>
                <a:gd name="T82" fmla="*/ 1041 w 1184"/>
                <a:gd name="T83" fmla="*/ 600 h 1900"/>
                <a:gd name="T84" fmla="*/ 154 w 1184"/>
                <a:gd name="T85" fmla="*/ 592 h 1900"/>
                <a:gd name="T86" fmla="*/ 135 w 1184"/>
                <a:gd name="T87" fmla="*/ 1735 h 1900"/>
                <a:gd name="T88" fmla="*/ 166 w 1184"/>
                <a:gd name="T89" fmla="*/ 1765 h 1900"/>
                <a:gd name="T90" fmla="*/ 131 w 1184"/>
                <a:gd name="T91" fmla="*/ 1838 h 1900"/>
                <a:gd name="T92" fmla="*/ 66 w 1184"/>
                <a:gd name="T93" fmla="*/ 1769 h 1900"/>
                <a:gd name="T94" fmla="*/ 104 w 1184"/>
                <a:gd name="T95" fmla="*/ 527 h 1900"/>
                <a:gd name="T96" fmla="*/ 436 w 1184"/>
                <a:gd name="T97" fmla="*/ 507 h 1900"/>
                <a:gd name="T98" fmla="*/ 505 w 1184"/>
                <a:gd name="T99" fmla="*/ 434 h 1900"/>
                <a:gd name="T100" fmla="*/ 501 w 1184"/>
                <a:gd name="T101" fmla="*/ 138 h 1900"/>
                <a:gd name="T102" fmla="*/ 575 w 1184"/>
                <a:gd name="T103" fmla="*/ 61 h 1900"/>
                <a:gd name="T104" fmla="*/ 659 w 1184"/>
                <a:gd name="T105" fmla="*/ 88 h 1900"/>
                <a:gd name="T106" fmla="*/ 671 w 1184"/>
                <a:gd name="T107" fmla="*/ 380 h 1900"/>
                <a:gd name="T108" fmla="*/ 706 w 1184"/>
                <a:gd name="T109" fmla="*/ 481 h 1900"/>
                <a:gd name="T110" fmla="*/ 802 w 1184"/>
                <a:gd name="T111" fmla="*/ 519 h 1900"/>
                <a:gd name="T112" fmla="*/ 1114 w 1184"/>
                <a:gd name="T113" fmla="*/ 561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4" h="1900">
                  <a:moveTo>
                    <a:pt x="1053" y="457"/>
                  </a:moveTo>
                  <a:lnTo>
                    <a:pt x="802" y="457"/>
                  </a:lnTo>
                  <a:lnTo>
                    <a:pt x="775" y="454"/>
                  </a:lnTo>
                  <a:lnTo>
                    <a:pt x="752" y="438"/>
                  </a:lnTo>
                  <a:lnTo>
                    <a:pt x="736" y="415"/>
                  </a:lnTo>
                  <a:lnTo>
                    <a:pt x="733" y="384"/>
                  </a:lnTo>
                  <a:lnTo>
                    <a:pt x="748" y="161"/>
                  </a:lnTo>
                  <a:lnTo>
                    <a:pt x="744" y="130"/>
                  </a:lnTo>
                  <a:lnTo>
                    <a:pt x="736" y="100"/>
                  </a:lnTo>
                  <a:lnTo>
                    <a:pt x="725" y="73"/>
                  </a:lnTo>
                  <a:lnTo>
                    <a:pt x="706" y="46"/>
                  </a:lnTo>
                  <a:lnTo>
                    <a:pt x="682" y="27"/>
                  </a:lnTo>
                  <a:lnTo>
                    <a:pt x="655" y="11"/>
                  </a:lnTo>
                  <a:lnTo>
                    <a:pt x="625" y="4"/>
                  </a:lnTo>
                  <a:lnTo>
                    <a:pt x="594" y="0"/>
                  </a:lnTo>
                  <a:lnTo>
                    <a:pt x="559" y="4"/>
                  </a:lnTo>
                  <a:lnTo>
                    <a:pt x="532" y="11"/>
                  </a:lnTo>
                  <a:lnTo>
                    <a:pt x="505" y="27"/>
                  </a:lnTo>
                  <a:lnTo>
                    <a:pt x="478" y="46"/>
                  </a:lnTo>
                  <a:lnTo>
                    <a:pt x="459" y="73"/>
                  </a:lnTo>
                  <a:lnTo>
                    <a:pt x="447" y="100"/>
                  </a:lnTo>
                  <a:lnTo>
                    <a:pt x="440" y="130"/>
                  </a:lnTo>
                  <a:lnTo>
                    <a:pt x="440" y="161"/>
                  </a:lnTo>
                  <a:lnTo>
                    <a:pt x="451" y="384"/>
                  </a:lnTo>
                  <a:lnTo>
                    <a:pt x="447" y="415"/>
                  </a:lnTo>
                  <a:lnTo>
                    <a:pt x="436" y="438"/>
                  </a:lnTo>
                  <a:lnTo>
                    <a:pt x="413" y="454"/>
                  </a:lnTo>
                  <a:lnTo>
                    <a:pt x="386" y="457"/>
                  </a:lnTo>
                  <a:lnTo>
                    <a:pt x="131" y="457"/>
                  </a:lnTo>
                  <a:lnTo>
                    <a:pt x="104" y="461"/>
                  </a:lnTo>
                  <a:lnTo>
                    <a:pt x="81" y="469"/>
                  </a:lnTo>
                  <a:lnTo>
                    <a:pt x="58" y="481"/>
                  </a:lnTo>
                  <a:lnTo>
                    <a:pt x="39" y="496"/>
                  </a:lnTo>
                  <a:lnTo>
                    <a:pt x="23" y="515"/>
                  </a:lnTo>
                  <a:lnTo>
                    <a:pt x="12" y="538"/>
                  </a:lnTo>
                  <a:lnTo>
                    <a:pt x="4" y="561"/>
                  </a:lnTo>
                  <a:lnTo>
                    <a:pt x="0" y="588"/>
                  </a:lnTo>
                  <a:lnTo>
                    <a:pt x="0" y="1769"/>
                  </a:lnTo>
                  <a:lnTo>
                    <a:pt x="4" y="1796"/>
                  </a:lnTo>
                  <a:lnTo>
                    <a:pt x="12" y="1819"/>
                  </a:lnTo>
                  <a:lnTo>
                    <a:pt x="23" y="1842"/>
                  </a:lnTo>
                  <a:lnTo>
                    <a:pt x="39" y="1862"/>
                  </a:lnTo>
                  <a:lnTo>
                    <a:pt x="58" y="1877"/>
                  </a:lnTo>
                  <a:lnTo>
                    <a:pt x="81" y="1888"/>
                  </a:lnTo>
                  <a:lnTo>
                    <a:pt x="104" y="1896"/>
                  </a:lnTo>
                  <a:lnTo>
                    <a:pt x="131" y="1900"/>
                  </a:lnTo>
                  <a:lnTo>
                    <a:pt x="1053" y="1900"/>
                  </a:lnTo>
                  <a:lnTo>
                    <a:pt x="1080" y="1896"/>
                  </a:lnTo>
                  <a:lnTo>
                    <a:pt x="1103" y="1888"/>
                  </a:lnTo>
                  <a:lnTo>
                    <a:pt x="1126" y="1877"/>
                  </a:lnTo>
                  <a:lnTo>
                    <a:pt x="1145" y="1862"/>
                  </a:lnTo>
                  <a:lnTo>
                    <a:pt x="1160" y="1842"/>
                  </a:lnTo>
                  <a:lnTo>
                    <a:pt x="1172" y="1819"/>
                  </a:lnTo>
                  <a:lnTo>
                    <a:pt x="1180" y="1796"/>
                  </a:lnTo>
                  <a:lnTo>
                    <a:pt x="1184" y="1769"/>
                  </a:lnTo>
                  <a:lnTo>
                    <a:pt x="1184" y="588"/>
                  </a:lnTo>
                  <a:lnTo>
                    <a:pt x="1180" y="561"/>
                  </a:lnTo>
                  <a:lnTo>
                    <a:pt x="1172" y="538"/>
                  </a:lnTo>
                  <a:lnTo>
                    <a:pt x="1160" y="515"/>
                  </a:lnTo>
                  <a:lnTo>
                    <a:pt x="1145" y="496"/>
                  </a:lnTo>
                  <a:lnTo>
                    <a:pt x="1126" y="481"/>
                  </a:lnTo>
                  <a:lnTo>
                    <a:pt x="1103" y="469"/>
                  </a:lnTo>
                  <a:lnTo>
                    <a:pt x="1080" y="461"/>
                  </a:lnTo>
                  <a:lnTo>
                    <a:pt x="1053" y="457"/>
                  </a:lnTo>
                  <a:lnTo>
                    <a:pt x="1053" y="457"/>
                  </a:lnTo>
                  <a:close/>
                  <a:moveTo>
                    <a:pt x="756" y="1838"/>
                  </a:moveTo>
                  <a:lnTo>
                    <a:pt x="744" y="1835"/>
                  </a:lnTo>
                  <a:lnTo>
                    <a:pt x="733" y="1827"/>
                  </a:lnTo>
                  <a:lnTo>
                    <a:pt x="725" y="1815"/>
                  </a:lnTo>
                  <a:lnTo>
                    <a:pt x="721" y="1800"/>
                  </a:lnTo>
                  <a:lnTo>
                    <a:pt x="721" y="1735"/>
                  </a:lnTo>
                  <a:lnTo>
                    <a:pt x="721" y="1735"/>
                  </a:lnTo>
                  <a:lnTo>
                    <a:pt x="721" y="1735"/>
                  </a:lnTo>
                  <a:lnTo>
                    <a:pt x="721" y="1504"/>
                  </a:lnTo>
                  <a:lnTo>
                    <a:pt x="760" y="1504"/>
                  </a:lnTo>
                  <a:lnTo>
                    <a:pt x="760" y="1746"/>
                  </a:lnTo>
                  <a:lnTo>
                    <a:pt x="763" y="1762"/>
                  </a:lnTo>
                  <a:lnTo>
                    <a:pt x="775" y="1773"/>
                  </a:lnTo>
                  <a:lnTo>
                    <a:pt x="787" y="1785"/>
                  </a:lnTo>
                  <a:lnTo>
                    <a:pt x="790" y="1800"/>
                  </a:lnTo>
                  <a:lnTo>
                    <a:pt x="790" y="1815"/>
                  </a:lnTo>
                  <a:lnTo>
                    <a:pt x="783" y="1827"/>
                  </a:lnTo>
                  <a:lnTo>
                    <a:pt x="771" y="1835"/>
                  </a:lnTo>
                  <a:lnTo>
                    <a:pt x="756" y="1838"/>
                  </a:lnTo>
                  <a:lnTo>
                    <a:pt x="756" y="1838"/>
                  </a:lnTo>
                  <a:close/>
                  <a:moveTo>
                    <a:pt x="721" y="1442"/>
                  </a:moveTo>
                  <a:lnTo>
                    <a:pt x="721" y="1050"/>
                  </a:lnTo>
                  <a:lnTo>
                    <a:pt x="763" y="858"/>
                  </a:lnTo>
                  <a:lnTo>
                    <a:pt x="783" y="927"/>
                  </a:lnTo>
                  <a:lnTo>
                    <a:pt x="794" y="996"/>
                  </a:lnTo>
                  <a:lnTo>
                    <a:pt x="806" y="1069"/>
                  </a:lnTo>
                  <a:lnTo>
                    <a:pt x="814" y="1138"/>
                  </a:lnTo>
                  <a:lnTo>
                    <a:pt x="817" y="1204"/>
                  </a:lnTo>
                  <a:lnTo>
                    <a:pt x="821" y="1265"/>
                  </a:lnTo>
                  <a:lnTo>
                    <a:pt x="825" y="1311"/>
                  </a:lnTo>
                  <a:lnTo>
                    <a:pt x="825" y="1350"/>
                  </a:lnTo>
                  <a:lnTo>
                    <a:pt x="798" y="1361"/>
                  </a:lnTo>
                  <a:lnTo>
                    <a:pt x="779" y="1385"/>
                  </a:lnTo>
                  <a:lnTo>
                    <a:pt x="763" y="1411"/>
                  </a:lnTo>
                  <a:lnTo>
                    <a:pt x="760" y="1442"/>
                  </a:lnTo>
                  <a:lnTo>
                    <a:pt x="760" y="1442"/>
                  </a:lnTo>
                  <a:lnTo>
                    <a:pt x="721" y="1442"/>
                  </a:lnTo>
                  <a:close/>
                  <a:moveTo>
                    <a:pt x="821" y="1473"/>
                  </a:moveTo>
                  <a:lnTo>
                    <a:pt x="821" y="1442"/>
                  </a:lnTo>
                  <a:lnTo>
                    <a:pt x="825" y="1427"/>
                  </a:lnTo>
                  <a:lnTo>
                    <a:pt x="833" y="1415"/>
                  </a:lnTo>
                  <a:lnTo>
                    <a:pt x="841" y="1408"/>
                  </a:lnTo>
                  <a:lnTo>
                    <a:pt x="856" y="1408"/>
                  </a:lnTo>
                  <a:lnTo>
                    <a:pt x="868" y="1404"/>
                  </a:lnTo>
                  <a:lnTo>
                    <a:pt x="879" y="1396"/>
                  </a:lnTo>
                  <a:lnTo>
                    <a:pt x="883" y="1388"/>
                  </a:lnTo>
                  <a:lnTo>
                    <a:pt x="887" y="1377"/>
                  </a:lnTo>
                  <a:lnTo>
                    <a:pt x="887" y="1369"/>
                  </a:lnTo>
                  <a:lnTo>
                    <a:pt x="887" y="1354"/>
                  </a:lnTo>
                  <a:lnTo>
                    <a:pt x="887" y="1331"/>
                  </a:lnTo>
                  <a:lnTo>
                    <a:pt x="883" y="1300"/>
                  </a:lnTo>
                  <a:lnTo>
                    <a:pt x="883" y="1265"/>
                  </a:lnTo>
                  <a:lnTo>
                    <a:pt x="883" y="1227"/>
                  </a:lnTo>
                  <a:lnTo>
                    <a:pt x="879" y="1181"/>
                  </a:lnTo>
                  <a:lnTo>
                    <a:pt x="875" y="1134"/>
                  </a:lnTo>
                  <a:lnTo>
                    <a:pt x="868" y="1069"/>
                  </a:lnTo>
                  <a:lnTo>
                    <a:pt x="860" y="1008"/>
                  </a:lnTo>
                  <a:lnTo>
                    <a:pt x="848" y="950"/>
                  </a:lnTo>
                  <a:lnTo>
                    <a:pt x="841" y="900"/>
                  </a:lnTo>
                  <a:lnTo>
                    <a:pt x="825" y="854"/>
                  </a:lnTo>
                  <a:lnTo>
                    <a:pt x="814" y="807"/>
                  </a:lnTo>
                  <a:lnTo>
                    <a:pt x="798" y="773"/>
                  </a:lnTo>
                  <a:lnTo>
                    <a:pt x="783" y="738"/>
                  </a:lnTo>
                  <a:lnTo>
                    <a:pt x="771" y="723"/>
                  </a:lnTo>
                  <a:lnTo>
                    <a:pt x="752" y="719"/>
                  </a:lnTo>
                  <a:lnTo>
                    <a:pt x="736" y="731"/>
                  </a:lnTo>
                  <a:lnTo>
                    <a:pt x="725" y="746"/>
                  </a:lnTo>
                  <a:lnTo>
                    <a:pt x="659" y="1038"/>
                  </a:lnTo>
                  <a:lnTo>
                    <a:pt x="659" y="1046"/>
                  </a:lnTo>
                  <a:lnTo>
                    <a:pt x="659" y="1442"/>
                  </a:lnTo>
                  <a:lnTo>
                    <a:pt x="659" y="1442"/>
                  </a:lnTo>
                  <a:lnTo>
                    <a:pt x="648" y="1446"/>
                  </a:lnTo>
                  <a:lnTo>
                    <a:pt x="636" y="1450"/>
                  </a:lnTo>
                  <a:lnTo>
                    <a:pt x="629" y="1461"/>
                  </a:lnTo>
                  <a:lnTo>
                    <a:pt x="629" y="1473"/>
                  </a:lnTo>
                  <a:lnTo>
                    <a:pt x="629" y="1485"/>
                  </a:lnTo>
                  <a:lnTo>
                    <a:pt x="636" y="1496"/>
                  </a:lnTo>
                  <a:lnTo>
                    <a:pt x="648" y="1504"/>
                  </a:lnTo>
                  <a:lnTo>
                    <a:pt x="659" y="1504"/>
                  </a:lnTo>
                  <a:lnTo>
                    <a:pt x="659" y="1504"/>
                  </a:lnTo>
                  <a:lnTo>
                    <a:pt x="659" y="1704"/>
                  </a:lnTo>
                  <a:lnTo>
                    <a:pt x="197" y="1704"/>
                  </a:lnTo>
                  <a:lnTo>
                    <a:pt x="197" y="650"/>
                  </a:lnTo>
                  <a:lnTo>
                    <a:pt x="991" y="650"/>
                  </a:lnTo>
                  <a:lnTo>
                    <a:pt x="991" y="1704"/>
                  </a:lnTo>
                  <a:lnTo>
                    <a:pt x="821" y="1704"/>
                  </a:lnTo>
                  <a:lnTo>
                    <a:pt x="821" y="1473"/>
                  </a:lnTo>
                  <a:close/>
                  <a:moveTo>
                    <a:pt x="1122" y="1769"/>
                  </a:moveTo>
                  <a:lnTo>
                    <a:pt x="1114" y="1796"/>
                  </a:lnTo>
                  <a:lnTo>
                    <a:pt x="1103" y="1815"/>
                  </a:lnTo>
                  <a:lnTo>
                    <a:pt x="1080" y="1831"/>
                  </a:lnTo>
                  <a:lnTo>
                    <a:pt x="1053" y="1838"/>
                  </a:lnTo>
                  <a:lnTo>
                    <a:pt x="848" y="1838"/>
                  </a:lnTo>
                  <a:lnTo>
                    <a:pt x="852" y="1800"/>
                  </a:lnTo>
                  <a:lnTo>
                    <a:pt x="848" y="1765"/>
                  </a:lnTo>
                  <a:lnTo>
                    <a:pt x="1022" y="1765"/>
                  </a:lnTo>
                  <a:lnTo>
                    <a:pt x="1033" y="1765"/>
                  </a:lnTo>
                  <a:lnTo>
                    <a:pt x="1041" y="1758"/>
                  </a:lnTo>
                  <a:lnTo>
                    <a:pt x="1049" y="1750"/>
                  </a:lnTo>
                  <a:lnTo>
                    <a:pt x="1053" y="1735"/>
                  </a:lnTo>
                  <a:lnTo>
                    <a:pt x="1053" y="619"/>
                  </a:lnTo>
                  <a:lnTo>
                    <a:pt x="1049" y="607"/>
                  </a:lnTo>
                  <a:lnTo>
                    <a:pt x="1041" y="600"/>
                  </a:lnTo>
                  <a:lnTo>
                    <a:pt x="1033" y="592"/>
                  </a:lnTo>
                  <a:lnTo>
                    <a:pt x="1022" y="588"/>
                  </a:lnTo>
                  <a:lnTo>
                    <a:pt x="166" y="588"/>
                  </a:lnTo>
                  <a:lnTo>
                    <a:pt x="154" y="592"/>
                  </a:lnTo>
                  <a:lnTo>
                    <a:pt x="143" y="600"/>
                  </a:lnTo>
                  <a:lnTo>
                    <a:pt x="135" y="607"/>
                  </a:lnTo>
                  <a:lnTo>
                    <a:pt x="135" y="619"/>
                  </a:lnTo>
                  <a:lnTo>
                    <a:pt x="135" y="1735"/>
                  </a:lnTo>
                  <a:lnTo>
                    <a:pt x="135" y="1750"/>
                  </a:lnTo>
                  <a:lnTo>
                    <a:pt x="143" y="1758"/>
                  </a:lnTo>
                  <a:lnTo>
                    <a:pt x="154" y="1765"/>
                  </a:lnTo>
                  <a:lnTo>
                    <a:pt x="166" y="1765"/>
                  </a:lnTo>
                  <a:lnTo>
                    <a:pt x="659" y="1765"/>
                  </a:lnTo>
                  <a:lnTo>
                    <a:pt x="659" y="1800"/>
                  </a:lnTo>
                  <a:lnTo>
                    <a:pt x="667" y="1838"/>
                  </a:lnTo>
                  <a:lnTo>
                    <a:pt x="131" y="1838"/>
                  </a:lnTo>
                  <a:lnTo>
                    <a:pt x="104" y="1831"/>
                  </a:lnTo>
                  <a:lnTo>
                    <a:pt x="85" y="1815"/>
                  </a:lnTo>
                  <a:lnTo>
                    <a:pt x="70" y="1796"/>
                  </a:lnTo>
                  <a:lnTo>
                    <a:pt x="66" y="1769"/>
                  </a:lnTo>
                  <a:lnTo>
                    <a:pt x="66" y="588"/>
                  </a:lnTo>
                  <a:lnTo>
                    <a:pt x="70" y="561"/>
                  </a:lnTo>
                  <a:lnTo>
                    <a:pt x="85" y="538"/>
                  </a:lnTo>
                  <a:lnTo>
                    <a:pt x="104" y="527"/>
                  </a:lnTo>
                  <a:lnTo>
                    <a:pt x="131" y="519"/>
                  </a:lnTo>
                  <a:lnTo>
                    <a:pt x="386" y="519"/>
                  </a:lnTo>
                  <a:lnTo>
                    <a:pt x="413" y="515"/>
                  </a:lnTo>
                  <a:lnTo>
                    <a:pt x="436" y="507"/>
                  </a:lnTo>
                  <a:lnTo>
                    <a:pt x="459" y="496"/>
                  </a:lnTo>
                  <a:lnTo>
                    <a:pt x="478" y="481"/>
                  </a:lnTo>
                  <a:lnTo>
                    <a:pt x="494" y="457"/>
                  </a:lnTo>
                  <a:lnTo>
                    <a:pt x="505" y="434"/>
                  </a:lnTo>
                  <a:lnTo>
                    <a:pt x="513" y="407"/>
                  </a:lnTo>
                  <a:lnTo>
                    <a:pt x="513" y="380"/>
                  </a:lnTo>
                  <a:lnTo>
                    <a:pt x="501" y="157"/>
                  </a:lnTo>
                  <a:lnTo>
                    <a:pt x="501" y="138"/>
                  </a:lnTo>
                  <a:lnTo>
                    <a:pt x="505" y="123"/>
                  </a:lnTo>
                  <a:lnTo>
                    <a:pt x="524" y="88"/>
                  </a:lnTo>
                  <a:lnTo>
                    <a:pt x="555" y="69"/>
                  </a:lnTo>
                  <a:lnTo>
                    <a:pt x="575" y="61"/>
                  </a:lnTo>
                  <a:lnTo>
                    <a:pt x="594" y="61"/>
                  </a:lnTo>
                  <a:lnTo>
                    <a:pt x="613" y="61"/>
                  </a:lnTo>
                  <a:lnTo>
                    <a:pt x="629" y="69"/>
                  </a:lnTo>
                  <a:lnTo>
                    <a:pt x="659" y="88"/>
                  </a:lnTo>
                  <a:lnTo>
                    <a:pt x="679" y="123"/>
                  </a:lnTo>
                  <a:lnTo>
                    <a:pt x="682" y="138"/>
                  </a:lnTo>
                  <a:lnTo>
                    <a:pt x="686" y="157"/>
                  </a:lnTo>
                  <a:lnTo>
                    <a:pt x="671" y="380"/>
                  </a:lnTo>
                  <a:lnTo>
                    <a:pt x="671" y="407"/>
                  </a:lnTo>
                  <a:lnTo>
                    <a:pt x="679" y="434"/>
                  </a:lnTo>
                  <a:lnTo>
                    <a:pt x="690" y="457"/>
                  </a:lnTo>
                  <a:lnTo>
                    <a:pt x="706" y="481"/>
                  </a:lnTo>
                  <a:lnTo>
                    <a:pt x="725" y="496"/>
                  </a:lnTo>
                  <a:lnTo>
                    <a:pt x="748" y="507"/>
                  </a:lnTo>
                  <a:lnTo>
                    <a:pt x="775" y="515"/>
                  </a:lnTo>
                  <a:lnTo>
                    <a:pt x="802" y="519"/>
                  </a:lnTo>
                  <a:lnTo>
                    <a:pt x="1053" y="519"/>
                  </a:lnTo>
                  <a:lnTo>
                    <a:pt x="1080" y="527"/>
                  </a:lnTo>
                  <a:lnTo>
                    <a:pt x="1103" y="538"/>
                  </a:lnTo>
                  <a:lnTo>
                    <a:pt x="1114" y="561"/>
                  </a:lnTo>
                  <a:lnTo>
                    <a:pt x="1122" y="588"/>
                  </a:lnTo>
                  <a:lnTo>
                    <a:pt x="1122" y="17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22" name="Freeform 207"/>
            <p:cNvSpPr>
              <a:spLocks/>
            </p:cNvSpPr>
            <p:nvPr/>
          </p:nvSpPr>
          <p:spPr bwMode="auto">
            <a:xfrm>
              <a:off x="5662122" y="3431550"/>
              <a:ext cx="98425" cy="147638"/>
            </a:xfrm>
            <a:custGeom>
              <a:avLst/>
              <a:gdLst>
                <a:gd name="T0" fmla="*/ 31 w 62"/>
                <a:gd name="T1" fmla="*/ 0 h 93"/>
                <a:gd name="T2" fmla="*/ 19 w 62"/>
                <a:gd name="T3" fmla="*/ 0 h 93"/>
                <a:gd name="T4" fmla="*/ 8 w 62"/>
                <a:gd name="T5" fmla="*/ 8 h 93"/>
                <a:gd name="T6" fmla="*/ 0 w 62"/>
                <a:gd name="T7" fmla="*/ 20 h 93"/>
                <a:gd name="T8" fmla="*/ 0 w 62"/>
                <a:gd name="T9" fmla="*/ 31 h 93"/>
                <a:gd name="T10" fmla="*/ 0 w 62"/>
                <a:gd name="T11" fmla="*/ 62 h 93"/>
                <a:gd name="T12" fmla="*/ 0 w 62"/>
                <a:gd name="T13" fmla="*/ 74 h 93"/>
                <a:gd name="T14" fmla="*/ 8 w 62"/>
                <a:gd name="T15" fmla="*/ 85 h 93"/>
                <a:gd name="T16" fmla="*/ 19 w 62"/>
                <a:gd name="T17" fmla="*/ 93 h 93"/>
                <a:gd name="T18" fmla="*/ 31 w 62"/>
                <a:gd name="T19" fmla="*/ 93 h 93"/>
                <a:gd name="T20" fmla="*/ 42 w 62"/>
                <a:gd name="T21" fmla="*/ 93 h 93"/>
                <a:gd name="T22" fmla="*/ 50 w 62"/>
                <a:gd name="T23" fmla="*/ 85 h 93"/>
                <a:gd name="T24" fmla="*/ 58 w 62"/>
                <a:gd name="T25" fmla="*/ 74 h 93"/>
                <a:gd name="T26" fmla="*/ 62 w 62"/>
                <a:gd name="T27" fmla="*/ 62 h 93"/>
                <a:gd name="T28" fmla="*/ 62 w 62"/>
                <a:gd name="T29" fmla="*/ 31 h 93"/>
                <a:gd name="T30" fmla="*/ 58 w 62"/>
                <a:gd name="T31" fmla="*/ 20 h 93"/>
                <a:gd name="T32" fmla="*/ 50 w 62"/>
                <a:gd name="T33" fmla="*/ 8 h 93"/>
                <a:gd name="T34" fmla="*/ 42 w 62"/>
                <a:gd name="T35" fmla="*/ 0 h 93"/>
                <a:gd name="T36" fmla="*/ 31 w 62"/>
                <a:gd name="T37" fmla="*/ 0 h 93"/>
                <a:gd name="T38" fmla="*/ 31 w 62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3">
                  <a:moveTo>
                    <a:pt x="31" y="0"/>
                  </a:moveTo>
                  <a:lnTo>
                    <a:pt x="19" y="0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8" y="85"/>
                  </a:lnTo>
                  <a:lnTo>
                    <a:pt x="19" y="93"/>
                  </a:lnTo>
                  <a:lnTo>
                    <a:pt x="31" y="93"/>
                  </a:lnTo>
                  <a:lnTo>
                    <a:pt x="42" y="93"/>
                  </a:lnTo>
                  <a:lnTo>
                    <a:pt x="50" y="85"/>
                  </a:lnTo>
                  <a:lnTo>
                    <a:pt x="58" y="74"/>
                  </a:lnTo>
                  <a:lnTo>
                    <a:pt x="62" y="62"/>
                  </a:lnTo>
                  <a:lnTo>
                    <a:pt x="62" y="31"/>
                  </a:lnTo>
                  <a:lnTo>
                    <a:pt x="58" y="20"/>
                  </a:lnTo>
                  <a:lnTo>
                    <a:pt x="50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551177" y="2599118"/>
            <a:ext cx="284612" cy="612416"/>
            <a:chOff x="563563" y="3224213"/>
            <a:chExt cx="1401762" cy="3016250"/>
          </a:xfrm>
          <a:solidFill>
            <a:schemeClr val="tx1"/>
          </a:solidFill>
        </p:grpSpPr>
        <p:sp>
          <p:nvSpPr>
            <p:cNvPr id="124" name="Freeform 212"/>
            <p:cNvSpPr>
              <a:spLocks noEditPoints="1"/>
            </p:cNvSpPr>
            <p:nvPr/>
          </p:nvSpPr>
          <p:spPr bwMode="auto">
            <a:xfrm>
              <a:off x="563563" y="3224213"/>
              <a:ext cx="1401762" cy="3016250"/>
            </a:xfrm>
            <a:custGeom>
              <a:avLst/>
              <a:gdLst>
                <a:gd name="T0" fmla="*/ 829 w 883"/>
                <a:gd name="T1" fmla="*/ 104 h 1900"/>
                <a:gd name="T2" fmla="*/ 725 w 883"/>
                <a:gd name="T3" fmla="*/ 65 h 1900"/>
                <a:gd name="T4" fmla="*/ 598 w 883"/>
                <a:gd name="T5" fmla="*/ 38 h 1900"/>
                <a:gd name="T6" fmla="*/ 474 w 883"/>
                <a:gd name="T7" fmla="*/ 4 h 1900"/>
                <a:gd name="T8" fmla="*/ 324 w 883"/>
                <a:gd name="T9" fmla="*/ 7 h 1900"/>
                <a:gd name="T10" fmla="*/ 197 w 883"/>
                <a:gd name="T11" fmla="*/ 38 h 1900"/>
                <a:gd name="T12" fmla="*/ 96 w 883"/>
                <a:gd name="T13" fmla="*/ 73 h 1900"/>
                <a:gd name="T14" fmla="*/ 19 w 883"/>
                <a:gd name="T15" fmla="*/ 165 h 1900"/>
                <a:gd name="T16" fmla="*/ 4 w 883"/>
                <a:gd name="T17" fmla="*/ 273 h 1900"/>
                <a:gd name="T18" fmla="*/ 0 w 883"/>
                <a:gd name="T19" fmla="*/ 515 h 1900"/>
                <a:gd name="T20" fmla="*/ 58 w 883"/>
                <a:gd name="T21" fmla="*/ 888 h 1900"/>
                <a:gd name="T22" fmla="*/ 200 w 883"/>
                <a:gd name="T23" fmla="*/ 1354 h 1900"/>
                <a:gd name="T24" fmla="*/ 173 w 883"/>
                <a:gd name="T25" fmla="*/ 1777 h 1900"/>
                <a:gd name="T26" fmla="*/ 204 w 883"/>
                <a:gd name="T27" fmla="*/ 1877 h 1900"/>
                <a:gd name="T28" fmla="*/ 640 w 883"/>
                <a:gd name="T29" fmla="*/ 1896 h 1900"/>
                <a:gd name="T30" fmla="*/ 709 w 883"/>
                <a:gd name="T31" fmla="*/ 1819 h 1900"/>
                <a:gd name="T32" fmla="*/ 671 w 883"/>
                <a:gd name="T33" fmla="*/ 1527 h 1900"/>
                <a:gd name="T34" fmla="*/ 767 w 883"/>
                <a:gd name="T35" fmla="*/ 1058 h 1900"/>
                <a:gd name="T36" fmla="*/ 867 w 883"/>
                <a:gd name="T37" fmla="*/ 650 h 1900"/>
                <a:gd name="T38" fmla="*/ 883 w 883"/>
                <a:gd name="T39" fmla="*/ 357 h 1900"/>
                <a:gd name="T40" fmla="*/ 867 w 883"/>
                <a:gd name="T41" fmla="*/ 207 h 1900"/>
                <a:gd name="T42" fmla="*/ 177 w 883"/>
                <a:gd name="T43" fmla="*/ 127 h 1900"/>
                <a:gd name="T44" fmla="*/ 278 w 883"/>
                <a:gd name="T45" fmla="*/ 104 h 1900"/>
                <a:gd name="T46" fmla="*/ 343 w 883"/>
                <a:gd name="T47" fmla="*/ 69 h 1900"/>
                <a:gd name="T48" fmla="*/ 432 w 883"/>
                <a:gd name="T49" fmla="*/ 84 h 1900"/>
                <a:gd name="T50" fmla="*/ 505 w 883"/>
                <a:gd name="T51" fmla="*/ 61 h 1900"/>
                <a:gd name="T52" fmla="*/ 582 w 883"/>
                <a:gd name="T53" fmla="*/ 104 h 1900"/>
                <a:gd name="T54" fmla="*/ 667 w 883"/>
                <a:gd name="T55" fmla="*/ 100 h 1900"/>
                <a:gd name="T56" fmla="*/ 756 w 883"/>
                <a:gd name="T57" fmla="*/ 127 h 1900"/>
                <a:gd name="T58" fmla="*/ 594 w 883"/>
                <a:gd name="T59" fmla="*/ 165 h 1900"/>
                <a:gd name="T60" fmla="*/ 571 w 883"/>
                <a:gd name="T61" fmla="*/ 404 h 1900"/>
                <a:gd name="T62" fmla="*/ 517 w 883"/>
                <a:gd name="T63" fmla="*/ 415 h 1900"/>
                <a:gd name="T64" fmla="*/ 493 w 883"/>
                <a:gd name="T65" fmla="*/ 169 h 1900"/>
                <a:gd name="T66" fmla="*/ 320 w 883"/>
                <a:gd name="T67" fmla="*/ 173 h 1900"/>
                <a:gd name="T68" fmla="*/ 301 w 883"/>
                <a:gd name="T69" fmla="*/ 611 h 1900"/>
                <a:gd name="T70" fmla="*/ 243 w 883"/>
                <a:gd name="T71" fmla="*/ 600 h 1900"/>
                <a:gd name="T72" fmla="*/ 224 w 883"/>
                <a:gd name="T73" fmla="*/ 165 h 1900"/>
                <a:gd name="T74" fmla="*/ 127 w 883"/>
                <a:gd name="T75" fmla="*/ 127 h 1900"/>
                <a:gd name="T76" fmla="*/ 181 w 883"/>
                <a:gd name="T77" fmla="*/ 557 h 1900"/>
                <a:gd name="T78" fmla="*/ 62 w 883"/>
                <a:gd name="T79" fmla="*/ 350 h 1900"/>
                <a:gd name="T80" fmla="*/ 73 w 883"/>
                <a:gd name="T81" fmla="*/ 223 h 1900"/>
                <a:gd name="T82" fmla="*/ 609 w 883"/>
                <a:gd name="T83" fmla="*/ 1423 h 1900"/>
                <a:gd name="T84" fmla="*/ 651 w 883"/>
                <a:gd name="T85" fmla="*/ 1808 h 1900"/>
                <a:gd name="T86" fmla="*/ 247 w 883"/>
                <a:gd name="T87" fmla="*/ 1831 h 1900"/>
                <a:gd name="T88" fmla="*/ 270 w 883"/>
                <a:gd name="T89" fmla="*/ 1604 h 1900"/>
                <a:gd name="T90" fmla="*/ 212 w 883"/>
                <a:gd name="T91" fmla="*/ 1134 h 1900"/>
                <a:gd name="T92" fmla="*/ 69 w 883"/>
                <a:gd name="T93" fmla="*/ 619 h 1900"/>
                <a:gd name="T94" fmla="*/ 278 w 883"/>
                <a:gd name="T95" fmla="*/ 684 h 1900"/>
                <a:gd name="T96" fmla="*/ 810 w 883"/>
                <a:gd name="T97" fmla="*/ 619 h 1900"/>
                <a:gd name="T98" fmla="*/ 709 w 883"/>
                <a:gd name="T99" fmla="*/ 1034 h 1900"/>
                <a:gd name="T100" fmla="*/ 443 w 883"/>
                <a:gd name="T101" fmla="*/ 261 h 1900"/>
                <a:gd name="T102" fmla="*/ 451 w 883"/>
                <a:gd name="T103" fmla="*/ 427 h 1900"/>
                <a:gd name="T104" fmla="*/ 559 w 883"/>
                <a:gd name="T105" fmla="*/ 484 h 1900"/>
                <a:gd name="T106" fmla="*/ 636 w 883"/>
                <a:gd name="T107" fmla="*/ 392 h 1900"/>
                <a:gd name="T108" fmla="*/ 817 w 883"/>
                <a:gd name="T109" fmla="*/ 311 h 1900"/>
                <a:gd name="T110" fmla="*/ 817 w 883"/>
                <a:gd name="T111" fmla="*/ 55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3" h="1900">
                  <a:moveTo>
                    <a:pt x="867" y="192"/>
                  </a:moveTo>
                  <a:lnTo>
                    <a:pt x="864" y="169"/>
                  </a:lnTo>
                  <a:lnTo>
                    <a:pt x="856" y="142"/>
                  </a:lnTo>
                  <a:lnTo>
                    <a:pt x="844" y="123"/>
                  </a:lnTo>
                  <a:lnTo>
                    <a:pt x="829" y="104"/>
                  </a:lnTo>
                  <a:lnTo>
                    <a:pt x="810" y="88"/>
                  </a:lnTo>
                  <a:lnTo>
                    <a:pt x="786" y="73"/>
                  </a:lnTo>
                  <a:lnTo>
                    <a:pt x="763" y="65"/>
                  </a:lnTo>
                  <a:lnTo>
                    <a:pt x="736" y="65"/>
                  </a:lnTo>
                  <a:lnTo>
                    <a:pt x="725" y="65"/>
                  </a:lnTo>
                  <a:lnTo>
                    <a:pt x="705" y="50"/>
                  </a:lnTo>
                  <a:lnTo>
                    <a:pt x="686" y="38"/>
                  </a:lnTo>
                  <a:lnTo>
                    <a:pt x="663" y="34"/>
                  </a:lnTo>
                  <a:lnTo>
                    <a:pt x="640" y="30"/>
                  </a:lnTo>
                  <a:lnTo>
                    <a:pt x="598" y="38"/>
                  </a:lnTo>
                  <a:lnTo>
                    <a:pt x="578" y="23"/>
                  </a:lnTo>
                  <a:lnTo>
                    <a:pt x="559" y="7"/>
                  </a:lnTo>
                  <a:lnTo>
                    <a:pt x="532" y="0"/>
                  </a:lnTo>
                  <a:lnTo>
                    <a:pt x="505" y="0"/>
                  </a:lnTo>
                  <a:lnTo>
                    <a:pt x="474" y="4"/>
                  </a:lnTo>
                  <a:lnTo>
                    <a:pt x="439" y="15"/>
                  </a:lnTo>
                  <a:lnTo>
                    <a:pt x="409" y="4"/>
                  </a:lnTo>
                  <a:lnTo>
                    <a:pt x="374" y="0"/>
                  </a:lnTo>
                  <a:lnTo>
                    <a:pt x="351" y="0"/>
                  </a:lnTo>
                  <a:lnTo>
                    <a:pt x="324" y="7"/>
                  </a:lnTo>
                  <a:lnTo>
                    <a:pt x="301" y="23"/>
                  </a:lnTo>
                  <a:lnTo>
                    <a:pt x="281" y="38"/>
                  </a:lnTo>
                  <a:lnTo>
                    <a:pt x="243" y="30"/>
                  </a:lnTo>
                  <a:lnTo>
                    <a:pt x="220" y="34"/>
                  </a:lnTo>
                  <a:lnTo>
                    <a:pt x="197" y="38"/>
                  </a:lnTo>
                  <a:lnTo>
                    <a:pt x="177" y="50"/>
                  </a:lnTo>
                  <a:lnTo>
                    <a:pt x="158" y="65"/>
                  </a:lnTo>
                  <a:lnTo>
                    <a:pt x="146" y="65"/>
                  </a:lnTo>
                  <a:lnTo>
                    <a:pt x="120" y="65"/>
                  </a:lnTo>
                  <a:lnTo>
                    <a:pt x="96" y="73"/>
                  </a:lnTo>
                  <a:lnTo>
                    <a:pt x="73" y="84"/>
                  </a:lnTo>
                  <a:lnTo>
                    <a:pt x="54" y="100"/>
                  </a:lnTo>
                  <a:lnTo>
                    <a:pt x="39" y="119"/>
                  </a:lnTo>
                  <a:lnTo>
                    <a:pt x="27" y="142"/>
                  </a:lnTo>
                  <a:lnTo>
                    <a:pt x="19" y="165"/>
                  </a:lnTo>
                  <a:lnTo>
                    <a:pt x="15" y="192"/>
                  </a:lnTo>
                  <a:lnTo>
                    <a:pt x="15" y="200"/>
                  </a:lnTo>
                  <a:lnTo>
                    <a:pt x="12" y="219"/>
                  </a:lnTo>
                  <a:lnTo>
                    <a:pt x="8" y="242"/>
                  </a:lnTo>
                  <a:lnTo>
                    <a:pt x="4" y="273"/>
                  </a:lnTo>
                  <a:lnTo>
                    <a:pt x="4" y="311"/>
                  </a:lnTo>
                  <a:lnTo>
                    <a:pt x="0" y="354"/>
                  </a:lnTo>
                  <a:lnTo>
                    <a:pt x="0" y="404"/>
                  </a:lnTo>
                  <a:lnTo>
                    <a:pt x="0" y="457"/>
                  </a:lnTo>
                  <a:lnTo>
                    <a:pt x="0" y="515"/>
                  </a:lnTo>
                  <a:lnTo>
                    <a:pt x="4" y="581"/>
                  </a:lnTo>
                  <a:lnTo>
                    <a:pt x="12" y="650"/>
                  </a:lnTo>
                  <a:lnTo>
                    <a:pt x="23" y="727"/>
                  </a:lnTo>
                  <a:lnTo>
                    <a:pt x="39" y="804"/>
                  </a:lnTo>
                  <a:lnTo>
                    <a:pt x="58" y="888"/>
                  </a:lnTo>
                  <a:lnTo>
                    <a:pt x="85" y="973"/>
                  </a:lnTo>
                  <a:lnTo>
                    <a:pt x="116" y="1058"/>
                  </a:lnTo>
                  <a:lnTo>
                    <a:pt x="154" y="1161"/>
                  </a:lnTo>
                  <a:lnTo>
                    <a:pt x="181" y="1261"/>
                  </a:lnTo>
                  <a:lnTo>
                    <a:pt x="200" y="1354"/>
                  </a:lnTo>
                  <a:lnTo>
                    <a:pt x="212" y="1446"/>
                  </a:lnTo>
                  <a:lnTo>
                    <a:pt x="212" y="1527"/>
                  </a:lnTo>
                  <a:lnTo>
                    <a:pt x="204" y="1608"/>
                  </a:lnTo>
                  <a:lnTo>
                    <a:pt x="193" y="1692"/>
                  </a:lnTo>
                  <a:lnTo>
                    <a:pt x="173" y="1777"/>
                  </a:lnTo>
                  <a:lnTo>
                    <a:pt x="170" y="1800"/>
                  </a:lnTo>
                  <a:lnTo>
                    <a:pt x="170" y="1819"/>
                  </a:lnTo>
                  <a:lnTo>
                    <a:pt x="177" y="1842"/>
                  </a:lnTo>
                  <a:lnTo>
                    <a:pt x="189" y="1862"/>
                  </a:lnTo>
                  <a:lnTo>
                    <a:pt x="204" y="1877"/>
                  </a:lnTo>
                  <a:lnTo>
                    <a:pt x="224" y="1888"/>
                  </a:lnTo>
                  <a:lnTo>
                    <a:pt x="243" y="1896"/>
                  </a:lnTo>
                  <a:lnTo>
                    <a:pt x="266" y="1900"/>
                  </a:lnTo>
                  <a:lnTo>
                    <a:pt x="617" y="1900"/>
                  </a:lnTo>
                  <a:lnTo>
                    <a:pt x="640" y="1896"/>
                  </a:lnTo>
                  <a:lnTo>
                    <a:pt x="659" y="1888"/>
                  </a:lnTo>
                  <a:lnTo>
                    <a:pt x="678" y="1877"/>
                  </a:lnTo>
                  <a:lnTo>
                    <a:pt x="694" y="1862"/>
                  </a:lnTo>
                  <a:lnTo>
                    <a:pt x="705" y="1842"/>
                  </a:lnTo>
                  <a:lnTo>
                    <a:pt x="709" y="1819"/>
                  </a:lnTo>
                  <a:lnTo>
                    <a:pt x="713" y="1800"/>
                  </a:lnTo>
                  <a:lnTo>
                    <a:pt x="709" y="1777"/>
                  </a:lnTo>
                  <a:lnTo>
                    <a:pt x="690" y="1692"/>
                  </a:lnTo>
                  <a:lnTo>
                    <a:pt x="675" y="1608"/>
                  </a:lnTo>
                  <a:lnTo>
                    <a:pt x="671" y="1527"/>
                  </a:lnTo>
                  <a:lnTo>
                    <a:pt x="671" y="1446"/>
                  </a:lnTo>
                  <a:lnTo>
                    <a:pt x="682" y="1354"/>
                  </a:lnTo>
                  <a:lnTo>
                    <a:pt x="698" y="1261"/>
                  </a:lnTo>
                  <a:lnTo>
                    <a:pt x="729" y="1161"/>
                  </a:lnTo>
                  <a:lnTo>
                    <a:pt x="767" y="1058"/>
                  </a:lnTo>
                  <a:lnTo>
                    <a:pt x="798" y="973"/>
                  </a:lnTo>
                  <a:lnTo>
                    <a:pt x="821" y="888"/>
                  </a:lnTo>
                  <a:lnTo>
                    <a:pt x="844" y="804"/>
                  </a:lnTo>
                  <a:lnTo>
                    <a:pt x="860" y="727"/>
                  </a:lnTo>
                  <a:lnTo>
                    <a:pt x="867" y="650"/>
                  </a:lnTo>
                  <a:lnTo>
                    <a:pt x="875" y="581"/>
                  </a:lnTo>
                  <a:lnTo>
                    <a:pt x="883" y="515"/>
                  </a:lnTo>
                  <a:lnTo>
                    <a:pt x="883" y="457"/>
                  </a:lnTo>
                  <a:lnTo>
                    <a:pt x="883" y="404"/>
                  </a:lnTo>
                  <a:lnTo>
                    <a:pt x="883" y="357"/>
                  </a:lnTo>
                  <a:lnTo>
                    <a:pt x="879" y="319"/>
                  </a:lnTo>
                  <a:lnTo>
                    <a:pt x="879" y="280"/>
                  </a:lnTo>
                  <a:lnTo>
                    <a:pt x="875" y="250"/>
                  </a:lnTo>
                  <a:lnTo>
                    <a:pt x="871" y="223"/>
                  </a:lnTo>
                  <a:lnTo>
                    <a:pt x="867" y="207"/>
                  </a:lnTo>
                  <a:lnTo>
                    <a:pt x="867" y="192"/>
                  </a:lnTo>
                  <a:lnTo>
                    <a:pt x="867" y="192"/>
                  </a:lnTo>
                  <a:close/>
                  <a:moveTo>
                    <a:pt x="146" y="127"/>
                  </a:moveTo>
                  <a:lnTo>
                    <a:pt x="162" y="127"/>
                  </a:lnTo>
                  <a:lnTo>
                    <a:pt x="177" y="127"/>
                  </a:lnTo>
                  <a:lnTo>
                    <a:pt x="193" y="119"/>
                  </a:lnTo>
                  <a:lnTo>
                    <a:pt x="216" y="100"/>
                  </a:lnTo>
                  <a:lnTo>
                    <a:pt x="243" y="92"/>
                  </a:lnTo>
                  <a:lnTo>
                    <a:pt x="262" y="96"/>
                  </a:lnTo>
                  <a:lnTo>
                    <a:pt x="278" y="104"/>
                  </a:lnTo>
                  <a:lnTo>
                    <a:pt x="289" y="107"/>
                  </a:lnTo>
                  <a:lnTo>
                    <a:pt x="301" y="104"/>
                  </a:lnTo>
                  <a:lnTo>
                    <a:pt x="308" y="100"/>
                  </a:lnTo>
                  <a:lnTo>
                    <a:pt x="320" y="92"/>
                  </a:lnTo>
                  <a:lnTo>
                    <a:pt x="343" y="69"/>
                  </a:lnTo>
                  <a:lnTo>
                    <a:pt x="359" y="61"/>
                  </a:lnTo>
                  <a:lnTo>
                    <a:pt x="374" y="61"/>
                  </a:lnTo>
                  <a:lnTo>
                    <a:pt x="401" y="65"/>
                  </a:lnTo>
                  <a:lnTo>
                    <a:pt x="420" y="77"/>
                  </a:lnTo>
                  <a:lnTo>
                    <a:pt x="432" y="84"/>
                  </a:lnTo>
                  <a:lnTo>
                    <a:pt x="439" y="84"/>
                  </a:lnTo>
                  <a:lnTo>
                    <a:pt x="451" y="84"/>
                  </a:lnTo>
                  <a:lnTo>
                    <a:pt x="463" y="77"/>
                  </a:lnTo>
                  <a:lnTo>
                    <a:pt x="482" y="65"/>
                  </a:lnTo>
                  <a:lnTo>
                    <a:pt x="505" y="61"/>
                  </a:lnTo>
                  <a:lnTo>
                    <a:pt x="524" y="61"/>
                  </a:lnTo>
                  <a:lnTo>
                    <a:pt x="540" y="69"/>
                  </a:lnTo>
                  <a:lnTo>
                    <a:pt x="563" y="92"/>
                  </a:lnTo>
                  <a:lnTo>
                    <a:pt x="571" y="100"/>
                  </a:lnTo>
                  <a:lnTo>
                    <a:pt x="582" y="104"/>
                  </a:lnTo>
                  <a:lnTo>
                    <a:pt x="594" y="107"/>
                  </a:lnTo>
                  <a:lnTo>
                    <a:pt x="605" y="104"/>
                  </a:lnTo>
                  <a:lnTo>
                    <a:pt x="621" y="96"/>
                  </a:lnTo>
                  <a:lnTo>
                    <a:pt x="640" y="92"/>
                  </a:lnTo>
                  <a:lnTo>
                    <a:pt x="667" y="100"/>
                  </a:lnTo>
                  <a:lnTo>
                    <a:pt x="690" y="119"/>
                  </a:lnTo>
                  <a:lnTo>
                    <a:pt x="705" y="127"/>
                  </a:lnTo>
                  <a:lnTo>
                    <a:pt x="721" y="127"/>
                  </a:lnTo>
                  <a:lnTo>
                    <a:pt x="736" y="127"/>
                  </a:lnTo>
                  <a:lnTo>
                    <a:pt x="756" y="127"/>
                  </a:lnTo>
                  <a:lnTo>
                    <a:pt x="775" y="134"/>
                  </a:lnTo>
                  <a:lnTo>
                    <a:pt x="786" y="146"/>
                  </a:lnTo>
                  <a:lnTo>
                    <a:pt x="798" y="161"/>
                  </a:lnTo>
                  <a:lnTo>
                    <a:pt x="605" y="161"/>
                  </a:lnTo>
                  <a:lnTo>
                    <a:pt x="594" y="165"/>
                  </a:lnTo>
                  <a:lnTo>
                    <a:pt x="582" y="173"/>
                  </a:lnTo>
                  <a:lnTo>
                    <a:pt x="578" y="180"/>
                  </a:lnTo>
                  <a:lnTo>
                    <a:pt x="574" y="192"/>
                  </a:lnTo>
                  <a:lnTo>
                    <a:pt x="574" y="392"/>
                  </a:lnTo>
                  <a:lnTo>
                    <a:pt x="571" y="404"/>
                  </a:lnTo>
                  <a:lnTo>
                    <a:pt x="563" y="415"/>
                  </a:lnTo>
                  <a:lnTo>
                    <a:pt x="555" y="423"/>
                  </a:lnTo>
                  <a:lnTo>
                    <a:pt x="540" y="427"/>
                  </a:lnTo>
                  <a:lnTo>
                    <a:pt x="524" y="423"/>
                  </a:lnTo>
                  <a:lnTo>
                    <a:pt x="517" y="415"/>
                  </a:lnTo>
                  <a:lnTo>
                    <a:pt x="509" y="404"/>
                  </a:lnTo>
                  <a:lnTo>
                    <a:pt x="505" y="392"/>
                  </a:lnTo>
                  <a:lnTo>
                    <a:pt x="505" y="196"/>
                  </a:lnTo>
                  <a:lnTo>
                    <a:pt x="501" y="180"/>
                  </a:lnTo>
                  <a:lnTo>
                    <a:pt x="493" y="169"/>
                  </a:lnTo>
                  <a:lnTo>
                    <a:pt x="486" y="165"/>
                  </a:lnTo>
                  <a:lnTo>
                    <a:pt x="474" y="161"/>
                  </a:lnTo>
                  <a:lnTo>
                    <a:pt x="343" y="161"/>
                  </a:lnTo>
                  <a:lnTo>
                    <a:pt x="332" y="165"/>
                  </a:lnTo>
                  <a:lnTo>
                    <a:pt x="320" y="173"/>
                  </a:lnTo>
                  <a:lnTo>
                    <a:pt x="312" y="180"/>
                  </a:lnTo>
                  <a:lnTo>
                    <a:pt x="312" y="192"/>
                  </a:lnTo>
                  <a:lnTo>
                    <a:pt x="312" y="588"/>
                  </a:lnTo>
                  <a:lnTo>
                    <a:pt x="308" y="600"/>
                  </a:lnTo>
                  <a:lnTo>
                    <a:pt x="301" y="611"/>
                  </a:lnTo>
                  <a:lnTo>
                    <a:pt x="289" y="619"/>
                  </a:lnTo>
                  <a:lnTo>
                    <a:pt x="278" y="623"/>
                  </a:lnTo>
                  <a:lnTo>
                    <a:pt x="262" y="619"/>
                  </a:lnTo>
                  <a:lnTo>
                    <a:pt x="251" y="611"/>
                  </a:lnTo>
                  <a:lnTo>
                    <a:pt x="243" y="600"/>
                  </a:lnTo>
                  <a:lnTo>
                    <a:pt x="243" y="588"/>
                  </a:lnTo>
                  <a:lnTo>
                    <a:pt x="243" y="192"/>
                  </a:lnTo>
                  <a:lnTo>
                    <a:pt x="239" y="180"/>
                  </a:lnTo>
                  <a:lnTo>
                    <a:pt x="231" y="173"/>
                  </a:lnTo>
                  <a:lnTo>
                    <a:pt x="224" y="165"/>
                  </a:lnTo>
                  <a:lnTo>
                    <a:pt x="212" y="161"/>
                  </a:lnTo>
                  <a:lnTo>
                    <a:pt x="85" y="161"/>
                  </a:lnTo>
                  <a:lnTo>
                    <a:pt x="96" y="146"/>
                  </a:lnTo>
                  <a:lnTo>
                    <a:pt x="108" y="134"/>
                  </a:lnTo>
                  <a:lnTo>
                    <a:pt x="127" y="127"/>
                  </a:lnTo>
                  <a:lnTo>
                    <a:pt x="146" y="127"/>
                  </a:lnTo>
                  <a:lnTo>
                    <a:pt x="146" y="127"/>
                  </a:lnTo>
                  <a:close/>
                  <a:moveTo>
                    <a:pt x="73" y="223"/>
                  </a:moveTo>
                  <a:lnTo>
                    <a:pt x="181" y="223"/>
                  </a:lnTo>
                  <a:lnTo>
                    <a:pt x="181" y="557"/>
                  </a:lnTo>
                  <a:lnTo>
                    <a:pt x="66" y="557"/>
                  </a:lnTo>
                  <a:lnTo>
                    <a:pt x="62" y="500"/>
                  </a:lnTo>
                  <a:lnTo>
                    <a:pt x="62" y="446"/>
                  </a:lnTo>
                  <a:lnTo>
                    <a:pt x="62" y="396"/>
                  </a:lnTo>
                  <a:lnTo>
                    <a:pt x="62" y="350"/>
                  </a:lnTo>
                  <a:lnTo>
                    <a:pt x="66" y="311"/>
                  </a:lnTo>
                  <a:lnTo>
                    <a:pt x="66" y="277"/>
                  </a:lnTo>
                  <a:lnTo>
                    <a:pt x="69" y="246"/>
                  </a:lnTo>
                  <a:lnTo>
                    <a:pt x="73" y="223"/>
                  </a:lnTo>
                  <a:lnTo>
                    <a:pt x="73" y="223"/>
                  </a:lnTo>
                  <a:close/>
                  <a:moveTo>
                    <a:pt x="709" y="1034"/>
                  </a:moveTo>
                  <a:lnTo>
                    <a:pt x="671" y="1134"/>
                  </a:lnTo>
                  <a:lnTo>
                    <a:pt x="644" y="1234"/>
                  </a:lnTo>
                  <a:lnTo>
                    <a:pt x="621" y="1327"/>
                  </a:lnTo>
                  <a:lnTo>
                    <a:pt x="609" y="1423"/>
                  </a:lnTo>
                  <a:lnTo>
                    <a:pt x="609" y="1511"/>
                  </a:lnTo>
                  <a:lnTo>
                    <a:pt x="613" y="1604"/>
                  </a:lnTo>
                  <a:lnTo>
                    <a:pt x="628" y="1696"/>
                  </a:lnTo>
                  <a:lnTo>
                    <a:pt x="648" y="1792"/>
                  </a:lnTo>
                  <a:lnTo>
                    <a:pt x="651" y="1808"/>
                  </a:lnTo>
                  <a:lnTo>
                    <a:pt x="644" y="1823"/>
                  </a:lnTo>
                  <a:lnTo>
                    <a:pt x="632" y="1831"/>
                  </a:lnTo>
                  <a:lnTo>
                    <a:pt x="617" y="1838"/>
                  </a:lnTo>
                  <a:lnTo>
                    <a:pt x="266" y="1838"/>
                  </a:lnTo>
                  <a:lnTo>
                    <a:pt x="247" y="1831"/>
                  </a:lnTo>
                  <a:lnTo>
                    <a:pt x="239" y="1823"/>
                  </a:lnTo>
                  <a:lnTo>
                    <a:pt x="231" y="1808"/>
                  </a:lnTo>
                  <a:lnTo>
                    <a:pt x="231" y="1792"/>
                  </a:lnTo>
                  <a:lnTo>
                    <a:pt x="254" y="1696"/>
                  </a:lnTo>
                  <a:lnTo>
                    <a:pt x="270" y="1604"/>
                  </a:lnTo>
                  <a:lnTo>
                    <a:pt x="274" y="1511"/>
                  </a:lnTo>
                  <a:lnTo>
                    <a:pt x="270" y="1423"/>
                  </a:lnTo>
                  <a:lnTo>
                    <a:pt x="258" y="1327"/>
                  </a:lnTo>
                  <a:lnTo>
                    <a:pt x="239" y="1234"/>
                  </a:lnTo>
                  <a:lnTo>
                    <a:pt x="212" y="1134"/>
                  </a:lnTo>
                  <a:lnTo>
                    <a:pt x="173" y="1034"/>
                  </a:lnTo>
                  <a:lnTo>
                    <a:pt x="135" y="927"/>
                  </a:lnTo>
                  <a:lnTo>
                    <a:pt x="104" y="819"/>
                  </a:lnTo>
                  <a:lnTo>
                    <a:pt x="85" y="715"/>
                  </a:lnTo>
                  <a:lnTo>
                    <a:pt x="69" y="619"/>
                  </a:lnTo>
                  <a:lnTo>
                    <a:pt x="185" y="619"/>
                  </a:lnTo>
                  <a:lnTo>
                    <a:pt x="200" y="646"/>
                  </a:lnTo>
                  <a:lnTo>
                    <a:pt x="220" y="665"/>
                  </a:lnTo>
                  <a:lnTo>
                    <a:pt x="247" y="681"/>
                  </a:lnTo>
                  <a:lnTo>
                    <a:pt x="278" y="684"/>
                  </a:lnTo>
                  <a:lnTo>
                    <a:pt x="308" y="681"/>
                  </a:lnTo>
                  <a:lnTo>
                    <a:pt x="335" y="665"/>
                  </a:lnTo>
                  <a:lnTo>
                    <a:pt x="355" y="646"/>
                  </a:lnTo>
                  <a:lnTo>
                    <a:pt x="366" y="619"/>
                  </a:lnTo>
                  <a:lnTo>
                    <a:pt x="810" y="619"/>
                  </a:lnTo>
                  <a:lnTo>
                    <a:pt x="798" y="715"/>
                  </a:lnTo>
                  <a:lnTo>
                    <a:pt x="775" y="819"/>
                  </a:lnTo>
                  <a:lnTo>
                    <a:pt x="748" y="927"/>
                  </a:lnTo>
                  <a:lnTo>
                    <a:pt x="709" y="1034"/>
                  </a:lnTo>
                  <a:lnTo>
                    <a:pt x="709" y="1034"/>
                  </a:lnTo>
                  <a:close/>
                  <a:moveTo>
                    <a:pt x="817" y="557"/>
                  </a:moveTo>
                  <a:lnTo>
                    <a:pt x="374" y="557"/>
                  </a:lnTo>
                  <a:lnTo>
                    <a:pt x="374" y="223"/>
                  </a:lnTo>
                  <a:lnTo>
                    <a:pt x="443" y="223"/>
                  </a:lnTo>
                  <a:lnTo>
                    <a:pt x="443" y="261"/>
                  </a:lnTo>
                  <a:lnTo>
                    <a:pt x="443" y="307"/>
                  </a:lnTo>
                  <a:lnTo>
                    <a:pt x="443" y="350"/>
                  </a:lnTo>
                  <a:lnTo>
                    <a:pt x="443" y="392"/>
                  </a:lnTo>
                  <a:lnTo>
                    <a:pt x="443" y="411"/>
                  </a:lnTo>
                  <a:lnTo>
                    <a:pt x="451" y="427"/>
                  </a:lnTo>
                  <a:lnTo>
                    <a:pt x="470" y="457"/>
                  </a:lnTo>
                  <a:lnTo>
                    <a:pt x="501" y="481"/>
                  </a:lnTo>
                  <a:lnTo>
                    <a:pt x="520" y="484"/>
                  </a:lnTo>
                  <a:lnTo>
                    <a:pt x="540" y="488"/>
                  </a:lnTo>
                  <a:lnTo>
                    <a:pt x="559" y="484"/>
                  </a:lnTo>
                  <a:lnTo>
                    <a:pt x="578" y="481"/>
                  </a:lnTo>
                  <a:lnTo>
                    <a:pt x="609" y="457"/>
                  </a:lnTo>
                  <a:lnTo>
                    <a:pt x="628" y="427"/>
                  </a:lnTo>
                  <a:lnTo>
                    <a:pt x="636" y="411"/>
                  </a:lnTo>
                  <a:lnTo>
                    <a:pt x="636" y="392"/>
                  </a:lnTo>
                  <a:lnTo>
                    <a:pt x="636" y="223"/>
                  </a:lnTo>
                  <a:lnTo>
                    <a:pt x="810" y="223"/>
                  </a:lnTo>
                  <a:lnTo>
                    <a:pt x="813" y="246"/>
                  </a:lnTo>
                  <a:lnTo>
                    <a:pt x="813" y="277"/>
                  </a:lnTo>
                  <a:lnTo>
                    <a:pt x="817" y="311"/>
                  </a:lnTo>
                  <a:lnTo>
                    <a:pt x="821" y="350"/>
                  </a:lnTo>
                  <a:lnTo>
                    <a:pt x="821" y="396"/>
                  </a:lnTo>
                  <a:lnTo>
                    <a:pt x="821" y="446"/>
                  </a:lnTo>
                  <a:lnTo>
                    <a:pt x="821" y="500"/>
                  </a:lnTo>
                  <a:lnTo>
                    <a:pt x="817" y="557"/>
                  </a:lnTo>
                  <a:lnTo>
                    <a:pt x="817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25" name="Freeform 213"/>
            <p:cNvSpPr>
              <a:spLocks/>
            </p:cNvSpPr>
            <p:nvPr/>
          </p:nvSpPr>
          <p:spPr bwMode="auto">
            <a:xfrm>
              <a:off x="1058863" y="5929313"/>
              <a:ext cx="411162" cy="96838"/>
            </a:xfrm>
            <a:custGeom>
              <a:avLst/>
              <a:gdLst>
                <a:gd name="T0" fmla="*/ 228 w 259"/>
                <a:gd name="T1" fmla="*/ 0 h 61"/>
                <a:gd name="T2" fmla="*/ 31 w 259"/>
                <a:gd name="T3" fmla="*/ 0 h 61"/>
                <a:gd name="T4" fmla="*/ 20 w 259"/>
                <a:gd name="T5" fmla="*/ 4 h 61"/>
                <a:gd name="T6" fmla="*/ 8 w 259"/>
                <a:gd name="T7" fmla="*/ 11 h 61"/>
                <a:gd name="T8" fmla="*/ 0 w 259"/>
                <a:gd name="T9" fmla="*/ 19 h 61"/>
                <a:gd name="T10" fmla="*/ 0 w 259"/>
                <a:gd name="T11" fmla="*/ 31 h 61"/>
                <a:gd name="T12" fmla="*/ 0 w 259"/>
                <a:gd name="T13" fmla="*/ 46 h 61"/>
                <a:gd name="T14" fmla="*/ 8 w 259"/>
                <a:gd name="T15" fmla="*/ 54 h 61"/>
                <a:gd name="T16" fmla="*/ 20 w 259"/>
                <a:gd name="T17" fmla="*/ 61 h 61"/>
                <a:gd name="T18" fmla="*/ 31 w 259"/>
                <a:gd name="T19" fmla="*/ 61 h 61"/>
                <a:gd name="T20" fmla="*/ 228 w 259"/>
                <a:gd name="T21" fmla="*/ 61 h 61"/>
                <a:gd name="T22" fmla="*/ 239 w 259"/>
                <a:gd name="T23" fmla="*/ 61 h 61"/>
                <a:gd name="T24" fmla="*/ 251 w 259"/>
                <a:gd name="T25" fmla="*/ 54 h 61"/>
                <a:gd name="T26" fmla="*/ 255 w 259"/>
                <a:gd name="T27" fmla="*/ 46 h 61"/>
                <a:gd name="T28" fmla="*/ 259 w 259"/>
                <a:gd name="T29" fmla="*/ 31 h 61"/>
                <a:gd name="T30" fmla="*/ 255 w 259"/>
                <a:gd name="T31" fmla="*/ 19 h 61"/>
                <a:gd name="T32" fmla="*/ 251 w 259"/>
                <a:gd name="T33" fmla="*/ 11 h 61"/>
                <a:gd name="T34" fmla="*/ 239 w 259"/>
                <a:gd name="T35" fmla="*/ 4 h 61"/>
                <a:gd name="T36" fmla="*/ 228 w 259"/>
                <a:gd name="T37" fmla="*/ 0 h 61"/>
                <a:gd name="T38" fmla="*/ 228 w 259"/>
                <a:gd name="T3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61">
                  <a:moveTo>
                    <a:pt x="228" y="0"/>
                  </a:moveTo>
                  <a:lnTo>
                    <a:pt x="31" y="0"/>
                  </a:lnTo>
                  <a:lnTo>
                    <a:pt x="20" y="4"/>
                  </a:lnTo>
                  <a:lnTo>
                    <a:pt x="8" y="11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8" y="54"/>
                  </a:lnTo>
                  <a:lnTo>
                    <a:pt x="20" y="61"/>
                  </a:lnTo>
                  <a:lnTo>
                    <a:pt x="31" y="61"/>
                  </a:lnTo>
                  <a:lnTo>
                    <a:pt x="228" y="61"/>
                  </a:lnTo>
                  <a:lnTo>
                    <a:pt x="239" y="61"/>
                  </a:lnTo>
                  <a:lnTo>
                    <a:pt x="251" y="54"/>
                  </a:lnTo>
                  <a:lnTo>
                    <a:pt x="255" y="46"/>
                  </a:lnTo>
                  <a:lnTo>
                    <a:pt x="259" y="31"/>
                  </a:lnTo>
                  <a:lnTo>
                    <a:pt x="255" y="19"/>
                  </a:lnTo>
                  <a:lnTo>
                    <a:pt x="251" y="11"/>
                  </a:lnTo>
                  <a:lnTo>
                    <a:pt x="239" y="4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26" name="Freeform 214"/>
            <p:cNvSpPr>
              <a:spLocks/>
            </p:cNvSpPr>
            <p:nvPr/>
          </p:nvSpPr>
          <p:spPr bwMode="auto">
            <a:xfrm>
              <a:off x="1365250" y="4627563"/>
              <a:ext cx="269875" cy="617538"/>
            </a:xfrm>
            <a:custGeom>
              <a:avLst/>
              <a:gdLst>
                <a:gd name="T0" fmla="*/ 23 w 170"/>
                <a:gd name="T1" fmla="*/ 389 h 389"/>
                <a:gd name="T2" fmla="*/ 31 w 170"/>
                <a:gd name="T3" fmla="*/ 389 h 389"/>
                <a:gd name="T4" fmla="*/ 50 w 170"/>
                <a:gd name="T5" fmla="*/ 385 h 389"/>
                <a:gd name="T6" fmla="*/ 62 w 170"/>
                <a:gd name="T7" fmla="*/ 366 h 389"/>
                <a:gd name="T8" fmla="*/ 93 w 170"/>
                <a:gd name="T9" fmla="*/ 250 h 389"/>
                <a:gd name="T10" fmla="*/ 139 w 170"/>
                <a:gd name="T11" fmla="*/ 124 h 389"/>
                <a:gd name="T12" fmla="*/ 170 w 170"/>
                <a:gd name="T13" fmla="*/ 43 h 389"/>
                <a:gd name="T14" fmla="*/ 170 w 170"/>
                <a:gd name="T15" fmla="*/ 27 h 389"/>
                <a:gd name="T16" fmla="*/ 166 w 170"/>
                <a:gd name="T17" fmla="*/ 20 h 389"/>
                <a:gd name="T18" fmla="*/ 158 w 170"/>
                <a:gd name="T19" fmla="*/ 8 h 389"/>
                <a:gd name="T20" fmla="*/ 150 w 170"/>
                <a:gd name="T21" fmla="*/ 0 h 389"/>
                <a:gd name="T22" fmla="*/ 139 w 170"/>
                <a:gd name="T23" fmla="*/ 0 h 389"/>
                <a:gd name="T24" fmla="*/ 127 w 170"/>
                <a:gd name="T25" fmla="*/ 4 h 389"/>
                <a:gd name="T26" fmla="*/ 116 w 170"/>
                <a:gd name="T27" fmla="*/ 12 h 389"/>
                <a:gd name="T28" fmla="*/ 112 w 170"/>
                <a:gd name="T29" fmla="*/ 24 h 389"/>
                <a:gd name="T30" fmla="*/ 81 w 170"/>
                <a:gd name="T31" fmla="*/ 100 h 389"/>
                <a:gd name="T32" fmla="*/ 35 w 170"/>
                <a:gd name="T33" fmla="*/ 231 h 389"/>
                <a:gd name="T34" fmla="*/ 0 w 170"/>
                <a:gd name="T35" fmla="*/ 354 h 389"/>
                <a:gd name="T36" fmla="*/ 0 w 170"/>
                <a:gd name="T37" fmla="*/ 366 h 389"/>
                <a:gd name="T38" fmla="*/ 4 w 170"/>
                <a:gd name="T39" fmla="*/ 377 h 389"/>
                <a:gd name="T40" fmla="*/ 12 w 170"/>
                <a:gd name="T41" fmla="*/ 385 h 389"/>
                <a:gd name="T42" fmla="*/ 23 w 170"/>
                <a:gd name="T4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0" h="389">
                  <a:moveTo>
                    <a:pt x="23" y="389"/>
                  </a:moveTo>
                  <a:lnTo>
                    <a:pt x="31" y="389"/>
                  </a:lnTo>
                  <a:lnTo>
                    <a:pt x="50" y="385"/>
                  </a:lnTo>
                  <a:lnTo>
                    <a:pt x="62" y="366"/>
                  </a:lnTo>
                  <a:lnTo>
                    <a:pt x="93" y="250"/>
                  </a:lnTo>
                  <a:lnTo>
                    <a:pt x="139" y="124"/>
                  </a:lnTo>
                  <a:lnTo>
                    <a:pt x="170" y="43"/>
                  </a:lnTo>
                  <a:lnTo>
                    <a:pt x="170" y="27"/>
                  </a:lnTo>
                  <a:lnTo>
                    <a:pt x="166" y="20"/>
                  </a:lnTo>
                  <a:lnTo>
                    <a:pt x="158" y="8"/>
                  </a:lnTo>
                  <a:lnTo>
                    <a:pt x="150" y="0"/>
                  </a:lnTo>
                  <a:lnTo>
                    <a:pt x="139" y="0"/>
                  </a:lnTo>
                  <a:lnTo>
                    <a:pt x="127" y="4"/>
                  </a:lnTo>
                  <a:lnTo>
                    <a:pt x="116" y="12"/>
                  </a:lnTo>
                  <a:lnTo>
                    <a:pt x="112" y="24"/>
                  </a:lnTo>
                  <a:lnTo>
                    <a:pt x="81" y="100"/>
                  </a:lnTo>
                  <a:lnTo>
                    <a:pt x="35" y="231"/>
                  </a:lnTo>
                  <a:lnTo>
                    <a:pt x="0" y="354"/>
                  </a:lnTo>
                  <a:lnTo>
                    <a:pt x="0" y="366"/>
                  </a:lnTo>
                  <a:lnTo>
                    <a:pt x="4" y="377"/>
                  </a:lnTo>
                  <a:lnTo>
                    <a:pt x="12" y="385"/>
                  </a:lnTo>
                  <a:lnTo>
                    <a:pt x="23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27" name="Freeform 215"/>
            <p:cNvSpPr>
              <a:spLocks/>
            </p:cNvSpPr>
            <p:nvPr/>
          </p:nvSpPr>
          <p:spPr bwMode="auto">
            <a:xfrm>
              <a:off x="1597025" y="4316413"/>
              <a:ext cx="117475" cy="201613"/>
            </a:xfrm>
            <a:custGeom>
              <a:avLst/>
              <a:gdLst>
                <a:gd name="T0" fmla="*/ 24 w 74"/>
                <a:gd name="T1" fmla="*/ 127 h 127"/>
                <a:gd name="T2" fmla="*/ 31 w 74"/>
                <a:gd name="T3" fmla="*/ 127 h 127"/>
                <a:gd name="T4" fmla="*/ 51 w 74"/>
                <a:gd name="T5" fmla="*/ 119 h 127"/>
                <a:gd name="T6" fmla="*/ 58 w 74"/>
                <a:gd name="T7" fmla="*/ 104 h 127"/>
                <a:gd name="T8" fmla="*/ 74 w 74"/>
                <a:gd name="T9" fmla="*/ 35 h 127"/>
                <a:gd name="T10" fmla="*/ 74 w 74"/>
                <a:gd name="T11" fmla="*/ 23 h 127"/>
                <a:gd name="T12" fmla="*/ 70 w 74"/>
                <a:gd name="T13" fmla="*/ 12 h 127"/>
                <a:gd name="T14" fmla="*/ 62 w 74"/>
                <a:gd name="T15" fmla="*/ 4 h 127"/>
                <a:gd name="T16" fmla="*/ 51 w 74"/>
                <a:gd name="T17" fmla="*/ 0 h 127"/>
                <a:gd name="T18" fmla="*/ 35 w 74"/>
                <a:gd name="T19" fmla="*/ 0 h 127"/>
                <a:gd name="T20" fmla="*/ 27 w 74"/>
                <a:gd name="T21" fmla="*/ 4 h 127"/>
                <a:gd name="T22" fmla="*/ 16 w 74"/>
                <a:gd name="T23" fmla="*/ 16 h 127"/>
                <a:gd name="T24" fmla="*/ 12 w 74"/>
                <a:gd name="T25" fmla="*/ 23 h 127"/>
                <a:gd name="T26" fmla="*/ 0 w 74"/>
                <a:gd name="T27" fmla="*/ 89 h 127"/>
                <a:gd name="T28" fmla="*/ 0 w 74"/>
                <a:gd name="T29" fmla="*/ 100 h 127"/>
                <a:gd name="T30" fmla="*/ 4 w 74"/>
                <a:gd name="T31" fmla="*/ 112 h 127"/>
                <a:gd name="T32" fmla="*/ 12 w 74"/>
                <a:gd name="T33" fmla="*/ 119 h 127"/>
                <a:gd name="T34" fmla="*/ 24 w 74"/>
                <a:gd name="T3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27">
                  <a:moveTo>
                    <a:pt x="24" y="127"/>
                  </a:moveTo>
                  <a:lnTo>
                    <a:pt x="31" y="127"/>
                  </a:lnTo>
                  <a:lnTo>
                    <a:pt x="51" y="119"/>
                  </a:lnTo>
                  <a:lnTo>
                    <a:pt x="58" y="104"/>
                  </a:lnTo>
                  <a:lnTo>
                    <a:pt x="74" y="35"/>
                  </a:lnTo>
                  <a:lnTo>
                    <a:pt x="74" y="23"/>
                  </a:lnTo>
                  <a:lnTo>
                    <a:pt x="70" y="12"/>
                  </a:lnTo>
                  <a:lnTo>
                    <a:pt x="62" y="4"/>
                  </a:lnTo>
                  <a:lnTo>
                    <a:pt x="51" y="0"/>
                  </a:lnTo>
                  <a:lnTo>
                    <a:pt x="35" y="0"/>
                  </a:lnTo>
                  <a:lnTo>
                    <a:pt x="27" y="4"/>
                  </a:lnTo>
                  <a:lnTo>
                    <a:pt x="16" y="16"/>
                  </a:lnTo>
                  <a:lnTo>
                    <a:pt x="12" y="23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4" y="112"/>
                  </a:lnTo>
                  <a:lnTo>
                    <a:pt x="12" y="119"/>
                  </a:lnTo>
                  <a:lnTo>
                    <a:pt x="24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665668" y="3709977"/>
            <a:ext cx="517793" cy="623847"/>
            <a:chOff x="557213" y="3224213"/>
            <a:chExt cx="2503487" cy="3016250"/>
          </a:xfrm>
          <a:solidFill>
            <a:schemeClr val="tx1"/>
          </a:solidFill>
        </p:grpSpPr>
        <p:sp>
          <p:nvSpPr>
            <p:cNvPr id="129" name="Freeform 220"/>
            <p:cNvSpPr>
              <a:spLocks/>
            </p:cNvSpPr>
            <p:nvPr/>
          </p:nvSpPr>
          <p:spPr bwMode="auto">
            <a:xfrm>
              <a:off x="1450975" y="4157663"/>
              <a:ext cx="98425" cy="152400"/>
            </a:xfrm>
            <a:custGeom>
              <a:avLst/>
              <a:gdLst>
                <a:gd name="T0" fmla="*/ 31 w 62"/>
                <a:gd name="T1" fmla="*/ 96 h 96"/>
                <a:gd name="T2" fmla="*/ 42 w 62"/>
                <a:gd name="T3" fmla="*/ 93 h 96"/>
                <a:gd name="T4" fmla="*/ 50 w 62"/>
                <a:gd name="T5" fmla="*/ 85 h 96"/>
                <a:gd name="T6" fmla="*/ 58 w 62"/>
                <a:gd name="T7" fmla="*/ 77 h 96"/>
                <a:gd name="T8" fmla="*/ 62 w 62"/>
                <a:gd name="T9" fmla="*/ 66 h 96"/>
                <a:gd name="T10" fmla="*/ 62 w 62"/>
                <a:gd name="T11" fmla="*/ 31 h 96"/>
                <a:gd name="T12" fmla="*/ 58 w 62"/>
                <a:gd name="T13" fmla="*/ 19 h 96"/>
                <a:gd name="T14" fmla="*/ 50 w 62"/>
                <a:gd name="T15" fmla="*/ 12 h 96"/>
                <a:gd name="T16" fmla="*/ 42 w 62"/>
                <a:gd name="T17" fmla="*/ 4 h 96"/>
                <a:gd name="T18" fmla="*/ 31 w 62"/>
                <a:gd name="T19" fmla="*/ 0 h 96"/>
                <a:gd name="T20" fmla="*/ 19 w 62"/>
                <a:gd name="T21" fmla="*/ 4 h 96"/>
                <a:gd name="T22" fmla="*/ 8 w 62"/>
                <a:gd name="T23" fmla="*/ 12 h 96"/>
                <a:gd name="T24" fmla="*/ 0 w 62"/>
                <a:gd name="T25" fmla="*/ 19 h 96"/>
                <a:gd name="T26" fmla="*/ 0 w 62"/>
                <a:gd name="T27" fmla="*/ 31 h 96"/>
                <a:gd name="T28" fmla="*/ 0 w 62"/>
                <a:gd name="T29" fmla="*/ 66 h 96"/>
                <a:gd name="T30" fmla="*/ 0 w 62"/>
                <a:gd name="T31" fmla="*/ 77 h 96"/>
                <a:gd name="T32" fmla="*/ 8 w 62"/>
                <a:gd name="T33" fmla="*/ 85 h 96"/>
                <a:gd name="T34" fmla="*/ 19 w 62"/>
                <a:gd name="T35" fmla="*/ 93 h 96"/>
                <a:gd name="T36" fmla="*/ 31 w 62"/>
                <a:gd name="T37" fmla="*/ 96 h 96"/>
                <a:gd name="T38" fmla="*/ 31 w 62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6">
                  <a:moveTo>
                    <a:pt x="31" y="96"/>
                  </a:moveTo>
                  <a:lnTo>
                    <a:pt x="42" y="93"/>
                  </a:lnTo>
                  <a:lnTo>
                    <a:pt x="50" y="85"/>
                  </a:lnTo>
                  <a:lnTo>
                    <a:pt x="58" y="77"/>
                  </a:lnTo>
                  <a:lnTo>
                    <a:pt x="62" y="66"/>
                  </a:lnTo>
                  <a:lnTo>
                    <a:pt x="62" y="31"/>
                  </a:lnTo>
                  <a:lnTo>
                    <a:pt x="58" y="19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8" y="85"/>
                  </a:lnTo>
                  <a:lnTo>
                    <a:pt x="19" y="93"/>
                  </a:lnTo>
                  <a:lnTo>
                    <a:pt x="31" y="96"/>
                  </a:lnTo>
                  <a:lnTo>
                    <a:pt x="3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30" name="Freeform 221"/>
            <p:cNvSpPr>
              <a:spLocks/>
            </p:cNvSpPr>
            <p:nvPr/>
          </p:nvSpPr>
          <p:spPr bwMode="auto">
            <a:xfrm>
              <a:off x="2074863" y="4157663"/>
              <a:ext cx="98425" cy="152400"/>
            </a:xfrm>
            <a:custGeom>
              <a:avLst/>
              <a:gdLst>
                <a:gd name="T0" fmla="*/ 31 w 62"/>
                <a:gd name="T1" fmla="*/ 96 h 96"/>
                <a:gd name="T2" fmla="*/ 43 w 62"/>
                <a:gd name="T3" fmla="*/ 93 h 96"/>
                <a:gd name="T4" fmla="*/ 54 w 62"/>
                <a:gd name="T5" fmla="*/ 85 h 96"/>
                <a:gd name="T6" fmla="*/ 58 w 62"/>
                <a:gd name="T7" fmla="*/ 77 h 96"/>
                <a:gd name="T8" fmla="*/ 62 w 62"/>
                <a:gd name="T9" fmla="*/ 66 h 96"/>
                <a:gd name="T10" fmla="*/ 62 w 62"/>
                <a:gd name="T11" fmla="*/ 31 h 96"/>
                <a:gd name="T12" fmla="*/ 58 w 62"/>
                <a:gd name="T13" fmla="*/ 19 h 96"/>
                <a:gd name="T14" fmla="*/ 54 w 62"/>
                <a:gd name="T15" fmla="*/ 12 h 96"/>
                <a:gd name="T16" fmla="*/ 43 w 62"/>
                <a:gd name="T17" fmla="*/ 4 h 96"/>
                <a:gd name="T18" fmla="*/ 31 w 62"/>
                <a:gd name="T19" fmla="*/ 0 h 96"/>
                <a:gd name="T20" fmla="*/ 19 w 62"/>
                <a:gd name="T21" fmla="*/ 4 h 96"/>
                <a:gd name="T22" fmla="*/ 8 w 62"/>
                <a:gd name="T23" fmla="*/ 12 h 96"/>
                <a:gd name="T24" fmla="*/ 4 w 62"/>
                <a:gd name="T25" fmla="*/ 19 h 96"/>
                <a:gd name="T26" fmla="*/ 0 w 62"/>
                <a:gd name="T27" fmla="*/ 31 h 96"/>
                <a:gd name="T28" fmla="*/ 0 w 62"/>
                <a:gd name="T29" fmla="*/ 66 h 96"/>
                <a:gd name="T30" fmla="*/ 4 w 62"/>
                <a:gd name="T31" fmla="*/ 77 h 96"/>
                <a:gd name="T32" fmla="*/ 8 w 62"/>
                <a:gd name="T33" fmla="*/ 85 h 96"/>
                <a:gd name="T34" fmla="*/ 19 w 62"/>
                <a:gd name="T35" fmla="*/ 93 h 96"/>
                <a:gd name="T36" fmla="*/ 31 w 62"/>
                <a:gd name="T37" fmla="*/ 96 h 96"/>
                <a:gd name="T38" fmla="*/ 31 w 62"/>
                <a:gd name="T3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6">
                  <a:moveTo>
                    <a:pt x="31" y="96"/>
                  </a:moveTo>
                  <a:lnTo>
                    <a:pt x="43" y="93"/>
                  </a:lnTo>
                  <a:lnTo>
                    <a:pt x="54" y="85"/>
                  </a:lnTo>
                  <a:lnTo>
                    <a:pt x="58" y="77"/>
                  </a:lnTo>
                  <a:lnTo>
                    <a:pt x="62" y="66"/>
                  </a:lnTo>
                  <a:lnTo>
                    <a:pt x="62" y="31"/>
                  </a:lnTo>
                  <a:lnTo>
                    <a:pt x="58" y="19"/>
                  </a:lnTo>
                  <a:lnTo>
                    <a:pt x="54" y="12"/>
                  </a:lnTo>
                  <a:lnTo>
                    <a:pt x="43" y="4"/>
                  </a:lnTo>
                  <a:lnTo>
                    <a:pt x="31" y="0"/>
                  </a:lnTo>
                  <a:lnTo>
                    <a:pt x="19" y="4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4" y="77"/>
                  </a:lnTo>
                  <a:lnTo>
                    <a:pt x="8" y="85"/>
                  </a:lnTo>
                  <a:lnTo>
                    <a:pt x="19" y="93"/>
                  </a:lnTo>
                  <a:lnTo>
                    <a:pt x="31" y="96"/>
                  </a:lnTo>
                  <a:lnTo>
                    <a:pt x="3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31" name="Freeform 222"/>
            <p:cNvSpPr>
              <a:spLocks/>
            </p:cNvSpPr>
            <p:nvPr/>
          </p:nvSpPr>
          <p:spPr bwMode="auto">
            <a:xfrm>
              <a:off x="1603375" y="4537075"/>
              <a:ext cx="411162" cy="139700"/>
            </a:xfrm>
            <a:custGeom>
              <a:avLst/>
              <a:gdLst>
                <a:gd name="T0" fmla="*/ 16 w 259"/>
                <a:gd name="T1" fmla="*/ 57 h 88"/>
                <a:gd name="T2" fmla="*/ 39 w 259"/>
                <a:gd name="T3" fmla="*/ 69 h 88"/>
                <a:gd name="T4" fmla="*/ 66 w 259"/>
                <a:gd name="T5" fmla="*/ 81 h 88"/>
                <a:gd name="T6" fmla="*/ 97 w 259"/>
                <a:gd name="T7" fmla="*/ 84 h 88"/>
                <a:gd name="T8" fmla="*/ 131 w 259"/>
                <a:gd name="T9" fmla="*/ 88 h 88"/>
                <a:gd name="T10" fmla="*/ 162 w 259"/>
                <a:gd name="T11" fmla="*/ 84 h 88"/>
                <a:gd name="T12" fmla="*/ 193 w 259"/>
                <a:gd name="T13" fmla="*/ 81 h 88"/>
                <a:gd name="T14" fmla="*/ 224 w 259"/>
                <a:gd name="T15" fmla="*/ 69 h 88"/>
                <a:gd name="T16" fmla="*/ 247 w 259"/>
                <a:gd name="T17" fmla="*/ 57 h 88"/>
                <a:gd name="T18" fmla="*/ 255 w 259"/>
                <a:gd name="T19" fmla="*/ 50 h 88"/>
                <a:gd name="T20" fmla="*/ 259 w 259"/>
                <a:gd name="T21" fmla="*/ 38 h 88"/>
                <a:gd name="T22" fmla="*/ 259 w 259"/>
                <a:gd name="T23" fmla="*/ 27 h 88"/>
                <a:gd name="T24" fmla="*/ 255 w 259"/>
                <a:gd name="T25" fmla="*/ 15 h 88"/>
                <a:gd name="T26" fmla="*/ 247 w 259"/>
                <a:gd name="T27" fmla="*/ 7 h 88"/>
                <a:gd name="T28" fmla="*/ 236 w 259"/>
                <a:gd name="T29" fmla="*/ 0 h 88"/>
                <a:gd name="T30" fmla="*/ 224 w 259"/>
                <a:gd name="T31" fmla="*/ 0 h 88"/>
                <a:gd name="T32" fmla="*/ 212 w 259"/>
                <a:gd name="T33" fmla="*/ 7 h 88"/>
                <a:gd name="T34" fmla="*/ 197 w 259"/>
                <a:gd name="T35" fmla="*/ 15 h 88"/>
                <a:gd name="T36" fmla="*/ 178 w 259"/>
                <a:gd name="T37" fmla="*/ 19 h 88"/>
                <a:gd name="T38" fmla="*/ 131 w 259"/>
                <a:gd name="T39" fmla="*/ 27 h 88"/>
                <a:gd name="T40" fmla="*/ 85 w 259"/>
                <a:gd name="T41" fmla="*/ 19 h 88"/>
                <a:gd name="T42" fmla="*/ 66 w 259"/>
                <a:gd name="T43" fmla="*/ 15 h 88"/>
                <a:gd name="T44" fmla="*/ 50 w 259"/>
                <a:gd name="T45" fmla="*/ 7 h 88"/>
                <a:gd name="T46" fmla="*/ 39 w 259"/>
                <a:gd name="T47" fmla="*/ 0 h 88"/>
                <a:gd name="T48" fmla="*/ 27 w 259"/>
                <a:gd name="T49" fmla="*/ 0 h 88"/>
                <a:gd name="T50" fmla="*/ 16 w 259"/>
                <a:gd name="T51" fmla="*/ 7 h 88"/>
                <a:gd name="T52" fmla="*/ 8 w 259"/>
                <a:gd name="T53" fmla="*/ 15 h 88"/>
                <a:gd name="T54" fmla="*/ 0 w 259"/>
                <a:gd name="T55" fmla="*/ 27 h 88"/>
                <a:gd name="T56" fmla="*/ 0 w 259"/>
                <a:gd name="T57" fmla="*/ 38 h 88"/>
                <a:gd name="T58" fmla="*/ 8 w 259"/>
                <a:gd name="T59" fmla="*/ 50 h 88"/>
                <a:gd name="T60" fmla="*/ 16 w 259"/>
                <a:gd name="T61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9" h="88">
                  <a:moveTo>
                    <a:pt x="16" y="57"/>
                  </a:moveTo>
                  <a:lnTo>
                    <a:pt x="39" y="69"/>
                  </a:lnTo>
                  <a:lnTo>
                    <a:pt x="66" y="81"/>
                  </a:lnTo>
                  <a:lnTo>
                    <a:pt x="97" y="84"/>
                  </a:lnTo>
                  <a:lnTo>
                    <a:pt x="131" y="88"/>
                  </a:lnTo>
                  <a:lnTo>
                    <a:pt x="162" y="84"/>
                  </a:lnTo>
                  <a:lnTo>
                    <a:pt x="193" y="81"/>
                  </a:lnTo>
                  <a:lnTo>
                    <a:pt x="224" y="69"/>
                  </a:lnTo>
                  <a:lnTo>
                    <a:pt x="247" y="57"/>
                  </a:lnTo>
                  <a:lnTo>
                    <a:pt x="255" y="50"/>
                  </a:lnTo>
                  <a:lnTo>
                    <a:pt x="259" y="38"/>
                  </a:lnTo>
                  <a:lnTo>
                    <a:pt x="259" y="27"/>
                  </a:lnTo>
                  <a:lnTo>
                    <a:pt x="255" y="15"/>
                  </a:lnTo>
                  <a:lnTo>
                    <a:pt x="247" y="7"/>
                  </a:lnTo>
                  <a:lnTo>
                    <a:pt x="236" y="0"/>
                  </a:lnTo>
                  <a:lnTo>
                    <a:pt x="224" y="0"/>
                  </a:lnTo>
                  <a:lnTo>
                    <a:pt x="212" y="7"/>
                  </a:lnTo>
                  <a:lnTo>
                    <a:pt x="197" y="15"/>
                  </a:lnTo>
                  <a:lnTo>
                    <a:pt x="178" y="19"/>
                  </a:lnTo>
                  <a:lnTo>
                    <a:pt x="131" y="27"/>
                  </a:lnTo>
                  <a:lnTo>
                    <a:pt x="85" y="19"/>
                  </a:lnTo>
                  <a:lnTo>
                    <a:pt x="66" y="15"/>
                  </a:lnTo>
                  <a:lnTo>
                    <a:pt x="50" y="7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8" y="50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32" name="Freeform 223"/>
            <p:cNvSpPr>
              <a:spLocks noEditPoints="1"/>
            </p:cNvSpPr>
            <p:nvPr/>
          </p:nvSpPr>
          <p:spPr bwMode="auto">
            <a:xfrm>
              <a:off x="557213" y="3224213"/>
              <a:ext cx="2503487" cy="3016250"/>
            </a:xfrm>
            <a:custGeom>
              <a:avLst/>
              <a:gdLst>
                <a:gd name="T0" fmla="*/ 1141 w 1577"/>
                <a:gd name="T1" fmla="*/ 934 h 1900"/>
                <a:gd name="T2" fmla="*/ 1214 w 1577"/>
                <a:gd name="T3" fmla="*/ 596 h 1900"/>
                <a:gd name="T4" fmla="*/ 1276 w 1577"/>
                <a:gd name="T5" fmla="*/ 338 h 1900"/>
                <a:gd name="T6" fmla="*/ 1284 w 1577"/>
                <a:gd name="T7" fmla="*/ 46 h 1900"/>
                <a:gd name="T8" fmla="*/ 1253 w 1577"/>
                <a:gd name="T9" fmla="*/ 0 h 1900"/>
                <a:gd name="T10" fmla="*/ 817 w 1577"/>
                <a:gd name="T11" fmla="*/ 0 h 1900"/>
                <a:gd name="T12" fmla="*/ 505 w 1577"/>
                <a:gd name="T13" fmla="*/ 73 h 1900"/>
                <a:gd name="T14" fmla="*/ 339 w 1577"/>
                <a:gd name="T15" fmla="*/ 184 h 1900"/>
                <a:gd name="T16" fmla="*/ 324 w 1577"/>
                <a:gd name="T17" fmla="*/ 554 h 1900"/>
                <a:gd name="T18" fmla="*/ 374 w 1577"/>
                <a:gd name="T19" fmla="*/ 815 h 1900"/>
                <a:gd name="T20" fmla="*/ 497 w 1577"/>
                <a:gd name="T21" fmla="*/ 977 h 1900"/>
                <a:gd name="T22" fmla="*/ 23 w 1577"/>
                <a:gd name="T23" fmla="*/ 1308 h 1900"/>
                <a:gd name="T24" fmla="*/ 12 w 1577"/>
                <a:gd name="T25" fmla="*/ 1819 h 1900"/>
                <a:gd name="T26" fmla="*/ 131 w 1577"/>
                <a:gd name="T27" fmla="*/ 1900 h 1900"/>
                <a:gd name="T28" fmla="*/ 856 w 1577"/>
                <a:gd name="T29" fmla="*/ 1900 h 1900"/>
                <a:gd name="T30" fmla="*/ 1554 w 1577"/>
                <a:gd name="T31" fmla="*/ 1842 h 1900"/>
                <a:gd name="T32" fmla="*/ 1569 w 1577"/>
                <a:gd name="T33" fmla="*/ 1335 h 1900"/>
                <a:gd name="T34" fmla="*/ 1442 w 1577"/>
                <a:gd name="T35" fmla="*/ 1211 h 1900"/>
                <a:gd name="T36" fmla="*/ 1103 w 1577"/>
                <a:gd name="T37" fmla="*/ 1542 h 1900"/>
                <a:gd name="T38" fmla="*/ 975 w 1577"/>
                <a:gd name="T39" fmla="*/ 1581 h 1900"/>
                <a:gd name="T40" fmla="*/ 1076 w 1577"/>
                <a:gd name="T41" fmla="*/ 1419 h 1900"/>
                <a:gd name="T42" fmla="*/ 1053 w 1577"/>
                <a:gd name="T43" fmla="*/ 1177 h 1900"/>
                <a:gd name="T44" fmla="*/ 1103 w 1577"/>
                <a:gd name="T45" fmla="*/ 1627 h 1900"/>
                <a:gd name="T46" fmla="*/ 613 w 1577"/>
                <a:gd name="T47" fmla="*/ 1188 h 1900"/>
                <a:gd name="T48" fmla="*/ 756 w 1577"/>
                <a:gd name="T49" fmla="*/ 1108 h 1900"/>
                <a:gd name="T50" fmla="*/ 1022 w 1577"/>
                <a:gd name="T51" fmla="*/ 1015 h 1900"/>
                <a:gd name="T52" fmla="*/ 821 w 1577"/>
                <a:gd name="T53" fmla="*/ 1211 h 1900"/>
                <a:gd name="T54" fmla="*/ 756 w 1577"/>
                <a:gd name="T55" fmla="*/ 1277 h 1900"/>
                <a:gd name="T56" fmla="*/ 694 w 1577"/>
                <a:gd name="T57" fmla="*/ 1296 h 1900"/>
                <a:gd name="T58" fmla="*/ 559 w 1577"/>
                <a:gd name="T59" fmla="*/ 1231 h 1900"/>
                <a:gd name="T60" fmla="*/ 1022 w 1577"/>
                <a:gd name="T61" fmla="*/ 1231 h 1900"/>
                <a:gd name="T62" fmla="*/ 351 w 1577"/>
                <a:gd name="T63" fmla="*/ 327 h 1900"/>
                <a:gd name="T64" fmla="*/ 432 w 1577"/>
                <a:gd name="T65" fmla="*/ 219 h 1900"/>
                <a:gd name="T66" fmla="*/ 470 w 1577"/>
                <a:gd name="T67" fmla="*/ 257 h 1900"/>
                <a:gd name="T68" fmla="*/ 513 w 1577"/>
                <a:gd name="T69" fmla="*/ 161 h 1900"/>
                <a:gd name="T70" fmla="*/ 713 w 1577"/>
                <a:gd name="T71" fmla="*/ 61 h 1900"/>
                <a:gd name="T72" fmla="*/ 1157 w 1577"/>
                <a:gd name="T73" fmla="*/ 77 h 1900"/>
                <a:gd name="T74" fmla="*/ 1234 w 1577"/>
                <a:gd name="T75" fmla="*/ 246 h 1900"/>
                <a:gd name="T76" fmla="*/ 1134 w 1577"/>
                <a:gd name="T77" fmla="*/ 511 h 1900"/>
                <a:gd name="T78" fmla="*/ 1060 w 1577"/>
                <a:gd name="T79" fmla="*/ 365 h 1900"/>
                <a:gd name="T80" fmla="*/ 463 w 1577"/>
                <a:gd name="T81" fmla="*/ 450 h 1900"/>
                <a:gd name="T82" fmla="*/ 424 w 1577"/>
                <a:gd name="T83" fmla="*/ 746 h 1900"/>
                <a:gd name="T84" fmla="*/ 524 w 1577"/>
                <a:gd name="T85" fmla="*/ 484 h 1900"/>
                <a:gd name="T86" fmla="*/ 1026 w 1577"/>
                <a:gd name="T87" fmla="*/ 423 h 1900"/>
                <a:gd name="T88" fmla="*/ 1060 w 1577"/>
                <a:gd name="T89" fmla="*/ 511 h 1900"/>
                <a:gd name="T90" fmla="*/ 1145 w 1577"/>
                <a:gd name="T91" fmla="*/ 800 h 1900"/>
                <a:gd name="T92" fmla="*/ 790 w 1577"/>
                <a:gd name="T93" fmla="*/ 1050 h 1900"/>
                <a:gd name="T94" fmla="*/ 432 w 1577"/>
                <a:gd name="T95" fmla="*/ 800 h 1900"/>
                <a:gd name="T96" fmla="*/ 85 w 1577"/>
                <a:gd name="T97" fmla="*/ 1815 h 1900"/>
                <a:gd name="T98" fmla="*/ 120 w 1577"/>
                <a:gd name="T99" fmla="*/ 1288 h 1900"/>
                <a:gd name="T100" fmla="*/ 513 w 1577"/>
                <a:gd name="T101" fmla="*/ 1150 h 1900"/>
                <a:gd name="T102" fmla="*/ 497 w 1577"/>
                <a:gd name="T103" fmla="*/ 1388 h 1900"/>
                <a:gd name="T104" fmla="*/ 571 w 1577"/>
                <a:gd name="T105" fmla="*/ 1450 h 1900"/>
                <a:gd name="T106" fmla="*/ 682 w 1577"/>
                <a:gd name="T107" fmla="*/ 1838 h 1900"/>
                <a:gd name="T108" fmla="*/ 709 w 1577"/>
                <a:gd name="T109" fmla="*/ 1719 h 1900"/>
                <a:gd name="T110" fmla="*/ 709 w 1577"/>
                <a:gd name="T111" fmla="*/ 1385 h 1900"/>
                <a:gd name="T112" fmla="*/ 821 w 1577"/>
                <a:gd name="T113" fmla="*/ 1838 h 1900"/>
                <a:gd name="T114" fmla="*/ 937 w 1577"/>
                <a:gd name="T115" fmla="*/ 1485 h 1900"/>
                <a:gd name="T116" fmla="*/ 844 w 1577"/>
                <a:gd name="T117" fmla="*/ 1808 h 1900"/>
                <a:gd name="T118" fmla="*/ 921 w 1577"/>
                <a:gd name="T119" fmla="*/ 1765 h 1900"/>
                <a:gd name="T120" fmla="*/ 1515 w 1577"/>
                <a:gd name="T121" fmla="*/ 1769 h 1900"/>
                <a:gd name="T122" fmla="*/ 1315 w 1577"/>
                <a:gd name="T123" fmla="*/ 1231 h 1900"/>
                <a:gd name="T124" fmla="*/ 1515 w 1577"/>
                <a:gd name="T125" fmla="*/ 1769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7" h="1900">
                  <a:moveTo>
                    <a:pt x="1442" y="1211"/>
                  </a:moveTo>
                  <a:lnTo>
                    <a:pt x="1083" y="1092"/>
                  </a:lnTo>
                  <a:lnTo>
                    <a:pt x="1083" y="977"/>
                  </a:lnTo>
                  <a:lnTo>
                    <a:pt x="1091" y="973"/>
                  </a:lnTo>
                  <a:lnTo>
                    <a:pt x="1118" y="954"/>
                  </a:lnTo>
                  <a:lnTo>
                    <a:pt x="1141" y="934"/>
                  </a:lnTo>
                  <a:lnTo>
                    <a:pt x="1180" y="881"/>
                  </a:lnTo>
                  <a:lnTo>
                    <a:pt x="1195" y="850"/>
                  </a:lnTo>
                  <a:lnTo>
                    <a:pt x="1207" y="815"/>
                  </a:lnTo>
                  <a:lnTo>
                    <a:pt x="1214" y="781"/>
                  </a:lnTo>
                  <a:lnTo>
                    <a:pt x="1214" y="746"/>
                  </a:lnTo>
                  <a:lnTo>
                    <a:pt x="1214" y="596"/>
                  </a:lnTo>
                  <a:lnTo>
                    <a:pt x="1222" y="592"/>
                  </a:lnTo>
                  <a:lnTo>
                    <a:pt x="1241" y="573"/>
                  </a:lnTo>
                  <a:lnTo>
                    <a:pt x="1245" y="557"/>
                  </a:lnTo>
                  <a:lnTo>
                    <a:pt x="1249" y="542"/>
                  </a:lnTo>
                  <a:lnTo>
                    <a:pt x="1249" y="400"/>
                  </a:lnTo>
                  <a:lnTo>
                    <a:pt x="1276" y="338"/>
                  </a:lnTo>
                  <a:lnTo>
                    <a:pt x="1292" y="273"/>
                  </a:lnTo>
                  <a:lnTo>
                    <a:pt x="1295" y="211"/>
                  </a:lnTo>
                  <a:lnTo>
                    <a:pt x="1299" y="154"/>
                  </a:lnTo>
                  <a:lnTo>
                    <a:pt x="1295" y="104"/>
                  </a:lnTo>
                  <a:lnTo>
                    <a:pt x="1288" y="61"/>
                  </a:lnTo>
                  <a:lnTo>
                    <a:pt x="1284" y="46"/>
                  </a:lnTo>
                  <a:lnTo>
                    <a:pt x="1284" y="34"/>
                  </a:lnTo>
                  <a:lnTo>
                    <a:pt x="1280" y="27"/>
                  </a:lnTo>
                  <a:lnTo>
                    <a:pt x="1280" y="23"/>
                  </a:lnTo>
                  <a:lnTo>
                    <a:pt x="1276" y="11"/>
                  </a:lnTo>
                  <a:lnTo>
                    <a:pt x="1265" y="4"/>
                  </a:lnTo>
                  <a:lnTo>
                    <a:pt x="1253" y="0"/>
                  </a:lnTo>
                  <a:lnTo>
                    <a:pt x="1241" y="0"/>
                  </a:lnTo>
                  <a:lnTo>
                    <a:pt x="1172" y="11"/>
                  </a:lnTo>
                  <a:lnTo>
                    <a:pt x="1099" y="15"/>
                  </a:lnTo>
                  <a:lnTo>
                    <a:pt x="1018" y="11"/>
                  </a:lnTo>
                  <a:lnTo>
                    <a:pt x="937" y="7"/>
                  </a:lnTo>
                  <a:lnTo>
                    <a:pt x="817" y="0"/>
                  </a:lnTo>
                  <a:lnTo>
                    <a:pt x="760" y="0"/>
                  </a:lnTo>
                  <a:lnTo>
                    <a:pt x="702" y="4"/>
                  </a:lnTo>
                  <a:lnTo>
                    <a:pt x="648" y="7"/>
                  </a:lnTo>
                  <a:lnTo>
                    <a:pt x="598" y="23"/>
                  </a:lnTo>
                  <a:lnTo>
                    <a:pt x="551" y="42"/>
                  </a:lnTo>
                  <a:lnTo>
                    <a:pt x="505" y="73"/>
                  </a:lnTo>
                  <a:lnTo>
                    <a:pt x="478" y="104"/>
                  </a:lnTo>
                  <a:lnTo>
                    <a:pt x="455" y="134"/>
                  </a:lnTo>
                  <a:lnTo>
                    <a:pt x="432" y="138"/>
                  </a:lnTo>
                  <a:lnTo>
                    <a:pt x="397" y="150"/>
                  </a:lnTo>
                  <a:lnTo>
                    <a:pt x="366" y="165"/>
                  </a:lnTo>
                  <a:lnTo>
                    <a:pt x="339" y="184"/>
                  </a:lnTo>
                  <a:lnTo>
                    <a:pt x="320" y="211"/>
                  </a:lnTo>
                  <a:lnTo>
                    <a:pt x="301" y="238"/>
                  </a:lnTo>
                  <a:lnTo>
                    <a:pt x="293" y="269"/>
                  </a:lnTo>
                  <a:lnTo>
                    <a:pt x="285" y="304"/>
                  </a:lnTo>
                  <a:lnTo>
                    <a:pt x="289" y="338"/>
                  </a:lnTo>
                  <a:lnTo>
                    <a:pt x="324" y="554"/>
                  </a:lnTo>
                  <a:lnTo>
                    <a:pt x="336" y="581"/>
                  </a:lnTo>
                  <a:lnTo>
                    <a:pt x="359" y="596"/>
                  </a:lnTo>
                  <a:lnTo>
                    <a:pt x="363" y="600"/>
                  </a:lnTo>
                  <a:lnTo>
                    <a:pt x="363" y="746"/>
                  </a:lnTo>
                  <a:lnTo>
                    <a:pt x="366" y="781"/>
                  </a:lnTo>
                  <a:lnTo>
                    <a:pt x="374" y="815"/>
                  </a:lnTo>
                  <a:lnTo>
                    <a:pt x="382" y="850"/>
                  </a:lnTo>
                  <a:lnTo>
                    <a:pt x="397" y="881"/>
                  </a:lnTo>
                  <a:lnTo>
                    <a:pt x="436" y="934"/>
                  </a:lnTo>
                  <a:lnTo>
                    <a:pt x="463" y="954"/>
                  </a:lnTo>
                  <a:lnTo>
                    <a:pt x="490" y="973"/>
                  </a:lnTo>
                  <a:lnTo>
                    <a:pt x="497" y="977"/>
                  </a:lnTo>
                  <a:lnTo>
                    <a:pt x="497" y="1092"/>
                  </a:lnTo>
                  <a:lnTo>
                    <a:pt x="135" y="1211"/>
                  </a:lnTo>
                  <a:lnTo>
                    <a:pt x="108" y="1223"/>
                  </a:lnTo>
                  <a:lnTo>
                    <a:pt x="81" y="1238"/>
                  </a:lnTo>
                  <a:lnTo>
                    <a:pt x="39" y="1281"/>
                  </a:lnTo>
                  <a:lnTo>
                    <a:pt x="23" y="1308"/>
                  </a:lnTo>
                  <a:lnTo>
                    <a:pt x="12" y="1335"/>
                  </a:lnTo>
                  <a:lnTo>
                    <a:pt x="4" y="1365"/>
                  </a:lnTo>
                  <a:lnTo>
                    <a:pt x="0" y="1396"/>
                  </a:lnTo>
                  <a:lnTo>
                    <a:pt x="0" y="1769"/>
                  </a:lnTo>
                  <a:lnTo>
                    <a:pt x="4" y="1796"/>
                  </a:lnTo>
                  <a:lnTo>
                    <a:pt x="12" y="1819"/>
                  </a:lnTo>
                  <a:lnTo>
                    <a:pt x="23" y="1842"/>
                  </a:lnTo>
                  <a:lnTo>
                    <a:pt x="39" y="1862"/>
                  </a:lnTo>
                  <a:lnTo>
                    <a:pt x="58" y="1877"/>
                  </a:lnTo>
                  <a:lnTo>
                    <a:pt x="81" y="1888"/>
                  </a:lnTo>
                  <a:lnTo>
                    <a:pt x="104" y="1896"/>
                  </a:lnTo>
                  <a:lnTo>
                    <a:pt x="131" y="1900"/>
                  </a:lnTo>
                  <a:lnTo>
                    <a:pt x="725" y="1900"/>
                  </a:lnTo>
                  <a:lnTo>
                    <a:pt x="725" y="1900"/>
                  </a:lnTo>
                  <a:lnTo>
                    <a:pt x="725" y="1900"/>
                  </a:lnTo>
                  <a:lnTo>
                    <a:pt x="856" y="1900"/>
                  </a:lnTo>
                  <a:lnTo>
                    <a:pt x="856" y="1900"/>
                  </a:lnTo>
                  <a:lnTo>
                    <a:pt x="856" y="1900"/>
                  </a:lnTo>
                  <a:lnTo>
                    <a:pt x="1446" y="1900"/>
                  </a:lnTo>
                  <a:lnTo>
                    <a:pt x="1473" y="1896"/>
                  </a:lnTo>
                  <a:lnTo>
                    <a:pt x="1500" y="1888"/>
                  </a:lnTo>
                  <a:lnTo>
                    <a:pt x="1519" y="1877"/>
                  </a:lnTo>
                  <a:lnTo>
                    <a:pt x="1538" y="1862"/>
                  </a:lnTo>
                  <a:lnTo>
                    <a:pt x="1554" y="1842"/>
                  </a:lnTo>
                  <a:lnTo>
                    <a:pt x="1565" y="1819"/>
                  </a:lnTo>
                  <a:lnTo>
                    <a:pt x="1573" y="1796"/>
                  </a:lnTo>
                  <a:lnTo>
                    <a:pt x="1577" y="1769"/>
                  </a:lnTo>
                  <a:lnTo>
                    <a:pt x="1577" y="1396"/>
                  </a:lnTo>
                  <a:lnTo>
                    <a:pt x="1573" y="1365"/>
                  </a:lnTo>
                  <a:lnTo>
                    <a:pt x="1569" y="1335"/>
                  </a:lnTo>
                  <a:lnTo>
                    <a:pt x="1558" y="1308"/>
                  </a:lnTo>
                  <a:lnTo>
                    <a:pt x="1542" y="1281"/>
                  </a:lnTo>
                  <a:lnTo>
                    <a:pt x="1500" y="1238"/>
                  </a:lnTo>
                  <a:lnTo>
                    <a:pt x="1473" y="1223"/>
                  </a:lnTo>
                  <a:lnTo>
                    <a:pt x="1442" y="1211"/>
                  </a:lnTo>
                  <a:lnTo>
                    <a:pt x="1442" y="1211"/>
                  </a:lnTo>
                  <a:close/>
                  <a:moveTo>
                    <a:pt x="1253" y="1211"/>
                  </a:moveTo>
                  <a:lnTo>
                    <a:pt x="1253" y="1704"/>
                  </a:lnTo>
                  <a:lnTo>
                    <a:pt x="1234" y="1704"/>
                  </a:lnTo>
                  <a:lnTo>
                    <a:pt x="1126" y="1554"/>
                  </a:lnTo>
                  <a:lnTo>
                    <a:pt x="1118" y="1546"/>
                  </a:lnTo>
                  <a:lnTo>
                    <a:pt x="1103" y="1542"/>
                  </a:lnTo>
                  <a:lnTo>
                    <a:pt x="1087" y="1546"/>
                  </a:lnTo>
                  <a:lnTo>
                    <a:pt x="1076" y="1554"/>
                  </a:lnTo>
                  <a:lnTo>
                    <a:pt x="972" y="1704"/>
                  </a:lnTo>
                  <a:lnTo>
                    <a:pt x="941" y="1704"/>
                  </a:lnTo>
                  <a:lnTo>
                    <a:pt x="960" y="1642"/>
                  </a:lnTo>
                  <a:lnTo>
                    <a:pt x="975" y="1581"/>
                  </a:lnTo>
                  <a:lnTo>
                    <a:pt x="995" y="1515"/>
                  </a:lnTo>
                  <a:lnTo>
                    <a:pt x="1010" y="1450"/>
                  </a:lnTo>
                  <a:lnTo>
                    <a:pt x="1022" y="1450"/>
                  </a:lnTo>
                  <a:lnTo>
                    <a:pt x="1037" y="1450"/>
                  </a:lnTo>
                  <a:lnTo>
                    <a:pt x="1053" y="1442"/>
                  </a:lnTo>
                  <a:lnTo>
                    <a:pt x="1076" y="1419"/>
                  </a:lnTo>
                  <a:lnTo>
                    <a:pt x="1083" y="1404"/>
                  </a:lnTo>
                  <a:lnTo>
                    <a:pt x="1083" y="1388"/>
                  </a:lnTo>
                  <a:lnTo>
                    <a:pt x="1083" y="1231"/>
                  </a:lnTo>
                  <a:lnTo>
                    <a:pt x="1083" y="1215"/>
                  </a:lnTo>
                  <a:lnTo>
                    <a:pt x="1076" y="1200"/>
                  </a:lnTo>
                  <a:lnTo>
                    <a:pt x="1053" y="1177"/>
                  </a:lnTo>
                  <a:lnTo>
                    <a:pt x="1049" y="1173"/>
                  </a:lnTo>
                  <a:lnTo>
                    <a:pt x="1064" y="1150"/>
                  </a:lnTo>
                  <a:lnTo>
                    <a:pt x="1253" y="1211"/>
                  </a:lnTo>
                  <a:close/>
                  <a:moveTo>
                    <a:pt x="1157" y="1704"/>
                  </a:moveTo>
                  <a:lnTo>
                    <a:pt x="1045" y="1704"/>
                  </a:lnTo>
                  <a:lnTo>
                    <a:pt x="1103" y="1627"/>
                  </a:lnTo>
                  <a:lnTo>
                    <a:pt x="1157" y="1704"/>
                  </a:lnTo>
                  <a:close/>
                  <a:moveTo>
                    <a:pt x="821" y="1211"/>
                  </a:moveTo>
                  <a:lnTo>
                    <a:pt x="756" y="1211"/>
                  </a:lnTo>
                  <a:lnTo>
                    <a:pt x="729" y="1219"/>
                  </a:lnTo>
                  <a:lnTo>
                    <a:pt x="709" y="1234"/>
                  </a:lnTo>
                  <a:lnTo>
                    <a:pt x="613" y="1188"/>
                  </a:lnTo>
                  <a:lnTo>
                    <a:pt x="559" y="1104"/>
                  </a:lnTo>
                  <a:lnTo>
                    <a:pt x="559" y="1015"/>
                  </a:lnTo>
                  <a:lnTo>
                    <a:pt x="659" y="1073"/>
                  </a:lnTo>
                  <a:lnTo>
                    <a:pt x="690" y="1088"/>
                  </a:lnTo>
                  <a:lnTo>
                    <a:pt x="721" y="1100"/>
                  </a:lnTo>
                  <a:lnTo>
                    <a:pt x="756" y="1108"/>
                  </a:lnTo>
                  <a:lnTo>
                    <a:pt x="790" y="1111"/>
                  </a:lnTo>
                  <a:lnTo>
                    <a:pt x="825" y="1108"/>
                  </a:lnTo>
                  <a:lnTo>
                    <a:pt x="856" y="1100"/>
                  </a:lnTo>
                  <a:lnTo>
                    <a:pt x="891" y="1088"/>
                  </a:lnTo>
                  <a:lnTo>
                    <a:pt x="918" y="1073"/>
                  </a:lnTo>
                  <a:lnTo>
                    <a:pt x="1022" y="1015"/>
                  </a:lnTo>
                  <a:lnTo>
                    <a:pt x="1022" y="1104"/>
                  </a:lnTo>
                  <a:lnTo>
                    <a:pt x="968" y="1188"/>
                  </a:lnTo>
                  <a:lnTo>
                    <a:pt x="871" y="1234"/>
                  </a:lnTo>
                  <a:lnTo>
                    <a:pt x="848" y="1219"/>
                  </a:lnTo>
                  <a:lnTo>
                    <a:pt x="821" y="1211"/>
                  </a:lnTo>
                  <a:lnTo>
                    <a:pt x="821" y="1211"/>
                  </a:lnTo>
                  <a:close/>
                  <a:moveTo>
                    <a:pt x="825" y="1277"/>
                  </a:moveTo>
                  <a:lnTo>
                    <a:pt x="825" y="1342"/>
                  </a:lnTo>
                  <a:lnTo>
                    <a:pt x="821" y="1346"/>
                  </a:lnTo>
                  <a:lnTo>
                    <a:pt x="756" y="1346"/>
                  </a:lnTo>
                  <a:lnTo>
                    <a:pt x="756" y="1342"/>
                  </a:lnTo>
                  <a:lnTo>
                    <a:pt x="756" y="1277"/>
                  </a:lnTo>
                  <a:lnTo>
                    <a:pt x="756" y="1277"/>
                  </a:lnTo>
                  <a:lnTo>
                    <a:pt x="756" y="1273"/>
                  </a:lnTo>
                  <a:lnTo>
                    <a:pt x="821" y="1273"/>
                  </a:lnTo>
                  <a:lnTo>
                    <a:pt x="825" y="1277"/>
                  </a:lnTo>
                  <a:lnTo>
                    <a:pt x="825" y="1277"/>
                  </a:lnTo>
                  <a:close/>
                  <a:moveTo>
                    <a:pt x="694" y="1296"/>
                  </a:moveTo>
                  <a:lnTo>
                    <a:pt x="694" y="1323"/>
                  </a:lnTo>
                  <a:lnTo>
                    <a:pt x="559" y="1388"/>
                  </a:lnTo>
                  <a:lnTo>
                    <a:pt x="559" y="1388"/>
                  </a:lnTo>
                  <a:lnTo>
                    <a:pt x="559" y="1388"/>
                  </a:lnTo>
                  <a:lnTo>
                    <a:pt x="559" y="1231"/>
                  </a:lnTo>
                  <a:lnTo>
                    <a:pt x="559" y="1231"/>
                  </a:lnTo>
                  <a:lnTo>
                    <a:pt x="559" y="1231"/>
                  </a:lnTo>
                  <a:lnTo>
                    <a:pt x="694" y="1296"/>
                  </a:lnTo>
                  <a:close/>
                  <a:moveTo>
                    <a:pt x="887" y="1296"/>
                  </a:moveTo>
                  <a:lnTo>
                    <a:pt x="1018" y="1231"/>
                  </a:lnTo>
                  <a:lnTo>
                    <a:pt x="1022" y="1231"/>
                  </a:lnTo>
                  <a:lnTo>
                    <a:pt x="1022" y="1231"/>
                  </a:lnTo>
                  <a:lnTo>
                    <a:pt x="1022" y="1388"/>
                  </a:lnTo>
                  <a:lnTo>
                    <a:pt x="1022" y="1388"/>
                  </a:lnTo>
                  <a:lnTo>
                    <a:pt x="1018" y="1388"/>
                  </a:lnTo>
                  <a:lnTo>
                    <a:pt x="887" y="1323"/>
                  </a:lnTo>
                  <a:lnTo>
                    <a:pt x="887" y="1296"/>
                  </a:lnTo>
                  <a:close/>
                  <a:moveTo>
                    <a:pt x="351" y="327"/>
                  </a:moveTo>
                  <a:lnTo>
                    <a:pt x="347" y="307"/>
                  </a:lnTo>
                  <a:lnTo>
                    <a:pt x="351" y="284"/>
                  </a:lnTo>
                  <a:lnTo>
                    <a:pt x="366" y="250"/>
                  </a:lnTo>
                  <a:lnTo>
                    <a:pt x="393" y="219"/>
                  </a:lnTo>
                  <a:lnTo>
                    <a:pt x="432" y="204"/>
                  </a:lnTo>
                  <a:lnTo>
                    <a:pt x="432" y="219"/>
                  </a:lnTo>
                  <a:lnTo>
                    <a:pt x="428" y="227"/>
                  </a:lnTo>
                  <a:lnTo>
                    <a:pt x="432" y="238"/>
                  </a:lnTo>
                  <a:lnTo>
                    <a:pt x="436" y="246"/>
                  </a:lnTo>
                  <a:lnTo>
                    <a:pt x="447" y="254"/>
                  </a:lnTo>
                  <a:lnTo>
                    <a:pt x="459" y="257"/>
                  </a:lnTo>
                  <a:lnTo>
                    <a:pt x="470" y="257"/>
                  </a:lnTo>
                  <a:lnTo>
                    <a:pt x="478" y="250"/>
                  </a:lnTo>
                  <a:lnTo>
                    <a:pt x="486" y="242"/>
                  </a:lnTo>
                  <a:lnTo>
                    <a:pt x="490" y="230"/>
                  </a:lnTo>
                  <a:lnTo>
                    <a:pt x="497" y="200"/>
                  </a:lnTo>
                  <a:lnTo>
                    <a:pt x="501" y="180"/>
                  </a:lnTo>
                  <a:lnTo>
                    <a:pt x="513" y="161"/>
                  </a:lnTo>
                  <a:lnTo>
                    <a:pt x="528" y="138"/>
                  </a:lnTo>
                  <a:lnTo>
                    <a:pt x="548" y="119"/>
                  </a:lnTo>
                  <a:lnTo>
                    <a:pt x="582" y="96"/>
                  </a:lnTo>
                  <a:lnTo>
                    <a:pt x="621" y="80"/>
                  </a:lnTo>
                  <a:lnTo>
                    <a:pt x="667" y="69"/>
                  </a:lnTo>
                  <a:lnTo>
                    <a:pt x="713" y="61"/>
                  </a:lnTo>
                  <a:lnTo>
                    <a:pt x="767" y="61"/>
                  </a:lnTo>
                  <a:lnTo>
                    <a:pt x="821" y="61"/>
                  </a:lnTo>
                  <a:lnTo>
                    <a:pt x="933" y="69"/>
                  </a:lnTo>
                  <a:lnTo>
                    <a:pt x="1006" y="73"/>
                  </a:lnTo>
                  <a:lnTo>
                    <a:pt x="1083" y="77"/>
                  </a:lnTo>
                  <a:lnTo>
                    <a:pt x="1157" y="77"/>
                  </a:lnTo>
                  <a:lnTo>
                    <a:pt x="1226" y="65"/>
                  </a:lnTo>
                  <a:lnTo>
                    <a:pt x="1230" y="92"/>
                  </a:lnTo>
                  <a:lnTo>
                    <a:pt x="1234" y="127"/>
                  </a:lnTo>
                  <a:lnTo>
                    <a:pt x="1238" y="161"/>
                  </a:lnTo>
                  <a:lnTo>
                    <a:pt x="1238" y="204"/>
                  </a:lnTo>
                  <a:lnTo>
                    <a:pt x="1234" y="246"/>
                  </a:lnTo>
                  <a:lnTo>
                    <a:pt x="1222" y="292"/>
                  </a:lnTo>
                  <a:lnTo>
                    <a:pt x="1211" y="334"/>
                  </a:lnTo>
                  <a:lnTo>
                    <a:pt x="1191" y="377"/>
                  </a:lnTo>
                  <a:lnTo>
                    <a:pt x="1187" y="392"/>
                  </a:lnTo>
                  <a:lnTo>
                    <a:pt x="1187" y="538"/>
                  </a:lnTo>
                  <a:lnTo>
                    <a:pt x="1134" y="511"/>
                  </a:lnTo>
                  <a:lnTo>
                    <a:pt x="1122" y="500"/>
                  </a:lnTo>
                  <a:lnTo>
                    <a:pt x="1118" y="484"/>
                  </a:lnTo>
                  <a:lnTo>
                    <a:pt x="1118" y="450"/>
                  </a:lnTo>
                  <a:lnTo>
                    <a:pt x="1110" y="415"/>
                  </a:lnTo>
                  <a:lnTo>
                    <a:pt x="1091" y="384"/>
                  </a:lnTo>
                  <a:lnTo>
                    <a:pt x="1060" y="365"/>
                  </a:lnTo>
                  <a:lnTo>
                    <a:pt x="1026" y="361"/>
                  </a:lnTo>
                  <a:lnTo>
                    <a:pt x="551" y="361"/>
                  </a:lnTo>
                  <a:lnTo>
                    <a:pt x="517" y="365"/>
                  </a:lnTo>
                  <a:lnTo>
                    <a:pt x="490" y="384"/>
                  </a:lnTo>
                  <a:lnTo>
                    <a:pt x="470" y="415"/>
                  </a:lnTo>
                  <a:lnTo>
                    <a:pt x="463" y="450"/>
                  </a:lnTo>
                  <a:lnTo>
                    <a:pt x="463" y="484"/>
                  </a:lnTo>
                  <a:lnTo>
                    <a:pt x="459" y="500"/>
                  </a:lnTo>
                  <a:lnTo>
                    <a:pt x="447" y="511"/>
                  </a:lnTo>
                  <a:lnTo>
                    <a:pt x="386" y="542"/>
                  </a:lnTo>
                  <a:lnTo>
                    <a:pt x="351" y="327"/>
                  </a:lnTo>
                  <a:close/>
                  <a:moveTo>
                    <a:pt x="424" y="746"/>
                  </a:moveTo>
                  <a:lnTo>
                    <a:pt x="424" y="588"/>
                  </a:lnTo>
                  <a:lnTo>
                    <a:pt x="474" y="565"/>
                  </a:lnTo>
                  <a:lnTo>
                    <a:pt x="497" y="550"/>
                  </a:lnTo>
                  <a:lnTo>
                    <a:pt x="513" y="534"/>
                  </a:lnTo>
                  <a:lnTo>
                    <a:pt x="521" y="511"/>
                  </a:lnTo>
                  <a:lnTo>
                    <a:pt x="524" y="484"/>
                  </a:lnTo>
                  <a:lnTo>
                    <a:pt x="524" y="450"/>
                  </a:lnTo>
                  <a:lnTo>
                    <a:pt x="528" y="438"/>
                  </a:lnTo>
                  <a:lnTo>
                    <a:pt x="532" y="431"/>
                  </a:lnTo>
                  <a:lnTo>
                    <a:pt x="540" y="423"/>
                  </a:lnTo>
                  <a:lnTo>
                    <a:pt x="551" y="423"/>
                  </a:lnTo>
                  <a:lnTo>
                    <a:pt x="1026" y="423"/>
                  </a:lnTo>
                  <a:lnTo>
                    <a:pt x="1037" y="423"/>
                  </a:lnTo>
                  <a:lnTo>
                    <a:pt x="1049" y="431"/>
                  </a:lnTo>
                  <a:lnTo>
                    <a:pt x="1053" y="438"/>
                  </a:lnTo>
                  <a:lnTo>
                    <a:pt x="1056" y="450"/>
                  </a:lnTo>
                  <a:lnTo>
                    <a:pt x="1056" y="484"/>
                  </a:lnTo>
                  <a:lnTo>
                    <a:pt x="1060" y="511"/>
                  </a:lnTo>
                  <a:lnTo>
                    <a:pt x="1068" y="534"/>
                  </a:lnTo>
                  <a:lnTo>
                    <a:pt x="1083" y="550"/>
                  </a:lnTo>
                  <a:lnTo>
                    <a:pt x="1103" y="565"/>
                  </a:lnTo>
                  <a:lnTo>
                    <a:pt x="1153" y="588"/>
                  </a:lnTo>
                  <a:lnTo>
                    <a:pt x="1153" y="746"/>
                  </a:lnTo>
                  <a:lnTo>
                    <a:pt x="1145" y="800"/>
                  </a:lnTo>
                  <a:lnTo>
                    <a:pt x="1130" y="850"/>
                  </a:lnTo>
                  <a:lnTo>
                    <a:pt x="1099" y="888"/>
                  </a:lnTo>
                  <a:lnTo>
                    <a:pt x="1056" y="923"/>
                  </a:lnTo>
                  <a:lnTo>
                    <a:pt x="887" y="1023"/>
                  </a:lnTo>
                  <a:lnTo>
                    <a:pt x="841" y="1042"/>
                  </a:lnTo>
                  <a:lnTo>
                    <a:pt x="790" y="1050"/>
                  </a:lnTo>
                  <a:lnTo>
                    <a:pt x="740" y="1042"/>
                  </a:lnTo>
                  <a:lnTo>
                    <a:pt x="690" y="1023"/>
                  </a:lnTo>
                  <a:lnTo>
                    <a:pt x="521" y="923"/>
                  </a:lnTo>
                  <a:lnTo>
                    <a:pt x="482" y="888"/>
                  </a:lnTo>
                  <a:lnTo>
                    <a:pt x="451" y="850"/>
                  </a:lnTo>
                  <a:lnTo>
                    <a:pt x="432" y="800"/>
                  </a:lnTo>
                  <a:lnTo>
                    <a:pt x="424" y="746"/>
                  </a:lnTo>
                  <a:lnTo>
                    <a:pt x="424" y="746"/>
                  </a:lnTo>
                  <a:close/>
                  <a:moveTo>
                    <a:pt x="266" y="1838"/>
                  </a:moveTo>
                  <a:lnTo>
                    <a:pt x="131" y="1838"/>
                  </a:lnTo>
                  <a:lnTo>
                    <a:pt x="104" y="1831"/>
                  </a:lnTo>
                  <a:lnTo>
                    <a:pt x="85" y="1815"/>
                  </a:lnTo>
                  <a:lnTo>
                    <a:pt x="70" y="1796"/>
                  </a:lnTo>
                  <a:lnTo>
                    <a:pt x="66" y="1769"/>
                  </a:lnTo>
                  <a:lnTo>
                    <a:pt x="66" y="1396"/>
                  </a:lnTo>
                  <a:lnTo>
                    <a:pt x="70" y="1354"/>
                  </a:lnTo>
                  <a:lnTo>
                    <a:pt x="89" y="1315"/>
                  </a:lnTo>
                  <a:lnTo>
                    <a:pt x="120" y="1288"/>
                  </a:lnTo>
                  <a:lnTo>
                    <a:pt x="154" y="1269"/>
                  </a:lnTo>
                  <a:lnTo>
                    <a:pt x="266" y="1231"/>
                  </a:lnTo>
                  <a:lnTo>
                    <a:pt x="266" y="1838"/>
                  </a:lnTo>
                  <a:close/>
                  <a:moveTo>
                    <a:pt x="328" y="1838"/>
                  </a:moveTo>
                  <a:lnTo>
                    <a:pt x="328" y="1211"/>
                  </a:lnTo>
                  <a:lnTo>
                    <a:pt x="513" y="1150"/>
                  </a:lnTo>
                  <a:lnTo>
                    <a:pt x="532" y="1173"/>
                  </a:lnTo>
                  <a:lnTo>
                    <a:pt x="524" y="1177"/>
                  </a:lnTo>
                  <a:lnTo>
                    <a:pt x="505" y="1200"/>
                  </a:lnTo>
                  <a:lnTo>
                    <a:pt x="497" y="1215"/>
                  </a:lnTo>
                  <a:lnTo>
                    <a:pt x="497" y="1231"/>
                  </a:lnTo>
                  <a:lnTo>
                    <a:pt x="497" y="1388"/>
                  </a:lnTo>
                  <a:lnTo>
                    <a:pt x="497" y="1404"/>
                  </a:lnTo>
                  <a:lnTo>
                    <a:pt x="505" y="1419"/>
                  </a:lnTo>
                  <a:lnTo>
                    <a:pt x="524" y="1442"/>
                  </a:lnTo>
                  <a:lnTo>
                    <a:pt x="544" y="1450"/>
                  </a:lnTo>
                  <a:lnTo>
                    <a:pt x="559" y="1450"/>
                  </a:lnTo>
                  <a:lnTo>
                    <a:pt x="571" y="1450"/>
                  </a:lnTo>
                  <a:lnTo>
                    <a:pt x="598" y="1558"/>
                  </a:lnTo>
                  <a:lnTo>
                    <a:pt x="629" y="1669"/>
                  </a:lnTo>
                  <a:lnTo>
                    <a:pt x="644" y="1719"/>
                  </a:lnTo>
                  <a:lnTo>
                    <a:pt x="659" y="1765"/>
                  </a:lnTo>
                  <a:lnTo>
                    <a:pt x="671" y="1804"/>
                  </a:lnTo>
                  <a:lnTo>
                    <a:pt x="682" y="1838"/>
                  </a:lnTo>
                  <a:lnTo>
                    <a:pt x="328" y="1838"/>
                  </a:lnTo>
                  <a:close/>
                  <a:moveTo>
                    <a:pt x="760" y="1838"/>
                  </a:moveTo>
                  <a:lnTo>
                    <a:pt x="748" y="1838"/>
                  </a:lnTo>
                  <a:lnTo>
                    <a:pt x="736" y="1808"/>
                  </a:lnTo>
                  <a:lnTo>
                    <a:pt x="725" y="1765"/>
                  </a:lnTo>
                  <a:lnTo>
                    <a:pt x="709" y="1719"/>
                  </a:lnTo>
                  <a:lnTo>
                    <a:pt x="690" y="1665"/>
                  </a:lnTo>
                  <a:lnTo>
                    <a:pt x="675" y="1604"/>
                  </a:lnTo>
                  <a:lnTo>
                    <a:pt x="659" y="1546"/>
                  </a:lnTo>
                  <a:lnTo>
                    <a:pt x="640" y="1485"/>
                  </a:lnTo>
                  <a:lnTo>
                    <a:pt x="629" y="1423"/>
                  </a:lnTo>
                  <a:lnTo>
                    <a:pt x="709" y="1385"/>
                  </a:lnTo>
                  <a:lnTo>
                    <a:pt x="729" y="1400"/>
                  </a:lnTo>
                  <a:lnTo>
                    <a:pt x="756" y="1408"/>
                  </a:lnTo>
                  <a:lnTo>
                    <a:pt x="760" y="1408"/>
                  </a:lnTo>
                  <a:lnTo>
                    <a:pt x="760" y="1838"/>
                  </a:lnTo>
                  <a:close/>
                  <a:moveTo>
                    <a:pt x="833" y="1838"/>
                  </a:moveTo>
                  <a:lnTo>
                    <a:pt x="821" y="1838"/>
                  </a:lnTo>
                  <a:lnTo>
                    <a:pt x="821" y="1408"/>
                  </a:lnTo>
                  <a:lnTo>
                    <a:pt x="821" y="1408"/>
                  </a:lnTo>
                  <a:lnTo>
                    <a:pt x="848" y="1400"/>
                  </a:lnTo>
                  <a:lnTo>
                    <a:pt x="871" y="1385"/>
                  </a:lnTo>
                  <a:lnTo>
                    <a:pt x="952" y="1427"/>
                  </a:lnTo>
                  <a:lnTo>
                    <a:pt x="937" y="1485"/>
                  </a:lnTo>
                  <a:lnTo>
                    <a:pt x="921" y="1546"/>
                  </a:lnTo>
                  <a:lnTo>
                    <a:pt x="906" y="1608"/>
                  </a:lnTo>
                  <a:lnTo>
                    <a:pt x="887" y="1665"/>
                  </a:lnTo>
                  <a:lnTo>
                    <a:pt x="871" y="1719"/>
                  </a:lnTo>
                  <a:lnTo>
                    <a:pt x="856" y="1765"/>
                  </a:lnTo>
                  <a:lnTo>
                    <a:pt x="844" y="1808"/>
                  </a:lnTo>
                  <a:lnTo>
                    <a:pt x="833" y="1838"/>
                  </a:lnTo>
                  <a:lnTo>
                    <a:pt x="833" y="1838"/>
                  </a:lnTo>
                  <a:close/>
                  <a:moveTo>
                    <a:pt x="1253" y="1838"/>
                  </a:moveTo>
                  <a:lnTo>
                    <a:pt x="898" y="1838"/>
                  </a:lnTo>
                  <a:lnTo>
                    <a:pt x="910" y="1804"/>
                  </a:lnTo>
                  <a:lnTo>
                    <a:pt x="921" y="1765"/>
                  </a:lnTo>
                  <a:lnTo>
                    <a:pt x="1218" y="1765"/>
                  </a:lnTo>
                  <a:lnTo>
                    <a:pt x="1218" y="1765"/>
                  </a:lnTo>
                  <a:lnTo>
                    <a:pt x="1218" y="1765"/>
                  </a:lnTo>
                  <a:lnTo>
                    <a:pt x="1253" y="1765"/>
                  </a:lnTo>
                  <a:lnTo>
                    <a:pt x="1253" y="1838"/>
                  </a:lnTo>
                  <a:close/>
                  <a:moveTo>
                    <a:pt x="1515" y="1769"/>
                  </a:moveTo>
                  <a:lnTo>
                    <a:pt x="1511" y="1796"/>
                  </a:lnTo>
                  <a:lnTo>
                    <a:pt x="1496" y="1815"/>
                  </a:lnTo>
                  <a:lnTo>
                    <a:pt x="1473" y="1831"/>
                  </a:lnTo>
                  <a:lnTo>
                    <a:pt x="1446" y="1838"/>
                  </a:lnTo>
                  <a:lnTo>
                    <a:pt x="1315" y="1838"/>
                  </a:lnTo>
                  <a:lnTo>
                    <a:pt x="1315" y="1231"/>
                  </a:lnTo>
                  <a:lnTo>
                    <a:pt x="1423" y="1269"/>
                  </a:lnTo>
                  <a:lnTo>
                    <a:pt x="1461" y="1288"/>
                  </a:lnTo>
                  <a:lnTo>
                    <a:pt x="1492" y="1315"/>
                  </a:lnTo>
                  <a:lnTo>
                    <a:pt x="1507" y="1354"/>
                  </a:lnTo>
                  <a:lnTo>
                    <a:pt x="1515" y="1396"/>
                  </a:lnTo>
                  <a:lnTo>
                    <a:pt x="1515" y="17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64338" y="1581169"/>
            <a:ext cx="573486" cy="523513"/>
            <a:chOff x="557213" y="3479800"/>
            <a:chExt cx="3024187" cy="2760663"/>
          </a:xfrm>
          <a:solidFill>
            <a:schemeClr val="tx1"/>
          </a:solidFill>
        </p:grpSpPr>
        <p:sp>
          <p:nvSpPr>
            <p:cNvPr id="134" name="Freeform 228"/>
            <p:cNvSpPr>
              <a:spLocks noEditPoints="1"/>
            </p:cNvSpPr>
            <p:nvPr/>
          </p:nvSpPr>
          <p:spPr bwMode="auto">
            <a:xfrm>
              <a:off x="557213" y="4786313"/>
              <a:ext cx="3024187" cy="1454150"/>
            </a:xfrm>
            <a:custGeom>
              <a:avLst/>
              <a:gdLst>
                <a:gd name="T0" fmla="*/ 12 w 1905"/>
                <a:gd name="T1" fmla="*/ 8 h 916"/>
                <a:gd name="T2" fmla="*/ 4 w 1905"/>
                <a:gd name="T3" fmla="*/ 174 h 916"/>
                <a:gd name="T4" fmla="*/ 35 w 1905"/>
                <a:gd name="T5" fmla="*/ 193 h 916"/>
                <a:gd name="T6" fmla="*/ 54 w 1905"/>
                <a:gd name="T7" fmla="*/ 781 h 916"/>
                <a:gd name="T8" fmla="*/ 428 w 1905"/>
                <a:gd name="T9" fmla="*/ 854 h 916"/>
                <a:gd name="T10" fmla="*/ 397 w 1905"/>
                <a:gd name="T11" fmla="*/ 885 h 916"/>
                <a:gd name="T12" fmla="*/ 428 w 1905"/>
                <a:gd name="T13" fmla="*/ 916 h 916"/>
                <a:gd name="T14" fmla="*/ 655 w 1905"/>
                <a:gd name="T15" fmla="*/ 897 h 916"/>
                <a:gd name="T16" fmla="*/ 636 w 1905"/>
                <a:gd name="T17" fmla="*/ 854 h 916"/>
                <a:gd name="T18" fmla="*/ 1349 w 1905"/>
                <a:gd name="T19" fmla="*/ 781 h 916"/>
                <a:gd name="T20" fmla="*/ 1261 w 1905"/>
                <a:gd name="T21" fmla="*/ 862 h 916"/>
                <a:gd name="T22" fmla="*/ 1261 w 1905"/>
                <a:gd name="T23" fmla="*/ 904 h 916"/>
                <a:gd name="T24" fmla="*/ 1492 w 1905"/>
                <a:gd name="T25" fmla="*/ 912 h 916"/>
                <a:gd name="T26" fmla="*/ 1507 w 1905"/>
                <a:gd name="T27" fmla="*/ 870 h 916"/>
                <a:gd name="T28" fmla="*/ 1411 w 1905"/>
                <a:gd name="T29" fmla="*/ 854 h 916"/>
                <a:gd name="T30" fmla="*/ 1866 w 1905"/>
                <a:gd name="T31" fmla="*/ 774 h 916"/>
                <a:gd name="T32" fmla="*/ 1874 w 1905"/>
                <a:gd name="T33" fmla="*/ 193 h 916"/>
                <a:gd name="T34" fmla="*/ 1905 w 1905"/>
                <a:gd name="T35" fmla="*/ 162 h 916"/>
                <a:gd name="T36" fmla="*/ 1889 w 1905"/>
                <a:gd name="T37" fmla="*/ 0 h 916"/>
                <a:gd name="T38" fmla="*/ 97 w 1905"/>
                <a:gd name="T39" fmla="*/ 720 h 916"/>
                <a:gd name="T40" fmla="*/ 366 w 1905"/>
                <a:gd name="T41" fmla="*/ 408 h 916"/>
                <a:gd name="T42" fmla="*/ 497 w 1905"/>
                <a:gd name="T43" fmla="*/ 454 h 916"/>
                <a:gd name="T44" fmla="*/ 424 w 1905"/>
                <a:gd name="T45" fmla="*/ 385 h 916"/>
                <a:gd name="T46" fmla="*/ 659 w 1905"/>
                <a:gd name="T47" fmla="*/ 324 h 916"/>
                <a:gd name="T48" fmla="*/ 694 w 1905"/>
                <a:gd name="T49" fmla="*/ 358 h 916"/>
                <a:gd name="T50" fmla="*/ 659 w 1905"/>
                <a:gd name="T51" fmla="*/ 393 h 916"/>
                <a:gd name="T52" fmla="*/ 1238 w 1905"/>
                <a:gd name="T53" fmla="*/ 593 h 916"/>
                <a:gd name="T54" fmla="*/ 1222 w 1905"/>
                <a:gd name="T55" fmla="*/ 631 h 916"/>
                <a:gd name="T56" fmla="*/ 1349 w 1905"/>
                <a:gd name="T57" fmla="*/ 651 h 916"/>
                <a:gd name="T58" fmla="*/ 659 w 1905"/>
                <a:gd name="T59" fmla="*/ 651 h 916"/>
                <a:gd name="T60" fmla="*/ 690 w 1905"/>
                <a:gd name="T61" fmla="*/ 620 h 916"/>
                <a:gd name="T62" fmla="*/ 659 w 1905"/>
                <a:gd name="T63" fmla="*/ 589 h 916"/>
                <a:gd name="T64" fmla="*/ 679 w 1905"/>
                <a:gd name="T65" fmla="*/ 454 h 916"/>
                <a:gd name="T66" fmla="*/ 752 w 1905"/>
                <a:gd name="T67" fmla="*/ 377 h 916"/>
                <a:gd name="T68" fmla="*/ 725 w 1905"/>
                <a:gd name="T69" fmla="*/ 289 h 916"/>
                <a:gd name="T70" fmla="*/ 393 w 1905"/>
                <a:gd name="T71" fmla="*/ 262 h 916"/>
                <a:gd name="T72" fmla="*/ 1519 w 1905"/>
                <a:gd name="T73" fmla="*/ 262 h 916"/>
                <a:gd name="T74" fmla="*/ 1214 w 1905"/>
                <a:gd name="T75" fmla="*/ 270 h 916"/>
                <a:gd name="T76" fmla="*/ 1153 w 1905"/>
                <a:gd name="T77" fmla="*/ 358 h 916"/>
                <a:gd name="T78" fmla="*/ 1214 w 1905"/>
                <a:gd name="T79" fmla="*/ 447 h 916"/>
                <a:gd name="T80" fmla="*/ 1349 w 1905"/>
                <a:gd name="T81" fmla="*/ 589 h 916"/>
                <a:gd name="T82" fmla="*/ 1218 w 1905"/>
                <a:gd name="T83" fmla="*/ 374 h 916"/>
                <a:gd name="T84" fmla="*/ 1238 w 1905"/>
                <a:gd name="T85" fmla="*/ 327 h 916"/>
                <a:gd name="T86" fmla="*/ 1492 w 1905"/>
                <a:gd name="T87" fmla="*/ 377 h 916"/>
                <a:gd name="T88" fmla="*/ 1249 w 1905"/>
                <a:gd name="T89" fmla="*/ 393 h 916"/>
                <a:gd name="T90" fmla="*/ 1461 w 1905"/>
                <a:gd name="T91" fmla="*/ 454 h 916"/>
                <a:gd name="T92" fmla="*/ 1554 w 1905"/>
                <a:gd name="T93" fmla="*/ 377 h 916"/>
                <a:gd name="T94" fmla="*/ 1843 w 1905"/>
                <a:gd name="T95" fmla="*/ 131 h 916"/>
                <a:gd name="T96" fmla="*/ 1596 w 1905"/>
                <a:gd name="T97" fmla="*/ 104 h 916"/>
                <a:gd name="T98" fmla="*/ 1554 w 1905"/>
                <a:gd name="T99" fmla="*/ 112 h 916"/>
                <a:gd name="T100" fmla="*/ 359 w 1905"/>
                <a:gd name="T101" fmla="*/ 124 h 916"/>
                <a:gd name="T102" fmla="*/ 324 w 1905"/>
                <a:gd name="T103" fmla="*/ 97 h 916"/>
                <a:gd name="T104" fmla="*/ 297 w 1905"/>
                <a:gd name="T105" fmla="*/ 131 h 916"/>
                <a:gd name="T106" fmla="*/ 1843 w 1905"/>
                <a:gd name="T107" fmla="*/ 131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5" h="916">
                  <a:moveTo>
                    <a:pt x="1874" y="0"/>
                  </a:moveTo>
                  <a:lnTo>
                    <a:pt x="35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1"/>
                  </a:lnTo>
                  <a:lnTo>
                    <a:pt x="0" y="162"/>
                  </a:lnTo>
                  <a:lnTo>
                    <a:pt x="4" y="174"/>
                  </a:lnTo>
                  <a:lnTo>
                    <a:pt x="12" y="181"/>
                  </a:lnTo>
                  <a:lnTo>
                    <a:pt x="19" y="189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5" y="751"/>
                  </a:lnTo>
                  <a:lnTo>
                    <a:pt x="39" y="766"/>
                  </a:lnTo>
                  <a:lnTo>
                    <a:pt x="43" y="774"/>
                  </a:lnTo>
                  <a:lnTo>
                    <a:pt x="54" y="781"/>
                  </a:lnTo>
                  <a:lnTo>
                    <a:pt x="66" y="781"/>
                  </a:lnTo>
                  <a:lnTo>
                    <a:pt x="497" y="781"/>
                  </a:lnTo>
                  <a:lnTo>
                    <a:pt x="497" y="854"/>
                  </a:lnTo>
                  <a:lnTo>
                    <a:pt x="428" y="854"/>
                  </a:lnTo>
                  <a:lnTo>
                    <a:pt x="416" y="854"/>
                  </a:lnTo>
                  <a:lnTo>
                    <a:pt x="405" y="862"/>
                  </a:lnTo>
                  <a:lnTo>
                    <a:pt x="401" y="870"/>
                  </a:lnTo>
                  <a:lnTo>
                    <a:pt x="397" y="885"/>
                  </a:lnTo>
                  <a:lnTo>
                    <a:pt x="401" y="897"/>
                  </a:lnTo>
                  <a:lnTo>
                    <a:pt x="405" y="904"/>
                  </a:lnTo>
                  <a:lnTo>
                    <a:pt x="416" y="912"/>
                  </a:lnTo>
                  <a:lnTo>
                    <a:pt x="428" y="916"/>
                  </a:lnTo>
                  <a:lnTo>
                    <a:pt x="625" y="916"/>
                  </a:lnTo>
                  <a:lnTo>
                    <a:pt x="636" y="912"/>
                  </a:lnTo>
                  <a:lnTo>
                    <a:pt x="648" y="904"/>
                  </a:lnTo>
                  <a:lnTo>
                    <a:pt x="655" y="897"/>
                  </a:lnTo>
                  <a:lnTo>
                    <a:pt x="655" y="885"/>
                  </a:lnTo>
                  <a:lnTo>
                    <a:pt x="655" y="870"/>
                  </a:lnTo>
                  <a:lnTo>
                    <a:pt x="648" y="862"/>
                  </a:lnTo>
                  <a:lnTo>
                    <a:pt x="636" y="854"/>
                  </a:lnTo>
                  <a:lnTo>
                    <a:pt x="625" y="854"/>
                  </a:lnTo>
                  <a:lnTo>
                    <a:pt x="559" y="854"/>
                  </a:lnTo>
                  <a:lnTo>
                    <a:pt x="559" y="781"/>
                  </a:lnTo>
                  <a:lnTo>
                    <a:pt x="1349" y="781"/>
                  </a:lnTo>
                  <a:lnTo>
                    <a:pt x="1349" y="854"/>
                  </a:lnTo>
                  <a:lnTo>
                    <a:pt x="1284" y="854"/>
                  </a:lnTo>
                  <a:lnTo>
                    <a:pt x="1272" y="854"/>
                  </a:lnTo>
                  <a:lnTo>
                    <a:pt x="1261" y="862"/>
                  </a:lnTo>
                  <a:lnTo>
                    <a:pt x="1253" y="870"/>
                  </a:lnTo>
                  <a:lnTo>
                    <a:pt x="1253" y="885"/>
                  </a:lnTo>
                  <a:lnTo>
                    <a:pt x="1253" y="897"/>
                  </a:lnTo>
                  <a:lnTo>
                    <a:pt x="1261" y="904"/>
                  </a:lnTo>
                  <a:lnTo>
                    <a:pt x="1272" y="912"/>
                  </a:lnTo>
                  <a:lnTo>
                    <a:pt x="1284" y="916"/>
                  </a:lnTo>
                  <a:lnTo>
                    <a:pt x="1480" y="916"/>
                  </a:lnTo>
                  <a:lnTo>
                    <a:pt x="1492" y="912"/>
                  </a:lnTo>
                  <a:lnTo>
                    <a:pt x="1504" y="904"/>
                  </a:lnTo>
                  <a:lnTo>
                    <a:pt x="1507" y="897"/>
                  </a:lnTo>
                  <a:lnTo>
                    <a:pt x="1511" y="885"/>
                  </a:lnTo>
                  <a:lnTo>
                    <a:pt x="1507" y="870"/>
                  </a:lnTo>
                  <a:lnTo>
                    <a:pt x="1504" y="862"/>
                  </a:lnTo>
                  <a:lnTo>
                    <a:pt x="1492" y="854"/>
                  </a:lnTo>
                  <a:lnTo>
                    <a:pt x="1480" y="854"/>
                  </a:lnTo>
                  <a:lnTo>
                    <a:pt x="1411" y="854"/>
                  </a:lnTo>
                  <a:lnTo>
                    <a:pt x="1411" y="781"/>
                  </a:lnTo>
                  <a:lnTo>
                    <a:pt x="1843" y="781"/>
                  </a:lnTo>
                  <a:lnTo>
                    <a:pt x="1854" y="781"/>
                  </a:lnTo>
                  <a:lnTo>
                    <a:pt x="1866" y="774"/>
                  </a:lnTo>
                  <a:lnTo>
                    <a:pt x="1870" y="766"/>
                  </a:lnTo>
                  <a:lnTo>
                    <a:pt x="1874" y="751"/>
                  </a:lnTo>
                  <a:lnTo>
                    <a:pt x="1874" y="193"/>
                  </a:lnTo>
                  <a:lnTo>
                    <a:pt x="1874" y="193"/>
                  </a:lnTo>
                  <a:lnTo>
                    <a:pt x="1889" y="189"/>
                  </a:lnTo>
                  <a:lnTo>
                    <a:pt x="1897" y="181"/>
                  </a:lnTo>
                  <a:lnTo>
                    <a:pt x="1905" y="174"/>
                  </a:lnTo>
                  <a:lnTo>
                    <a:pt x="1905" y="162"/>
                  </a:lnTo>
                  <a:lnTo>
                    <a:pt x="1905" y="31"/>
                  </a:lnTo>
                  <a:lnTo>
                    <a:pt x="1905" y="20"/>
                  </a:lnTo>
                  <a:lnTo>
                    <a:pt x="1897" y="8"/>
                  </a:lnTo>
                  <a:lnTo>
                    <a:pt x="1889" y="0"/>
                  </a:lnTo>
                  <a:lnTo>
                    <a:pt x="1874" y="0"/>
                  </a:lnTo>
                  <a:lnTo>
                    <a:pt x="1874" y="0"/>
                  </a:lnTo>
                  <a:close/>
                  <a:moveTo>
                    <a:pt x="497" y="720"/>
                  </a:moveTo>
                  <a:lnTo>
                    <a:pt x="97" y="720"/>
                  </a:lnTo>
                  <a:lnTo>
                    <a:pt x="97" y="193"/>
                  </a:lnTo>
                  <a:lnTo>
                    <a:pt x="312" y="193"/>
                  </a:lnTo>
                  <a:lnTo>
                    <a:pt x="355" y="377"/>
                  </a:lnTo>
                  <a:lnTo>
                    <a:pt x="366" y="408"/>
                  </a:lnTo>
                  <a:lnTo>
                    <a:pt x="386" y="435"/>
                  </a:lnTo>
                  <a:lnTo>
                    <a:pt x="416" y="451"/>
                  </a:lnTo>
                  <a:lnTo>
                    <a:pt x="447" y="454"/>
                  </a:lnTo>
                  <a:lnTo>
                    <a:pt x="497" y="454"/>
                  </a:lnTo>
                  <a:lnTo>
                    <a:pt x="497" y="720"/>
                  </a:lnTo>
                  <a:close/>
                  <a:moveTo>
                    <a:pt x="447" y="393"/>
                  </a:moveTo>
                  <a:lnTo>
                    <a:pt x="436" y="393"/>
                  </a:lnTo>
                  <a:lnTo>
                    <a:pt x="424" y="385"/>
                  </a:lnTo>
                  <a:lnTo>
                    <a:pt x="416" y="377"/>
                  </a:lnTo>
                  <a:lnTo>
                    <a:pt x="413" y="366"/>
                  </a:lnTo>
                  <a:lnTo>
                    <a:pt x="405" y="324"/>
                  </a:lnTo>
                  <a:lnTo>
                    <a:pt x="659" y="324"/>
                  </a:lnTo>
                  <a:lnTo>
                    <a:pt x="671" y="327"/>
                  </a:lnTo>
                  <a:lnTo>
                    <a:pt x="682" y="335"/>
                  </a:lnTo>
                  <a:lnTo>
                    <a:pt x="690" y="347"/>
                  </a:lnTo>
                  <a:lnTo>
                    <a:pt x="694" y="358"/>
                  </a:lnTo>
                  <a:lnTo>
                    <a:pt x="690" y="374"/>
                  </a:lnTo>
                  <a:lnTo>
                    <a:pt x="682" y="381"/>
                  </a:lnTo>
                  <a:lnTo>
                    <a:pt x="671" y="389"/>
                  </a:lnTo>
                  <a:lnTo>
                    <a:pt x="659" y="393"/>
                  </a:lnTo>
                  <a:lnTo>
                    <a:pt x="447" y="393"/>
                  </a:lnTo>
                  <a:close/>
                  <a:moveTo>
                    <a:pt x="1349" y="589"/>
                  </a:moveTo>
                  <a:lnTo>
                    <a:pt x="1249" y="589"/>
                  </a:lnTo>
                  <a:lnTo>
                    <a:pt x="1238" y="593"/>
                  </a:lnTo>
                  <a:lnTo>
                    <a:pt x="1230" y="601"/>
                  </a:lnTo>
                  <a:lnTo>
                    <a:pt x="1222" y="608"/>
                  </a:lnTo>
                  <a:lnTo>
                    <a:pt x="1218" y="620"/>
                  </a:lnTo>
                  <a:lnTo>
                    <a:pt x="1222" y="631"/>
                  </a:lnTo>
                  <a:lnTo>
                    <a:pt x="1230" y="643"/>
                  </a:lnTo>
                  <a:lnTo>
                    <a:pt x="1238" y="651"/>
                  </a:lnTo>
                  <a:lnTo>
                    <a:pt x="1249" y="651"/>
                  </a:lnTo>
                  <a:lnTo>
                    <a:pt x="1349" y="651"/>
                  </a:lnTo>
                  <a:lnTo>
                    <a:pt x="1349" y="720"/>
                  </a:lnTo>
                  <a:lnTo>
                    <a:pt x="559" y="720"/>
                  </a:lnTo>
                  <a:lnTo>
                    <a:pt x="559" y="651"/>
                  </a:lnTo>
                  <a:lnTo>
                    <a:pt x="659" y="651"/>
                  </a:lnTo>
                  <a:lnTo>
                    <a:pt x="671" y="651"/>
                  </a:lnTo>
                  <a:lnTo>
                    <a:pt x="679" y="643"/>
                  </a:lnTo>
                  <a:lnTo>
                    <a:pt x="686" y="631"/>
                  </a:lnTo>
                  <a:lnTo>
                    <a:pt x="690" y="620"/>
                  </a:lnTo>
                  <a:lnTo>
                    <a:pt x="686" y="608"/>
                  </a:lnTo>
                  <a:lnTo>
                    <a:pt x="679" y="601"/>
                  </a:lnTo>
                  <a:lnTo>
                    <a:pt x="671" y="593"/>
                  </a:lnTo>
                  <a:lnTo>
                    <a:pt x="659" y="589"/>
                  </a:lnTo>
                  <a:lnTo>
                    <a:pt x="559" y="589"/>
                  </a:lnTo>
                  <a:lnTo>
                    <a:pt x="559" y="454"/>
                  </a:lnTo>
                  <a:lnTo>
                    <a:pt x="659" y="454"/>
                  </a:lnTo>
                  <a:lnTo>
                    <a:pt x="679" y="454"/>
                  </a:lnTo>
                  <a:lnTo>
                    <a:pt x="694" y="447"/>
                  </a:lnTo>
                  <a:lnTo>
                    <a:pt x="725" y="427"/>
                  </a:lnTo>
                  <a:lnTo>
                    <a:pt x="748" y="397"/>
                  </a:lnTo>
                  <a:lnTo>
                    <a:pt x="752" y="377"/>
                  </a:lnTo>
                  <a:lnTo>
                    <a:pt x="756" y="358"/>
                  </a:lnTo>
                  <a:lnTo>
                    <a:pt x="752" y="339"/>
                  </a:lnTo>
                  <a:lnTo>
                    <a:pt x="748" y="320"/>
                  </a:lnTo>
                  <a:lnTo>
                    <a:pt x="725" y="289"/>
                  </a:lnTo>
                  <a:lnTo>
                    <a:pt x="694" y="270"/>
                  </a:lnTo>
                  <a:lnTo>
                    <a:pt x="679" y="262"/>
                  </a:lnTo>
                  <a:lnTo>
                    <a:pt x="659" y="262"/>
                  </a:lnTo>
                  <a:lnTo>
                    <a:pt x="393" y="262"/>
                  </a:lnTo>
                  <a:lnTo>
                    <a:pt x="389" y="262"/>
                  </a:lnTo>
                  <a:lnTo>
                    <a:pt x="374" y="193"/>
                  </a:lnTo>
                  <a:lnTo>
                    <a:pt x="1534" y="193"/>
                  </a:lnTo>
                  <a:lnTo>
                    <a:pt x="1519" y="262"/>
                  </a:lnTo>
                  <a:lnTo>
                    <a:pt x="1515" y="262"/>
                  </a:lnTo>
                  <a:lnTo>
                    <a:pt x="1249" y="262"/>
                  </a:lnTo>
                  <a:lnTo>
                    <a:pt x="1230" y="262"/>
                  </a:lnTo>
                  <a:lnTo>
                    <a:pt x="1214" y="270"/>
                  </a:lnTo>
                  <a:lnTo>
                    <a:pt x="1184" y="289"/>
                  </a:lnTo>
                  <a:lnTo>
                    <a:pt x="1160" y="320"/>
                  </a:lnTo>
                  <a:lnTo>
                    <a:pt x="1157" y="339"/>
                  </a:lnTo>
                  <a:lnTo>
                    <a:pt x="1153" y="358"/>
                  </a:lnTo>
                  <a:lnTo>
                    <a:pt x="1157" y="377"/>
                  </a:lnTo>
                  <a:lnTo>
                    <a:pt x="1160" y="397"/>
                  </a:lnTo>
                  <a:lnTo>
                    <a:pt x="1184" y="427"/>
                  </a:lnTo>
                  <a:lnTo>
                    <a:pt x="1214" y="447"/>
                  </a:lnTo>
                  <a:lnTo>
                    <a:pt x="1230" y="454"/>
                  </a:lnTo>
                  <a:lnTo>
                    <a:pt x="1249" y="454"/>
                  </a:lnTo>
                  <a:lnTo>
                    <a:pt x="1349" y="454"/>
                  </a:lnTo>
                  <a:lnTo>
                    <a:pt x="1349" y="589"/>
                  </a:lnTo>
                  <a:close/>
                  <a:moveTo>
                    <a:pt x="1249" y="393"/>
                  </a:moveTo>
                  <a:lnTo>
                    <a:pt x="1238" y="389"/>
                  </a:lnTo>
                  <a:lnTo>
                    <a:pt x="1226" y="381"/>
                  </a:lnTo>
                  <a:lnTo>
                    <a:pt x="1218" y="374"/>
                  </a:lnTo>
                  <a:lnTo>
                    <a:pt x="1214" y="358"/>
                  </a:lnTo>
                  <a:lnTo>
                    <a:pt x="1218" y="347"/>
                  </a:lnTo>
                  <a:lnTo>
                    <a:pt x="1226" y="335"/>
                  </a:lnTo>
                  <a:lnTo>
                    <a:pt x="1238" y="327"/>
                  </a:lnTo>
                  <a:lnTo>
                    <a:pt x="1249" y="324"/>
                  </a:lnTo>
                  <a:lnTo>
                    <a:pt x="1504" y="324"/>
                  </a:lnTo>
                  <a:lnTo>
                    <a:pt x="1496" y="366"/>
                  </a:lnTo>
                  <a:lnTo>
                    <a:pt x="1492" y="377"/>
                  </a:lnTo>
                  <a:lnTo>
                    <a:pt x="1484" y="385"/>
                  </a:lnTo>
                  <a:lnTo>
                    <a:pt x="1473" y="393"/>
                  </a:lnTo>
                  <a:lnTo>
                    <a:pt x="1461" y="393"/>
                  </a:lnTo>
                  <a:lnTo>
                    <a:pt x="1249" y="393"/>
                  </a:lnTo>
                  <a:close/>
                  <a:moveTo>
                    <a:pt x="1812" y="720"/>
                  </a:moveTo>
                  <a:lnTo>
                    <a:pt x="1411" y="720"/>
                  </a:lnTo>
                  <a:lnTo>
                    <a:pt x="1411" y="454"/>
                  </a:lnTo>
                  <a:lnTo>
                    <a:pt x="1461" y="454"/>
                  </a:lnTo>
                  <a:lnTo>
                    <a:pt x="1492" y="451"/>
                  </a:lnTo>
                  <a:lnTo>
                    <a:pt x="1523" y="435"/>
                  </a:lnTo>
                  <a:lnTo>
                    <a:pt x="1542" y="408"/>
                  </a:lnTo>
                  <a:lnTo>
                    <a:pt x="1554" y="377"/>
                  </a:lnTo>
                  <a:lnTo>
                    <a:pt x="1596" y="193"/>
                  </a:lnTo>
                  <a:lnTo>
                    <a:pt x="1812" y="193"/>
                  </a:lnTo>
                  <a:lnTo>
                    <a:pt x="1812" y="720"/>
                  </a:lnTo>
                  <a:close/>
                  <a:moveTo>
                    <a:pt x="1843" y="131"/>
                  </a:moveTo>
                  <a:lnTo>
                    <a:pt x="1612" y="131"/>
                  </a:lnTo>
                  <a:lnTo>
                    <a:pt x="1608" y="120"/>
                  </a:lnTo>
                  <a:lnTo>
                    <a:pt x="1604" y="112"/>
                  </a:lnTo>
                  <a:lnTo>
                    <a:pt x="1596" y="104"/>
                  </a:lnTo>
                  <a:lnTo>
                    <a:pt x="1585" y="97"/>
                  </a:lnTo>
                  <a:lnTo>
                    <a:pt x="1573" y="97"/>
                  </a:lnTo>
                  <a:lnTo>
                    <a:pt x="1561" y="104"/>
                  </a:lnTo>
                  <a:lnTo>
                    <a:pt x="1554" y="112"/>
                  </a:lnTo>
                  <a:lnTo>
                    <a:pt x="1550" y="124"/>
                  </a:lnTo>
                  <a:lnTo>
                    <a:pt x="1546" y="131"/>
                  </a:lnTo>
                  <a:lnTo>
                    <a:pt x="363" y="131"/>
                  </a:lnTo>
                  <a:lnTo>
                    <a:pt x="359" y="124"/>
                  </a:lnTo>
                  <a:lnTo>
                    <a:pt x="355" y="112"/>
                  </a:lnTo>
                  <a:lnTo>
                    <a:pt x="347" y="104"/>
                  </a:lnTo>
                  <a:lnTo>
                    <a:pt x="336" y="97"/>
                  </a:lnTo>
                  <a:lnTo>
                    <a:pt x="324" y="97"/>
                  </a:lnTo>
                  <a:lnTo>
                    <a:pt x="312" y="104"/>
                  </a:lnTo>
                  <a:lnTo>
                    <a:pt x="305" y="112"/>
                  </a:lnTo>
                  <a:lnTo>
                    <a:pt x="301" y="120"/>
                  </a:lnTo>
                  <a:lnTo>
                    <a:pt x="297" y="131"/>
                  </a:lnTo>
                  <a:lnTo>
                    <a:pt x="66" y="131"/>
                  </a:lnTo>
                  <a:lnTo>
                    <a:pt x="66" y="62"/>
                  </a:lnTo>
                  <a:lnTo>
                    <a:pt x="1843" y="62"/>
                  </a:lnTo>
                  <a:lnTo>
                    <a:pt x="184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35" name="Freeform 229"/>
            <p:cNvSpPr>
              <a:spLocks noEditPoints="1"/>
            </p:cNvSpPr>
            <p:nvPr/>
          </p:nvSpPr>
          <p:spPr bwMode="auto">
            <a:xfrm>
              <a:off x="557213" y="3479800"/>
              <a:ext cx="3024187" cy="830263"/>
            </a:xfrm>
            <a:custGeom>
              <a:avLst/>
              <a:gdLst>
                <a:gd name="T0" fmla="*/ 19 w 1905"/>
                <a:gd name="T1" fmla="*/ 4 h 523"/>
                <a:gd name="T2" fmla="*/ 0 w 1905"/>
                <a:gd name="T3" fmla="*/ 31 h 523"/>
                <a:gd name="T4" fmla="*/ 12 w 1905"/>
                <a:gd name="T5" fmla="*/ 185 h 523"/>
                <a:gd name="T6" fmla="*/ 397 w 1905"/>
                <a:gd name="T7" fmla="*/ 193 h 523"/>
                <a:gd name="T8" fmla="*/ 343 w 1905"/>
                <a:gd name="T9" fmla="*/ 320 h 523"/>
                <a:gd name="T10" fmla="*/ 289 w 1905"/>
                <a:gd name="T11" fmla="*/ 377 h 523"/>
                <a:gd name="T12" fmla="*/ 266 w 1905"/>
                <a:gd name="T13" fmla="*/ 458 h 523"/>
                <a:gd name="T14" fmla="*/ 285 w 1905"/>
                <a:gd name="T15" fmla="*/ 489 h 523"/>
                <a:gd name="T16" fmla="*/ 397 w 1905"/>
                <a:gd name="T17" fmla="*/ 493 h 523"/>
                <a:gd name="T18" fmla="*/ 416 w 1905"/>
                <a:gd name="T19" fmla="*/ 520 h 523"/>
                <a:gd name="T20" fmla="*/ 451 w 1905"/>
                <a:gd name="T21" fmla="*/ 512 h 523"/>
                <a:gd name="T22" fmla="*/ 459 w 1905"/>
                <a:gd name="T23" fmla="*/ 489 h 523"/>
                <a:gd name="T24" fmla="*/ 582 w 1905"/>
                <a:gd name="T25" fmla="*/ 481 h 523"/>
                <a:gd name="T26" fmla="*/ 586 w 1905"/>
                <a:gd name="T27" fmla="*/ 431 h 523"/>
                <a:gd name="T28" fmla="*/ 551 w 1905"/>
                <a:gd name="T29" fmla="*/ 354 h 523"/>
                <a:gd name="T30" fmla="*/ 486 w 1905"/>
                <a:gd name="T31" fmla="*/ 308 h 523"/>
                <a:gd name="T32" fmla="*/ 921 w 1905"/>
                <a:gd name="T33" fmla="*/ 193 h 523"/>
                <a:gd name="T34" fmla="*/ 871 w 1905"/>
                <a:gd name="T35" fmla="*/ 320 h 523"/>
                <a:gd name="T36" fmla="*/ 814 w 1905"/>
                <a:gd name="T37" fmla="*/ 377 h 523"/>
                <a:gd name="T38" fmla="*/ 790 w 1905"/>
                <a:gd name="T39" fmla="*/ 458 h 523"/>
                <a:gd name="T40" fmla="*/ 810 w 1905"/>
                <a:gd name="T41" fmla="*/ 489 h 523"/>
                <a:gd name="T42" fmla="*/ 921 w 1905"/>
                <a:gd name="T43" fmla="*/ 493 h 523"/>
                <a:gd name="T44" fmla="*/ 941 w 1905"/>
                <a:gd name="T45" fmla="*/ 520 h 523"/>
                <a:gd name="T46" fmla="*/ 975 w 1905"/>
                <a:gd name="T47" fmla="*/ 512 h 523"/>
                <a:gd name="T48" fmla="*/ 983 w 1905"/>
                <a:gd name="T49" fmla="*/ 489 h 523"/>
                <a:gd name="T50" fmla="*/ 1107 w 1905"/>
                <a:gd name="T51" fmla="*/ 481 h 523"/>
                <a:gd name="T52" fmla="*/ 1114 w 1905"/>
                <a:gd name="T53" fmla="*/ 431 h 523"/>
                <a:gd name="T54" fmla="*/ 1080 w 1905"/>
                <a:gd name="T55" fmla="*/ 354 h 523"/>
                <a:gd name="T56" fmla="*/ 1014 w 1905"/>
                <a:gd name="T57" fmla="*/ 308 h 523"/>
                <a:gd name="T58" fmla="*/ 1450 w 1905"/>
                <a:gd name="T59" fmla="*/ 193 h 523"/>
                <a:gd name="T60" fmla="*/ 1396 w 1905"/>
                <a:gd name="T61" fmla="*/ 320 h 523"/>
                <a:gd name="T62" fmla="*/ 1342 w 1905"/>
                <a:gd name="T63" fmla="*/ 377 h 523"/>
                <a:gd name="T64" fmla="*/ 1319 w 1905"/>
                <a:gd name="T65" fmla="*/ 458 h 523"/>
                <a:gd name="T66" fmla="*/ 1338 w 1905"/>
                <a:gd name="T67" fmla="*/ 489 h 523"/>
                <a:gd name="T68" fmla="*/ 1450 w 1905"/>
                <a:gd name="T69" fmla="*/ 493 h 523"/>
                <a:gd name="T70" fmla="*/ 1469 w 1905"/>
                <a:gd name="T71" fmla="*/ 520 h 523"/>
                <a:gd name="T72" fmla="*/ 1504 w 1905"/>
                <a:gd name="T73" fmla="*/ 512 h 523"/>
                <a:gd name="T74" fmla="*/ 1511 w 1905"/>
                <a:gd name="T75" fmla="*/ 489 h 523"/>
                <a:gd name="T76" fmla="*/ 1635 w 1905"/>
                <a:gd name="T77" fmla="*/ 481 h 523"/>
                <a:gd name="T78" fmla="*/ 1639 w 1905"/>
                <a:gd name="T79" fmla="*/ 431 h 523"/>
                <a:gd name="T80" fmla="*/ 1604 w 1905"/>
                <a:gd name="T81" fmla="*/ 354 h 523"/>
                <a:gd name="T82" fmla="*/ 1538 w 1905"/>
                <a:gd name="T83" fmla="*/ 308 h 523"/>
                <a:gd name="T84" fmla="*/ 1874 w 1905"/>
                <a:gd name="T85" fmla="*/ 193 h 523"/>
                <a:gd name="T86" fmla="*/ 1905 w 1905"/>
                <a:gd name="T87" fmla="*/ 177 h 523"/>
                <a:gd name="T88" fmla="*/ 1905 w 1905"/>
                <a:gd name="T89" fmla="*/ 19 h 523"/>
                <a:gd name="T90" fmla="*/ 1874 w 1905"/>
                <a:gd name="T91" fmla="*/ 0 h 523"/>
                <a:gd name="T92" fmla="*/ 332 w 1905"/>
                <a:gd name="T93" fmla="*/ 427 h 523"/>
                <a:gd name="T94" fmla="*/ 397 w 1905"/>
                <a:gd name="T95" fmla="*/ 366 h 523"/>
                <a:gd name="T96" fmla="*/ 490 w 1905"/>
                <a:gd name="T97" fmla="*/ 377 h 523"/>
                <a:gd name="T98" fmla="*/ 524 w 1905"/>
                <a:gd name="T99" fmla="*/ 427 h 523"/>
                <a:gd name="T100" fmla="*/ 871 w 1905"/>
                <a:gd name="T101" fmla="*/ 400 h 523"/>
                <a:gd name="T102" fmla="*/ 952 w 1905"/>
                <a:gd name="T103" fmla="*/ 358 h 523"/>
                <a:gd name="T104" fmla="*/ 1037 w 1905"/>
                <a:gd name="T105" fmla="*/ 400 h 523"/>
                <a:gd name="T106" fmla="*/ 1577 w 1905"/>
                <a:gd name="T107" fmla="*/ 427 h 523"/>
                <a:gd name="T108" fmla="*/ 1423 w 1905"/>
                <a:gd name="T109" fmla="*/ 377 h 523"/>
                <a:gd name="T110" fmla="*/ 1511 w 1905"/>
                <a:gd name="T111" fmla="*/ 366 h 523"/>
                <a:gd name="T112" fmla="*/ 1577 w 1905"/>
                <a:gd name="T113" fmla="*/ 427 h 523"/>
                <a:gd name="T114" fmla="*/ 66 w 1905"/>
                <a:gd name="T115" fmla="*/ 131 h 523"/>
                <a:gd name="T116" fmla="*/ 1843 w 1905"/>
                <a:gd name="T117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5" h="523">
                  <a:moveTo>
                    <a:pt x="1874" y="0"/>
                  </a:moveTo>
                  <a:lnTo>
                    <a:pt x="35" y="0"/>
                  </a:lnTo>
                  <a:lnTo>
                    <a:pt x="19" y="4"/>
                  </a:lnTo>
                  <a:lnTo>
                    <a:pt x="12" y="12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162"/>
                  </a:lnTo>
                  <a:lnTo>
                    <a:pt x="4" y="177"/>
                  </a:lnTo>
                  <a:lnTo>
                    <a:pt x="12" y="185"/>
                  </a:lnTo>
                  <a:lnTo>
                    <a:pt x="19" y="193"/>
                  </a:lnTo>
                  <a:lnTo>
                    <a:pt x="35" y="193"/>
                  </a:lnTo>
                  <a:lnTo>
                    <a:pt x="397" y="193"/>
                  </a:lnTo>
                  <a:lnTo>
                    <a:pt x="397" y="300"/>
                  </a:lnTo>
                  <a:lnTo>
                    <a:pt x="370" y="308"/>
                  </a:lnTo>
                  <a:lnTo>
                    <a:pt x="343" y="320"/>
                  </a:lnTo>
                  <a:lnTo>
                    <a:pt x="324" y="335"/>
                  </a:lnTo>
                  <a:lnTo>
                    <a:pt x="305" y="354"/>
                  </a:lnTo>
                  <a:lnTo>
                    <a:pt x="289" y="377"/>
                  </a:lnTo>
                  <a:lnTo>
                    <a:pt x="274" y="404"/>
                  </a:lnTo>
                  <a:lnTo>
                    <a:pt x="270" y="431"/>
                  </a:lnTo>
                  <a:lnTo>
                    <a:pt x="266" y="458"/>
                  </a:lnTo>
                  <a:lnTo>
                    <a:pt x="266" y="470"/>
                  </a:lnTo>
                  <a:lnTo>
                    <a:pt x="274" y="481"/>
                  </a:lnTo>
                  <a:lnTo>
                    <a:pt x="285" y="489"/>
                  </a:lnTo>
                  <a:lnTo>
                    <a:pt x="297" y="489"/>
                  </a:lnTo>
                  <a:lnTo>
                    <a:pt x="397" y="489"/>
                  </a:lnTo>
                  <a:lnTo>
                    <a:pt x="397" y="493"/>
                  </a:lnTo>
                  <a:lnTo>
                    <a:pt x="401" y="504"/>
                  </a:lnTo>
                  <a:lnTo>
                    <a:pt x="405" y="512"/>
                  </a:lnTo>
                  <a:lnTo>
                    <a:pt x="416" y="520"/>
                  </a:lnTo>
                  <a:lnTo>
                    <a:pt x="428" y="523"/>
                  </a:lnTo>
                  <a:lnTo>
                    <a:pt x="440" y="520"/>
                  </a:lnTo>
                  <a:lnTo>
                    <a:pt x="451" y="512"/>
                  </a:lnTo>
                  <a:lnTo>
                    <a:pt x="455" y="504"/>
                  </a:lnTo>
                  <a:lnTo>
                    <a:pt x="459" y="493"/>
                  </a:lnTo>
                  <a:lnTo>
                    <a:pt x="459" y="489"/>
                  </a:lnTo>
                  <a:lnTo>
                    <a:pt x="559" y="489"/>
                  </a:lnTo>
                  <a:lnTo>
                    <a:pt x="571" y="489"/>
                  </a:lnTo>
                  <a:lnTo>
                    <a:pt x="582" y="481"/>
                  </a:lnTo>
                  <a:lnTo>
                    <a:pt x="586" y="470"/>
                  </a:lnTo>
                  <a:lnTo>
                    <a:pt x="590" y="458"/>
                  </a:lnTo>
                  <a:lnTo>
                    <a:pt x="586" y="431"/>
                  </a:lnTo>
                  <a:lnTo>
                    <a:pt x="578" y="404"/>
                  </a:lnTo>
                  <a:lnTo>
                    <a:pt x="567" y="377"/>
                  </a:lnTo>
                  <a:lnTo>
                    <a:pt x="551" y="354"/>
                  </a:lnTo>
                  <a:lnTo>
                    <a:pt x="532" y="335"/>
                  </a:lnTo>
                  <a:lnTo>
                    <a:pt x="513" y="320"/>
                  </a:lnTo>
                  <a:lnTo>
                    <a:pt x="486" y="308"/>
                  </a:lnTo>
                  <a:lnTo>
                    <a:pt x="459" y="300"/>
                  </a:lnTo>
                  <a:lnTo>
                    <a:pt x="459" y="193"/>
                  </a:lnTo>
                  <a:lnTo>
                    <a:pt x="921" y="193"/>
                  </a:lnTo>
                  <a:lnTo>
                    <a:pt x="921" y="300"/>
                  </a:lnTo>
                  <a:lnTo>
                    <a:pt x="895" y="308"/>
                  </a:lnTo>
                  <a:lnTo>
                    <a:pt x="871" y="320"/>
                  </a:lnTo>
                  <a:lnTo>
                    <a:pt x="848" y="335"/>
                  </a:lnTo>
                  <a:lnTo>
                    <a:pt x="829" y="354"/>
                  </a:lnTo>
                  <a:lnTo>
                    <a:pt x="814" y="377"/>
                  </a:lnTo>
                  <a:lnTo>
                    <a:pt x="802" y="404"/>
                  </a:lnTo>
                  <a:lnTo>
                    <a:pt x="794" y="431"/>
                  </a:lnTo>
                  <a:lnTo>
                    <a:pt x="790" y="458"/>
                  </a:lnTo>
                  <a:lnTo>
                    <a:pt x="794" y="470"/>
                  </a:lnTo>
                  <a:lnTo>
                    <a:pt x="802" y="481"/>
                  </a:lnTo>
                  <a:lnTo>
                    <a:pt x="810" y="489"/>
                  </a:lnTo>
                  <a:lnTo>
                    <a:pt x="821" y="489"/>
                  </a:lnTo>
                  <a:lnTo>
                    <a:pt x="921" y="489"/>
                  </a:lnTo>
                  <a:lnTo>
                    <a:pt x="921" y="493"/>
                  </a:lnTo>
                  <a:lnTo>
                    <a:pt x="925" y="504"/>
                  </a:lnTo>
                  <a:lnTo>
                    <a:pt x="933" y="512"/>
                  </a:lnTo>
                  <a:lnTo>
                    <a:pt x="941" y="520"/>
                  </a:lnTo>
                  <a:lnTo>
                    <a:pt x="952" y="523"/>
                  </a:lnTo>
                  <a:lnTo>
                    <a:pt x="968" y="520"/>
                  </a:lnTo>
                  <a:lnTo>
                    <a:pt x="975" y="512"/>
                  </a:lnTo>
                  <a:lnTo>
                    <a:pt x="983" y="504"/>
                  </a:lnTo>
                  <a:lnTo>
                    <a:pt x="983" y="493"/>
                  </a:lnTo>
                  <a:lnTo>
                    <a:pt x="983" y="489"/>
                  </a:lnTo>
                  <a:lnTo>
                    <a:pt x="1087" y="489"/>
                  </a:lnTo>
                  <a:lnTo>
                    <a:pt x="1099" y="489"/>
                  </a:lnTo>
                  <a:lnTo>
                    <a:pt x="1107" y="481"/>
                  </a:lnTo>
                  <a:lnTo>
                    <a:pt x="1114" y="470"/>
                  </a:lnTo>
                  <a:lnTo>
                    <a:pt x="1118" y="458"/>
                  </a:lnTo>
                  <a:lnTo>
                    <a:pt x="1114" y="431"/>
                  </a:lnTo>
                  <a:lnTo>
                    <a:pt x="1107" y="404"/>
                  </a:lnTo>
                  <a:lnTo>
                    <a:pt x="1095" y="377"/>
                  </a:lnTo>
                  <a:lnTo>
                    <a:pt x="1080" y="354"/>
                  </a:lnTo>
                  <a:lnTo>
                    <a:pt x="1060" y="335"/>
                  </a:lnTo>
                  <a:lnTo>
                    <a:pt x="1037" y="320"/>
                  </a:lnTo>
                  <a:lnTo>
                    <a:pt x="1014" y="308"/>
                  </a:lnTo>
                  <a:lnTo>
                    <a:pt x="983" y="300"/>
                  </a:lnTo>
                  <a:lnTo>
                    <a:pt x="983" y="193"/>
                  </a:lnTo>
                  <a:lnTo>
                    <a:pt x="1450" y="193"/>
                  </a:lnTo>
                  <a:lnTo>
                    <a:pt x="1450" y="300"/>
                  </a:lnTo>
                  <a:lnTo>
                    <a:pt x="1423" y="308"/>
                  </a:lnTo>
                  <a:lnTo>
                    <a:pt x="1396" y="320"/>
                  </a:lnTo>
                  <a:lnTo>
                    <a:pt x="1376" y="335"/>
                  </a:lnTo>
                  <a:lnTo>
                    <a:pt x="1357" y="354"/>
                  </a:lnTo>
                  <a:lnTo>
                    <a:pt x="1342" y="377"/>
                  </a:lnTo>
                  <a:lnTo>
                    <a:pt x="1330" y="404"/>
                  </a:lnTo>
                  <a:lnTo>
                    <a:pt x="1322" y="431"/>
                  </a:lnTo>
                  <a:lnTo>
                    <a:pt x="1319" y="458"/>
                  </a:lnTo>
                  <a:lnTo>
                    <a:pt x="1322" y="470"/>
                  </a:lnTo>
                  <a:lnTo>
                    <a:pt x="1326" y="481"/>
                  </a:lnTo>
                  <a:lnTo>
                    <a:pt x="1338" y="489"/>
                  </a:lnTo>
                  <a:lnTo>
                    <a:pt x="1349" y="489"/>
                  </a:lnTo>
                  <a:lnTo>
                    <a:pt x="1450" y="489"/>
                  </a:lnTo>
                  <a:lnTo>
                    <a:pt x="1450" y="493"/>
                  </a:lnTo>
                  <a:lnTo>
                    <a:pt x="1453" y="504"/>
                  </a:lnTo>
                  <a:lnTo>
                    <a:pt x="1457" y="512"/>
                  </a:lnTo>
                  <a:lnTo>
                    <a:pt x="1469" y="520"/>
                  </a:lnTo>
                  <a:lnTo>
                    <a:pt x="1480" y="523"/>
                  </a:lnTo>
                  <a:lnTo>
                    <a:pt x="1492" y="520"/>
                  </a:lnTo>
                  <a:lnTo>
                    <a:pt x="1504" y="512"/>
                  </a:lnTo>
                  <a:lnTo>
                    <a:pt x="1507" y="504"/>
                  </a:lnTo>
                  <a:lnTo>
                    <a:pt x="1511" y="493"/>
                  </a:lnTo>
                  <a:lnTo>
                    <a:pt x="1511" y="489"/>
                  </a:lnTo>
                  <a:lnTo>
                    <a:pt x="1612" y="489"/>
                  </a:lnTo>
                  <a:lnTo>
                    <a:pt x="1623" y="489"/>
                  </a:lnTo>
                  <a:lnTo>
                    <a:pt x="1635" y="481"/>
                  </a:lnTo>
                  <a:lnTo>
                    <a:pt x="1642" y="470"/>
                  </a:lnTo>
                  <a:lnTo>
                    <a:pt x="1642" y="458"/>
                  </a:lnTo>
                  <a:lnTo>
                    <a:pt x="1639" y="431"/>
                  </a:lnTo>
                  <a:lnTo>
                    <a:pt x="1635" y="404"/>
                  </a:lnTo>
                  <a:lnTo>
                    <a:pt x="1619" y="377"/>
                  </a:lnTo>
                  <a:lnTo>
                    <a:pt x="1604" y="354"/>
                  </a:lnTo>
                  <a:lnTo>
                    <a:pt x="1585" y="335"/>
                  </a:lnTo>
                  <a:lnTo>
                    <a:pt x="1565" y="320"/>
                  </a:lnTo>
                  <a:lnTo>
                    <a:pt x="1538" y="308"/>
                  </a:lnTo>
                  <a:lnTo>
                    <a:pt x="1511" y="300"/>
                  </a:lnTo>
                  <a:lnTo>
                    <a:pt x="1511" y="193"/>
                  </a:lnTo>
                  <a:lnTo>
                    <a:pt x="1874" y="193"/>
                  </a:lnTo>
                  <a:lnTo>
                    <a:pt x="1889" y="193"/>
                  </a:lnTo>
                  <a:lnTo>
                    <a:pt x="1897" y="185"/>
                  </a:lnTo>
                  <a:lnTo>
                    <a:pt x="1905" y="177"/>
                  </a:lnTo>
                  <a:lnTo>
                    <a:pt x="1905" y="162"/>
                  </a:lnTo>
                  <a:lnTo>
                    <a:pt x="1905" y="31"/>
                  </a:lnTo>
                  <a:lnTo>
                    <a:pt x="1905" y="19"/>
                  </a:lnTo>
                  <a:lnTo>
                    <a:pt x="1897" y="12"/>
                  </a:lnTo>
                  <a:lnTo>
                    <a:pt x="1889" y="4"/>
                  </a:lnTo>
                  <a:lnTo>
                    <a:pt x="1874" y="0"/>
                  </a:lnTo>
                  <a:lnTo>
                    <a:pt x="1874" y="0"/>
                  </a:lnTo>
                  <a:close/>
                  <a:moveTo>
                    <a:pt x="524" y="427"/>
                  </a:moveTo>
                  <a:lnTo>
                    <a:pt x="332" y="427"/>
                  </a:lnTo>
                  <a:lnTo>
                    <a:pt x="347" y="400"/>
                  </a:lnTo>
                  <a:lnTo>
                    <a:pt x="366" y="377"/>
                  </a:lnTo>
                  <a:lnTo>
                    <a:pt x="397" y="366"/>
                  </a:lnTo>
                  <a:lnTo>
                    <a:pt x="428" y="358"/>
                  </a:lnTo>
                  <a:lnTo>
                    <a:pt x="459" y="366"/>
                  </a:lnTo>
                  <a:lnTo>
                    <a:pt x="490" y="377"/>
                  </a:lnTo>
                  <a:lnTo>
                    <a:pt x="509" y="400"/>
                  </a:lnTo>
                  <a:lnTo>
                    <a:pt x="524" y="427"/>
                  </a:lnTo>
                  <a:lnTo>
                    <a:pt x="524" y="427"/>
                  </a:lnTo>
                  <a:close/>
                  <a:moveTo>
                    <a:pt x="1049" y="427"/>
                  </a:moveTo>
                  <a:lnTo>
                    <a:pt x="860" y="427"/>
                  </a:lnTo>
                  <a:lnTo>
                    <a:pt x="871" y="400"/>
                  </a:lnTo>
                  <a:lnTo>
                    <a:pt x="895" y="377"/>
                  </a:lnTo>
                  <a:lnTo>
                    <a:pt x="921" y="366"/>
                  </a:lnTo>
                  <a:lnTo>
                    <a:pt x="952" y="358"/>
                  </a:lnTo>
                  <a:lnTo>
                    <a:pt x="987" y="366"/>
                  </a:lnTo>
                  <a:lnTo>
                    <a:pt x="1014" y="377"/>
                  </a:lnTo>
                  <a:lnTo>
                    <a:pt x="1037" y="400"/>
                  </a:lnTo>
                  <a:lnTo>
                    <a:pt x="1049" y="427"/>
                  </a:lnTo>
                  <a:lnTo>
                    <a:pt x="1049" y="427"/>
                  </a:lnTo>
                  <a:close/>
                  <a:moveTo>
                    <a:pt x="1577" y="427"/>
                  </a:moveTo>
                  <a:lnTo>
                    <a:pt x="1384" y="427"/>
                  </a:lnTo>
                  <a:lnTo>
                    <a:pt x="1400" y="400"/>
                  </a:lnTo>
                  <a:lnTo>
                    <a:pt x="1423" y="377"/>
                  </a:lnTo>
                  <a:lnTo>
                    <a:pt x="1450" y="366"/>
                  </a:lnTo>
                  <a:lnTo>
                    <a:pt x="1480" y="358"/>
                  </a:lnTo>
                  <a:lnTo>
                    <a:pt x="1511" y="366"/>
                  </a:lnTo>
                  <a:lnTo>
                    <a:pt x="1542" y="377"/>
                  </a:lnTo>
                  <a:lnTo>
                    <a:pt x="1561" y="400"/>
                  </a:lnTo>
                  <a:lnTo>
                    <a:pt x="1577" y="427"/>
                  </a:lnTo>
                  <a:lnTo>
                    <a:pt x="1577" y="427"/>
                  </a:lnTo>
                  <a:close/>
                  <a:moveTo>
                    <a:pt x="1843" y="131"/>
                  </a:moveTo>
                  <a:lnTo>
                    <a:pt x="66" y="131"/>
                  </a:lnTo>
                  <a:lnTo>
                    <a:pt x="66" y="62"/>
                  </a:lnTo>
                  <a:lnTo>
                    <a:pt x="1843" y="62"/>
                  </a:lnTo>
                  <a:lnTo>
                    <a:pt x="184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650963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70BE7EF-2A6B-48DF-A8A8-C06D6A8E2A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A7A26B-B4F3-4E4E-9785-7E873AEA57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76D5D1-7393-4995-91B0-E56C32139115}"/>
              </a:ext>
            </a:extLst>
          </p:cNvPr>
          <p:cNvCxnSpPr/>
          <p:nvPr/>
        </p:nvCxnSpPr>
        <p:spPr>
          <a:xfrm>
            <a:off x="6096000" y="1035319"/>
            <a:ext cx="0" cy="883226"/>
          </a:xfrm>
          <a:prstGeom prst="line">
            <a:avLst/>
          </a:prstGeom>
          <a:ln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060A39-1B6C-4916-B999-BF593072F979}"/>
              </a:ext>
            </a:extLst>
          </p:cNvPr>
          <p:cNvSpPr txBox="1"/>
          <p:nvPr/>
        </p:nvSpPr>
        <p:spPr>
          <a:xfrm>
            <a:off x="742070" y="2115402"/>
            <a:ext cx="35485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THANK</a:t>
            </a:r>
          </a:p>
          <a:p>
            <a:r>
              <a:rPr lang="en-US" sz="6000" b="1" dirty="0">
                <a:solidFill>
                  <a:srgbClr val="002060"/>
                </a:solidFill>
              </a:rPr>
              <a:t>YOU!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9015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1D6BA43-155C-4600-B00F-982BD66A90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F8BD45D-6752-461E-AF43-A136A99FC9E8}"/>
              </a:ext>
            </a:extLst>
          </p:cNvPr>
          <p:cNvSpPr/>
          <p:nvPr/>
        </p:nvSpPr>
        <p:spPr>
          <a:xfrm>
            <a:off x="6723476" y="1095375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780535-D853-44CF-A8B5-3079981EE50C}"/>
              </a:ext>
            </a:extLst>
          </p:cNvPr>
          <p:cNvSpPr/>
          <p:nvPr/>
        </p:nvSpPr>
        <p:spPr>
          <a:xfrm>
            <a:off x="6723477" y="3911531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B9DBCB-7B92-4154-9C44-D3E230C6C62B}"/>
              </a:ext>
            </a:extLst>
          </p:cNvPr>
          <p:cNvSpPr/>
          <p:nvPr/>
        </p:nvSpPr>
        <p:spPr>
          <a:xfrm>
            <a:off x="6723476" y="4482274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839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1945342-805E-420D-A278-AEE1E40BFA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59FD39-4692-4D8A-857B-BDB81DB8788D}"/>
              </a:ext>
            </a:extLst>
          </p:cNvPr>
          <p:cNvSpPr/>
          <p:nvPr/>
        </p:nvSpPr>
        <p:spPr>
          <a:xfrm>
            <a:off x="674368" y="864830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8021A-6645-4B15-B6A6-8F6C2D70FB8F}"/>
              </a:ext>
            </a:extLst>
          </p:cNvPr>
          <p:cNvSpPr/>
          <p:nvPr/>
        </p:nvSpPr>
        <p:spPr>
          <a:xfrm>
            <a:off x="674369" y="3680986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B98E6-164D-4EB0-8E50-C8BB9C292809}"/>
              </a:ext>
            </a:extLst>
          </p:cNvPr>
          <p:cNvSpPr/>
          <p:nvPr/>
        </p:nvSpPr>
        <p:spPr>
          <a:xfrm>
            <a:off x="8279732" y="4664779"/>
            <a:ext cx="3292720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2601FA-81AE-408C-BC2F-0D7999B05DF6}"/>
              </a:ext>
            </a:extLst>
          </p:cNvPr>
          <p:cNvSpPr/>
          <p:nvPr/>
        </p:nvSpPr>
        <p:spPr>
          <a:xfrm>
            <a:off x="8279732" y="864830"/>
            <a:ext cx="3292720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9446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F89F5F7-8354-4EA1-B47B-D9D7AEFE918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12151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A201A7-FFC3-487B-AD0B-BC80ABC829F6}"/>
              </a:ext>
            </a:extLst>
          </p:cNvPr>
          <p:cNvSpPr/>
          <p:nvPr/>
        </p:nvSpPr>
        <p:spPr>
          <a:xfrm>
            <a:off x="7623808" y="1188387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700EC8-647C-4768-B8C1-8BD7DE5A2D63}"/>
              </a:ext>
            </a:extLst>
          </p:cNvPr>
          <p:cNvSpPr/>
          <p:nvPr/>
        </p:nvSpPr>
        <p:spPr>
          <a:xfrm>
            <a:off x="7623809" y="4004543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0F346-2CDB-4D50-9593-3220F452B164}"/>
              </a:ext>
            </a:extLst>
          </p:cNvPr>
          <p:cNvSpPr/>
          <p:nvPr/>
        </p:nvSpPr>
        <p:spPr>
          <a:xfrm>
            <a:off x="7623809" y="473364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22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5DFB94E-8591-4600-B8D6-D5DE7531E15F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r="21475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5FB337-2B32-4A95-B790-DAAC86E2EF5C}"/>
              </a:ext>
            </a:extLst>
          </p:cNvPr>
          <p:cNvSpPr/>
          <p:nvPr/>
        </p:nvSpPr>
        <p:spPr>
          <a:xfrm>
            <a:off x="7032964" y="1047710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5D019-1D02-4BBB-A1C6-B19F9BE20730}"/>
              </a:ext>
            </a:extLst>
          </p:cNvPr>
          <p:cNvSpPr/>
          <p:nvPr/>
        </p:nvSpPr>
        <p:spPr>
          <a:xfrm>
            <a:off x="7032965" y="3863866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A81B0-318E-4D5D-AE62-A43BD0B3907D}"/>
              </a:ext>
            </a:extLst>
          </p:cNvPr>
          <p:cNvSpPr/>
          <p:nvPr/>
        </p:nvSpPr>
        <p:spPr>
          <a:xfrm>
            <a:off x="7032965" y="4592969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657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D518AE8-9EE8-4E33-8D40-1139D7095F2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3" b="16843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3B7F4D-0C19-44AC-B2F5-98465855729D}"/>
              </a:ext>
            </a:extLst>
          </p:cNvPr>
          <p:cNvSpPr/>
          <p:nvPr/>
        </p:nvSpPr>
        <p:spPr>
          <a:xfrm>
            <a:off x="913518" y="949236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178726-2877-43D1-A30C-1A2D2F0367EC}"/>
              </a:ext>
            </a:extLst>
          </p:cNvPr>
          <p:cNvSpPr/>
          <p:nvPr/>
        </p:nvSpPr>
        <p:spPr>
          <a:xfrm>
            <a:off x="913519" y="3765392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891142-86ED-4593-A918-F33BB77BE941}"/>
              </a:ext>
            </a:extLst>
          </p:cNvPr>
          <p:cNvSpPr/>
          <p:nvPr/>
        </p:nvSpPr>
        <p:spPr>
          <a:xfrm>
            <a:off x="913519" y="4494495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9859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D37172F-D1E0-45B7-89C4-D7B098B0E2E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0" b="23620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8343BD-69B1-4AA7-B988-2B8F2CE84E13}"/>
              </a:ext>
            </a:extLst>
          </p:cNvPr>
          <p:cNvSpPr/>
          <p:nvPr/>
        </p:nvSpPr>
        <p:spPr>
          <a:xfrm>
            <a:off x="829112" y="366623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61D4D6-9609-4D2D-AE33-CF368B394DB4}"/>
              </a:ext>
            </a:extLst>
          </p:cNvPr>
          <p:cNvSpPr/>
          <p:nvPr/>
        </p:nvSpPr>
        <p:spPr>
          <a:xfrm>
            <a:off x="829113" y="3182779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63E16-96D3-4983-B588-174363BA796E}"/>
              </a:ext>
            </a:extLst>
          </p:cNvPr>
          <p:cNvSpPr/>
          <p:nvPr/>
        </p:nvSpPr>
        <p:spPr>
          <a:xfrm>
            <a:off x="7018897" y="366623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D8396-4BB7-4A99-9338-E0F12CF85D3B}"/>
              </a:ext>
            </a:extLst>
          </p:cNvPr>
          <p:cNvSpPr/>
          <p:nvPr/>
        </p:nvSpPr>
        <p:spPr>
          <a:xfrm>
            <a:off x="7018897" y="1902428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301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5521</TotalTime>
  <Words>2088</Words>
  <Application>Microsoft Office PowerPoint</Application>
  <PresentationFormat>Widescreen</PresentationFormat>
  <Paragraphs>171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Gill Sans</vt:lpstr>
      <vt:lpstr>Lato Light</vt:lpstr>
      <vt:lpstr>Lato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625</cp:revision>
  <dcterms:created xsi:type="dcterms:W3CDTF">2018-05-28T03:04:24Z</dcterms:created>
  <dcterms:modified xsi:type="dcterms:W3CDTF">2021-03-09T07:30:48Z</dcterms:modified>
</cp:coreProperties>
</file>