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8" r:id="rId3"/>
    <p:sldId id="637" r:id="rId4"/>
    <p:sldId id="638" r:id="rId5"/>
    <p:sldId id="340" r:id="rId6"/>
    <p:sldId id="346" r:id="rId7"/>
    <p:sldId id="341" r:id="rId8"/>
    <p:sldId id="345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306" r:id="rId17"/>
    <p:sldId id="646" r:id="rId18"/>
    <p:sldId id="647" r:id="rId19"/>
    <p:sldId id="648" r:id="rId20"/>
    <p:sldId id="649" r:id="rId21"/>
    <p:sldId id="650" r:id="rId22"/>
    <p:sldId id="651" r:id="rId23"/>
    <p:sldId id="652" r:id="rId24"/>
    <p:sldId id="654" r:id="rId25"/>
    <p:sldId id="103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2CF"/>
    <a:srgbClr val="7C665B"/>
    <a:srgbClr val="AD9589"/>
    <a:srgbClr val="AA9991"/>
    <a:srgbClr val="DDD5D2"/>
    <a:srgbClr val="84858A"/>
    <a:srgbClr val="96C0BE"/>
    <a:srgbClr val="325E7B"/>
    <a:srgbClr val="D2DB26"/>
    <a:srgbClr val="E2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6" autoAdjust="0"/>
    <p:restoredTop sz="89890" autoAdjust="0"/>
  </p:normalViewPr>
  <p:slideViewPr>
    <p:cSldViewPr snapToGrid="0" showGuides="1">
      <p:cViewPr varScale="1">
        <p:scale>
          <a:sx n="119" d="100"/>
          <a:sy n="119" d="100"/>
        </p:scale>
        <p:origin x="12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17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0E4A2-7D11-4E18-9A75-A485D9806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14F9B-EE01-44AF-831A-B7B502E13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18EC-D243-411C-A670-8EA9C971BC2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13D53-2789-419D-AFBA-066422E8F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93CD0-E56C-4C4B-84C3-D372AC8FC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A553-6097-4F58-8DBB-6604FD76E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151F-3243-44BB-AB22-58B7F9F85E4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AB2F-9069-4FFF-BEED-54CEF675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AB2F-9069-4FFF-BEED-54CEF675D7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D01DA5E-AFB7-4DDD-B015-E8804A6100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pct40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809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11D5D71-9E31-4839-91CF-2DCDC1F2B0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6781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224E0A2-FFA6-4B47-B4A1-199BC2649B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6781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55BB4A-DF21-4CC4-BC46-D6F1B5E63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6647" y="1315917"/>
            <a:ext cx="4215957" cy="4226166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7A306-6B06-4F62-A8EE-4AB11C63E2F1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30313" y="1778000"/>
            <a:ext cx="3301207" cy="3302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82013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1.png">
            <a:extLst>
              <a:ext uri="{FF2B5EF4-FFF2-40B4-BE49-F238E27FC236}">
                <a16:creationId xmlns:a16="http://schemas.microsoft.com/office/drawing/2014/main" id="{6E4B924E-A0E9-4839-8C50-6FCA4E03BDF7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0" y="1901354"/>
            <a:ext cx="5957773" cy="382129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94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F8039FC-F477-410D-96E2-DC484E499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3863" y="882317"/>
            <a:ext cx="2564274" cy="5975684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53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1.png">
            <a:extLst>
              <a:ext uri="{FF2B5EF4-FFF2-40B4-BE49-F238E27FC236}">
                <a16:creationId xmlns:a16="http://schemas.microsoft.com/office/drawing/2014/main" id="{67EC4784-CE69-410A-84A9-3D0B35A04530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-1" y="1638887"/>
            <a:ext cx="12192001" cy="222250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0142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133F1-1B88-43C0-9F29-D21154FD5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57425"/>
            <a:ext cx="7791450" cy="234315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71515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4D81490-C3B8-4DED-8264-F28583F3F1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33756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291776C-AB33-430B-996E-AB6377A0BA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20440"/>
            <a:ext cx="6096000" cy="333756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8FD9200-7DF0-45EC-9D5A-1E7FE27E1D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8669359-9966-4E12-8A84-D872E2385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5207000" y="1256413"/>
            <a:ext cx="1634629" cy="3691112"/>
          </a:xfrm>
          <a:custGeom>
            <a:avLst/>
            <a:gdLst>
              <a:gd name="connsiteX0" fmla="*/ 0 w 3269258"/>
              <a:gd name="connsiteY0" fmla="*/ 0 h 7382223"/>
              <a:gd name="connsiteX1" fmla="*/ 3269258 w 3269258"/>
              <a:gd name="connsiteY1" fmla="*/ 635008 h 7382223"/>
              <a:gd name="connsiteX2" fmla="*/ 3269258 w 3269258"/>
              <a:gd name="connsiteY2" fmla="*/ 7382223 h 7382223"/>
              <a:gd name="connsiteX3" fmla="*/ 0 w 3269258"/>
              <a:gd name="connsiteY3" fmla="*/ 6747215 h 73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58" h="7382223">
                <a:moveTo>
                  <a:pt x="0" y="0"/>
                </a:moveTo>
                <a:lnTo>
                  <a:pt x="3269258" y="635008"/>
                </a:lnTo>
                <a:lnTo>
                  <a:pt x="3269258" y="7382223"/>
                </a:lnTo>
                <a:lnTo>
                  <a:pt x="0" y="674721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505100" y="1256401"/>
            <a:ext cx="1634729" cy="3691137"/>
          </a:xfrm>
          <a:custGeom>
            <a:avLst/>
            <a:gdLst>
              <a:gd name="connsiteX0" fmla="*/ 3269457 w 3269457"/>
              <a:gd name="connsiteY0" fmla="*/ 0 h 7382273"/>
              <a:gd name="connsiteX1" fmla="*/ 3269457 w 3269457"/>
              <a:gd name="connsiteY1" fmla="*/ 6747261 h 7382273"/>
              <a:gd name="connsiteX2" fmla="*/ 0 w 3269457"/>
              <a:gd name="connsiteY2" fmla="*/ 7382273 h 7382273"/>
              <a:gd name="connsiteX3" fmla="*/ 0 w 3269457"/>
              <a:gd name="connsiteY3" fmla="*/ 635012 h 73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457" h="7382273">
                <a:moveTo>
                  <a:pt x="3269457" y="0"/>
                </a:moveTo>
                <a:lnTo>
                  <a:pt x="3269457" y="6747261"/>
                </a:lnTo>
                <a:lnTo>
                  <a:pt x="0" y="7382273"/>
                </a:lnTo>
                <a:lnTo>
                  <a:pt x="0" y="635012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908800" y="1256401"/>
            <a:ext cx="1634729" cy="3691137"/>
          </a:xfrm>
          <a:custGeom>
            <a:avLst/>
            <a:gdLst>
              <a:gd name="connsiteX0" fmla="*/ 3269457 w 3269457"/>
              <a:gd name="connsiteY0" fmla="*/ 0 h 7382273"/>
              <a:gd name="connsiteX1" fmla="*/ 3269457 w 3269457"/>
              <a:gd name="connsiteY1" fmla="*/ 6747261 h 7382273"/>
              <a:gd name="connsiteX2" fmla="*/ 0 w 3269457"/>
              <a:gd name="connsiteY2" fmla="*/ 7382273 h 7382273"/>
              <a:gd name="connsiteX3" fmla="*/ 0 w 3269457"/>
              <a:gd name="connsiteY3" fmla="*/ 635012 h 73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457" h="7382273">
                <a:moveTo>
                  <a:pt x="3269457" y="0"/>
                </a:moveTo>
                <a:lnTo>
                  <a:pt x="3269457" y="6747261"/>
                </a:lnTo>
                <a:lnTo>
                  <a:pt x="0" y="7382273"/>
                </a:lnTo>
                <a:lnTo>
                  <a:pt x="0" y="635012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8610600" y="1256413"/>
            <a:ext cx="1634629" cy="3691112"/>
          </a:xfrm>
          <a:custGeom>
            <a:avLst/>
            <a:gdLst>
              <a:gd name="connsiteX0" fmla="*/ 0 w 3269257"/>
              <a:gd name="connsiteY0" fmla="*/ 0 h 7382223"/>
              <a:gd name="connsiteX1" fmla="*/ 3269257 w 3269257"/>
              <a:gd name="connsiteY1" fmla="*/ 635008 h 7382223"/>
              <a:gd name="connsiteX2" fmla="*/ 3269257 w 3269257"/>
              <a:gd name="connsiteY2" fmla="*/ 7382223 h 7382223"/>
              <a:gd name="connsiteX3" fmla="*/ 0 w 3269257"/>
              <a:gd name="connsiteY3" fmla="*/ 6747215 h 73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57" h="7382223">
                <a:moveTo>
                  <a:pt x="0" y="0"/>
                </a:moveTo>
                <a:lnTo>
                  <a:pt x="3269257" y="635008"/>
                </a:lnTo>
                <a:lnTo>
                  <a:pt x="3269257" y="7382223"/>
                </a:lnTo>
                <a:lnTo>
                  <a:pt x="0" y="674721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03300" y="1256413"/>
            <a:ext cx="1634630" cy="3691112"/>
          </a:xfrm>
          <a:custGeom>
            <a:avLst/>
            <a:gdLst>
              <a:gd name="connsiteX0" fmla="*/ 0 w 3269259"/>
              <a:gd name="connsiteY0" fmla="*/ 0 h 7382223"/>
              <a:gd name="connsiteX1" fmla="*/ 3269259 w 3269259"/>
              <a:gd name="connsiteY1" fmla="*/ 635008 h 7382223"/>
              <a:gd name="connsiteX2" fmla="*/ 3269259 w 3269259"/>
              <a:gd name="connsiteY2" fmla="*/ 7382223 h 7382223"/>
              <a:gd name="connsiteX3" fmla="*/ 0 w 3269259"/>
              <a:gd name="connsiteY3" fmla="*/ 6747215 h 73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59" h="7382223">
                <a:moveTo>
                  <a:pt x="0" y="0"/>
                </a:moveTo>
                <a:lnTo>
                  <a:pt x="3269259" y="635008"/>
                </a:lnTo>
                <a:lnTo>
                  <a:pt x="3269259" y="7382223"/>
                </a:lnTo>
                <a:lnTo>
                  <a:pt x="0" y="674721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293030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DE9AC-8C6A-476E-A63A-9B836F1FB5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99147" cy="44976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2F7670E-FFBF-425C-A935-D902572795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5152" y="2360381"/>
            <a:ext cx="3787254" cy="44976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28896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93293B3-8E53-434E-9C6D-6900C08719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0986" y="723900"/>
            <a:ext cx="3211014" cy="540067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0635832-4CFE-4373-92F9-B7BB0EF1DF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3900"/>
            <a:ext cx="3211014" cy="540067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3B456B-95CE-4874-BCA4-54625D3707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0692" y="1596838"/>
            <a:ext cx="4250616" cy="3664324"/>
          </a:xfrm>
          <a:custGeom>
            <a:avLst/>
            <a:gdLst>
              <a:gd name="connsiteX0" fmla="*/ 4250616 w 8501231"/>
              <a:gd name="connsiteY0" fmla="*/ 0 h 7328647"/>
              <a:gd name="connsiteX1" fmla="*/ 8501231 w 8501231"/>
              <a:gd name="connsiteY1" fmla="*/ 7328647 h 7328647"/>
              <a:gd name="connsiteX2" fmla="*/ 0 w 8501231"/>
              <a:gd name="connsiteY2" fmla="*/ 7328647 h 732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231" h="7328647">
                <a:moveTo>
                  <a:pt x="4250616" y="0"/>
                </a:moveTo>
                <a:lnTo>
                  <a:pt x="8501231" y="7328647"/>
                </a:lnTo>
                <a:lnTo>
                  <a:pt x="0" y="7328647"/>
                </a:lnTo>
                <a:close/>
              </a:path>
            </a:pathLst>
          </a:custGeom>
          <a:pattFill prst="pct5">
            <a:fgClr>
              <a:schemeClr val="accent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40E78D-1740-4BB9-B37C-17542E499F63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468543" y="1140173"/>
            <a:ext cx="5288523" cy="4268664"/>
          </a:xfrm>
          <a:custGeom>
            <a:avLst/>
            <a:gdLst>
              <a:gd name="connsiteX0" fmla="*/ 5288522 w 10577046"/>
              <a:gd name="connsiteY0" fmla="*/ 0 h 8537327"/>
              <a:gd name="connsiteX1" fmla="*/ 10577046 w 10577046"/>
              <a:gd name="connsiteY1" fmla="*/ 8537327 h 8537327"/>
              <a:gd name="connsiteX2" fmla="*/ 0 w 10577046"/>
              <a:gd name="connsiteY2" fmla="*/ 8537327 h 85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7046" h="8537327">
                <a:moveTo>
                  <a:pt x="5288522" y="0"/>
                </a:moveTo>
                <a:lnTo>
                  <a:pt x="10577046" y="8537327"/>
                </a:lnTo>
                <a:lnTo>
                  <a:pt x="0" y="8537327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399329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8">
            <a:extLst>
              <a:ext uri="{FF2B5EF4-FFF2-40B4-BE49-F238E27FC236}">
                <a16:creationId xmlns:a16="http://schemas.microsoft.com/office/drawing/2014/main" id="{24CCA3F6-FA49-4D48-8825-4B9C4C70B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016" y="1793399"/>
            <a:ext cx="2249820" cy="224981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7" name="图片占位符 8">
            <a:extLst>
              <a:ext uri="{FF2B5EF4-FFF2-40B4-BE49-F238E27FC236}">
                <a16:creationId xmlns:a16="http://schemas.microsoft.com/office/drawing/2014/main" id="{EC955F0E-BD44-475F-9C2A-6254A530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9752" y="1489976"/>
            <a:ext cx="2553243" cy="2553243"/>
          </a:xfrm>
          <a:custGeom>
            <a:avLst/>
            <a:gdLst>
              <a:gd name="connsiteX0" fmla="*/ 3715495 w 7430989"/>
              <a:gd name="connsiteY0" fmla="*/ 0 h 7430989"/>
              <a:gd name="connsiteX1" fmla="*/ 7430989 w 7430989"/>
              <a:gd name="connsiteY1" fmla="*/ 7430989 h 7430989"/>
              <a:gd name="connsiteX2" fmla="*/ 0 w 7430989"/>
              <a:gd name="connsiteY2" fmla="*/ 7430989 h 74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0989" h="7430989">
                <a:moveTo>
                  <a:pt x="3715495" y="0"/>
                </a:moveTo>
                <a:lnTo>
                  <a:pt x="7430989" y="7430989"/>
                </a:lnTo>
                <a:lnTo>
                  <a:pt x="0" y="7430989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图片占位符 9">
            <a:extLst>
              <a:ext uri="{FF2B5EF4-FFF2-40B4-BE49-F238E27FC236}">
                <a16:creationId xmlns:a16="http://schemas.microsoft.com/office/drawing/2014/main" id="{E1F2A731-0ACC-4234-AF56-4BB0BF0DAB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12" y="1793399"/>
            <a:ext cx="2249820" cy="2249820"/>
          </a:xfrm>
          <a:custGeom>
            <a:avLst/>
            <a:gdLst>
              <a:gd name="connsiteX0" fmla="*/ 3633938 w 7267875"/>
              <a:gd name="connsiteY0" fmla="*/ 0 h 7267876"/>
              <a:gd name="connsiteX1" fmla="*/ 7263148 w 7267875"/>
              <a:gd name="connsiteY1" fmla="*/ 3446936 h 7267876"/>
              <a:gd name="connsiteX2" fmla="*/ 7267875 w 7267875"/>
              <a:gd name="connsiteY2" fmla="*/ 3633900 h 7267876"/>
              <a:gd name="connsiteX3" fmla="*/ 7267875 w 7267875"/>
              <a:gd name="connsiteY3" fmla="*/ 3633977 h 7267876"/>
              <a:gd name="connsiteX4" fmla="*/ 7263148 w 7267875"/>
              <a:gd name="connsiteY4" fmla="*/ 3820940 h 7267876"/>
              <a:gd name="connsiteX5" fmla="*/ 3633938 w 7267875"/>
              <a:gd name="connsiteY5" fmla="*/ 7267876 h 7267876"/>
              <a:gd name="connsiteX6" fmla="*/ 0 w 7267875"/>
              <a:gd name="connsiteY6" fmla="*/ 3633938 h 7267876"/>
              <a:gd name="connsiteX7" fmla="*/ 3633938 w 7267875"/>
              <a:gd name="connsiteY7" fmla="*/ 0 h 726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7875" h="7267876">
                <a:moveTo>
                  <a:pt x="3633938" y="0"/>
                </a:moveTo>
                <a:cubicBezTo>
                  <a:pt x="5578189" y="0"/>
                  <a:pt x="7165819" y="1526872"/>
                  <a:pt x="7263148" y="3446936"/>
                </a:cubicBezTo>
                <a:lnTo>
                  <a:pt x="7267875" y="3633900"/>
                </a:lnTo>
                <a:lnTo>
                  <a:pt x="7267875" y="3633977"/>
                </a:lnTo>
                <a:lnTo>
                  <a:pt x="7263148" y="3820940"/>
                </a:lnTo>
                <a:cubicBezTo>
                  <a:pt x="7165819" y="5741004"/>
                  <a:pt x="5578189" y="7267876"/>
                  <a:pt x="3633938" y="7267876"/>
                </a:cubicBezTo>
                <a:cubicBezTo>
                  <a:pt x="1626969" y="7267876"/>
                  <a:pt x="0" y="5640907"/>
                  <a:pt x="0" y="3633938"/>
                </a:cubicBezTo>
                <a:cubicBezTo>
                  <a:pt x="0" y="1626969"/>
                  <a:pt x="1626969" y="0"/>
                  <a:pt x="3633938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883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1495229-2670-4916-8D4F-157CED067D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44845" y="1912102"/>
            <a:ext cx="2407246" cy="2407246"/>
          </a:xfrm>
          <a:custGeom>
            <a:avLst/>
            <a:gdLst>
              <a:gd name="connsiteX0" fmla="*/ 2407469 w 4814491"/>
              <a:gd name="connsiteY0" fmla="*/ 0 h 4814492"/>
              <a:gd name="connsiteX1" fmla="*/ 4109703 w 4814491"/>
              <a:gd name="connsiteY1" fmla="*/ 705234 h 4814492"/>
              <a:gd name="connsiteX2" fmla="*/ 4814491 w 4814491"/>
              <a:gd name="connsiteY2" fmla="*/ 2407469 h 4814492"/>
              <a:gd name="connsiteX3" fmla="*/ 4109703 w 4814491"/>
              <a:gd name="connsiteY3" fmla="*/ 4109704 h 4814492"/>
              <a:gd name="connsiteX4" fmla="*/ 2407469 w 4814491"/>
              <a:gd name="connsiteY4" fmla="*/ 4814492 h 4814492"/>
              <a:gd name="connsiteX5" fmla="*/ 705234 w 4814491"/>
              <a:gd name="connsiteY5" fmla="*/ 4109704 h 4814492"/>
              <a:gd name="connsiteX6" fmla="*/ 0 w 4814491"/>
              <a:gd name="connsiteY6" fmla="*/ 2407469 h 4814492"/>
              <a:gd name="connsiteX7" fmla="*/ 705234 w 4814491"/>
              <a:gd name="connsiteY7" fmla="*/ 705234 h 481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91" h="4814492">
                <a:moveTo>
                  <a:pt x="2407469" y="0"/>
                </a:moveTo>
                <a:lnTo>
                  <a:pt x="4109703" y="705234"/>
                </a:lnTo>
                <a:lnTo>
                  <a:pt x="4814491" y="2407469"/>
                </a:lnTo>
                <a:lnTo>
                  <a:pt x="4109703" y="4109704"/>
                </a:lnTo>
                <a:lnTo>
                  <a:pt x="2407469" y="4814492"/>
                </a:lnTo>
                <a:lnTo>
                  <a:pt x="705234" y="4109704"/>
                </a:lnTo>
                <a:lnTo>
                  <a:pt x="0" y="2407469"/>
                </a:lnTo>
                <a:lnTo>
                  <a:pt x="705234" y="70523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B259FD2D-A928-4330-A8E6-FDF5E49FB0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92378" y="1912102"/>
            <a:ext cx="2407246" cy="2407246"/>
          </a:xfrm>
          <a:custGeom>
            <a:avLst/>
            <a:gdLst>
              <a:gd name="connsiteX0" fmla="*/ 2407469 w 4814491"/>
              <a:gd name="connsiteY0" fmla="*/ 0 h 4814492"/>
              <a:gd name="connsiteX1" fmla="*/ 4109703 w 4814491"/>
              <a:gd name="connsiteY1" fmla="*/ 705234 h 4814492"/>
              <a:gd name="connsiteX2" fmla="*/ 4814491 w 4814491"/>
              <a:gd name="connsiteY2" fmla="*/ 2407469 h 4814492"/>
              <a:gd name="connsiteX3" fmla="*/ 4109703 w 4814491"/>
              <a:gd name="connsiteY3" fmla="*/ 4109704 h 4814492"/>
              <a:gd name="connsiteX4" fmla="*/ 2407469 w 4814491"/>
              <a:gd name="connsiteY4" fmla="*/ 4814492 h 4814492"/>
              <a:gd name="connsiteX5" fmla="*/ 705234 w 4814491"/>
              <a:gd name="connsiteY5" fmla="*/ 4109704 h 4814492"/>
              <a:gd name="connsiteX6" fmla="*/ 0 w 4814491"/>
              <a:gd name="connsiteY6" fmla="*/ 2407469 h 4814492"/>
              <a:gd name="connsiteX7" fmla="*/ 705234 w 4814491"/>
              <a:gd name="connsiteY7" fmla="*/ 705234 h 481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91" h="4814492">
                <a:moveTo>
                  <a:pt x="2407469" y="0"/>
                </a:moveTo>
                <a:lnTo>
                  <a:pt x="4109703" y="705234"/>
                </a:lnTo>
                <a:lnTo>
                  <a:pt x="4814491" y="2407469"/>
                </a:lnTo>
                <a:lnTo>
                  <a:pt x="4109703" y="4109704"/>
                </a:lnTo>
                <a:lnTo>
                  <a:pt x="2407469" y="4814492"/>
                </a:lnTo>
                <a:lnTo>
                  <a:pt x="705234" y="4109704"/>
                </a:lnTo>
                <a:lnTo>
                  <a:pt x="0" y="2407469"/>
                </a:lnTo>
                <a:lnTo>
                  <a:pt x="705234" y="70523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5CAAB01E-12AD-4B33-9D64-3D937C228C5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39911" y="1912102"/>
            <a:ext cx="2407246" cy="2407246"/>
          </a:xfrm>
          <a:custGeom>
            <a:avLst/>
            <a:gdLst>
              <a:gd name="connsiteX0" fmla="*/ 2407469 w 4814491"/>
              <a:gd name="connsiteY0" fmla="*/ 0 h 4814492"/>
              <a:gd name="connsiteX1" fmla="*/ 4109703 w 4814491"/>
              <a:gd name="connsiteY1" fmla="*/ 705234 h 4814492"/>
              <a:gd name="connsiteX2" fmla="*/ 4814491 w 4814491"/>
              <a:gd name="connsiteY2" fmla="*/ 2407469 h 4814492"/>
              <a:gd name="connsiteX3" fmla="*/ 4109703 w 4814491"/>
              <a:gd name="connsiteY3" fmla="*/ 4109704 h 4814492"/>
              <a:gd name="connsiteX4" fmla="*/ 2407469 w 4814491"/>
              <a:gd name="connsiteY4" fmla="*/ 4814492 h 4814492"/>
              <a:gd name="connsiteX5" fmla="*/ 705234 w 4814491"/>
              <a:gd name="connsiteY5" fmla="*/ 4109704 h 4814492"/>
              <a:gd name="connsiteX6" fmla="*/ 0 w 4814491"/>
              <a:gd name="connsiteY6" fmla="*/ 2407469 h 4814492"/>
              <a:gd name="connsiteX7" fmla="*/ 705234 w 4814491"/>
              <a:gd name="connsiteY7" fmla="*/ 705234 h 481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91" h="4814492">
                <a:moveTo>
                  <a:pt x="2407469" y="0"/>
                </a:moveTo>
                <a:lnTo>
                  <a:pt x="4109703" y="705234"/>
                </a:lnTo>
                <a:lnTo>
                  <a:pt x="4814491" y="2407469"/>
                </a:lnTo>
                <a:lnTo>
                  <a:pt x="4109703" y="4109704"/>
                </a:lnTo>
                <a:lnTo>
                  <a:pt x="2407469" y="4814492"/>
                </a:lnTo>
                <a:lnTo>
                  <a:pt x="705234" y="4109704"/>
                </a:lnTo>
                <a:lnTo>
                  <a:pt x="0" y="2407469"/>
                </a:lnTo>
                <a:lnTo>
                  <a:pt x="705234" y="70523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1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55"/>
          <p:cNvSpPr/>
          <p:nvPr userDrawn="1"/>
        </p:nvSpPr>
        <p:spPr>
          <a:xfrm>
            <a:off x="2069771" y="1255605"/>
            <a:ext cx="2514601" cy="25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5053"/>
                  <a:pt x="6583" y="21600"/>
                  <a:pt x="10800" y="21600"/>
                </a:cubicBezTo>
                <a:cubicBezTo>
                  <a:pt x="15017" y="21600"/>
                  <a:pt x="21600" y="15051"/>
                  <a:pt x="21600" y="10800"/>
                </a:cubicBezTo>
                <a:cubicBezTo>
                  <a:pt x="21600" y="6549"/>
                  <a:pt x="15051" y="0"/>
                  <a:pt x="10800" y="0"/>
                </a:cubicBezTo>
                <a:cubicBezTo>
                  <a:pt x="6549" y="0"/>
                  <a:pt x="0" y="6547"/>
                  <a:pt x="0" y="10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083694" y="1255605"/>
            <a:ext cx="2514601" cy="2514601"/>
          </a:xfrm>
          <a:custGeom>
            <a:avLst/>
            <a:gdLst>
              <a:gd name="connsiteX0" fmla="*/ 2514601 w 5029201"/>
              <a:gd name="connsiteY0" fmla="*/ 0 h 5029201"/>
              <a:gd name="connsiteX1" fmla="*/ 5029201 w 5029201"/>
              <a:gd name="connsiteY1" fmla="*/ 2514601 h 5029201"/>
              <a:gd name="connsiteX2" fmla="*/ 2514601 w 5029201"/>
              <a:gd name="connsiteY2" fmla="*/ 5029201 h 5029201"/>
              <a:gd name="connsiteX3" fmla="*/ 0 w 5029201"/>
              <a:gd name="connsiteY3" fmla="*/ 2514601 h 5029201"/>
              <a:gd name="connsiteX4" fmla="*/ 2514601 w 5029201"/>
              <a:gd name="connsiteY4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1" h="5029201">
                <a:moveTo>
                  <a:pt x="2514601" y="0"/>
                </a:moveTo>
                <a:cubicBezTo>
                  <a:pt x="3504375" y="0"/>
                  <a:pt x="5029201" y="1524826"/>
                  <a:pt x="5029201" y="2514601"/>
                </a:cubicBezTo>
                <a:cubicBezTo>
                  <a:pt x="5029201" y="3504375"/>
                  <a:pt x="3496459" y="5029201"/>
                  <a:pt x="2514601" y="5029201"/>
                </a:cubicBezTo>
                <a:cubicBezTo>
                  <a:pt x="1532742" y="5029201"/>
                  <a:pt x="0" y="3504841"/>
                  <a:pt x="0" y="2514601"/>
                </a:cubicBezTo>
                <a:cubicBezTo>
                  <a:pt x="0" y="1524360"/>
                  <a:pt x="1524826" y="0"/>
                  <a:pt x="2514601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3" name="Shape 355"/>
          <p:cNvSpPr/>
          <p:nvPr userDrawn="1"/>
        </p:nvSpPr>
        <p:spPr>
          <a:xfrm>
            <a:off x="7579783" y="1255605"/>
            <a:ext cx="2514601" cy="25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5053"/>
                  <a:pt x="6583" y="21600"/>
                  <a:pt x="10800" y="21600"/>
                </a:cubicBezTo>
                <a:cubicBezTo>
                  <a:pt x="15017" y="21600"/>
                  <a:pt x="21600" y="15051"/>
                  <a:pt x="21600" y="10800"/>
                </a:cubicBezTo>
                <a:cubicBezTo>
                  <a:pt x="21600" y="6549"/>
                  <a:pt x="15051" y="0"/>
                  <a:pt x="10800" y="0"/>
                </a:cubicBezTo>
                <a:cubicBezTo>
                  <a:pt x="6549" y="0"/>
                  <a:pt x="0" y="6547"/>
                  <a:pt x="0" y="10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93706" y="1255605"/>
            <a:ext cx="2514601" cy="2514601"/>
          </a:xfrm>
          <a:custGeom>
            <a:avLst/>
            <a:gdLst>
              <a:gd name="connsiteX0" fmla="*/ 2514601 w 5029201"/>
              <a:gd name="connsiteY0" fmla="*/ 0 h 5029201"/>
              <a:gd name="connsiteX1" fmla="*/ 5029201 w 5029201"/>
              <a:gd name="connsiteY1" fmla="*/ 2514601 h 5029201"/>
              <a:gd name="connsiteX2" fmla="*/ 2514601 w 5029201"/>
              <a:gd name="connsiteY2" fmla="*/ 5029201 h 5029201"/>
              <a:gd name="connsiteX3" fmla="*/ 0 w 5029201"/>
              <a:gd name="connsiteY3" fmla="*/ 2514601 h 5029201"/>
              <a:gd name="connsiteX4" fmla="*/ 2514601 w 5029201"/>
              <a:gd name="connsiteY4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1" h="5029201">
                <a:moveTo>
                  <a:pt x="2514601" y="0"/>
                </a:moveTo>
                <a:cubicBezTo>
                  <a:pt x="3504375" y="0"/>
                  <a:pt x="5029201" y="1524826"/>
                  <a:pt x="5029201" y="2514601"/>
                </a:cubicBezTo>
                <a:cubicBezTo>
                  <a:pt x="5029201" y="3504375"/>
                  <a:pt x="3496459" y="5029201"/>
                  <a:pt x="2514601" y="5029201"/>
                </a:cubicBezTo>
                <a:cubicBezTo>
                  <a:pt x="1532742" y="5029201"/>
                  <a:pt x="0" y="3504841"/>
                  <a:pt x="0" y="2514601"/>
                </a:cubicBezTo>
                <a:cubicBezTo>
                  <a:pt x="0" y="1524360"/>
                  <a:pt x="1524826" y="0"/>
                  <a:pt x="2514601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012238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8059DB-538B-4746-BD0C-1C8D9FC89B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82833" y="-632300"/>
            <a:ext cx="4156551" cy="4156550"/>
          </a:xfrm>
          <a:custGeom>
            <a:avLst/>
            <a:gdLst>
              <a:gd name="connsiteX0" fmla="*/ 4221506 w 8443013"/>
              <a:gd name="connsiteY0" fmla="*/ 0 h 8443012"/>
              <a:gd name="connsiteX1" fmla="*/ 6739547 w 8443013"/>
              <a:gd name="connsiteY1" fmla="*/ 1043007 h 8443012"/>
              <a:gd name="connsiteX2" fmla="*/ 7400006 w 8443013"/>
              <a:gd name="connsiteY2" fmla="*/ 1703465 h 8443012"/>
              <a:gd name="connsiteX3" fmla="*/ 7400006 w 8443013"/>
              <a:gd name="connsiteY3" fmla="*/ 6739548 h 8443012"/>
              <a:gd name="connsiteX4" fmla="*/ 6739548 w 8443013"/>
              <a:gd name="connsiteY4" fmla="*/ 7400005 h 8443012"/>
              <a:gd name="connsiteX5" fmla="*/ 1703466 w 8443013"/>
              <a:gd name="connsiteY5" fmla="*/ 7400005 h 8443012"/>
              <a:gd name="connsiteX6" fmla="*/ 1043008 w 8443013"/>
              <a:gd name="connsiteY6" fmla="*/ 6739547 h 8443012"/>
              <a:gd name="connsiteX7" fmla="*/ 1043008 w 8443013"/>
              <a:gd name="connsiteY7" fmla="*/ 1703465 h 8443012"/>
              <a:gd name="connsiteX8" fmla="*/ 1703465 w 8443013"/>
              <a:gd name="connsiteY8" fmla="*/ 1043007 h 8443012"/>
              <a:gd name="connsiteX9" fmla="*/ 4221506 w 8443013"/>
              <a:gd name="connsiteY9" fmla="*/ 0 h 84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3013" h="8443012">
                <a:moveTo>
                  <a:pt x="4221506" y="0"/>
                </a:moveTo>
                <a:cubicBezTo>
                  <a:pt x="5132858" y="0"/>
                  <a:pt x="6044209" y="347669"/>
                  <a:pt x="6739547" y="1043007"/>
                </a:cubicBezTo>
                <a:lnTo>
                  <a:pt x="7400006" y="1703465"/>
                </a:lnTo>
                <a:cubicBezTo>
                  <a:pt x="8790682" y="3094142"/>
                  <a:pt x="8790682" y="5348872"/>
                  <a:pt x="7400006" y="6739548"/>
                </a:cubicBezTo>
                <a:lnTo>
                  <a:pt x="6739548" y="7400005"/>
                </a:lnTo>
                <a:cubicBezTo>
                  <a:pt x="5348872" y="8790681"/>
                  <a:pt x="3094142" y="8790681"/>
                  <a:pt x="1703466" y="7400005"/>
                </a:cubicBezTo>
                <a:lnTo>
                  <a:pt x="1043008" y="6739547"/>
                </a:lnTo>
                <a:cubicBezTo>
                  <a:pt x="-347669" y="5348871"/>
                  <a:pt x="-347669" y="3094141"/>
                  <a:pt x="1043008" y="1703465"/>
                </a:cubicBezTo>
                <a:lnTo>
                  <a:pt x="1703465" y="1043007"/>
                </a:lnTo>
                <a:cubicBezTo>
                  <a:pt x="2398803" y="347669"/>
                  <a:pt x="3310155" y="0"/>
                  <a:pt x="42215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C0F3F5D-0148-4650-8432-1A0EB1F1D4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55986" y="3352800"/>
            <a:ext cx="4156551" cy="4156550"/>
          </a:xfrm>
          <a:custGeom>
            <a:avLst/>
            <a:gdLst>
              <a:gd name="connsiteX0" fmla="*/ 4221506 w 8443013"/>
              <a:gd name="connsiteY0" fmla="*/ 0 h 8443012"/>
              <a:gd name="connsiteX1" fmla="*/ 6739547 w 8443013"/>
              <a:gd name="connsiteY1" fmla="*/ 1043007 h 8443012"/>
              <a:gd name="connsiteX2" fmla="*/ 7400006 w 8443013"/>
              <a:gd name="connsiteY2" fmla="*/ 1703465 h 8443012"/>
              <a:gd name="connsiteX3" fmla="*/ 7400006 w 8443013"/>
              <a:gd name="connsiteY3" fmla="*/ 6739548 h 8443012"/>
              <a:gd name="connsiteX4" fmla="*/ 6739548 w 8443013"/>
              <a:gd name="connsiteY4" fmla="*/ 7400005 h 8443012"/>
              <a:gd name="connsiteX5" fmla="*/ 1703466 w 8443013"/>
              <a:gd name="connsiteY5" fmla="*/ 7400005 h 8443012"/>
              <a:gd name="connsiteX6" fmla="*/ 1043008 w 8443013"/>
              <a:gd name="connsiteY6" fmla="*/ 6739547 h 8443012"/>
              <a:gd name="connsiteX7" fmla="*/ 1043008 w 8443013"/>
              <a:gd name="connsiteY7" fmla="*/ 1703465 h 8443012"/>
              <a:gd name="connsiteX8" fmla="*/ 1703465 w 8443013"/>
              <a:gd name="connsiteY8" fmla="*/ 1043007 h 8443012"/>
              <a:gd name="connsiteX9" fmla="*/ 4221506 w 8443013"/>
              <a:gd name="connsiteY9" fmla="*/ 0 h 84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3013" h="8443012">
                <a:moveTo>
                  <a:pt x="4221506" y="0"/>
                </a:moveTo>
                <a:cubicBezTo>
                  <a:pt x="5132858" y="0"/>
                  <a:pt x="6044209" y="347669"/>
                  <a:pt x="6739547" y="1043007"/>
                </a:cubicBezTo>
                <a:lnTo>
                  <a:pt x="7400006" y="1703465"/>
                </a:lnTo>
                <a:cubicBezTo>
                  <a:pt x="8790682" y="3094142"/>
                  <a:pt x="8790682" y="5348872"/>
                  <a:pt x="7400006" y="6739548"/>
                </a:cubicBezTo>
                <a:lnTo>
                  <a:pt x="6739548" y="7400005"/>
                </a:lnTo>
                <a:cubicBezTo>
                  <a:pt x="5348872" y="8790681"/>
                  <a:pt x="3094142" y="8790681"/>
                  <a:pt x="1703466" y="7400005"/>
                </a:cubicBezTo>
                <a:lnTo>
                  <a:pt x="1043008" y="6739547"/>
                </a:lnTo>
                <a:cubicBezTo>
                  <a:pt x="-347669" y="5348871"/>
                  <a:pt x="-347669" y="3094141"/>
                  <a:pt x="1043008" y="1703465"/>
                </a:cubicBezTo>
                <a:lnTo>
                  <a:pt x="1703465" y="1043007"/>
                </a:lnTo>
                <a:cubicBezTo>
                  <a:pt x="2398803" y="347669"/>
                  <a:pt x="3310155" y="0"/>
                  <a:pt x="42215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749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756B8A8-4582-481A-A3AB-F6777F7991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94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40E83F-0484-4D37-970A-F334A6ADF7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119" name="photo-1454598430975-bfe9eb6d6a50.jpg"/>
          <p:cNvPicPr>
            <a:picLocks noChangeAspect="1"/>
          </p:cNvPicPr>
          <p:nvPr/>
        </p:nvPicPr>
        <p:blipFill>
          <a:blip r:embed="rId3">
            <a:alphaModFix amt="12997"/>
          </a:blip>
          <a:srcRect l="11609" r="9276"/>
          <a:stretch>
            <a:fillRect/>
          </a:stretch>
        </p:blipFill>
        <p:spPr>
          <a:xfrm>
            <a:off x="2027292" y="42"/>
            <a:ext cx="8137416" cy="685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4" y="1943"/>
                </a:moveTo>
                <a:lnTo>
                  <a:pt x="14015" y="0"/>
                </a:lnTo>
                <a:lnTo>
                  <a:pt x="7508" y="0"/>
                </a:lnTo>
                <a:lnTo>
                  <a:pt x="2980" y="2378"/>
                </a:lnTo>
                <a:lnTo>
                  <a:pt x="0" y="11530"/>
                </a:lnTo>
                <a:lnTo>
                  <a:pt x="3347" y="20501"/>
                </a:lnTo>
                <a:lnTo>
                  <a:pt x="5743" y="21600"/>
                </a:lnTo>
                <a:lnTo>
                  <a:pt x="15699" y="21600"/>
                </a:lnTo>
                <a:lnTo>
                  <a:pt x="18620" y="20066"/>
                </a:lnTo>
                <a:lnTo>
                  <a:pt x="21600" y="10914"/>
                </a:lnTo>
                <a:lnTo>
                  <a:pt x="18254" y="1943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12700">
            <a:noFill/>
            <a:miter lim="400000"/>
          </a:ln>
          <a:effectLst/>
        </p:spPr>
      </p:pic>
      <p:sp>
        <p:nvSpPr>
          <p:cNvPr id="120" name="Shape 120"/>
          <p:cNvSpPr/>
          <p:nvPr/>
        </p:nvSpPr>
        <p:spPr>
          <a:xfrm>
            <a:off x="3589939" y="1006074"/>
            <a:ext cx="5012119" cy="5012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6FF2AF-20D8-4037-A71A-5E2E77B9DA50}"/>
              </a:ext>
            </a:extLst>
          </p:cNvPr>
          <p:cNvSpPr/>
          <p:nvPr/>
        </p:nvSpPr>
        <p:spPr>
          <a:xfrm>
            <a:off x="4782658" y="2262826"/>
            <a:ext cx="2626684" cy="313091"/>
          </a:xfrm>
          <a:prstGeom prst="roundRect">
            <a:avLst>
              <a:gd name="adj" fmla="val 50000"/>
            </a:avLst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NATURE">
            <a:extLst>
              <a:ext uri="{FF2B5EF4-FFF2-40B4-BE49-F238E27FC236}">
                <a16:creationId xmlns:a16="http://schemas.microsoft.com/office/drawing/2014/main" id="{2EA5749B-7FBC-4A93-9002-A9401FF03E07}"/>
              </a:ext>
            </a:extLst>
          </p:cNvPr>
          <p:cNvSpPr txBox="1"/>
          <p:nvPr/>
        </p:nvSpPr>
        <p:spPr>
          <a:xfrm>
            <a:off x="4173196" y="2535591"/>
            <a:ext cx="3845605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en-US" sz="8000" b="1" spc="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ONLINE</a:t>
            </a:r>
          </a:p>
          <a:p>
            <a:pPr algn="ctr"/>
            <a:r>
              <a:rPr lang="en-US" sz="8000" b="1" spc="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JOBS</a:t>
            </a:r>
            <a:endParaRPr sz="8000" b="1" spc="7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Presentation title">
            <a:extLst>
              <a:ext uri="{FF2B5EF4-FFF2-40B4-BE49-F238E27FC236}">
                <a16:creationId xmlns:a16="http://schemas.microsoft.com/office/drawing/2014/main" id="{41D8F9BC-1298-4031-9A65-20A0A1A9F772}"/>
              </a:ext>
            </a:extLst>
          </p:cNvPr>
          <p:cNvSpPr txBox="1"/>
          <p:nvPr/>
        </p:nvSpPr>
        <p:spPr>
          <a:xfrm>
            <a:off x="4592575" y="2294691"/>
            <a:ext cx="3006849" cy="24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600" b="0" cap="all" spc="754">
                <a:solidFill>
                  <a:srgbClr val="A4C91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sz="1100" dirty="0">
                <a:solidFill>
                  <a:schemeClr val="tx1"/>
                </a:solidFill>
                <a:latin typeface="+mn-lt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400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A443A82-90F0-417C-998F-72F2EDEE2D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348C14-9B55-4B5B-A3BE-F0AB60069C15}"/>
              </a:ext>
            </a:extLst>
          </p:cNvPr>
          <p:cNvSpPr/>
          <p:nvPr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chemeClr val="accent1">
              <a:lumMod val="2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CE501-F8CE-4220-AC75-0F2ED325B58B}"/>
              </a:ext>
            </a:extLst>
          </p:cNvPr>
          <p:cNvSpPr txBox="1"/>
          <p:nvPr/>
        </p:nvSpPr>
        <p:spPr>
          <a:xfrm>
            <a:off x="1116157" y="4908148"/>
            <a:ext cx="227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65AC1-25E1-4F3C-8B17-41127F1B57FC}"/>
              </a:ext>
            </a:extLst>
          </p:cNvPr>
          <p:cNvSpPr/>
          <p:nvPr/>
        </p:nvSpPr>
        <p:spPr>
          <a:xfrm>
            <a:off x="1116157" y="5865716"/>
            <a:ext cx="2646827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et convallis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. Sed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mi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A8C94-BD4C-4AD4-A8AD-BF0F2494EB99}"/>
              </a:ext>
            </a:extLst>
          </p:cNvPr>
          <p:cNvSpPr/>
          <p:nvPr/>
        </p:nvSpPr>
        <p:spPr>
          <a:xfrm>
            <a:off x="1116157" y="5582797"/>
            <a:ext cx="227581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AF6345-9627-4C2B-897E-0EA07115B9A1}"/>
              </a:ext>
            </a:extLst>
          </p:cNvPr>
          <p:cNvSpPr/>
          <p:nvPr/>
        </p:nvSpPr>
        <p:spPr>
          <a:xfrm>
            <a:off x="1116157" y="4334039"/>
            <a:ext cx="443412" cy="443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eeform 154">
            <a:extLst>
              <a:ext uri="{FF2B5EF4-FFF2-40B4-BE49-F238E27FC236}">
                <a16:creationId xmlns:a16="http://schemas.microsoft.com/office/drawing/2014/main" id="{2295E4E2-BF42-4BF1-8CA3-09EE4CF1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731" y="4447050"/>
            <a:ext cx="160264" cy="217389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7145" tIns="8573" rIns="17145" bIns="8573" anchor="ctr"/>
          <a:lstStyle/>
          <a:p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75674A-0279-4AC7-A520-074CF82279E0}"/>
              </a:ext>
            </a:extLst>
          </p:cNvPr>
          <p:cNvSpPr/>
          <p:nvPr/>
        </p:nvSpPr>
        <p:spPr>
          <a:xfrm>
            <a:off x="4853968" y="4334039"/>
            <a:ext cx="443412" cy="443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EAB02E-BFBC-4148-9AFF-9CAE6F6D7650}"/>
              </a:ext>
            </a:extLst>
          </p:cNvPr>
          <p:cNvSpPr/>
          <p:nvPr/>
        </p:nvSpPr>
        <p:spPr>
          <a:xfrm>
            <a:off x="8591779" y="4334039"/>
            <a:ext cx="443412" cy="443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Freeform 35">
            <a:extLst>
              <a:ext uri="{FF2B5EF4-FFF2-40B4-BE49-F238E27FC236}">
                <a16:creationId xmlns:a16="http://schemas.microsoft.com/office/drawing/2014/main" id="{3B68F383-1F5C-49DB-869F-822574D5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071" y="4436770"/>
            <a:ext cx="178488" cy="208530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17145" tIns="8573" rIns="17145" bIns="8573" anchor="ctr"/>
          <a:lstStyle/>
          <a:p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eeform 92">
            <a:extLst>
              <a:ext uri="{FF2B5EF4-FFF2-40B4-BE49-F238E27FC236}">
                <a16:creationId xmlns:a16="http://schemas.microsoft.com/office/drawing/2014/main" id="{B0903C00-A2EA-4D16-A8CE-F0BA8B1B7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40" y="4467527"/>
            <a:ext cx="186867" cy="189880"/>
          </a:xfrm>
          <a:custGeom>
            <a:avLst/>
            <a:gdLst>
              <a:gd name="T0" fmla="*/ 74484 w 444"/>
              <a:gd name="T1" fmla="*/ 125126 h 454"/>
              <a:gd name="T2" fmla="*/ 74484 w 444"/>
              <a:gd name="T3" fmla="*/ 125126 h 454"/>
              <a:gd name="T4" fmla="*/ 31035 w 444"/>
              <a:gd name="T5" fmla="*/ 105740 h 454"/>
              <a:gd name="T6" fmla="*/ 31035 w 444"/>
              <a:gd name="T7" fmla="*/ 121161 h 454"/>
              <a:gd name="T8" fmla="*/ 74484 w 444"/>
              <a:gd name="T9" fmla="*/ 137022 h 454"/>
              <a:gd name="T10" fmla="*/ 74484 w 444"/>
              <a:gd name="T11" fmla="*/ 125126 h 454"/>
              <a:gd name="T12" fmla="*/ 74484 w 444"/>
              <a:gd name="T13" fmla="*/ 78424 h 454"/>
              <a:gd name="T14" fmla="*/ 74484 w 444"/>
              <a:gd name="T15" fmla="*/ 78424 h 454"/>
              <a:gd name="T16" fmla="*/ 31035 w 444"/>
              <a:gd name="T17" fmla="*/ 63003 h 454"/>
              <a:gd name="T18" fmla="*/ 31035 w 444"/>
              <a:gd name="T19" fmla="*/ 74459 h 454"/>
              <a:gd name="T20" fmla="*/ 74484 w 444"/>
              <a:gd name="T21" fmla="*/ 93844 h 454"/>
              <a:gd name="T22" fmla="*/ 74484 w 444"/>
              <a:gd name="T23" fmla="*/ 78424 h 454"/>
              <a:gd name="T24" fmla="*/ 192416 w 444"/>
              <a:gd name="T25" fmla="*/ 4406 h 454"/>
              <a:gd name="T26" fmla="*/ 192416 w 444"/>
              <a:gd name="T27" fmla="*/ 4406 h 454"/>
              <a:gd name="T28" fmla="*/ 180889 w 444"/>
              <a:gd name="T29" fmla="*/ 0 h 454"/>
              <a:gd name="T30" fmla="*/ 97982 w 444"/>
              <a:gd name="T31" fmla="*/ 35687 h 454"/>
              <a:gd name="T32" fmla="*/ 15517 w 444"/>
              <a:gd name="T33" fmla="*/ 0 h 454"/>
              <a:gd name="T34" fmla="*/ 3990 w 444"/>
              <a:gd name="T35" fmla="*/ 4406 h 454"/>
              <a:gd name="T36" fmla="*/ 0 w 444"/>
              <a:gd name="T37" fmla="*/ 12336 h 454"/>
              <a:gd name="T38" fmla="*/ 0 w 444"/>
              <a:gd name="T39" fmla="*/ 152883 h 454"/>
              <a:gd name="T40" fmla="*/ 3990 w 444"/>
              <a:gd name="T41" fmla="*/ 160372 h 454"/>
              <a:gd name="T42" fmla="*/ 93991 w 444"/>
              <a:gd name="T43" fmla="*/ 195619 h 454"/>
              <a:gd name="T44" fmla="*/ 93991 w 444"/>
              <a:gd name="T45" fmla="*/ 195619 h 454"/>
              <a:gd name="T46" fmla="*/ 97982 w 444"/>
              <a:gd name="T47" fmla="*/ 199584 h 454"/>
              <a:gd name="T48" fmla="*/ 97982 w 444"/>
              <a:gd name="T49" fmla="*/ 195619 h 454"/>
              <a:gd name="T50" fmla="*/ 101972 w 444"/>
              <a:gd name="T51" fmla="*/ 195619 h 454"/>
              <a:gd name="T52" fmla="*/ 188426 w 444"/>
              <a:gd name="T53" fmla="*/ 160372 h 454"/>
              <a:gd name="T54" fmla="*/ 196407 w 444"/>
              <a:gd name="T55" fmla="*/ 152883 h 454"/>
              <a:gd name="T56" fmla="*/ 196407 w 444"/>
              <a:gd name="T57" fmla="*/ 12336 h 454"/>
              <a:gd name="T58" fmla="*/ 192416 w 444"/>
              <a:gd name="T59" fmla="*/ 4406 h 454"/>
              <a:gd name="T60" fmla="*/ 86454 w 444"/>
              <a:gd name="T61" fmla="*/ 176233 h 454"/>
              <a:gd name="T62" fmla="*/ 86454 w 444"/>
              <a:gd name="T63" fmla="*/ 176233 h 454"/>
              <a:gd name="T64" fmla="*/ 15517 w 444"/>
              <a:gd name="T65" fmla="*/ 148917 h 454"/>
              <a:gd name="T66" fmla="*/ 15517 w 444"/>
              <a:gd name="T67" fmla="*/ 23792 h 454"/>
              <a:gd name="T68" fmla="*/ 86454 w 444"/>
              <a:gd name="T69" fmla="*/ 51108 h 454"/>
              <a:gd name="T70" fmla="*/ 86454 w 444"/>
              <a:gd name="T71" fmla="*/ 176233 h 454"/>
              <a:gd name="T72" fmla="*/ 180889 w 444"/>
              <a:gd name="T73" fmla="*/ 148917 h 454"/>
              <a:gd name="T74" fmla="*/ 180889 w 444"/>
              <a:gd name="T75" fmla="*/ 148917 h 454"/>
              <a:gd name="T76" fmla="*/ 109952 w 444"/>
              <a:gd name="T77" fmla="*/ 176233 h 454"/>
              <a:gd name="T78" fmla="*/ 109952 w 444"/>
              <a:gd name="T79" fmla="*/ 51108 h 454"/>
              <a:gd name="T80" fmla="*/ 180889 w 444"/>
              <a:gd name="T81" fmla="*/ 23792 h 454"/>
              <a:gd name="T82" fmla="*/ 180889 w 444"/>
              <a:gd name="T83" fmla="*/ 148917 h 454"/>
              <a:gd name="T84" fmla="*/ 164928 w 444"/>
              <a:gd name="T85" fmla="*/ 105740 h 454"/>
              <a:gd name="T86" fmla="*/ 164928 w 444"/>
              <a:gd name="T87" fmla="*/ 105740 h 454"/>
              <a:gd name="T88" fmla="*/ 121480 w 444"/>
              <a:gd name="T89" fmla="*/ 125126 h 454"/>
              <a:gd name="T90" fmla="*/ 121480 w 444"/>
              <a:gd name="T91" fmla="*/ 137022 h 454"/>
              <a:gd name="T92" fmla="*/ 164928 w 444"/>
              <a:gd name="T93" fmla="*/ 121161 h 454"/>
              <a:gd name="T94" fmla="*/ 164928 w 444"/>
              <a:gd name="T95" fmla="*/ 105740 h 454"/>
              <a:gd name="T96" fmla="*/ 164928 w 444"/>
              <a:gd name="T97" fmla="*/ 63003 h 454"/>
              <a:gd name="T98" fmla="*/ 164928 w 444"/>
              <a:gd name="T99" fmla="*/ 63003 h 454"/>
              <a:gd name="T100" fmla="*/ 121480 w 444"/>
              <a:gd name="T101" fmla="*/ 78424 h 454"/>
              <a:gd name="T102" fmla="*/ 121480 w 444"/>
              <a:gd name="T103" fmla="*/ 93844 h 454"/>
              <a:gd name="T104" fmla="*/ 164928 w 444"/>
              <a:gd name="T105" fmla="*/ 74459 h 454"/>
              <a:gd name="T106" fmla="*/ 164928 w 444"/>
              <a:gd name="T107" fmla="*/ 63003 h 4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EC2C78-5034-42DA-A922-5E386ED3D6AA}"/>
              </a:ext>
            </a:extLst>
          </p:cNvPr>
          <p:cNvSpPr txBox="1"/>
          <p:nvPr/>
        </p:nvSpPr>
        <p:spPr>
          <a:xfrm>
            <a:off x="4781014" y="4908148"/>
            <a:ext cx="227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831B52-3039-4DD1-B223-BBE597873513}"/>
              </a:ext>
            </a:extLst>
          </p:cNvPr>
          <p:cNvSpPr/>
          <p:nvPr/>
        </p:nvSpPr>
        <p:spPr>
          <a:xfrm>
            <a:off x="4781014" y="5865716"/>
            <a:ext cx="2646827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et convallis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. Sed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mi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0BBBA5-F067-49F5-81B5-BCB04ED1F842}"/>
              </a:ext>
            </a:extLst>
          </p:cNvPr>
          <p:cNvSpPr/>
          <p:nvPr/>
        </p:nvSpPr>
        <p:spPr>
          <a:xfrm>
            <a:off x="4781014" y="5582797"/>
            <a:ext cx="227581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4BF7C9-847C-44E8-9DAE-DF3BC80639FC}"/>
              </a:ext>
            </a:extLst>
          </p:cNvPr>
          <p:cNvSpPr txBox="1"/>
          <p:nvPr/>
        </p:nvSpPr>
        <p:spPr>
          <a:xfrm>
            <a:off x="8591779" y="4908148"/>
            <a:ext cx="227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BBB6EA-7F53-4856-AA45-69FF215AD4F4}"/>
              </a:ext>
            </a:extLst>
          </p:cNvPr>
          <p:cNvSpPr/>
          <p:nvPr/>
        </p:nvSpPr>
        <p:spPr>
          <a:xfrm>
            <a:off x="8591779" y="5865716"/>
            <a:ext cx="2646827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et convallis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. Sed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mi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83E6DF-75A2-4CD7-B894-5C737F1F5F5D}"/>
              </a:ext>
            </a:extLst>
          </p:cNvPr>
          <p:cNvSpPr/>
          <p:nvPr/>
        </p:nvSpPr>
        <p:spPr>
          <a:xfrm>
            <a:off x="8591779" y="5582797"/>
            <a:ext cx="227581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</p:spTree>
    <p:extLst>
      <p:ext uri="{BB962C8B-B14F-4D97-AF65-F5344CB8AC3E}">
        <p14:creationId xmlns:p14="http://schemas.microsoft.com/office/powerpoint/2010/main" val="421213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E7F26B-8F32-4C2B-9AB1-175CF1A137C8}"/>
              </a:ext>
            </a:extLst>
          </p:cNvPr>
          <p:cNvSpPr/>
          <p:nvPr/>
        </p:nvSpPr>
        <p:spPr>
          <a:xfrm>
            <a:off x="6995295" y="1253581"/>
            <a:ext cx="238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 Ipsum </a:t>
            </a:r>
          </a:p>
          <a:p>
            <a:r>
              <a:rPr lang="en-US" sz="3000" b="1" dirty="0">
                <a:latin typeface="+mj-lt"/>
              </a:rPr>
              <a:t>Dolor 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70996-5681-40EC-AF59-16705AE5C9A7}"/>
              </a:ext>
            </a:extLst>
          </p:cNvPr>
          <p:cNvSpPr/>
          <p:nvPr/>
        </p:nvSpPr>
        <p:spPr>
          <a:xfrm>
            <a:off x="6995295" y="1053526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987C01-FE6E-48BE-9179-33E28520C5CA}"/>
              </a:ext>
            </a:extLst>
          </p:cNvPr>
          <p:cNvSpPr/>
          <p:nvPr/>
        </p:nvSpPr>
        <p:spPr>
          <a:xfrm>
            <a:off x="7601564" y="3391631"/>
            <a:ext cx="3385091" cy="9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EFCB73-96D6-48E8-8198-DF4BB514AE74}"/>
              </a:ext>
            </a:extLst>
          </p:cNvPr>
          <p:cNvSpPr/>
          <p:nvPr/>
        </p:nvSpPr>
        <p:spPr>
          <a:xfrm>
            <a:off x="6995295" y="3041284"/>
            <a:ext cx="477079" cy="477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8816B2-0264-475D-916C-A755D80ED018}"/>
              </a:ext>
            </a:extLst>
          </p:cNvPr>
          <p:cNvSpPr/>
          <p:nvPr/>
        </p:nvSpPr>
        <p:spPr>
          <a:xfrm>
            <a:off x="6995295" y="4659142"/>
            <a:ext cx="477079" cy="4770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+mj-lt"/>
            </a:endParaRPr>
          </a:p>
        </p:txBody>
      </p:sp>
      <p:sp>
        <p:nvSpPr>
          <p:cNvPr id="25" name="Shape 2590">
            <a:extLst>
              <a:ext uri="{FF2B5EF4-FFF2-40B4-BE49-F238E27FC236}">
                <a16:creationId xmlns:a16="http://schemas.microsoft.com/office/drawing/2014/main" id="{D5C81AF0-2ED6-44C6-8372-FE8B6E262F92}"/>
              </a:ext>
            </a:extLst>
          </p:cNvPr>
          <p:cNvSpPr/>
          <p:nvPr/>
        </p:nvSpPr>
        <p:spPr>
          <a:xfrm>
            <a:off x="7132815" y="4786561"/>
            <a:ext cx="222240" cy="22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>
              <a:latin typeface="+mj-lt"/>
            </a:endParaRPr>
          </a:p>
        </p:txBody>
      </p:sp>
      <p:sp>
        <p:nvSpPr>
          <p:cNvPr id="26" name="Shape 2591">
            <a:extLst>
              <a:ext uri="{FF2B5EF4-FFF2-40B4-BE49-F238E27FC236}">
                <a16:creationId xmlns:a16="http://schemas.microsoft.com/office/drawing/2014/main" id="{7DCDBAE8-1DF7-49BE-A258-35D4A62346C1}"/>
              </a:ext>
            </a:extLst>
          </p:cNvPr>
          <p:cNvSpPr/>
          <p:nvPr/>
        </p:nvSpPr>
        <p:spPr>
          <a:xfrm>
            <a:off x="7122714" y="3168703"/>
            <a:ext cx="222240" cy="22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B5444-38F5-4C20-A096-4A2CDA6408F3}"/>
              </a:ext>
            </a:extLst>
          </p:cNvPr>
          <p:cNvSpPr/>
          <p:nvPr/>
        </p:nvSpPr>
        <p:spPr>
          <a:xfrm>
            <a:off x="7601564" y="3050204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2DD84A-5E7A-41CF-A103-2A77FF53EEC7}"/>
              </a:ext>
            </a:extLst>
          </p:cNvPr>
          <p:cNvSpPr/>
          <p:nvPr/>
        </p:nvSpPr>
        <p:spPr>
          <a:xfrm>
            <a:off x="7601564" y="5014634"/>
            <a:ext cx="3385091" cy="99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A71CFB-9DB8-4AE2-BEFE-68DE909B8F9E}"/>
              </a:ext>
            </a:extLst>
          </p:cNvPr>
          <p:cNvSpPr/>
          <p:nvPr/>
        </p:nvSpPr>
        <p:spPr>
          <a:xfrm>
            <a:off x="7601564" y="4673207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22F4FC-D0AE-4F87-BA42-0168B0A978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r="20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830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95D3AD-6547-49F2-B804-CF94FEB46451}"/>
              </a:ext>
            </a:extLst>
          </p:cNvPr>
          <p:cNvSpPr/>
          <p:nvPr/>
        </p:nvSpPr>
        <p:spPr>
          <a:xfrm>
            <a:off x="1107113" y="1247417"/>
            <a:ext cx="238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 Ipsum </a:t>
            </a:r>
          </a:p>
          <a:p>
            <a:r>
              <a:rPr lang="en-US" sz="3000" b="1" dirty="0">
                <a:latin typeface="+mj-lt"/>
              </a:rPr>
              <a:t>Dolor 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FDF45-B864-4B3A-AA6F-8A04EB9BEB90}"/>
              </a:ext>
            </a:extLst>
          </p:cNvPr>
          <p:cNvSpPr/>
          <p:nvPr/>
        </p:nvSpPr>
        <p:spPr>
          <a:xfrm>
            <a:off x="1107113" y="1047362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C1EEA-DEAF-4740-A492-1ECC6478B0F6}"/>
              </a:ext>
            </a:extLst>
          </p:cNvPr>
          <p:cNvSpPr/>
          <p:nvPr/>
        </p:nvSpPr>
        <p:spPr>
          <a:xfrm>
            <a:off x="1107113" y="2277104"/>
            <a:ext cx="4055730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Duis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finibus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quis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enim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Suspendisse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pretium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a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fermentu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B05140-9C55-456A-A5A4-64AA75885E54}"/>
              </a:ext>
            </a:extLst>
          </p:cNvPr>
          <p:cNvSpPr/>
          <p:nvPr/>
        </p:nvSpPr>
        <p:spPr>
          <a:xfrm>
            <a:off x="1107113" y="5034905"/>
            <a:ext cx="1780346" cy="3366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E88E6BAB-5C39-4427-B6FA-A2648983BE4B}"/>
              </a:ext>
            </a:extLst>
          </p:cNvPr>
          <p:cNvSpPr/>
          <p:nvPr/>
        </p:nvSpPr>
        <p:spPr>
          <a:xfrm>
            <a:off x="1242419" y="5078448"/>
            <a:ext cx="145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20A91BAD-E784-49DF-974B-7C0B385B35BF}"/>
              </a:ext>
            </a:extLst>
          </p:cNvPr>
          <p:cNvSpPr/>
          <p:nvPr/>
        </p:nvSpPr>
        <p:spPr>
          <a:xfrm>
            <a:off x="1107113" y="5424795"/>
            <a:ext cx="3922087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tincidunt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laoreet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dolore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8843D7-5F2F-490E-84EA-609416CF2219}"/>
              </a:ext>
            </a:extLst>
          </p:cNvPr>
          <p:cNvSpPr/>
          <p:nvPr/>
        </p:nvSpPr>
        <p:spPr>
          <a:xfrm>
            <a:off x="1107113" y="3909173"/>
            <a:ext cx="1780346" cy="3366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99BC3663-3E4B-49CE-8669-9E68A60BE68E}"/>
              </a:ext>
            </a:extLst>
          </p:cNvPr>
          <p:cNvSpPr/>
          <p:nvPr/>
        </p:nvSpPr>
        <p:spPr>
          <a:xfrm>
            <a:off x="1242419" y="3952716"/>
            <a:ext cx="145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E813531-7CA9-4BD2-B0BA-EC8AED074589}"/>
              </a:ext>
            </a:extLst>
          </p:cNvPr>
          <p:cNvSpPr/>
          <p:nvPr/>
        </p:nvSpPr>
        <p:spPr>
          <a:xfrm>
            <a:off x="1107113" y="4299063"/>
            <a:ext cx="3922087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tincidunt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laoreet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dolore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4A3E38-1609-4397-8569-0144B76359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220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81A64A-364F-47AB-8576-C25B88D5B35D}"/>
              </a:ext>
            </a:extLst>
          </p:cNvPr>
          <p:cNvSpPr/>
          <p:nvPr/>
        </p:nvSpPr>
        <p:spPr>
          <a:xfrm>
            <a:off x="928469" y="2284095"/>
            <a:ext cx="18444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latin typeface="+mj-lt"/>
              </a:rPr>
              <a:t>Lorem</a:t>
            </a:r>
          </a:p>
          <a:p>
            <a:pPr algn="r"/>
            <a:r>
              <a:rPr lang="en-US" sz="3000" b="1" dirty="0">
                <a:latin typeface="+mj-lt"/>
              </a:rPr>
              <a:t>Ipsum</a:t>
            </a:r>
          </a:p>
          <a:p>
            <a:pPr algn="r"/>
            <a:r>
              <a:rPr lang="en-US" sz="3000" b="1" dirty="0">
                <a:latin typeface="+mj-lt"/>
              </a:rPr>
              <a:t>Dolor</a:t>
            </a:r>
          </a:p>
          <a:p>
            <a:pPr algn="r"/>
            <a:r>
              <a:rPr lang="en-US" sz="3000" b="1" dirty="0">
                <a:latin typeface="+mj-lt"/>
              </a:rPr>
              <a:t>Sit</a:t>
            </a:r>
          </a:p>
          <a:p>
            <a:pPr algn="r"/>
            <a:r>
              <a:rPr lang="en-US" sz="3000" b="1" dirty="0">
                <a:latin typeface="+mj-lt"/>
              </a:rPr>
              <a:t>Template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5F79A-687C-44D5-A351-C3B7221CFBE6}"/>
              </a:ext>
            </a:extLst>
          </p:cNvPr>
          <p:cNvSpPr/>
          <p:nvPr/>
        </p:nvSpPr>
        <p:spPr>
          <a:xfrm>
            <a:off x="1211282" y="2005304"/>
            <a:ext cx="1561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36C14-0D0D-4517-AB4C-B641ED24E307}"/>
              </a:ext>
            </a:extLst>
          </p:cNvPr>
          <p:cNvSpPr/>
          <p:nvPr/>
        </p:nvSpPr>
        <p:spPr>
          <a:xfrm>
            <a:off x="8106125" y="3652720"/>
            <a:ext cx="2996564" cy="1889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Duis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finibus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quis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enim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Suspendisse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pretium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a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fermentu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74C89F77-22F3-4B45-96B5-138B533C3D7D}"/>
              </a:ext>
            </a:extLst>
          </p:cNvPr>
          <p:cNvSpPr/>
          <p:nvPr/>
        </p:nvSpPr>
        <p:spPr>
          <a:xfrm>
            <a:off x="8106125" y="3224923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C373C07-81F0-4800-A9D6-17F524A52F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10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86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26B-DD47-4D82-A804-8FF8DC0DD6D7}"/>
              </a:ext>
            </a:extLst>
          </p:cNvPr>
          <p:cNvSpPr/>
          <p:nvPr/>
        </p:nvSpPr>
        <p:spPr>
          <a:xfrm>
            <a:off x="4775847" y="2350503"/>
            <a:ext cx="2453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</a:t>
            </a:r>
          </a:p>
          <a:p>
            <a:r>
              <a:rPr lang="en-US" sz="3000" b="1" dirty="0">
                <a:latin typeface="+mj-lt"/>
              </a:rPr>
              <a:t>IPSUM  </a:t>
            </a:r>
          </a:p>
          <a:p>
            <a:r>
              <a:rPr lang="en-US" sz="3000" b="1" dirty="0">
                <a:latin typeface="+mj-lt"/>
              </a:rPr>
              <a:t>SIT AMET</a:t>
            </a:r>
          </a:p>
          <a:p>
            <a:r>
              <a:rPr lang="en-US" sz="3000" b="1" dirty="0">
                <a:latin typeface="+mj-lt"/>
              </a:rPr>
              <a:t>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41845-56AF-4995-987B-9B300EE9BF8F}"/>
              </a:ext>
            </a:extLst>
          </p:cNvPr>
          <p:cNvSpPr/>
          <p:nvPr/>
        </p:nvSpPr>
        <p:spPr>
          <a:xfrm>
            <a:off x="4775847" y="2150448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EASY AND FULLY EDITABLE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4DD45-7837-4A2D-8950-90049C3AA323}"/>
              </a:ext>
            </a:extLst>
          </p:cNvPr>
          <p:cNvSpPr/>
          <p:nvPr/>
        </p:nvSpPr>
        <p:spPr>
          <a:xfrm>
            <a:off x="8525928" y="3776652"/>
            <a:ext cx="3023646" cy="1889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Duis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finibus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quis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enim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Suspendisse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pretium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a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fermentu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24644C-523D-48C7-BF32-EF5B5F8E75F9}"/>
              </a:ext>
            </a:extLst>
          </p:cNvPr>
          <p:cNvSpPr/>
          <p:nvPr/>
        </p:nvSpPr>
        <p:spPr>
          <a:xfrm>
            <a:off x="8525928" y="3215446"/>
            <a:ext cx="24357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</a:t>
            </a:r>
            <a:endParaRPr lang="en-US" sz="1700" dirty="0">
              <a:latin typeface="+mj-lt"/>
            </a:endParaRPr>
          </a:p>
        </p:txBody>
      </p:sp>
      <p:cxnSp>
        <p:nvCxnSpPr>
          <p:cNvPr id="11" name="Straight Connector 92">
            <a:extLst>
              <a:ext uri="{FF2B5EF4-FFF2-40B4-BE49-F238E27FC236}">
                <a16:creationId xmlns:a16="http://schemas.microsoft.com/office/drawing/2014/main" id="{306D7B8B-8D2D-43A1-B57C-A0609745AB16}"/>
              </a:ext>
            </a:extLst>
          </p:cNvPr>
          <p:cNvCxnSpPr>
            <a:cxnSpLocks/>
          </p:cNvCxnSpPr>
          <p:nvPr/>
        </p:nvCxnSpPr>
        <p:spPr>
          <a:xfrm flipV="1">
            <a:off x="8188697" y="2056906"/>
            <a:ext cx="0" cy="369325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B75B5B-6ADD-4BA9-B849-772BEF68E6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908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41677-1903-40EA-A8E6-CD296BA5BAB6}"/>
              </a:ext>
            </a:extLst>
          </p:cNvPr>
          <p:cNvSpPr/>
          <p:nvPr/>
        </p:nvSpPr>
        <p:spPr>
          <a:xfrm>
            <a:off x="6458857" y="1901354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710E2-14C0-4668-B57D-38BF0044503F}"/>
              </a:ext>
            </a:extLst>
          </p:cNvPr>
          <p:cNvSpPr/>
          <p:nvPr/>
        </p:nvSpPr>
        <p:spPr>
          <a:xfrm>
            <a:off x="7518400" y="1901354"/>
            <a:ext cx="6096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96900-903A-48EE-9D08-8EFBDDFEFE17}"/>
              </a:ext>
            </a:extLst>
          </p:cNvPr>
          <p:cNvSpPr/>
          <p:nvPr/>
        </p:nvSpPr>
        <p:spPr>
          <a:xfrm>
            <a:off x="8577943" y="1901354"/>
            <a:ext cx="6096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7" name="AutoShape 117">
            <a:extLst>
              <a:ext uri="{FF2B5EF4-FFF2-40B4-BE49-F238E27FC236}">
                <a16:creationId xmlns:a16="http://schemas.microsoft.com/office/drawing/2014/main" id="{0B0C1DDA-9559-4DCA-903A-0EAE76E8258D}"/>
              </a:ext>
            </a:extLst>
          </p:cNvPr>
          <p:cNvSpPr>
            <a:spLocks/>
          </p:cNvSpPr>
          <p:nvPr/>
        </p:nvSpPr>
        <p:spPr bwMode="auto">
          <a:xfrm>
            <a:off x="7696316" y="2114061"/>
            <a:ext cx="245440" cy="18418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74E5AE-67AF-49B8-A918-E30920DB8E4E}"/>
              </a:ext>
            </a:extLst>
          </p:cNvPr>
          <p:cNvGrpSpPr/>
          <p:nvPr/>
        </p:nvGrpSpPr>
        <p:grpSpPr>
          <a:xfrm>
            <a:off x="6618390" y="2086457"/>
            <a:ext cx="239393" cy="239393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9" name="AutoShape 126">
              <a:extLst>
                <a:ext uri="{FF2B5EF4-FFF2-40B4-BE49-F238E27FC236}">
                  <a16:creationId xmlns:a16="http://schemas.microsoft.com/office/drawing/2014/main" id="{8D8DC802-A764-4F26-B9CD-4865C25F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0" name="AutoShape 127">
              <a:extLst>
                <a:ext uri="{FF2B5EF4-FFF2-40B4-BE49-F238E27FC236}">
                  <a16:creationId xmlns:a16="http://schemas.microsoft.com/office/drawing/2014/main" id="{3F3926E0-5078-4596-B300-37587909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CD4D3-2C6E-4452-9B47-10F478796F9E}"/>
              </a:ext>
            </a:extLst>
          </p:cNvPr>
          <p:cNvGrpSpPr/>
          <p:nvPr/>
        </p:nvGrpSpPr>
        <p:grpSpPr>
          <a:xfrm>
            <a:off x="8780288" y="2103699"/>
            <a:ext cx="204910" cy="204910"/>
            <a:chOff x="4427654" y="3049909"/>
            <a:chExt cx="464344" cy="464344"/>
          </a:xfrm>
          <a:solidFill>
            <a:schemeClr val="bg1"/>
          </a:solidFill>
        </p:grpSpPr>
        <p:sp>
          <p:nvSpPr>
            <p:cNvPr id="12" name="AutoShape 123">
              <a:extLst>
                <a:ext uri="{FF2B5EF4-FFF2-40B4-BE49-F238E27FC236}">
                  <a16:creationId xmlns:a16="http://schemas.microsoft.com/office/drawing/2014/main" id="{643AA2F7-54A7-4FC1-9A9E-EEB87A67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3" name="AutoShape 124">
              <a:extLst>
                <a:ext uri="{FF2B5EF4-FFF2-40B4-BE49-F238E27FC236}">
                  <a16:creationId xmlns:a16="http://schemas.microsoft.com/office/drawing/2014/main" id="{D5A46967-34EC-4C0C-9F92-1DD8C9452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4" name="AutoShape 125">
              <a:extLst>
                <a:ext uri="{FF2B5EF4-FFF2-40B4-BE49-F238E27FC236}">
                  <a16:creationId xmlns:a16="http://schemas.microsoft.com/office/drawing/2014/main" id="{6BE08F3E-F734-4121-A8A2-3C67CE63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90A67-3220-4CF4-9504-DF688D90F462}"/>
              </a:ext>
            </a:extLst>
          </p:cNvPr>
          <p:cNvSpPr/>
          <p:nvPr/>
        </p:nvSpPr>
        <p:spPr>
          <a:xfrm>
            <a:off x="6458857" y="3419153"/>
            <a:ext cx="2522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0F33C-E075-4E24-ACD0-907949E57B93}"/>
              </a:ext>
            </a:extLst>
          </p:cNvPr>
          <p:cNvSpPr/>
          <p:nvPr/>
        </p:nvSpPr>
        <p:spPr>
          <a:xfrm>
            <a:off x="6458857" y="3219098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048386-2C12-4EEA-A44C-583BB5EA03B2}"/>
              </a:ext>
            </a:extLst>
          </p:cNvPr>
          <p:cNvSpPr/>
          <p:nvPr/>
        </p:nvSpPr>
        <p:spPr>
          <a:xfrm>
            <a:off x="6458857" y="4448839"/>
            <a:ext cx="4330796" cy="127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FB3129C-B208-4369-A6FC-C04D6FD93CA1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982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C91E1-3BA5-469C-9158-68FD7D6836F4}"/>
              </a:ext>
            </a:extLst>
          </p:cNvPr>
          <p:cNvSpPr/>
          <p:nvPr/>
        </p:nvSpPr>
        <p:spPr>
          <a:xfrm>
            <a:off x="1285161" y="2350503"/>
            <a:ext cx="2453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</a:t>
            </a:r>
          </a:p>
          <a:p>
            <a:r>
              <a:rPr lang="en-US" sz="3000" b="1" dirty="0">
                <a:latin typeface="+mj-lt"/>
              </a:rPr>
              <a:t>IPSUM  </a:t>
            </a:r>
          </a:p>
          <a:p>
            <a:r>
              <a:rPr lang="en-US" sz="3000" b="1" dirty="0">
                <a:latin typeface="+mj-lt"/>
              </a:rPr>
              <a:t>SIT AMET</a:t>
            </a:r>
          </a:p>
          <a:p>
            <a:r>
              <a:rPr lang="en-US" sz="3000" b="1" dirty="0">
                <a:latin typeface="+mj-lt"/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6F3BA-EF40-4855-BE9F-4F4922C4FC2D}"/>
              </a:ext>
            </a:extLst>
          </p:cNvPr>
          <p:cNvSpPr/>
          <p:nvPr/>
        </p:nvSpPr>
        <p:spPr>
          <a:xfrm>
            <a:off x="1285161" y="2150448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A53CF3F9-4A2C-4DA4-94BA-23470A18B428}"/>
              </a:ext>
            </a:extLst>
          </p:cNvPr>
          <p:cNvSpPr/>
          <p:nvPr/>
        </p:nvSpPr>
        <p:spPr>
          <a:xfrm>
            <a:off x="8545368" y="2036544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69C4F821-C820-4772-9D84-35463EBA31F9}"/>
              </a:ext>
            </a:extLst>
          </p:cNvPr>
          <p:cNvSpPr/>
          <p:nvPr/>
        </p:nvSpPr>
        <p:spPr>
          <a:xfrm>
            <a:off x="8545368" y="2337695"/>
            <a:ext cx="2743200" cy="39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8A09F8F5-CF34-4466-BCE6-383A5B42EF1B}"/>
              </a:ext>
            </a:extLst>
          </p:cNvPr>
          <p:cNvSpPr/>
          <p:nvPr/>
        </p:nvSpPr>
        <p:spPr>
          <a:xfrm>
            <a:off x="8545368" y="3078858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4E483F53-3507-41C4-9653-607A100075DF}"/>
              </a:ext>
            </a:extLst>
          </p:cNvPr>
          <p:cNvSpPr/>
          <p:nvPr/>
        </p:nvSpPr>
        <p:spPr>
          <a:xfrm>
            <a:off x="8545368" y="3380009"/>
            <a:ext cx="2743200" cy="39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2A97E189-6877-4C08-B226-237FF016E9A3}"/>
              </a:ext>
            </a:extLst>
          </p:cNvPr>
          <p:cNvSpPr/>
          <p:nvPr/>
        </p:nvSpPr>
        <p:spPr>
          <a:xfrm>
            <a:off x="8545368" y="4121173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0EB97A6-094B-4F5F-8D78-7B71D79A179A}"/>
              </a:ext>
            </a:extLst>
          </p:cNvPr>
          <p:cNvSpPr/>
          <p:nvPr/>
        </p:nvSpPr>
        <p:spPr>
          <a:xfrm>
            <a:off x="8545368" y="4422323"/>
            <a:ext cx="2743200" cy="39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C8008A-6F4C-4BCA-ADA4-33EAA26F51A3}"/>
              </a:ext>
            </a:extLst>
          </p:cNvPr>
          <p:cNvSpPr/>
          <p:nvPr/>
        </p:nvSpPr>
        <p:spPr>
          <a:xfrm>
            <a:off x="7846215" y="2243224"/>
            <a:ext cx="528371" cy="5283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C0D56C-0570-4882-A468-DAC25EA13000}"/>
              </a:ext>
            </a:extLst>
          </p:cNvPr>
          <p:cNvSpPr/>
          <p:nvPr/>
        </p:nvSpPr>
        <p:spPr>
          <a:xfrm>
            <a:off x="7846215" y="3175241"/>
            <a:ext cx="528371" cy="528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221622-268F-435D-885A-03D63CDFBFAA}"/>
              </a:ext>
            </a:extLst>
          </p:cNvPr>
          <p:cNvSpPr/>
          <p:nvPr/>
        </p:nvSpPr>
        <p:spPr>
          <a:xfrm>
            <a:off x="7846215" y="4234471"/>
            <a:ext cx="528371" cy="528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Shape 1495">
            <a:extLst>
              <a:ext uri="{FF2B5EF4-FFF2-40B4-BE49-F238E27FC236}">
                <a16:creationId xmlns:a16="http://schemas.microsoft.com/office/drawing/2014/main" id="{97A99B87-A3B1-48F9-8629-85A8224B1D77}"/>
              </a:ext>
            </a:extLst>
          </p:cNvPr>
          <p:cNvSpPr/>
          <p:nvPr/>
        </p:nvSpPr>
        <p:spPr>
          <a:xfrm>
            <a:off x="7998972" y="2390487"/>
            <a:ext cx="222856" cy="22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lIns="9525" tIns="9525" rIns="9525" bIns="9525" anchor="ctr"/>
          <a:lstStyle/>
          <a:p>
            <a:pPr defTabSz="1143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Shape 1550">
            <a:extLst>
              <a:ext uri="{FF2B5EF4-FFF2-40B4-BE49-F238E27FC236}">
                <a16:creationId xmlns:a16="http://schemas.microsoft.com/office/drawing/2014/main" id="{8B71D7AD-11C9-4768-8C99-B9D2BF00A379}"/>
              </a:ext>
            </a:extLst>
          </p:cNvPr>
          <p:cNvSpPr/>
          <p:nvPr/>
        </p:nvSpPr>
        <p:spPr>
          <a:xfrm>
            <a:off x="8016997" y="4389419"/>
            <a:ext cx="182337" cy="222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lIns="9525" tIns="9525" rIns="9525" bIns="9525" anchor="ctr"/>
          <a:lstStyle/>
          <a:p>
            <a:pPr defTabSz="1143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Shape 1616">
            <a:extLst>
              <a:ext uri="{FF2B5EF4-FFF2-40B4-BE49-F238E27FC236}">
                <a16:creationId xmlns:a16="http://schemas.microsoft.com/office/drawing/2014/main" id="{EFC993CF-53B7-4301-B91D-E84618148E86}"/>
              </a:ext>
            </a:extLst>
          </p:cNvPr>
          <p:cNvSpPr/>
          <p:nvPr/>
        </p:nvSpPr>
        <p:spPr>
          <a:xfrm>
            <a:off x="7998972" y="3327999"/>
            <a:ext cx="222856" cy="222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lIns="9525" tIns="9525" rIns="9525" bIns="9525" anchor="ctr"/>
          <a:lstStyle/>
          <a:p>
            <a:pPr defTabSz="1143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DCCBDC5-1DE1-4EB6-8FAC-858DE7D874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r="1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95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FCDAEA-E50E-49A6-BC04-219C5D1A4DD7}"/>
              </a:ext>
            </a:extLst>
          </p:cNvPr>
          <p:cNvSpPr/>
          <p:nvPr/>
        </p:nvSpPr>
        <p:spPr>
          <a:xfrm>
            <a:off x="7250607" y="1346611"/>
            <a:ext cx="238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</a:t>
            </a:r>
          </a:p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Dolor Sit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1B71-B518-4610-A05A-90DE2DF0DC04}"/>
              </a:ext>
            </a:extLst>
          </p:cNvPr>
          <p:cNvSpPr/>
          <p:nvPr/>
        </p:nvSpPr>
        <p:spPr>
          <a:xfrm>
            <a:off x="7250607" y="1146556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53EBB-E9D4-4D86-BAB9-95ACA531F7B3}"/>
              </a:ext>
            </a:extLst>
          </p:cNvPr>
          <p:cNvSpPr/>
          <p:nvPr/>
        </p:nvSpPr>
        <p:spPr>
          <a:xfrm>
            <a:off x="7250607" y="2376297"/>
            <a:ext cx="4330796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Duis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finibus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quis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enim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Suspendisse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pretium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a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fermentu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847FB4D7-8FE6-4EB8-8F1D-0927682B365D}"/>
              </a:ext>
            </a:extLst>
          </p:cNvPr>
          <p:cNvSpPr/>
          <p:nvPr/>
        </p:nvSpPr>
        <p:spPr>
          <a:xfrm flipH="1">
            <a:off x="7250607" y="4901944"/>
            <a:ext cx="515327" cy="51532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76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18AF6D15-0114-4CF9-8BF4-C079F8D5D159}"/>
              </a:ext>
            </a:extLst>
          </p:cNvPr>
          <p:cNvSpPr/>
          <p:nvPr/>
        </p:nvSpPr>
        <p:spPr>
          <a:xfrm flipH="1">
            <a:off x="7250607" y="4150780"/>
            <a:ext cx="515327" cy="51532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76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175638EF-2F5A-4B8F-A65E-A59E271B4492}"/>
              </a:ext>
            </a:extLst>
          </p:cNvPr>
          <p:cNvSpPr/>
          <p:nvPr/>
        </p:nvSpPr>
        <p:spPr>
          <a:xfrm flipH="1">
            <a:off x="7250607" y="5653108"/>
            <a:ext cx="515327" cy="51532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76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FB7C6F-6541-47FE-9091-F04F1C049E85}"/>
              </a:ext>
            </a:extLst>
          </p:cNvPr>
          <p:cNvSpPr/>
          <p:nvPr/>
        </p:nvSpPr>
        <p:spPr>
          <a:xfrm>
            <a:off x="7987575" y="4198999"/>
            <a:ext cx="3131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tincidunt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laoreet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dolore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85BF0B-E518-46C4-AFAF-DED0D16F8D09}"/>
              </a:ext>
            </a:extLst>
          </p:cNvPr>
          <p:cNvSpPr/>
          <p:nvPr/>
        </p:nvSpPr>
        <p:spPr>
          <a:xfrm>
            <a:off x="7987575" y="4946271"/>
            <a:ext cx="3131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tincidunt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laoreet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dolore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82B601-AB8A-40C2-8A91-3B86691367F4}"/>
              </a:ext>
            </a:extLst>
          </p:cNvPr>
          <p:cNvSpPr/>
          <p:nvPr/>
        </p:nvSpPr>
        <p:spPr>
          <a:xfrm>
            <a:off x="7987575" y="5760599"/>
            <a:ext cx="3131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consectetuer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sed diam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nonummy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nibh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euismod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tincidunt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laoreet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dolore</a:t>
            </a:r>
          </a:p>
        </p:txBody>
      </p:sp>
      <p:sp>
        <p:nvSpPr>
          <p:cNvPr id="27" name="AutoShape 117">
            <a:extLst>
              <a:ext uri="{FF2B5EF4-FFF2-40B4-BE49-F238E27FC236}">
                <a16:creationId xmlns:a16="http://schemas.microsoft.com/office/drawing/2014/main" id="{AAAA82EC-566A-4FB6-B957-C2AB6E0ADC71}"/>
              </a:ext>
            </a:extLst>
          </p:cNvPr>
          <p:cNvSpPr>
            <a:spLocks/>
          </p:cNvSpPr>
          <p:nvPr/>
        </p:nvSpPr>
        <p:spPr bwMode="auto">
          <a:xfrm>
            <a:off x="7385550" y="5067472"/>
            <a:ext cx="245440" cy="18418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sym typeface="Gill Sans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1FBD50-82EE-484A-B1D3-3F6658D47E34}"/>
              </a:ext>
            </a:extLst>
          </p:cNvPr>
          <p:cNvGrpSpPr/>
          <p:nvPr/>
        </p:nvGrpSpPr>
        <p:grpSpPr>
          <a:xfrm>
            <a:off x="7385550" y="4272224"/>
            <a:ext cx="239393" cy="239393"/>
            <a:chOff x="3498967" y="3049909"/>
            <a:chExt cx="464344" cy="464344"/>
          </a:xfrm>
          <a:solidFill>
            <a:schemeClr val="accent2"/>
          </a:solidFill>
        </p:grpSpPr>
        <p:sp>
          <p:nvSpPr>
            <p:cNvPr id="29" name="AutoShape 126">
              <a:extLst>
                <a:ext uri="{FF2B5EF4-FFF2-40B4-BE49-F238E27FC236}">
                  <a16:creationId xmlns:a16="http://schemas.microsoft.com/office/drawing/2014/main" id="{B15B849B-2B35-4149-800C-B03260D3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30" name="AutoShape 127">
              <a:extLst>
                <a:ext uri="{FF2B5EF4-FFF2-40B4-BE49-F238E27FC236}">
                  <a16:creationId xmlns:a16="http://schemas.microsoft.com/office/drawing/2014/main" id="{B1E757B2-13CF-471C-833D-F8CCC9D2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E40828-7B60-4935-AC47-015DA53938AC}"/>
              </a:ext>
            </a:extLst>
          </p:cNvPr>
          <p:cNvGrpSpPr/>
          <p:nvPr/>
        </p:nvGrpSpPr>
        <p:grpSpPr>
          <a:xfrm>
            <a:off x="7405815" y="5808316"/>
            <a:ext cx="204910" cy="204910"/>
            <a:chOff x="4427654" y="3049909"/>
            <a:chExt cx="464344" cy="464344"/>
          </a:xfrm>
          <a:solidFill>
            <a:schemeClr val="accent2"/>
          </a:solidFill>
        </p:grpSpPr>
        <p:sp>
          <p:nvSpPr>
            <p:cNvPr id="32" name="AutoShape 123">
              <a:extLst>
                <a:ext uri="{FF2B5EF4-FFF2-40B4-BE49-F238E27FC236}">
                  <a16:creationId xmlns:a16="http://schemas.microsoft.com/office/drawing/2014/main" id="{E167FDAD-D550-4C17-B55A-6F3EB8370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33" name="AutoShape 124">
              <a:extLst>
                <a:ext uri="{FF2B5EF4-FFF2-40B4-BE49-F238E27FC236}">
                  <a16:creationId xmlns:a16="http://schemas.microsoft.com/office/drawing/2014/main" id="{12FF203F-FC74-43FA-8F2A-5A3BDFF6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34" name="AutoShape 125">
              <a:extLst>
                <a:ext uri="{FF2B5EF4-FFF2-40B4-BE49-F238E27FC236}">
                  <a16:creationId xmlns:a16="http://schemas.microsoft.com/office/drawing/2014/main" id="{8E6E013B-2476-406C-AE1C-1FAB636C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CE54451-2C40-40F1-B0DD-7D2D3466E1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r="20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41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7B0079-7827-4472-9A27-066AD50F61A4}"/>
              </a:ext>
            </a:extLst>
          </p:cNvPr>
          <p:cNvSpPr/>
          <p:nvPr/>
        </p:nvSpPr>
        <p:spPr>
          <a:xfrm>
            <a:off x="1113700" y="2413337"/>
            <a:ext cx="2522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BB45B-107F-4184-9CAE-F34CAAE4EB60}"/>
              </a:ext>
            </a:extLst>
          </p:cNvPr>
          <p:cNvSpPr/>
          <p:nvPr/>
        </p:nvSpPr>
        <p:spPr>
          <a:xfrm>
            <a:off x="1113700" y="2213282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EFF9B-AE6D-4D44-8BAA-9BF2A1387DCC}"/>
              </a:ext>
            </a:extLst>
          </p:cNvPr>
          <p:cNvSpPr/>
          <p:nvPr/>
        </p:nvSpPr>
        <p:spPr>
          <a:xfrm>
            <a:off x="1113700" y="3443024"/>
            <a:ext cx="3908466" cy="225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 </a:t>
            </a:r>
            <a:r>
              <a:rPr lang="en-US" sz="1200" dirty="0" err="1"/>
              <a:t>Etiam</a:t>
            </a:r>
            <a:r>
              <a:rPr lang="en-US" sz="1200" dirty="0"/>
              <a:t> et convallis </a:t>
            </a:r>
            <a:r>
              <a:rPr lang="en-US" sz="1200" dirty="0" err="1"/>
              <a:t>orci</a:t>
            </a:r>
            <a:r>
              <a:rPr lang="en-US" sz="1200" dirty="0"/>
              <a:t>. Sed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mi </a:t>
            </a:r>
            <a:r>
              <a:rPr lang="en-US" sz="1200" dirty="0" err="1"/>
              <a:t>pellentesqueposuere</a:t>
            </a:r>
            <a:r>
              <a:rPr lang="en-US" sz="1200" dirty="0"/>
              <a:t>. </a:t>
            </a:r>
            <a:r>
              <a:rPr lang="en-US" sz="1200" dirty="0" err="1"/>
              <a:t>Donec</a:t>
            </a:r>
            <a:r>
              <a:rPr lang="en-US" sz="1200" dirty="0"/>
              <a:t> id fermentum </a:t>
            </a:r>
            <a:r>
              <a:rPr lang="en-US" sz="1200" dirty="0" err="1"/>
              <a:t>nisl</a:t>
            </a:r>
            <a:r>
              <a:rPr lang="en-US" sz="1200" dirty="0"/>
              <a:t>. Nam dictum </a:t>
            </a:r>
            <a:r>
              <a:rPr lang="en-US" sz="1200" dirty="0" err="1"/>
              <a:t>fringilla</a:t>
            </a:r>
            <a:r>
              <a:rPr lang="en-US" sz="1200" dirty="0"/>
              <a:t> </a:t>
            </a:r>
            <a:r>
              <a:rPr lang="en-US" sz="1200" dirty="0" err="1"/>
              <a:t>nunc</a:t>
            </a:r>
            <a:r>
              <a:rPr lang="en-US" sz="1200" dirty="0"/>
              <a:t>,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porttitor</a:t>
            </a:r>
            <a:r>
              <a:rPr lang="en-US" sz="1200" dirty="0"/>
              <a:t> nisi pharetra id. Duis sed </a:t>
            </a:r>
            <a:r>
              <a:rPr lang="en-US" sz="1200" dirty="0" err="1"/>
              <a:t>finibus</a:t>
            </a:r>
            <a:r>
              <a:rPr lang="en-US" sz="1200" dirty="0"/>
              <a:t> </a:t>
            </a:r>
            <a:r>
              <a:rPr lang="en-US" sz="1200" dirty="0" err="1"/>
              <a:t>augue</a:t>
            </a:r>
            <a:r>
              <a:rPr lang="en-US" sz="1200" dirty="0"/>
              <a:t>. Sed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augue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r>
              <a:rPr lang="en-US" sz="1200" dirty="0" err="1"/>
              <a:t>Suspendisse</a:t>
            </a:r>
            <a:r>
              <a:rPr lang="en-US" sz="1200" dirty="0"/>
              <a:t> </a:t>
            </a:r>
            <a:r>
              <a:rPr lang="en-US" sz="1200" dirty="0" err="1"/>
              <a:t>pretium</a:t>
            </a:r>
            <a:r>
              <a:rPr lang="en-US" sz="1200" dirty="0"/>
              <a:t> </a:t>
            </a:r>
            <a:r>
              <a:rPr lang="en-US" sz="1200" dirty="0" err="1"/>
              <a:t>fringilla</a:t>
            </a:r>
            <a:r>
              <a:rPr lang="en-US" sz="1200" dirty="0"/>
              <a:t> mi a </a:t>
            </a:r>
            <a:r>
              <a:rPr lang="en-US" sz="1200" dirty="0" err="1"/>
              <a:t>fermentu</a:t>
            </a:r>
            <a:endParaRPr lang="en-US" sz="12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8EABE1-0471-4B8C-A949-04B713EB2C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6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A300BD-E386-4050-8048-9A18EBC892ED}"/>
              </a:ext>
            </a:extLst>
          </p:cNvPr>
          <p:cNvSpPr/>
          <p:nvPr/>
        </p:nvSpPr>
        <p:spPr>
          <a:xfrm>
            <a:off x="2286448" y="5070066"/>
            <a:ext cx="3493390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consectetur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Etiam</a:t>
            </a:r>
            <a:r>
              <a:rPr lang="en-US" sz="1200" dirty="0">
                <a:latin typeface="+mj-lt"/>
              </a:rPr>
              <a:t> et convallis </a:t>
            </a:r>
            <a:r>
              <a:rPr lang="en-US" sz="1200" dirty="0" err="1">
                <a:latin typeface="+mj-lt"/>
              </a:rPr>
              <a:t>orci</a:t>
            </a:r>
            <a:r>
              <a:rPr lang="en-US" sz="1200" dirty="0">
                <a:latin typeface="+mj-lt"/>
              </a:rPr>
              <a:t>. Sed </a:t>
            </a:r>
            <a:r>
              <a:rPr lang="en-US" sz="1200" dirty="0" err="1">
                <a:latin typeface="+mj-lt"/>
              </a:rPr>
              <a:t>sed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velit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nec</a:t>
            </a:r>
            <a:r>
              <a:rPr lang="en-US" sz="1200" dirty="0">
                <a:latin typeface="+mj-lt"/>
              </a:rPr>
              <a:t> mi </a:t>
            </a:r>
            <a:r>
              <a:rPr lang="en-US" sz="1200" dirty="0" err="1">
                <a:latin typeface="+mj-lt"/>
              </a:rPr>
              <a:t>pellentesqueposuere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Donec</a:t>
            </a:r>
            <a:r>
              <a:rPr lang="en-US" sz="1200" dirty="0">
                <a:latin typeface="+mj-lt"/>
              </a:rPr>
              <a:t> id fermentum </a:t>
            </a:r>
            <a:r>
              <a:rPr lang="en-US" sz="1200" dirty="0" err="1">
                <a:latin typeface="+mj-lt"/>
              </a:rPr>
              <a:t>nisl</a:t>
            </a:r>
            <a:r>
              <a:rPr lang="en-US" sz="1200" dirty="0">
                <a:latin typeface="+mj-lt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98A788-3363-4EEE-9DA3-7756A0FE3B4A}"/>
              </a:ext>
            </a:extLst>
          </p:cNvPr>
          <p:cNvSpPr/>
          <p:nvPr/>
        </p:nvSpPr>
        <p:spPr>
          <a:xfrm>
            <a:off x="2286446" y="4706525"/>
            <a:ext cx="28310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C19E5E0A-EFB9-47B2-A53C-4A5ACA4FC7AA}"/>
              </a:ext>
            </a:extLst>
          </p:cNvPr>
          <p:cNvSpPr/>
          <p:nvPr/>
        </p:nvSpPr>
        <p:spPr>
          <a:xfrm>
            <a:off x="998190" y="4693814"/>
            <a:ext cx="1035613" cy="1035613"/>
          </a:xfrm>
          <a:prstGeom prst="ellips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86C1F027-C7AC-4D76-A06F-9C1E61D37DEA}"/>
              </a:ext>
            </a:extLst>
          </p:cNvPr>
          <p:cNvSpPr/>
          <p:nvPr/>
        </p:nvSpPr>
        <p:spPr>
          <a:xfrm>
            <a:off x="1144584" y="4840211"/>
            <a:ext cx="742822" cy="7428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59E4AFE1-0653-4EE1-BEBB-EE685F8F03B2}"/>
              </a:ext>
            </a:extLst>
          </p:cNvPr>
          <p:cNvSpPr/>
          <p:nvPr/>
        </p:nvSpPr>
        <p:spPr>
          <a:xfrm>
            <a:off x="6426533" y="4701305"/>
            <a:ext cx="1035613" cy="1035613"/>
          </a:xfrm>
          <a:prstGeom prst="ellips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7EE89C0D-191D-4C97-956A-E94724625CF5}"/>
              </a:ext>
            </a:extLst>
          </p:cNvPr>
          <p:cNvSpPr/>
          <p:nvPr/>
        </p:nvSpPr>
        <p:spPr>
          <a:xfrm>
            <a:off x="6572927" y="4847702"/>
            <a:ext cx="742822" cy="74282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Shape 393">
            <a:extLst>
              <a:ext uri="{FF2B5EF4-FFF2-40B4-BE49-F238E27FC236}">
                <a16:creationId xmlns:a16="http://schemas.microsoft.com/office/drawing/2014/main" id="{15AF6145-E536-4130-851C-0677958BE5FF}"/>
              </a:ext>
            </a:extLst>
          </p:cNvPr>
          <p:cNvSpPr/>
          <p:nvPr/>
        </p:nvSpPr>
        <p:spPr>
          <a:xfrm>
            <a:off x="6829354" y="5101064"/>
            <a:ext cx="219555" cy="29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4" h="21524" extrusionOk="0">
                <a:moveTo>
                  <a:pt x="6130" y="0"/>
                </a:moveTo>
                <a:cubicBezTo>
                  <a:pt x="17514" y="0"/>
                  <a:pt x="17514" y="0"/>
                  <a:pt x="17514" y="0"/>
                </a:cubicBezTo>
                <a:cubicBezTo>
                  <a:pt x="18681" y="0"/>
                  <a:pt x="19265" y="223"/>
                  <a:pt x="19849" y="668"/>
                </a:cubicBezTo>
                <a:cubicBezTo>
                  <a:pt x="20432" y="1113"/>
                  <a:pt x="21016" y="1781"/>
                  <a:pt x="21016" y="2449"/>
                </a:cubicBezTo>
                <a:cubicBezTo>
                  <a:pt x="21016" y="12470"/>
                  <a:pt x="21016" y="12470"/>
                  <a:pt x="21016" y="12470"/>
                </a:cubicBezTo>
                <a:cubicBezTo>
                  <a:pt x="20724" y="12247"/>
                  <a:pt x="20432" y="11802"/>
                  <a:pt x="20432" y="11579"/>
                </a:cubicBezTo>
                <a:cubicBezTo>
                  <a:pt x="19849" y="11134"/>
                  <a:pt x="19265" y="10689"/>
                  <a:pt x="18389" y="10466"/>
                </a:cubicBezTo>
                <a:cubicBezTo>
                  <a:pt x="18389" y="2449"/>
                  <a:pt x="18389" y="2449"/>
                  <a:pt x="18389" y="2449"/>
                </a:cubicBezTo>
                <a:cubicBezTo>
                  <a:pt x="18389" y="2227"/>
                  <a:pt x="18389" y="2004"/>
                  <a:pt x="18097" y="2004"/>
                </a:cubicBezTo>
                <a:cubicBezTo>
                  <a:pt x="18097" y="1781"/>
                  <a:pt x="17805" y="1781"/>
                  <a:pt x="17514" y="1781"/>
                </a:cubicBezTo>
                <a:cubicBezTo>
                  <a:pt x="7297" y="1781"/>
                  <a:pt x="7297" y="1781"/>
                  <a:pt x="7297" y="1781"/>
                </a:cubicBezTo>
                <a:cubicBezTo>
                  <a:pt x="7589" y="2449"/>
                  <a:pt x="7589" y="2449"/>
                  <a:pt x="7589" y="2449"/>
                </a:cubicBezTo>
                <a:cubicBezTo>
                  <a:pt x="7589" y="3118"/>
                  <a:pt x="7589" y="3118"/>
                  <a:pt x="7589" y="3118"/>
                </a:cubicBezTo>
                <a:cubicBezTo>
                  <a:pt x="7589" y="3563"/>
                  <a:pt x="7589" y="3786"/>
                  <a:pt x="7589" y="4008"/>
                </a:cubicBezTo>
                <a:cubicBezTo>
                  <a:pt x="7589" y="4231"/>
                  <a:pt x="7297" y="4676"/>
                  <a:pt x="6714" y="4899"/>
                </a:cubicBezTo>
                <a:cubicBezTo>
                  <a:pt x="6422" y="5122"/>
                  <a:pt x="6130" y="5344"/>
                  <a:pt x="5546" y="5344"/>
                </a:cubicBezTo>
                <a:cubicBezTo>
                  <a:pt x="5254" y="5344"/>
                  <a:pt x="4962" y="5344"/>
                  <a:pt x="4670" y="5344"/>
                </a:cubicBezTo>
                <a:cubicBezTo>
                  <a:pt x="3503" y="5344"/>
                  <a:pt x="3503" y="5344"/>
                  <a:pt x="3503" y="5344"/>
                </a:cubicBezTo>
                <a:cubicBezTo>
                  <a:pt x="2335" y="5122"/>
                  <a:pt x="2335" y="5122"/>
                  <a:pt x="2335" y="5122"/>
                </a:cubicBezTo>
                <a:cubicBezTo>
                  <a:pt x="2335" y="17592"/>
                  <a:pt x="2335" y="17592"/>
                  <a:pt x="2335" y="17592"/>
                </a:cubicBezTo>
                <a:cubicBezTo>
                  <a:pt x="2335" y="17814"/>
                  <a:pt x="2627" y="17814"/>
                  <a:pt x="2627" y="18037"/>
                </a:cubicBezTo>
                <a:cubicBezTo>
                  <a:pt x="2627" y="18037"/>
                  <a:pt x="2627" y="18037"/>
                  <a:pt x="2627" y="18037"/>
                </a:cubicBezTo>
                <a:cubicBezTo>
                  <a:pt x="2919" y="18037"/>
                  <a:pt x="2919" y="18260"/>
                  <a:pt x="3211" y="18260"/>
                </a:cubicBezTo>
                <a:cubicBezTo>
                  <a:pt x="8173" y="18260"/>
                  <a:pt x="8173" y="18260"/>
                  <a:pt x="8173" y="18260"/>
                </a:cubicBezTo>
                <a:cubicBezTo>
                  <a:pt x="8173" y="18260"/>
                  <a:pt x="8465" y="18482"/>
                  <a:pt x="8465" y="18705"/>
                </a:cubicBezTo>
                <a:cubicBezTo>
                  <a:pt x="9049" y="19151"/>
                  <a:pt x="9924" y="19596"/>
                  <a:pt x="10800" y="20041"/>
                </a:cubicBezTo>
                <a:cubicBezTo>
                  <a:pt x="3211" y="20041"/>
                  <a:pt x="3211" y="20041"/>
                  <a:pt x="3211" y="20041"/>
                </a:cubicBezTo>
                <a:cubicBezTo>
                  <a:pt x="2335" y="20041"/>
                  <a:pt x="1459" y="19819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292" y="18928"/>
                  <a:pt x="0" y="18260"/>
                  <a:pt x="0" y="17592"/>
                </a:cubicBezTo>
                <a:cubicBezTo>
                  <a:pt x="0" y="4454"/>
                  <a:pt x="0" y="4454"/>
                  <a:pt x="0" y="4454"/>
                </a:cubicBezTo>
                <a:cubicBezTo>
                  <a:pt x="0" y="4008"/>
                  <a:pt x="0" y="4008"/>
                  <a:pt x="0" y="4008"/>
                </a:cubicBezTo>
                <a:cubicBezTo>
                  <a:pt x="292" y="3786"/>
                  <a:pt x="292" y="3786"/>
                  <a:pt x="292" y="3786"/>
                </a:cubicBezTo>
                <a:cubicBezTo>
                  <a:pt x="5254" y="223"/>
                  <a:pt x="5254" y="223"/>
                  <a:pt x="5254" y="223"/>
                </a:cubicBezTo>
                <a:cubicBezTo>
                  <a:pt x="5546" y="0"/>
                  <a:pt x="5546" y="0"/>
                  <a:pt x="5546" y="0"/>
                </a:cubicBezTo>
                <a:cubicBezTo>
                  <a:pt x="6130" y="0"/>
                  <a:pt x="6130" y="0"/>
                  <a:pt x="6130" y="0"/>
                </a:cubicBezTo>
                <a:close/>
                <a:moveTo>
                  <a:pt x="4962" y="11579"/>
                </a:moveTo>
                <a:cubicBezTo>
                  <a:pt x="4962" y="12470"/>
                  <a:pt x="4962" y="12470"/>
                  <a:pt x="4962" y="12470"/>
                </a:cubicBezTo>
                <a:cubicBezTo>
                  <a:pt x="7881" y="12470"/>
                  <a:pt x="7881" y="12470"/>
                  <a:pt x="7881" y="12470"/>
                </a:cubicBezTo>
                <a:cubicBezTo>
                  <a:pt x="7881" y="11579"/>
                  <a:pt x="7881" y="11579"/>
                  <a:pt x="7881" y="11579"/>
                </a:cubicBezTo>
                <a:cubicBezTo>
                  <a:pt x="4962" y="11579"/>
                  <a:pt x="4962" y="11579"/>
                  <a:pt x="4962" y="11579"/>
                </a:cubicBezTo>
                <a:close/>
                <a:moveTo>
                  <a:pt x="4962" y="8907"/>
                </a:moveTo>
                <a:cubicBezTo>
                  <a:pt x="4962" y="9798"/>
                  <a:pt x="4962" y="9798"/>
                  <a:pt x="4962" y="9798"/>
                </a:cubicBezTo>
                <a:cubicBezTo>
                  <a:pt x="16346" y="9798"/>
                  <a:pt x="16346" y="9798"/>
                  <a:pt x="16346" y="9798"/>
                </a:cubicBezTo>
                <a:cubicBezTo>
                  <a:pt x="16346" y="8907"/>
                  <a:pt x="16346" y="8907"/>
                  <a:pt x="16346" y="8907"/>
                </a:cubicBezTo>
                <a:cubicBezTo>
                  <a:pt x="4962" y="8907"/>
                  <a:pt x="4962" y="8907"/>
                  <a:pt x="4962" y="8907"/>
                </a:cubicBezTo>
                <a:close/>
                <a:moveTo>
                  <a:pt x="4962" y="6235"/>
                </a:moveTo>
                <a:cubicBezTo>
                  <a:pt x="4962" y="7348"/>
                  <a:pt x="4962" y="7348"/>
                  <a:pt x="4962" y="7348"/>
                </a:cubicBezTo>
                <a:cubicBezTo>
                  <a:pt x="16346" y="7348"/>
                  <a:pt x="16346" y="7348"/>
                  <a:pt x="16346" y="7348"/>
                </a:cubicBezTo>
                <a:cubicBezTo>
                  <a:pt x="16346" y="6235"/>
                  <a:pt x="16346" y="6235"/>
                  <a:pt x="16346" y="6235"/>
                </a:cubicBezTo>
                <a:cubicBezTo>
                  <a:pt x="4962" y="6235"/>
                  <a:pt x="4962" y="6235"/>
                  <a:pt x="4962" y="6235"/>
                </a:cubicBezTo>
                <a:close/>
                <a:moveTo>
                  <a:pt x="9924" y="3786"/>
                </a:moveTo>
                <a:cubicBezTo>
                  <a:pt x="9924" y="4899"/>
                  <a:pt x="9924" y="4899"/>
                  <a:pt x="9924" y="4899"/>
                </a:cubicBezTo>
                <a:cubicBezTo>
                  <a:pt x="16346" y="4899"/>
                  <a:pt x="16346" y="4899"/>
                  <a:pt x="16346" y="4899"/>
                </a:cubicBezTo>
                <a:cubicBezTo>
                  <a:pt x="16346" y="3786"/>
                  <a:pt x="16346" y="3786"/>
                  <a:pt x="16346" y="3786"/>
                </a:cubicBezTo>
                <a:cubicBezTo>
                  <a:pt x="9924" y="3786"/>
                  <a:pt x="9924" y="3786"/>
                  <a:pt x="9924" y="3786"/>
                </a:cubicBezTo>
                <a:close/>
                <a:moveTo>
                  <a:pt x="11968" y="15365"/>
                </a:moveTo>
                <a:cubicBezTo>
                  <a:pt x="12551" y="14252"/>
                  <a:pt x="14011" y="13584"/>
                  <a:pt x="16054" y="13361"/>
                </a:cubicBezTo>
                <a:cubicBezTo>
                  <a:pt x="14011" y="12470"/>
                  <a:pt x="11384" y="13806"/>
                  <a:pt x="11968" y="15365"/>
                </a:cubicBezTo>
                <a:close/>
                <a:moveTo>
                  <a:pt x="11092" y="12025"/>
                </a:moveTo>
                <a:cubicBezTo>
                  <a:pt x="9924" y="12693"/>
                  <a:pt x="9341" y="13584"/>
                  <a:pt x="9049" y="14697"/>
                </a:cubicBezTo>
                <a:cubicBezTo>
                  <a:pt x="9049" y="15588"/>
                  <a:pt x="9341" y="16701"/>
                  <a:pt x="10216" y="17592"/>
                </a:cubicBezTo>
                <a:cubicBezTo>
                  <a:pt x="11092" y="18482"/>
                  <a:pt x="12551" y="19151"/>
                  <a:pt x="13719" y="19151"/>
                </a:cubicBezTo>
                <a:cubicBezTo>
                  <a:pt x="14886" y="19373"/>
                  <a:pt x="16054" y="19151"/>
                  <a:pt x="16930" y="18705"/>
                </a:cubicBezTo>
                <a:cubicBezTo>
                  <a:pt x="16930" y="18928"/>
                  <a:pt x="16930" y="19151"/>
                  <a:pt x="17222" y="19373"/>
                </a:cubicBezTo>
                <a:cubicBezTo>
                  <a:pt x="18973" y="21155"/>
                  <a:pt x="18973" y="21155"/>
                  <a:pt x="18973" y="21155"/>
                </a:cubicBezTo>
                <a:cubicBezTo>
                  <a:pt x="19557" y="21600"/>
                  <a:pt x="20141" y="21600"/>
                  <a:pt x="20724" y="21377"/>
                </a:cubicBezTo>
                <a:cubicBezTo>
                  <a:pt x="20724" y="21377"/>
                  <a:pt x="20724" y="21377"/>
                  <a:pt x="20724" y="21377"/>
                </a:cubicBezTo>
                <a:cubicBezTo>
                  <a:pt x="21308" y="20932"/>
                  <a:pt x="21600" y="20264"/>
                  <a:pt x="21016" y="20041"/>
                </a:cubicBezTo>
                <a:cubicBezTo>
                  <a:pt x="19265" y="18260"/>
                  <a:pt x="19265" y="18260"/>
                  <a:pt x="19265" y="18260"/>
                </a:cubicBezTo>
                <a:cubicBezTo>
                  <a:pt x="18973" y="18037"/>
                  <a:pt x="18681" y="17814"/>
                  <a:pt x="18389" y="17814"/>
                </a:cubicBezTo>
                <a:cubicBezTo>
                  <a:pt x="19265" y="17146"/>
                  <a:pt x="19557" y="16478"/>
                  <a:pt x="19849" y="15588"/>
                </a:cubicBezTo>
                <a:cubicBezTo>
                  <a:pt x="19849" y="14697"/>
                  <a:pt x="19557" y="13584"/>
                  <a:pt x="18681" y="12693"/>
                </a:cubicBezTo>
                <a:cubicBezTo>
                  <a:pt x="17805" y="11802"/>
                  <a:pt x="16346" y="11134"/>
                  <a:pt x="15178" y="11134"/>
                </a:cubicBezTo>
                <a:cubicBezTo>
                  <a:pt x="13719" y="10911"/>
                  <a:pt x="12259" y="11134"/>
                  <a:pt x="11092" y="12025"/>
                </a:cubicBezTo>
                <a:close/>
                <a:moveTo>
                  <a:pt x="14886" y="12470"/>
                </a:moveTo>
                <a:cubicBezTo>
                  <a:pt x="14011" y="12470"/>
                  <a:pt x="13135" y="12470"/>
                  <a:pt x="12259" y="12915"/>
                </a:cubicBezTo>
                <a:cubicBezTo>
                  <a:pt x="11384" y="13584"/>
                  <a:pt x="11092" y="14029"/>
                  <a:pt x="10800" y="14920"/>
                </a:cubicBezTo>
                <a:cubicBezTo>
                  <a:pt x="10800" y="15588"/>
                  <a:pt x="11092" y="16256"/>
                  <a:pt x="11676" y="16924"/>
                </a:cubicBezTo>
                <a:cubicBezTo>
                  <a:pt x="12259" y="17369"/>
                  <a:pt x="13135" y="17814"/>
                  <a:pt x="14011" y="17814"/>
                </a:cubicBezTo>
                <a:cubicBezTo>
                  <a:pt x="14886" y="17814"/>
                  <a:pt x="15762" y="17814"/>
                  <a:pt x="16638" y="17369"/>
                </a:cubicBezTo>
                <a:cubicBezTo>
                  <a:pt x="17514" y="16924"/>
                  <a:pt x="17805" y="16256"/>
                  <a:pt x="17805" y="15365"/>
                </a:cubicBezTo>
                <a:cubicBezTo>
                  <a:pt x="18097" y="14697"/>
                  <a:pt x="17805" y="14029"/>
                  <a:pt x="17222" y="13584"/>
                </a:cubicBezTo>
                <a:cubicBezTo>
                  <a:pt x="16638" y="12915"/>
                  <a:pt x="15762" y="12470"/>
                  <a:pt x="14886" y="12470"/>
                </a:cubicBezTo>
                <a:close/>
                <a:moveTo>
                  <a:pt x="6130" y="2004"/>
                </a:moveTo>
                <a:cubicBezTo>
                  <a:pt x="3211" y="4231"/>
                  <a:pt x="3211" y="4231"/>
                  <a:pt x="3211" y="4231"/>
                </a:cubicBezTo>
                <a:cubicBezTo>
                  <a:pt x="3795" y="4231"/>
                  <a:pt x="3795" y="4231"/>
                  <a:pt x="3795" y="4231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5254" y="4454"/>
                  <a:pt x="5254" y="4454"/>
                </a:cubicBezTo>
                <a:cubicBezTo>
                  <a:pt x="5546" y="4454"/>
                  <a:pt x="5838" y="4231"/>
                  <a:pt x="6130" y="4231"/>
                </a:cubicBezTo>
                <a:cubicBezTo>
                  <a:pt x="6130" y="4008"/>
                  <a:pt x="6422" y="3786"/>
                  <a:pt x="6422" y="3786"/>
                </a:cubicBezTo>
                <a:cubicBezTo>
                  <a:pt x="6422" y="3563"/>
                  <a:pt x="6422" y="3563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130" y="2449"/>
                  <a:pt x="6130" y="2449"/>
                  <a:pt x="6130" y="2449"/>
                </a:cubicBezTo>
                <a:lnTo>
                  <a:pt x="6130" y="2004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  <p:sp>
        <p:nvSpPr>
          <p:cNvPr id="29" name="Shape 429">
            <a:extLst>
              <a:ext uri="{FF2B5EF4-FFF2-40B4-BE49-F238E27FC236}">
                <a16:creationId xmlns:a16="http://schemas.microsoft.com/office/drawing/2014/main" id="{48345278-3787-45AB-835C-C5C7C7D9BAE3}"/>
              </a:ext>
            </a:extLst>
          </p:cNvPr>
          <p:cNvSpPr/>
          <p:nvPr/>
        </p:nvSpPr>
        <p:spPr>
          <a:xfrm>
            <a:off x="1397229" y="5094508"/>
            <a:ext cx="237531" cy="27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09"/>
                </a:moveTo>
                <a:cubicBezTo>
                  <a:pt x="2734" y="1409"/>
                  <a:pt x="2734" y="1409"/>
                  <a:pt x="2734" y="1409"/>
                </a:cubicBezTo>
                <a:cubicBezTo>
                  <a:pt x="2461" y="1643"/>
                  <a:pt x="2187" y="1878"/>
                  <a:pt x="2187" y="2113"/>
                </a:cubicBezTo>
                <a:cubicBezTo>
                  <a:pt x="1914" y="2348"/>
                  <a:pt x="1914" y="2583"/>
                  <a:pt x="1914" y="2817"/>
                </a:cubicBezTo>
                <a:cubicBezTo>
                  <a:pt x="1914" y="3052"/>
                  <a:pt x="1914" y="3287"/>
                  <a:pt x="2187" y="3522"/>
                </a:cubicBezTo>
                <a:cubicBezTo>
                  <a:pt x="2187" y="3757"/>
                  <a:pt x="2461" y="4226"/>
                  <a:pt x="2734" y="4226"/>
                </a:cubicBezTo>
                <a:cubicBezTo>
                  <a:pt x="3828" y="4226"/>
                  <a:pt x="3828" y="4226"/>
                  <a:pt x="3828" y="4226"/>
                </a:cubicBezTo>
                <a:cubicBezTo>
                  <a:pt x="3554" y="4696"/>
                  <a:pt x="3008" y="5165"/>
                  <a:pt x="3008" y="5165"/>
                </a:cubicBezTo>
                <a:cubicBezTo>
                  <a:pt x="3008" y="12913"/>
                  <a:pt x="3008" y="12913"/>
                  <a:pt x="3008" y="12913"/>
                </a:cubicBezTo>
                <a:cubicBezTo>
                  <a:pt x="5742" y="11035"/>
                  <a:pt x="5742" y="11035"/>
                  <a:pt x="5742" y="11035"/>
                </a:cubicBezTo>
                <a:cubicBezTo>
                  <a:pt x="9023" y="12678"/>
                  <a:pt x="9023" y="12678"/>
                  <a:pt x="9023" y="12678"/>
                </a:cubicBezTo>
                <a:cubicBezTo>
                  <a:pt x="9023" y="5165"/>
                  <a:pt x="9023" y="5165"/>
                  <a:pt x="9023" y="5165"/>
                </a:cubicBezTo>
                <a:cubicBezTo>
                  <a:pt x="9843" y="4226"/>
                  <a:pt x="9843" y="4226"/>
                  <a:pt x="9843" y="4226"/>
                </a:cubicBezTo>
                <a:cubicBezTo>
                  <a:pt x="21600" y="4226"/>
                  <a:pt x="21600" y="4226"/>
                  <a:pt x="21600" y="4226"/>
                </a:cubicBezTo>
                <a:cubicBezTo>
                  <a:pt x="21600" y="5165"/>
                  <a:pt x="21600" y="5165"/>
                  <a:pt x="21600" y="5165"/>
                </a:cubicBezTo>
                <a:cubicBezTo>
                  <a:pt x="21600" y="5870"/>
                  <a:pt x="21600" y="5870"/>
                  <a:pt x="21600" y="587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3554" y="21600"/>
                  <a:pt x="3554" y="21600"/>
                  <a:pt x="3554" y="21600"/>
                </a:cubicBezTo>
                <a:cubicBezTo>
                  <a:pt x="1914" y="21365"/>
                  <a:pt x="547" y="21130"/>
                  <a:pt x="273" y="19957"/>
                </a:cubicBezTo>
                <a:cubicBezTo>
                  <a:pt x="273" y="3052"/>
                  <a:pt x="273" y="3052"/>
                  <a:pt x="273" y="3052"/>
                </a:cubicBezTo>
                <a:cubicBezTo>
                  <a:pt x="0" y="3052"/>
                  <a:pt x="0" y="2817"/>
                  <a:pt x="0" y="2817"/>
                </a:cubicBezTo>
                <a:cubicBezTo>
                  <a:pt x="273" y="2348"/>
                  <a:pt x="273" y="1878"/>
                  <a:pt x="547" y="1409"/>
                </a:cubicBezTo>
                <a:cubicBezTo>
                  <a:pt x="820" y="704"/>
                  <a:pt x="1367" y="235"/>
                  <a:pt x="2187" y="0"/>
                </a:cubicBezTo>
                <a:cubicBezTo>
                  <a:pt x="2461" y="0"/>
                  <a:pt x="2461" y="0"/>
                  <a:pt x="2461" y="0"/>
                </a:cubicBezTo>
                <a:cubicBezTo>
                  <a:pt x="2734" y="0"/>
                  <a:pt x="2734" y="0"/>
                  <a:pt x="2734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409"/>
                  <a:pt x="21600" y="1409"/>
                  <a:pt x="21600" y="1409"/>
                </a:cubicBezTo>
                <a:close/>
                <a:moveTo>
                  <a:pt x="3281" y="3757"/>
                </a:moveTo>
                <a:cubicBezTo>
                  <a:pt x="20233" y="3757"/>
                  <a:pt x="20233" y="3757"/>
                  <a:pt x="20233" y="3757"/>
                </a:cubicBezTo>
                <a:cubicBezTo>
                  <a:pt x="20233" y="3287"/>
                  <a:pt x="20233" y="3287"/>
                  <a:pt x="20233" y="3287"/>
                </a:cubicBezTo>
                <a:cubicBezTo>
                  <a:pt x="3008" y="3287"/>
                  <a:pt x="3008" y="3287"/>
                  <a:pt x="3008" y="3287"/>
                </a:cubicBezTo>
                <a:cubicBezTo>
                  <a:pt x="3281" y="3757"/>
                  <a:pt x="3281" y="3757"/>
                  <a:pt x="3281" y="3757"/>
                </a:cubicBezTo>
                <a:close/>
                <a:moveTo>
                  <a:pt x="3008" y="2817"/>
                </a:moveTo>
                <a:cubicBezTo>
                  <a:pt x="3008" y="3052"/>
                  <a:pt x="3008" y="3052"/>
                  <a:pt x="3008" y="3052"/>
                </a:cubicBezTo>
                <a:cubicBezTo>
                  <a:pt x="20233" y="3052"/>
                  <a:pt x="20233" y="3052"/>
                  <a:pt x="20233" y="3052"/>
                </a:cubicBezTo>
                <a:cubicBezTo>
                  <a:pt x="20233" y="2817"/>
                  <a:pt x="20233" y="2817"/>
                  <a:pt x="20233" y="2817"/>
                </a:cubicBezTo>
                <a:cubicBezTo>
                  <a:pt x="3008" y="2817"/>
                  <a:pt x="3008" y="2817"/>
                  <a:pt x="3008" y="2817"/>
                </a:cubicBezTo>
                <a:close/>
                <a:moveTo>
                  <a:pt x="3281" y="2113"/>
                </a:moveTo>
                <a:cubicBezTo>
                  <a:pt x="3008" y="2348"/>
                  <a:pt x="3008" y="2348"/>
                  <a:pt x="3008" y="2348"/>
                </a:cubicBezTo>
                <a:cubicBezTo>
                  <a:pt x="20233" y="2348"/>
                  <a:pt x="20233" y="2348"/>
                  <a:pt x="20233" y="2348"/>
                </a:cubicBezTo>
                <a:cubicBezTo>
                  <a:pt x="20233" y="2113"/>
                  <a:pt x="20233" y="2113"/>
                  <a:pt x="20233" y="2113"/>
                </a:cubicBezTo>
                <a:lnTo>
                  <a:pt x="3281" y="2113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ADFEC8-E156-462A-85D0-692089A1EB63}"/>
              </a:ext>
            </a:extLst>
          </p:cNvPr>
          <p:cNvSpPr/>
          <p:nvPr/>
        </p:nvSpPr>
        <p:spPr>
          <a:xfrm>
            <a:off x="7714791" y="5057355"/>
            <a:ext cx="3493390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consectetur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Etiam</a:t>
            </a:r>
            <a:r>
              <a:rPr lang="en-US" sz="1200" dirty="0">
                <a:latin typeface="+mj-lt"/>
              </a:rPr>
              <a:t> et convallis </a:t>
            </a:r>
            <a:r>
              <a:rPr lang="en-US" sz="1200" dirty="0" err="1">
                <a:latin typeface="+mj-lt"/>
              </a:rPr>
              <a:t>orci</a:t>
            </a:r>
            <a:r>
              <a:rPr lang="en-US" sz="1200" dirty="0">
                <a:latin typeface="+mj-lt"/>
              </a:rPr>
              <a:t>. Sed </a:t>
            </a:r>
            <a:r>
              <a:rPr lang="en-US" sz="1200" dirty="0" err="1">
                <a:latin typeface="+mj-lt"/>
              </a:rPr>
              <a:t>sed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velit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nec</a:t>
            </a:r>
            <a:r>
              <a:rPr lang="en-US" sz="1200" dirty="0">
                <a:latin typeface="+mj-lt"/>
              </a:rPr>
              <a:t> mi </a:t>
            </a:r>
            <a:r>
              <a:rPr lang="en-US" sz="1200" dirty="0" err="1">
                <a:latin typeface="+mj-lt"/>
              </a:rPr>
              <a:t>pellentesqueposuere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Donec</a:t>
            </a:r>
            <a:r>
              <a:rPr lang="en-US" sz="1200" dirty="0">
                <a:latin typeface="+mj-lt"/>
              </a:rPr>
              <a:t> id fermentum </a:t>
            </a:r>
            <a:r>
              <a:rPr lang="en-US" sz="1200" dirty="0" err="1">
                <a:latin typeface="+mj-lt"/>
              </a:rPr>
              <a:t>nisl</a:t>
            </a:r>
            <a:r>
              <a:rPr lang="en-US" sz="1200" dirty="0">
                <a:latin typeface="+mj-lt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F8A092-C245-4C9D-B6EA-955213C54FAA}"/>
              </a:ext>
            </a:extLst>
          </p:cNvPr>
          <p:cNvSpPr/>
          <p:nvPr/>
        </p:nvSpPr>
        <p:spPr>
          <a:xfrm>
            <a:off x="7714789" y="4693814"/>
            <a:ext cx="28310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168601-A93F-4A2F-B3E1-3E5439B2E397}"/>
              </a:ext>
            </a:extLst>
          </p:cNvPr>
          <p:cNvSpPr/>
          <p:nvPr/>
        </p:nvSpPr>
        <p:spPr>
          <a:xfrm>
            <a:off x="4830738" y="806461"/>
            <a:ext cx="23885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Dolor 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A2F2B0-D60F-4362-B56D-DE1FA8B922C0}"/>
              </a:ext>
            </a:extLst>
          </p:cNvPr>
          <p:cNvSpPr/>
          <p:nvPr/>
        </p:nvSpPr>
        <p:spPr>
          <a:xfrm>
            <a:off x="5244183" y="606406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EASY AND FULLY EDITABLE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AA912FF-F65D-473B-8438-C1BDE2724475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7" b="36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3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/>
          <p:nvPr/>
        </p:nvSpPr>
        <p:spPr>
          <a:xfrm>
            <a:off x="1812825" y="4711675"/>
            <a:ext cx="1634629" cy="96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7139"/>
                </a:lnTo>
                <a:lnTo>
                  <a:pt x="21600" y="21600"/>
                </a:lnTo>
                <a:lnTo>
                  <a:pt x="0" y="14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26" name="Shape 826"/>
          <p:cNvSpPr/>
          <p:nvPr/>
        </p:nvSpPr>
        <p:spPr>
          <a:xfrm>
            <a:off x="3514575" y="4711675"/>
            <a:ext cx="1634531" cy="96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7139"/>
                </a:lnTo>
                <a:lnTo>
                  <a:pt x="0" y="21600"/>
                </a:lnTo>
                <a:lnTo>
                  <a:pt x="21600" y="1446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27" name="Shape 827"/>
          <p:cNvSpPr/>
          <p:nvPr/>
        </p:nvSpPr>
        <p:spPr>
          <a:xfrm>
            <a:off x="5216524" y="4711663"/>
            <a:ext cx="1634630" cy="96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7139"/>
                </a:lnTo>
                <a:lnTo>
                  <a:pt x="21600" y="21600"/>
                </a:lnTo>
                <a:lnTo>
                  <a:pt x="0" y="14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28" name="Shape 828"/>
          <p:cNvSpPr/>
          <p:nvPr/>
        </p:nvSpPr>
        <p:spPr>
          <a:xfrm>
            <a:off x="6918275" y="4711663"/>
            <a:ext cx="1634530" cy="96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7139"/>
                </a:lnTo>
                <a:lnTo>
                  <a:pt x="0" y="21600"/>
                </a:lnTo>
                <a:lnTo>
                  <a:pt x="21600" y="1446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29" name="Shape 829"/>
          <p:cNvSpPr/>
          <p:nvPr/>
        </p:nvSpPr>
        <p:spPr>
          <a:xfrm>
            <a:off x="8620025" y="4711663"/>
            <a:ext cx="1634629" cy="96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7139"/>
                </a:lnTo>
                <a:lnTo>
                  <a:pt x="21600" y="21600"/>
                </a:lnTo>
                <a:lnTo>
                  <a:pt x="0" y="14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31" name="Shape 831"/>
          <p:cNvSpPr/>
          <p:nvPr/>
        </p:nvSpPr>
        <p:spPr>
          <a:xfrm rot="611260">
            <a:off x="2157154" y="5043223"/>
            <a:ext cx="94577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TEXT HERE</a:t>
            </a:r>
          </a:p>
        </p:txBody>
      </p:sp>
      <p:sp>
        <p:nvSpPr>
          <p:cNvPr id="832" name="Shape 832"/>
          <p:cNvSpPr/>
          <p:nvPr/>
        </p:nvSpPr>
        <p:spPr>
          <a:xfrm rot="20902189">
            <a:off x="3859004" y="5043235"/>
            <a:ext cx="94577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TEXT HERE</a:t>
            </a:r>
          </a:p>
        </p:txBody>
      </p:sp>
      <p:sp>
        <p:nvSpPr>
          <p:cNvPr id="833" name="Shape 833"/>
          <p:cNvSpPr/>
          <p:nvPr/>
        </p:nvSpPr>
        <p:spPr>
          <a:xfrm rot="717917">
            <a:off x="5560854" y="5043235"/>
            <a:ext cx="94577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TEXT HERE</a:t>
            </a:r>
          </a:p>
        </p:txBody>
      </p:sp>
      <p:sp>
        <p:nvSpPr>
          <p:cNvPr id="834" name="Shape 834"/>
          <p:cNvSpPr/>
          <p:nvPr/>
        </p:nvSpPr>
        <p:spPr>
          <a:xfrm rot="20821263">
            <a:off x="7262703" y="5043223"/>
            <a:ext cx="94577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TEXT HERE</a:t>
            </a:r>
          </a:p>
        </p:txBody>
      </p:sp>
      <p:sp>
        <p:nvSpPr>
          <p:cNvPr id="835" name="Shape 835"/>
          <p:cNvSpPr/>
          <p:nvPr/>
        </p:nvSpPr>
        <p:spPr>
          <a:xfrm rot="695626">
            <a:off x="8964453" y="5043223"/>
            <a:ext cx="94577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TEXT HERE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B4AED5B-C9C3-4AD3-A321-70349A9971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678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F40575-79AC-4277-94D3-DE51F5B5D0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6788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502C0B0-9EED-451B-94EF-837B0E4FFA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r="3523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51AB45C-A3DB-4508-84E3-8639FEBB7E7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r="35239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7BF0B4-F394-48F7-AEFC-206F25D56D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6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7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04BC3C-8D75-4790-AFEC-FED4249BD8EE}"/>
              </a:ext>
            </a:extLst>
          </p:cNvPr>
          <p:cNvSpPr/>
          <p:nvPr/>
        </p:nvSpPr>
        <p:spPr>
          <a:xfrm>
            <a:off x="4656406" y="1085121"/>
            <a:ext cx="3135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latin typeface="+mj-lt"/>
              </a:rPr>
              <a:t>Lorem Ipsum </a:t>
            </a:r>
          </a:p>
          <a:p>
            <a:pPr algn="r"/>
            <a:r>
              <a:rPr lang="en-US" sz="3000" b="1" dirty="0">
                <a:latin typeface="+mj-lt"/>
              </a:rPr>
              <a:t>Dolor 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15A8E-733C-4E0F-9F2A-08FDE6312E0A}"/>
              </a:ext>
            </a:extLst>
          </p:cNvPr>
          <p:cNvSpPr/>
          <p:nvPr/>
        </p:nvSpPr>
        <p:spPr>
          <a:xfrm>
            <a:off x="6229805" y="885066"/>
            <a:ext cx="1561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A7726-BD03-4E5C-80F6-07539B281889}"/>
              </a:ext>
            </a:extLst>
          </p:cNvPr>
          <p:cNvSpPr/>
          <p:nvPr/>
        </p:nvSpPr>
        <p:spPr>
          <a:xfrm>
            <a:off x="7990449" y="3429000"/>
            <a:ext cx="2677552" cy="275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Etiam</a:t>
            </a:r>
            <a:r>
              <a:rPr lang="en-US" sz="1100" dirty="0">
                <a:latin typeface="+mj-lt"/>
              </a:rPr>
              <a:t> et convallis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mi </a:t>
            </a:r>
            <a:r>
              <a:rPr lang="en-US" sz="1100" dirty="0" err="1">
                <a:latin typeface="+mj-lt"/>
              </a:rPr>
              <a:t>pellentesqueposuere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Donec</a:t>
            </a:r>
            <a:r>
              <a:rPr lang="en-US" sz="1100" dirty="0">
                <a:latin typeface="+mj-lt"/>
              </a:rPr>
              <a:t> id fermentum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Nam dictum </a:t>
            </a:r>
            <a:r>
              <a:rPr lang="en-US" sz="1100" dirty="0" err="1">
                <a:latin typeface="+mj-lt"/>
              </a:rPr>
              <a:t>fringilla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porttitor</a:t>
            </a:r>
            <a:r>
              <a:rPr lang="en-US" sz="1100" dirty="0">
                <a:latin typeface="+mj-lt"/>
              </a:rPr>
              <a:t> nisi pharetra id. Duis sed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augue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enim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pretium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fringilla</a:t>
            </a:r>
            <a:r>
              <a:rPr lang="en-US" sz="1100" dirty="0">
                <a:latin typeface="+mj-lt"/>
              </a:rPr>
              <a:t> mi a </a:t>
            </a:r>
            <a:r>
              <a:rPr lang="en-US" sz="1100" dirty="0" err="1">
                <a:latin typeface="+mj-lt"/>
              </a:rPr>
              <a:t>fermentu</a:t>
            </a:r>
            <a:endParaRPr lang="en-US" sz="1100" dirty="0"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6C5112-96BF-4C19-98DE-A3CF28E2BB71}"/>
              </a:ext>
            </a:extLst>
          </p:cNvPr>
          <p:cNvSpPr/>
          <p:nvPr/>
        </p:nvSpPr>
        <p:spPr>
          <a:xfrm>
            <a:off x="8373551" y="2821477"/>
            <a:ext cx="1780346" cy="3366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"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25A6F5B-1E7B-4639-9B38-4BCC6772133C}"/>
              </a:ext>
            </a:extLst>
          </p:cNvPr>
          <p:cNvSpPr/>
          <p:nvPr/>
        </p:nvSpPr>
        <p:spPr>
          <a:xfrm>
            <a:off x="8508857" y="2865020"/>
            <a:ext cx="145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01C1FA-08B7-40E6-8ABB-9AA7861F35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5" b="27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878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CD8297-45FE-49A3-9833-C0B60557036F}"/>
              </a:ext>
            </a:extLst>
          </p:cNvPr>
          <p:cNvSpPr/>
          <p:nvPr/>
        </p:nvSpPr>
        <p:spPr>
          <a:xfrm>
            <a:off x="6913547" y="935690"/>
            <a:ext cx="2522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80FA6-6F64-49C3-A66B-9972768DBAF7}"/>
              </a:ext>
            </a:extLst>
          </p:cNvPr>
          <p:cNvSpPr/>
          <p:nvPr/>
        </p:nvSpPr>
        <p:spPr>
          <a:xfrm>
            <a:off x="6913547" y="735635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52DBB4-CF8F-4221-8DE6-0DD1C40A18A2}"/>
              </a:ext>
            </a:extLst>
          </p:cNvPr>
          <p:cNvSpPr/>
          <p:nvPr/>
        </p:nvSpPr>
        <p:spPr>
          <a:xfrm>
            <a:off x="6913547" y="1965376"/>
            <a:ext cx="4330796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 </a:t>
            </a:r>
            <a:r>
              <a:rPr lang="en-US" sz="1100" dirty="0" err="1"/>
              <a:t>consectetur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 </a:t>
            </a:r>
            <a:r>
              <a:rPr lang="en-US" sz="1100" dirty="0" err="1"/>
              <a:t>Etiam</a:t>
            </a:r>
            <a:r>
              <a:rPr lang="en-US" sz="1100" dirty="0"/>
              <a:t> et convallis </a:t>
            </a:r>
            <a:r>
              <a:rPr lang="en-US" sz="1100" dirty="0" err="1"/>
              <a:t>orci</a:t>
            </a:r>
            <a:r>
              <a:rPr lang="en-US" sz="1100" dirty="0"/>
              <a:t>. Sed </a:t>
            </a:r>
            <a:r>
              <a:rPr lang="en-US" sz="1100" dirty="0" err="1"/>
              <a:t>sed</a:t>
            </a:r>
            <a:r>
              <a:rPr lang="en-US" sz="1100" dirty="0"/>
              <a:t> </a:t>
            </a:r>
            <a:r>
              <a:rPr lang="en-US" sz="1100" dirty="0" err="1"/>
              <a:t>velit</a:t>
            </a:r>
            <a:r>
              <a:rPr lang="en-US" sz="1100" dirty="0"/>
              <a:t> </a:t>
            </a:r>
            <a:r>
              <a:rPr lang="en-US" sz="1100" dirty="0" err="1"/>
              <a:t>nec</a:t>
            </a:r>
            <a:r>
              <a:rPr lang="en-US" sz="1100" dirty="0"/>
              <a:t> mi </a:t>
            </a:r>
            <a:r>
              <a:rPr lang="en-US" sz="1100" dirty="0" err="1"/>
              <a:t>pellentesqueposuere</a:t>
            </a:r>
            <a:r>
              <a:rPr lang="en-US" sz="1100" dirty="0"/>
              <a:t>. </a:t>
            </a:r>
            <a:r>
              <a:rPr lang="en-US" sz="1100" dirty="0" err="1"/>
              <a:t>Donec</a:t>
            </a:r>
            <a:r>
              <a:rPr lang="en-US" sz="1100" dirty="0"/>
              <a:t> id fermentum </a:t>
            </a:r>
            <a:r>
              <a:rPr lang="en-US" sz="1100" dirty="0" err="1"/>
              <a:t>nisl</a:t>
            </a:r>
            <a:r>
              <a:rPr lang="en-US" sz="1100" dirty="0"/>
              <a:t>. Nam dictum </a:t>
            </a:r>
            <a:r>
              <a:rPr lang="en-US" sz="1100" dirty="0" err="1"/>
              <a:t>fringilla</a:t>
            </a:r>
            <a:r>
              <a:rPr lang="en-US" sz="1100" dirty="0"/>
              <a:t> </a:t>
            </a:r>
            <a:r>
              <a:rPr lang="en-US" sz="1100" dirty="0" err="1"/>
              <a:t>nunc</a:t>
            </a:r>
            <a:r>
              <a:rPr lang="en-US" sz="1100" dirty="0"/>
              <a:t>, </a:t>
            </a:r>
            <a:r>
              <a:rPr lang="en-US" sz="1100" dirty="0" err="1"/>
              <a:t>eu</a:t>
            </a:r>
            <a:r>
              <a:rPr lang="en-US" sz="1100" dirty="0"/>
              <a:t> </a:t>
            </a:r>
            <a:r>
              <a:rPr lang="en-US" sz="1100" dirty="0" err="1"/>
              <a:t>porttitor</a:t>
            </a:r>
            <a:r>
              <a:rPr lang="en-US" sz="1100" dirty="0"/>
              <a:t> nisi pharetra id. Duis sed </a:t>
            </a:r>
            <a:r>
              <a:rPr lang="en-US" sz="1100" dirty="0" err="1"/>
              <a:t>finibus</a:t>
            </a:r>
            <a:r>
              <a:rPr lang="en-US" sz="1100" dirty="0"/>
              <a:t> </a:t>
            </a:r>
            <a:r>
              <a:rPr lang="en-US" sz="1100" dirty="0" err="1"/>
              <a:t>augue</a:t>
            </a:r>
            <a:r>
              <a:rPr lang="en-US" sz="1100" dirty="0"/>
              <a:t>. Sed </a:t>
            </a:r>
            <a:r>
              <a:rPr lang="en-US" sz="1100" dirty="0" err="1"/>
              <a:t>quis</a:t>
            </a:r>
            <a:r>
              <a:rPr lang="en-US" sz="1100" dirty="0"/>
              <a:t> </a:t>
            </a:r>
            <a:r>
              <a:rPr lang="en-US" sz="1100" dirty="0" err="1"/>
              <a:t>augue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. </a:t>
            </a:r>
            <a:r>
              <a:rPr lang="en-US" sz="1100" dirty="0" err="1"/>
              <a:t>Suspendisse</a:t>
            </a:r>
            <a:r>
              <a:rPr lang="en-US" sz="1100" dirty="0"/>
              <a:t> </a:t>
            </a:r>
            <a:r>
              <a:rPr lang="en-US" sz="1100" dirty="0" err="1"/>
              <a:t>pretium</a:t>
            </a:r>
            <a:r>
              <a:rPr lang="en-US" sz="1100" dirty="0"/>
              <a:t> </a:t>
            </a:r>
            <a:r>
              <a:rPr lang="en-US" sz="1100" dirty="0" err="1"/>
              <a:t>fringilla</a:t>
            </a:r>
            <a:r>
              <a:rPr lang="en-US" sz="1100" dirty="0"/>
              <a:t> mi a </a:t>
            </a:r>
            <a:r>
              <a:rPr lang="en-US" sz="1100" dirty="0" err="1"/>
              <a:t>fermentu</a:t>
            </a:r>
            <a:endParaRPr lang="en-US" sz="11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5A4247-A3EB-4294-9979-8EEC4F79CE7B}"/>
              </a:ext>
            </a:extLst>
          </p:cNvPr>
          <p:cNvSpPr/>
          <p:nvPr/>
        </p:nvSpPr>
        <p:spPr>
          <a:xfrm>
            <a:off x="6913547" y="5346633"/>
            <a:ext cx="1780346" cy="3366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"/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C40D694C-4F26-4CD5-BADE-1DEA54B15EC5}"/>
              </a:ext>
            </a:extLst>
          </p:cNvPr>
          <p:cNvSpPr/>
          <p:nvPr/>
        </p:nvSpPr>
        <p:spPr>
          <a:xfrm>
            <a:off x="7048853" y="5390176"/>
            <a:ext cx="145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B6AD943E-2CFD-4F17-B480-9ABE3D290BA1}"/>
              </a:ext>
            </a:extLst>
          </p:cNvPr>
          <p:cNvSpPr/>
          <p:nvPr/>
        </p:nvSpPr>
        <p:spPr>
          <a:xfrm>
            <a:off x="6913547" y="5736523"/>
            <a:ext cx="3922087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diam </a:t>
            </a:r>
            <a:r>
              <a:rPr lang="en-US" sz="1050" dirty="0" err="1"/>
              <a:t>nonummy</a:t>
            </a:r>
            <a:r>
              <a:rPr lang="en-US" sz="1050" dirty="0"/>
              <a:t> </a:t>
            </a:r>
            <a:r>
              <a:rPr lang="en-US" sz="1050" dirty="0" err="1"/>
              <a:t>nibh</a:t>
            </a:r>
            <a:r>
              <a:rPr lang="en-US" sz="1050" dirty="0"/>
              <a:t> </a:t>
            </a:r>
            <a:r>
              <a:rPr lang="en-US" sz="1050" dirty="0" err="1"/>
              <a:t>euismod</a:t>
            </a:r>
            <a:r>
              <a:rPr lang="en-US" sz="1050" dirty="0"/>
              <a:t> </a:t>
            </a:r>
            <a:r>
              <a:rPr lang="en-US" sz="1050" dirty="0" err="1"/>
              <a:t>tincidunt</a:t>
            </a:r>
            <a:r>
              <a:rPr lang="en-US" sz="1050" dirty="0"/>
              <a:t> </a:t>
            </a:r>
            <a:r>
              <a:rPr lang="en-US" sz="1050" dirty="0" err="1"/>
              <a:t>ut</a:t>
            </a:r>
            <a:r>
              <a:rPr lang="en-US" sz="1050" dirty="0"/>
              <a:t> </a:t>
            </a:r>
            <a:r>
              <a:rPr lang="en-US" sz="1050" dirty="0" err="1"/>
              <a:t>laoreet</a:t>
            </a:r>
            <a:r>
              <a:rPr lang="en-US" sz="1050" dirty="0"/>
              <a:t> dolore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05A795-66EC-485B-A099-618191378A46}"/>
              </a:ext>
            </a:extLst>
          </p:cNvPr>
          <p:cNvSpPr/>
          <p:nvPr/>
        </p:nvSpPr>
        <p:spPr>
          <a:xfrm>
            <a:off x="6913547" y="4220901"/>
            <a:ext cx="1780346" cy="3366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BF284ACA-4A5E-43C1-AC77-C9D90C32EF02}"/>
              </a:ext>
            </a:extLst>
          </p:cNvPr>
          <p:cNvSpPr/>
          <p:nvPr/>
        </p:nvSpPr>
        <p:spPr>
          <a:xfrm>
            <a:off x="7048853" y="4264444"/>
            <a:ext cx="145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B717D2A9-CA3D-4FFA-82FA-27B3A8B543A5}"/>
              </a:ext>
            </a:extLst>
          </p:cNvPr>
          <p:cNvSpPr/>
          <p:nvPr/>
        </p:nvSpPr>
        <p:spPr>
          <a:xfrm>
            <a:off x="6913547" y="4610791"/>
            <a:ext cx="3922087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diam </a:t>
            </a:r>
            <a:r>
              <a:rPr lang="en-US" sz="1050" dirty="0" err="1"/>
              <a:t>nonummy</a:t>
            </a:r>
            <a:r>
              <a:rPr lang="en-US" sz="1050" dirty="0"/>
              <a:t> </a:t>
            </a:r>
            <a:r>
              <a:rPr lang="en-US" sz="1050" dirty="0" err="1"/>
              <a:t>nibh</a:t>
            </a:r>
            <a:r>
              <a:rPr lang="en-US" sz="1050" dirty="0"/>
              <a:t> </a:t>
            </a:r>
            <a:r>
              <a:rPr lang="en-US" sz="1050" dirty="0" err="1"/>
              <a:t>euismod</a:t>
            </a:r>
            <a:r>
              <a:rPr lang="en-US" sz="1050" dirty="0"/>
              <a:t> </a:t>
            </a:r>
            <a:r>
              <a:rPr lang="en-US" sz="1050" dirty="0" err="1"/>
              <a:t>tincidunt</a:t>
            </a:r>
            <a:r>
              <a:rPr lang="en-US" sz="1050" dirty="0"/>
              <a:t> </a:t>
            </a:r>
            <a:r>
              <a:rPr lang="en-US" sz="1050" dirty="0" err="1"/>
              <a:t>ut</a:t>
            </a:r>
            <a:r>
              <a:rPr lang="en-US" sz="1050" dirty="0"/>
              <a:t> </a:t>
            </a:r>
            <a:r>
              <a:rPr lang="en-US" sz="1050" dirty="0" err="1"/>
              <a:t>laoreet</a:t>
            </a:r>
            <a:r>
              <a:rPr lang="en-US" sz="1050" dirty="0"/>
              <a:t> dolore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FBB5D89-D576-434C-B221-DA7D4CB0F5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894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45CAA2B-F750-4FA5-8F4E-20A2B9C75C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9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743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CF5E99-4828-4C3E-AD80-F110819835C0}"/>
              </a:ext>
            </a:extLst>
          </p:cNvPr>
          <p:cNvSpPr/>
          <p:nvPr/>
        </p:nvSpPr>
        <p:spPr>
          <a:xfrm>
            <a:off x="655335" y="3911932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B152D-9550-4DE1-B038-7C66ABC8A20E}"/>
              </a:ext>
            </a:extLst>
          </p:cNvPr>
          <p:cNvSpPr/>
          <p:nvPr/>
        </p:nvSpPr>
        <p:spPr>
          <a:xfrm>
            <a:off x="655335" y="4432224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89C20-F3D7-45A5-BA18-C525BD2E12C4}"/>
              </a:ext>
            </a:extLst>
          </p:cNvPr>
          <p:cNvSpPr/>
          <p:nvPr/>
        </p:nvSpPr>
        <p:spPr>
          <a:xfrm>
            <a:off x="655335" y="4732306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1506A8-944E-439B-A733-727136ACF0C1}"/>
              </a:ext>
            </a:extLst>
          </p:cNvPr>
          <p:cNvSpPr/>
          <p:nvPr/>
        </p:nvSpPr>
        <p:spPr>
          <a:xfrm>
            <a:off x="6733217" y="560517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DC02-7DF3-4BFB-B32F-5C9BC7FC8DFB}"/>
              </a:ext>
            </a:extLst>
          </p:cNvPr>
          <p:cNvSpPr/>
          <p:nvPr/>
        </p:nvSpPr>
        <p:spPr>
          <a:xfrm>
            <a:off x="6733217" y="1154741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1A723-49FA-4C43-9865-17915717CDCF}"/>
              </a:ext>
            </a:extLst>
          </p:cNvPr>
          <p:cNvSpPr/>
          <p:nvPr/>
        </p:nvSpPr>
        <p:spPr>
          <a:xfrm>
            <a:off x="6733217" y="1454824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301688A-BBC8-4FD8-8731-3470121054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2" b="2986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99962FE-7E26-4260-B4AC-539FD9BA79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462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B5D6C82-4B2F-45BC-B8BE-6DC6FB81BD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645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393627D-DE18-489E-8594-1BBCC81A88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6" r="21926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E86B62-23A9-4A1B-AF24-0393B5AC737D}"/>
              </a:ext>
            </a:extLst>
          </p:cNvPr>
          <p:cNvSpPr/>
          <p:nvPr/>
        </p:nvSpPr>
        <p:spPr>
          <a:xfrm>
            <a:off x="1815152" y="199849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FFEDB6-C95A-4B1D-827F-4D0A36CEC825}"/>
              </a:ext>
            </a:extLst>
          </p:cNvPr>
          <p:cNvSpPr/>
          <p:nvPr/>
        </p:nvSpPr>
        <p:spPr>
          <a:xfrm>
            <a:off x="1815152" y="651437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C55B5E-0946-4F2A-8307-18A9C9A026AD}"/>
              </a:ext>
            </a:extLst>
          </p:cNvPr>
          <p:cNvSpPr/>
          <p:nvPr/>
        </p:nvSpPr>
        <p:spPr>
          <a:xfrm>
            <a:off x="1815152" y="808140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B3B11-F024-4458-B88D-7AB3F7ABF4EF}"/>
              </a:ext>
            </a:extLst>
          </p:cNvPr>
          <p:cNvSpPr/>
          <p:nvPr/>
        </p:nvSpPr>
        <p:spPr>
          <a:xfrm>
            <a:off x="6752912" y="199849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21D993-4BDF-483E-A7C5-42C2A5887C6D}"/>
              </a:ext>
            </a:extLst>
          </p:cNvPr>
          <p:cNvSpPr/>
          <p:nvPr/>
        </p:nvSpPr>
        <p:spPr>
          <a:xfrm>
            <a:off x="6752912" y="651437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19907E-5079-42A3-9B16-BFC7344688D0}"/>
              </a:ext>
            </a:extLst>
          </p:cNvPr>
          <p:cNvSpPr/>
          <p:nvPr/>
        </p:nvSpPr>
        <p:spPr>
          <a:xfrm>
            <a:off x="6752912" y="808140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B0CA91-B08D-476D-9881-925021E2828C}"/>
              </a:ext>
            </a:extLst>
          </p:cNvPr>
          <p:cNvSpPr/>
          <p:nvPr/>
        </p:nvSpPr>
        <p:spPr>
          <a:xfrm>
            <a:off x="6752912" y="4755238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A045CD-B223-4634-9091-81E04957AA1D}"/>
              </a:ext>
            </a:extLst>
          </p:cNvPr>
          <p:cNvSpPr/>
          <p:nvPr/>
        </p:nvSpPr>
        <p:spPr>
          <a:xfrm>
            <a:off x="6752912" y="5206826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475737-F0B9-4C9F-BEAC-30FBF65D0A14}"/>
              </a:ext>
            </a:extLst>
          </p:cNvPr>
          <p:cNvSpPr/>
          <p:nvPr/>
        </p:nvSpPr>
        <p:spPr>
          <a:xfrm>
            <a:off x="6752912" y="5363529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40475C-42F2-445A-ABDF-B993A38BA566}"/>
              </a:ext>
            </a:extLst>
          </p:cNvPr>
          <p:cNvSpPr/>
          <p:nvPr/>
        </p:nvSpPr>
        <p:spPr>
          <a:xfrm>
            <a:off x="6752912" y="2967435"/>
            <a:ext cx="1987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ADD YOUR </a:t>
            </a:r>
          </a:p>
          <a:p>
            <a:r>
              <a:rPr lang="en-US" sz="3000" b="1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5910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1258805-8595-4607-BE33-7F3059A0B9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8" r="30178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3F46483-26E8-4D47-B084-0507B30AF3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r="26214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84828C-5D3F-4CAB-AB14-2860F1033F18}"/>
              </a:ext>
            </a:extLst>
          </p:cNvPr>
          <p:cNvSpPr/>
          <p:nvPr/>
        </p:nvSpPr>
        <p:spPr>
          <a:xfrm>
            <a:off x="3581415" y="915513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5FFB9-9537-4607-B636-44465303FDBE}"/>
              </a:ext>
            </a:extLst>
          </p:cNvPr>
          <p:cNvSpPr/>
          <p:nvPr/>
        </p:nvSpPr>
        <p:spPr>
          <a:xfrm>
            <a:off x="3581415" y="1435805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42BF4-805D-4CA9-B23B-9109183FC4BA}"/>
              </a:ext>
            </a:extLst>
          </p:cNvPr>
          <p:cNvSpPr/>
          <p:nvPr/>
        </p:nvSpPr>
        <p:spPr>
          <a:xfrm>
            <a:off x="3581415" y="1647794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E5A0A9-4610-43C8-A631-E8806053926E}"/>
              </a:ext>
            </a:extLst>
          </p:cNvPr>
          <p:cNvSpPr/>
          <p:nvPr/>
        </p:nvSpPr>
        <p:spPr>
          <a:xfrm>
            <a:off x="3581415" y="4052568"/>
            <a:ext cx="25224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6A6B04-058C-40C2-96A7-265925602924}"/>
              </a:ext>
            </a:extLst>
          </p:cNvPr>
          <p:cNvSpPr/>
          <p:nvPr/>
        </p:nvSpPr>
        <p:spPr>
          <a:xfrm>
            <a:off x="3581415" y="4572860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F4A5FE-00B1-4358-8F2A-0EE37C96D8EC}"/>
              </a:ext>
            </a:extLst>
          </p:cNvPr>
          <p:cNvSpPr/>
          <p:nvPr/>
        </p:nvSpPr>
        <p:spPr>
          <a:xfrm>
            <a:off x="3581415" y="4784849"/>
            <a:ext cx="4503978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 </a:t>
            </a:r>
            <a:r>
              <a:rPr lang="en-US" sz="1050" dirty="0" err="1"/>
              <a:t>Etiam</a:t>
            </a:r>
            <a:r>
              <a:rPr lang="en-US" sz="1050" dirty="0"/>
              <a:t> et convallis </a:t>
            </a:r>
            <a:r>
              <a:rPr lang="en-US" sz="1050" dirty="0" err="1"/>
              <a:t>orci</a:t>
            </a:r>
            <a:r>
              <a:rPr lang="en-US" sz="1050" dirty="0"/>
              <a:t>. Sed </a:t>
            </a:r>
            <a:r>
              <a:rPr lang="en-US" sz="1050" dirty="0" err="1"/>
              <a:t>sed</a:t>
            </a:r>
            <a:r>
              <a:rPr lang="en-US" sz="1050" dirty="0"/>
              <a:t> </a:t>
            </a:r>
            <a:r>
              <a:rPr lang="en-US" sz="1050" dirty="0" err="1"/>
              <a:t>velit</a:t>
            </a:r>
            <a:r>
              <a:rPr lang="en-US" sz="1050" dirty="0"/>
              <a:t> </a:t>
            </a:r>
            <a:r>
              <a:rPr lang="en-US" sz="1050" dirty="0" err="1"/>
              <a:t>nec</a:t>
            </a:r>
            <a:r>
              <a:rPr lang="en-US" sz="1050" dirty="0"/>
              <a:t> mi </a:t>
            </a:r>
            <a:r>
              <a:rPr lang="en-US" sz="1050" dirty="0" err="1"/>
              <a:t>pellentesqueposuere</a:t>
            </a:r>
            <a:r>
              <a:rPr lang="en-US" sz="1050" dirty="0"/>
              <a:t>. </a:t>
            </a:r>
            <a:r>
              <a:rPr lang="en-US" sz="1050" dirty="0" err="1"/>
              <a:t>Donec</a:t>
            </a:r>
            <a:r>
              <a:rPr lang="en-US" sz="1050" dirty="0"/>
              <a:t> id fermentum </a:t>
            </a:r>
            <a:r>
              <a:rPr lang="en-US" sz="1050" dirty="0" err="1"/>
              <a:t>nisl</a:t>
            </a:r>
            <a:r>
              <a:rPr lang="en-US" sz="1050" dirty="0"/>
              <a:t>. Nam dictum </a:t>
            </a:r>
            <a:r>
              <a:rPr lang="en-US" sz="1050" dirty="0" err="1"/>
              <a:t>fringilla</a:t>
            </a:r>
            <a:r>
              <a:rPr lang="en-US" sz="1050" dirty="0"/>
              <a:t> </a:t>
            </a:r>
            <a:r>
              <a:rPr lang="en-US" sz="1050" dirty="0" err="1"/>
              <a:t>nunc</a:t>
            </a:r>
            <a:r>
              <a:rPr lang="en-US" sz="1050" dirty="0"/>
              <a:t>, </a:t>
            </a:r>
            <a:r>
              <a:rPr lang="en-US" sz="1050" dirty="0" err="1"/>
              <a:t>eu</a:t>
            </a:r>
            <a:r>
              <a:rPr lang="en-US" sz="1050" dirty="0"/>
              <a:t> </a:t>
            </a:r>
            <a:r>
              <a:rPr lang="en-US" sz="1050" dirty="0" err="1"/>
              <a:t>porttitor</a:t>
            </a:r>
            <a:r>
              <a:rPr lang="en-US" sz="1050" dirty="0"/>
              <a:t> nisi pharetra id. Duis sed </a:t>
            </a:r>
            <a:r>
              <a:rPr lang="en-US" sz="1050" dirty="0" err="1"/>
              <a:t>finibus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. Sed </a:t>
            </a:r>
            <a:r>
              <a:rPr lang="en-US" sz="1050" dirty="0" err="1"/>
              <a:t>quis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</a:t>
            </a:r>
            <a:r>
              <a:rPr lang="en-US" sz="1050" dirty="0" err="1"/>
              <a:t>enim</a:t>
            </a:r>
            <a:r>
              <a:rPr lang="en-US" sz="1050" dirty="0"/>
              <a:t>. </a:t>
            </a:r>
            <a:r>
              <a:rPr lang="en-US" sz="1050" dirty="0" err="1"/>
              <a:t>Suspendisse</a:t>
            </a:r>
            <a:r>
              <a:rPr lang="en-US" sz="1050" dirty="0"/>
              <a:t> </a:t>
            </a:r>
            <a:r>
              <a:rPr lang="en-US" sz="1050" dirty="0" err="1"/>
              <a:t>pretium</a:t>
            </a:r>
            <a:r>
              <a:rPr lang="en-US" sz="1050" dirty="0"/>
              <a:t> </a:t>
            </a:r>
            <a:r>
              <a:rPr lang="en-US" sz="1050" dirty="0" err="1"/>
              <a:t>fringilla</a:t>
            </a:r>
            <a:r>
              <a:rPr lang="en-US" sz="1050" dirty="0"/>
              <a:t> mi a </a:t>
            </a:r>
            <a:r>
              <a:rPr lang="en-US" sz="1050" dirty="0" err="1"/>
              <a:t>fermentu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372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027494D-E8FD-4A68-869A-4F3C4B65DB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photo-1454598430975-bfe9eb6d6a50.jpg">
            <a:extLst>
              <a:ext uri="{FF2B5EF4-FFF2-40B4-BE49-F238E27FC236}">
                <a16:creationId xmlns:a16="http://schemas.microsoft.com/office/drawing/2014/main" id="{58DE1F98-84BB-4561-8A88-F6F433D8BF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997"/>
          </a:blip>
          <a:srcRect l="11609" r="9276"/>
          <a:stretch>
            <a:fillRect/>
          </a:stretch>
        </p:blipFill>
        <p:spPr>
          <a:xfrm>
            <a:off x="2027292" y="42"/>
            <a:ext cx="8137416" cy="685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4" y="1943"/>
                </a:moveTo>
                <a:lnTo>
                  <a:pt x="14015" y="0"/>
                </a:lnTo>
                <a:lnTo>
                  <a:pt x="7508" y="0"/>
                </a:lnTo>
                <a:lnTo>
                  <a:pt x="2980" y="2378"/>
                </a:lnTo>
                <a:lnTo>
                  <a:pt x="0" y="11530"/>
                </a:lnTo>
                <a:lnTo>
                  <a:pt x="3347" y="20501"/>
                </a:lnTo>
                <a:lnTo>
                  <a:pt x="5743" y="21600"/>
                </a:lnTo>
                <a:lnTo>
                  <a:pt x="15699" y="21600"/>
                </a:lnTo>
                <a:lnTo>
                  <a:pt x="18620" y="20066"/>
                </a:lnTo>
                <a:lnTo>
                  <a:pt x="21600" y="10914"/>
                </a:lnTo>
                <a:lnTo>
                  <a:pt x="18254" y="1943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12700">
            <a:noFill/>
            <a:miter lim="400000"/>
          </a:ln>
          <a:effectLst/>
        </p:spPr>
      </p:pic>
      <p:sp>
        <p:nvSpPr>
          <p:cNvPr id="12" name="Shape 120">
            <a:extLst>
              <a:ext uri="{FF2B5EF4-FFF2-40B4-BE49-F238E27FC236}">
                <a16:creationId xmlns:a16="http://schemas.microsoft.com/office/drawing/2014/main" id="{3F53C9DC-6E71-465B-9726-696393A9C1C2}"/>
              </a:ext>
            </a:extLst>
          </p:cNvPr>
          <p:cNvSpPr/>
          <p:nvPr/>
        </p:nvSpPr>
        <p:spPr>
          <a:xfrm>
            <a:off x="3589939" y="1006074"/>
            <a:ext cx="5012119" cy="5012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id="{84D8730D-8C00-45EA-B48A-2DC621AE319E}"/>
              </a:ext>
            </a:extLst>
          </p:cNvPr>
          <p:cNvSpPr/>
          <p:nvPr/>
        </p:nvSpPr>
        <p:spPr>
          <a:xfrm>
            <a:off x="4010010" y="2295356"/>
            <a:ext cx="4171976" cy="22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4000" spc="1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+mj-lt"/>
              </a:rPr>
              <a:t>THANKS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+mj-lt"/>
              </a:rPr>
              <a:t>FOR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+mj-lt"/>
              </a:rPr>
              <a:t>WATCHING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F0BFFB2-5279-4192-9A1F-F23B18C7761E}"/>
              </a:ext>
            </a:extLst>
          </p:cNvPr>
          <p:cNvSpPr/>
          <p:nvPr/>
        </p:nvSpPr>
        <p:spPr>
          <a:xfrm>
            <a:off x="8369324" y="3708269"/>
            <a:ext cx="3194319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A70E043-88EC-4F7B-BB9E-C6464C6E7A37}"/>
              </a:ext>
            </a:extLst>
          </p:cNvPr>
          <p:cNvSpPr/>
          <p:nvPr/>
        </p:nvSpPr>
        <p:spPr>
          <a:xfrm>
            <a:off x="8369324" y="2614126"/>
            <a:ext cx="2345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A00BF03-355B-4AAA-B163-DB28D7EFA3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b="21272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76661C-A01D-4905-BEC2-67BBE225DD58}"/>
              </a:ext>
            </a:extLst>
          </p:cNvPr>
          <p:cNvSpPr/>
          <p:nvPr/>
        </p:nvSpPr>
        <p:spPr>
          <a:xfrm>
            <a:off x="519552" y="3708269"/>
            <a:ext cx="3194319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D08159-248B-4BA5-ACAA-845DBD506292}"/>
              </a:ext>
            </a:extLst>
          </p:cNvPr>
          <p:cNvSpPr/>
          <p:nvPr/>
        </p:nvSpPr>
        <p:spPr>
          <a:xfrm>
            <a:off x="519552" y="2230623"/>
            <a:ext cx="3194319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</p:spTree>
    <p:extLst>
      <p:ext uri="{BB962C8B-B14F-4D97-AF65-F5344CB8AC3E}">
        <p14:creationId xmlns:p14="http://schemas.microsoft.com/office/powerpoint/2010/main" val="129918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Lorem ipsum dolor sit amet, consectetur adipiscing elit. Praesent sodales odio sit amet odio tristique quis tempus odio Lorem"/>
          <p:cNvSpPr txBox="1"/>
          <p:nvPr/>
        </p:nvSpPr>
        <p:spPr>
          <a:xfrm>
            <a:off x="4773315" y="3125375"/>
            <a:ext cx="1571216" cy="29953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consectetuer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, sed diam </a:t>
            </a:r>
            <a:r>
              <a:rPr lang="en-US" sz="1200" dirty="0" err="1">
                <a:latin typeface="+mj-lt"/>
              </a:rPr>
              <a:t>nonummy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nibh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euismod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tincidunt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laoreet</a:t>
            </a:r>
            <a:r>
              <a:rPr lang="en-US" sz="1200" dirty="0">
                <a:latin typeface="+mj-lt"/>
              </a:rPr>
              <a:t> dolore magna </a:t>
            </a:r>
            <a:r>
              <a:rPr lang="en-US" sz="1200" dirty="0" err="1">
                <a:latin typeface="+mj-lt"/>
              </a:rPr>
              <a:t>aliquam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erat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volutpat</a:t>
            </a:r>
            <a:r>
              <a:rPr lang="en-US" sz="1200" dirty="0">
                <a:latin typeface="+mj-lt"/>
              </a:rPr>
              <a:t>. Ut </a:t>
            </a:r>
            <a:r>
              <a:rPr lang="en-US" sz="1200" dirty="0" err="1">
                <a:latin typeface="+mj-lt"/>
              </a:rPr>
              <a:t>wisi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enim</a:t>
            </a:r>
            <a:r>
              <a:rPr lang="en-US" sz="1200" dirty="0">
                <a:latin typeface="+mj-lt"/>
              </a:rPr>
              <a:t> ad minim</a:t>
            </a:r>
          </a:p>
        </p:txBody>
      </p:sp>
      <p:sp>
        <p:nvSpPr>
          <p:cNvPr id="769" name="Line"/>
          <p:cNvSpPr/>
          <p:nvPr/>
        </p:nvSpPr>
        <p:spPr>
          <a:xfrm flipV="1">
            <a:off x="4376877" y="3166729"/>
            <a:ext cx="0" cy="2925038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lnSpc>
                <a:spcPct val="20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EEAE893-1C97-4C0D-9CC9-02353DEFFF7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r="8708"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ECBAE50-257B-4564-8E8B-E3C10115B9D0}"/>
              </a:ext>
            </a:extLst>
          </p:cNvPr>
          <p:cNvSpPr/>
          <p:nvPr/>
        </p:nvSpPr>
        <p:spPr>
          <a:xfrm>
            <a:off x="786121" y="4644375"/>
            <a:ext cx="3194319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C84DC-1B26-4340-90BE-3E18D18ED539}"/>
              </a:ext>
            </a:extLst>
          </p:cNvPr>
          <p:cNvSpPr/>
          <p:nvPr/>
        </p:nvSpPr>
        <p:spPr>
          <a:xfrm>
            <a:off x="786121" y="3166729"/>
            <a:ext cx="3194319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A4FF96-EC39-4000-8474-CC81EA3DC209}"/>
              </a:ext>
            </a:extLst>
          </p:cNvPr>
          <p:cNvSpPr/>
          <p:nvPr/>
        </p:nvSpPr>
        <p:spPr>
          <a:xfrm>
            <a:off x="4208442" y="589568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007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E22EC71-2ACE-448C-B954-CE932C69AB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3D5729A-F2AA-44F7-A24B-6D5ECF06BA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BC4A79-BDFC-44B2-8520-1EAD45DC50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1065CE-A63E-487E-BB88-62125BF1FD89}"/>
              </a:ext>
            </a:extLst>
          </p:cNvPr>
          <p:cNvSpPr/>
          <p:nvPr/>
        </p:nvSpPr>
        <p:spPr>
          <a:xfrm>
            <a:off x="4208442" y="589568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YOUR 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59DC29-41E2-45A2-A579-5FEDFCDC2277}"/>
              </a:ext>
            </a:extLst>
          </p:cNvPr>
          <p:cNvSpPr/>
          <p:nvPr/>
        </p:nvSpPr>
        <p:spPr>
          <a:xfrm>
            <a:off x="1092912" y="4292144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BB8C83-A5D2-40A8-A14E-3FE25B210912}"/>
              </a:ext>
            </a:extLst>
          </p:cNvPr>
          <p:cNvSpPr/>
          <p:nvPr/>
        </p:nvSpPr>
        <p:spPr>
          <a:xfrm>
            <a:off x="4721462" y="4292144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D62B69-5694-4948-AA8F-C722FAC2C702}"/>
              </a:ext>
            </a:extLst>
          </p:cNvPr>
          <p:cNvSpPr/>
          <p:nvPr/>
        </p:nvSpPr>
        <p:spPr>
          <a:xfrm>
            <a:off x="8350012" y="4292144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</p:spTree>
    <p:extLst>
      <p:ext uri="{BB962C8B-B14F-4D97-AF65-F5344CB8AC3E}">
        <p14:creationId xmlns:p14="http://schemas.microsoft.com/office/powerpoint/2010/main" val="358556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BBE2EFA-8BCB-45F6-936E-F77225818B7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8E98A4-9A8D-4F55-9C95-5585219179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b="1417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AEEEF81-96CA-43E3-9AF8-BCAF488A897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634B998-41C5-4C22-A281-79FE913F45D2}"/>
              </a:ext>
            </a:extLst>
          </p:cNvPr>
          <p:cNvSpPr/>
          <p:nvPr/>
        </p:nvSpPr>
        <p:spPr>
          <a:xfrm>
            <a:off x="4208442" y="589568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YOUR TITLE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3DE786-8BC1-442B-A3E3-EA59D21FB90A}"/>
              </a:ext>
            </a:extLst>
          </p:cNvPr>
          <p:cNvSpPr/>
          <p:nvPr/>
        </p:nvSpPr>
        <p:spPr>
          <a:xfrm>
            <a:off x="5049803" y="4460025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042BC0-95D6-454B-9D21-08526637A903}"/>
              </a:ext>
            </a:extLst>
          </p:cNvPr>
          <p:cNvSpPr/>
          <p:nvPr/>
        </p:nvSpPr>
        <p:spPr>
          <a:xfrm>
            <a:off x="8518623" y="4460025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8039C2-FDD8-4E90-B5F0-6DB730F69004}"/>
              </a:ext>
            </a:extLst>
          </p:cNvPr>
          <p:cNvSpPr/>
          <p:nvPr/>
        </p:nvSpPr>
        <p:spPr>
          <a:xfrm>
            <a:off x="1423557" y="4460025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</p:spTree>
    <p:extLst>
      <p:ext uri="{BB962C8B-B14F-4D97-AF65-F5344CB8AC3E}">
        <p14:creationId xmlns:p14="http://schemas.microsoft.com/office/powerpoint/2010/main" val="12345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A58080F-0A98-49C0-86A0-5399FA0A03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60BC3C-53FC-4283-9C2B-50DA79B089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9691D0-0C83-46B3-AD3D-E45DAB9E3652}"/>
              </a:ext>
            </a:extLst>
          </p:cNvPr>
          <p:cNvSpPr/>
          <p:nvPr/>
        </p:nvSpPr>
        <p:spPr>
          <a:xfrm>
            <a:off x="7726095" y="4038926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CBB687-2A98-460A-9BE3-7C148663796B}"/>
              </a:ext>
            </a:extLst>
          </p:cNvPr>
          <p:cNvSpPr/>
          <p:nvPr/>
        </p:nvSpPr>
        <p:spPr>
          <a:xfrm>
            <a:off x="2216083" y="4038926"/>
            <a:ext cx="2249821" cy="20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BEB3C2-A566-459B-AEC2-D0708F365A6E}"/>
              </a:ext>
            </a:extLst>
          </p:cNvPr>
          <p:cNvSpPr/>
          <p:nvPr/>
        </p:nvSpPr>
        <p:spPr>
          <a:xfrm>
            <a:off x="4208442" y="589568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3968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98274A-E282-499D-98B9-FD4A66354875}"/>
              </a:ext>
            </a:extLst>
          </p:cNvPr>
          <p:cNvSpPr/>
          <p:nvPr/>
        </p:nvSpPr>
        <p:spPr>
          <a:xfrm>
            <a:off x="4011557" y="1169545"/>
            <a:ext cx="18022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LOREM IPSUM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E1B09-9B9E-4D25-9AB7-405D6A34D6D4}"/>
              </a:ext>
            </a:extLst>
          </p:cNvPr>
          <p:cNvSpPr/>
          <p:nvPr/>
        </p:nvSpPr>
        <p:spPr>
          <a:xfrm>
            <a:off x="6257514" y="4378756"/>
            <a:ext cx="18022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LOREM IPSUM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1CF1C7-27ED-4C17-87F0-A2217ACDEA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0DE824-85A6-4E28-8B0F-04CC78D245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F36430-FCD1-49D6-9655-B6B3997E8FAA}"/>
              </a:ext>
            </a:extLst>
          </p:cNvPr>
          <p:cNvSpPr/>
          <p:nvPr/>
        </p:nvSpPr>
        <p:spPr>
          <a:xfrm>
            <a:off x="3903173" y="4732699"/>
            <a:ext cx="4156551" cy="106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consectetuer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sed diam </a:t>
            </a:r>
            <a:r>
              <a:rPr lang="en-US" sz="1100" dirty="0" err="1">
                <a:latin typeface="+mj-lt"/>
              </a:rPr>
              <a:t>nonummy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laoreet</a:t>
            </a:r>
            <a:r>
              <a:rPr lang="en-US" sz="1100" dirty="0">
                <a:latin typeface="+mj-lt"/>
              </a:rPr>
              <a:t> dolore magna </a:t>
            </a:r>
            <a:r>
              <a:rPr lang="en-US" sz="1100" dirty="0" err="1">
                <a:latin typeface="+mj-lt"/>
              </a:rPr>
              <a:t>aliquam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volutpat</a:t>
            </a:r>
            <a:r>
              <a:rPr lang="en-US" sz="1100" dirty="0">
                <a:latin typeface="+mj-lt"/>
              </a:rPr>
              <a:t>. Ut </a:t>
            </a:r>
            <a:r>
              <a:rPr lang="en-US" sz="1100" dirty="0" err="1">
                <a:latin typeface="+mj-lt"/>
              </a:rPr>
              <a:t>wisi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enim</a:t>
            </a:r>
            <a:r>
              <a:rPr lang="en-US" sz="1100" dirty="0">
                <a:latin typeface="+mj-lt"/>
              </a:rPr>
              <a:t> ad minim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21155A-CE97-4B67-A71A-68CB1113B4CB}"/>
              </a:ext>
            </a:extLst>
          </p:cNvPr>
          <p:cNvSpPr/>
          <p:nvPr/>
        </p:nvSpPr>
        <p:spPr>
          <a:xfrm>
            <a:off x="4011557" y="1435237"/>
            <a:ext cx="4156551" cy="106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consectetuer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sed diam </a:t>
            </a:r>
            <a:r>
              <a:rPr lang="en-US" sz="1100" dirty="0" err="1">
                <a:latin typeface="+mj-lt"/>
              </a:rPr>
              <a:t>nonummy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laoreet</a:t>
            </a:r>
            <a:r>
              <a:rPr lang="en-US" sz="1100" dirty="0">
                <a:latin typeface="+mj-lt"/>
              </a:rPr>
              <a:t> dolore magna </a:t>
            </a:r>
            <a:r>
              <a:rPr lang="en-US" sz="1100" dirty="0" err="1">
                <a:latin typeface="+mj-lt"/>
              </a:rPr>
              <a:t>aliquam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volutpat</a:t>
            </a:r>
            <a:r>
              <a:rPr lang="en-US" sz="1100" dirty="0">
                <a:latin typeface="+mj-lt"/>
              </a:rPr>
              <a:t>. Ut </a:t>
            </a:r>
            <a:r>
              <a:rPr lang="en-US" sz="1100" dirty="0" err="1">
                <a:latin typeface="+mj-lt"/>
              </a:rPr>
              <a:t>wisi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enim</a:t>
            </a:r>
            <a:r>
              <a:rPr lang="en-US" sz="1100" dirty="0">
                <a:latin typeface="+mj-lt"/>
              </a:rPr>
              <a:t> ad minim</a:t>
            </a:r>
          </a:p>
        </p:txBody>
      </p:sp>
    </p:spTree>
    <p:extLst>
      <p:ext uri="{BB962C8B-B14F-4D97-AF65-F5344CB8AC3E}">
        <p14:creationId xmlns:p14="http://schemas.microsoft.com/office/powerpoint/2010/main" val="356036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FC31468-22EC-4513-998B-EBBC90B413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00523-D304-4D76-9BC3-7F890B7C493A}"/>
              </a:ext>
            </a:extLst>
          </p:cNvPr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accent1">
              <a:lumMod val="2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914FC3-8D2A-4FAB-BEF1-5140619E2BD0}"/>
              </a:ext>
            </a:extLst>
          </p:cNvPr>
          <p:cNvSpPr/>
          <p:nvPr/>
        </p:nvSpPr>
        <p:spPr>
          <a:xfrm>
            <a:off x="1107113" y="1323617"/>
            <a:ext cx="238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+mj-lt"/>
              </a:rPr>
              <a:t>Lorem Ipsum </a:t>
            </a:r>
          </a:p>
          <a:p>
            <a:r>
              <a:rPr lang="en-US" sz="3000" b="1" dirty="0">
                <a:solidFill>
                  <a:schemeClr val="bg1"/>
                </a:solidFill>
                <a:latin typeface="+mj-lt"/>
              </a:rPr>
              <a:t>Dolor Sit </a:t>
            </a:r>
            <a:r>
              <a:rPr lang="en-US" sz="3000" b="1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BF7C1B-D8CC-491B-879E-0602B2402D51}"/>
              </a:ext>
            </a:extLst>
          </p:cNvPr>
          <p:cNvSpPr/>
          <p:nvPr/>
        </p:nvSpPr>
        <p:spPr>
          <a:xfrm>
            <a:off x="1107113" y="1123562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22F621-76EB-47B9-8553-FA54FC70E353}"/>
              </a:ext>
            </a:extLst>
          </p:cNvPr>
          <p:cNvSpPr/>
          <p:nvPr/>
        </p:nvSpPr>
        <p:spPr>
          <a:xfrm>
            <a:off x="1107113" y="2353304"/>
            <a:ext cx="392208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mi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pellentesqueposuere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Donec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id fermentum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nisl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. Nam dictum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fringilla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eu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58">
            <a:extLst>
              <a:ext uri="{FF2B5EF4-FFF2-40B4-BE49-F238E27FC236}">
                <a16:creationId xmlns:a16="http://schemas.microsoft.com/office/drawing/2014/main" id="{A1A51087-A702-41DE-BAC6-E7F4EEFC6317}"/>
              </a:ext>
            </a:extLst>
          </p:cNvPr>
          <p:cNvSpPr/>
          <p:nvPr/>
        </p:nvSpPr>
        <p:spPr>
          <a:xfrm rot="16200000">
            <a:off x="1107113" y="5237724"/>
            <a:ext cx="804770" cy="80477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+mj-lt"/>
            </a:endParaRPr>
          </a:p>
        </p:txBody>
      </p:sp>
      <p:sp>
        <p:nvSpPr>
          <p:cNvPr id="15" name="Oval 62">
            <a:extLst>
              <a:ext uri="{FF2B5EF4-FFF2-40B4-BE49-F238E27FC236}">
                <a16:creationId xmlns:a16="http://schemas.microsoft.com/office/drawing/2014/main" id="{B73300D7-8B01-4721-8A4D-016BC786D164}"/>
              </a:ext>
            </a:extLst>
          </p:cNvPr>
          <p:cNvSpPr/>
          <p:nvPr/>
        </p:nvSpPr>
        <p:spPr>
          <a:xfrm rot="16200000">
            <a:off x="1107113" y="3822991"/>
            <a:ext cx="804770" cy="80477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597686-80AE-4162-8BF4-FC4D976C53C5}"/>
              </a:ext>
            </a:extLst>
          </p:cNvPr>
          <p:cNvSpPr/>
          <p:nvPr/>
        </p:nvSpPr>
        <p:spPr>
          <a:xfrm>
            <a:off x="2040178" y="5262630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C1B26-609F-4EA3-A7A7-24D786950D77}"/>
              </a:ext>
            </a:extLst>
          </p:cNvPr>
          <p:cNvSpPr/>
          <p:nvPr/>
        </p:nvSpPr>
        <p:spPr>
          <a:xfrm>
            <a:off x="2040178" y="5563781"/>
            <a:ext cx="2912822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, sed diam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ut</a:t>
            </a:r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255900-9AB8-4D46-BA76-119AD114A7BC}"/>
              </a:ext>
            </a:extLst>
          </p:cNvPr>
          <p:cNvSpPr/>
          <p:nvPr/>
        </p:nvSpPr>
        <p:spPr>
          <a:xfrm>
            <a:off x="2040178" y="3843774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8D9C8A-AACA-4286-BE34-B211605133B5}"/>
              </a:ext>
            </a:extLst>
          </p:cNvPr>
          <p:cNvSpPr/>
          <p:nvPr/>
        </p:nvSpPr>
        <p:spPr>
          <a:xfrm>
            <a:off x="2040177" y="4144924"/>
            <a:ext cx="2912823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, sed diam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ut</a:t>
            </a:r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hape 377">
            <a:extLst>
              <a:ext uri="{FF2B5EF4-FFF2-40B4-BE49-F238E27FC236}">
                <a16:creationId xmlns:a16="http://schemas.microsoft.com/office/drawing/2014/main" id="{5A25D139-A7A2-42E7-91BE-00664F255704}"/>
              </a:ext>
            </a:extLst>
          </p:cNvPr>
          <p:cNvSpPr/>
          <p:nvPr/>
        </p:nvSpPr>
        <p:spPr>
          <a:xfrm>
            <a:off x="1375493" y="5537460"/>
            <a:ext cx="234990" cy="265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38" y="1718"/>
                </a:moveTo>
                <a:cubicBezTo>
                  <a:pt x="5538" y="1964"/>
                  <a:pt x="5815" y="2455"/>
                  <a:pt x="5538" y="2700"/>
                </a:cubicBezTo>
                <a:cubicBezTo>
                  <a:pt x="1385" y="1473"/>
                  <a:pt x="1385" y="1473"/>
                  <a:pt x="1385" y="1473"/>
                </a:cubicBezTo>
                <a:cubicBezTo>
                  <a:pt x="277" y="1964"/>
                  <a:pt x="277" y="1964"/>
                  <a:pt x="277" y="1964"/>
                </a:cubicBezTo>
                <a:cubicBezTo>
                  <a:pt x="0" y="2700"/>
                  <a:pt x="0" y="3927"/>
                  <a:pt x="0" y="4909"/>
                </a:cubicBezTo>
                <a:cubicBezTo>
                  <a:pt x="0" y="6382"/>
                  <a:pt x="277" y="8100"/>
                  <a:pt x="831" y="9327"/>
                </a:cubicBezTo>
                <a:cubicBezTo>
                  <a:pt x="1662" y="10800"/>
                  <a:pt x="2769" y="11782"/>
                  <a:pt x="4708" y="12027"/>
                </a:cubicBezTo>
                <a:cubicBezTo>
                  <a:pt x="4985" y="12273"/>
                  <a:pt x="5262" y="12273"/>
                  <a:pt x="5538" y="12273"/>
                </a:cubicBezTo>
                <a:cubicBezTo>
                  <a:pt x="5538" y="12027"/>
                  <a:pt x="5538" y="12027"/>
                  <a:pt x="5538" y="12027"/>
                </a:cubicBezTo>
                <a:cubicBezTo>
                  <a:pt x="6092" y="12518"/>
                  <a:pt x="7200" y="12764"/>
                  <a:pt x="8585" y="12764"/>
                </a:cubicBezTo>
                <a:cubicBezTo>
                  <a:pt x="8585" y="15709"/>
                  <a:pt x="8585" y="15709"/>
                  <a:pt x="8585" y="15709"/>
                </a:cubicBezTo>
                <a:cubicBezTo>
                  <a:pt x="7477" y="15709"/>
                  <a:pt x="7477" y="15709"/>
                  <a:pt x="7477" y="15709"/>
                </a:cubicBezTo>
                <a:cubicBezTo>
                  <a:pt x="7477" y="16691"/>
                  <a:pt x="7477" y="16691"/>
                  <a:pt x="7477" y="16691"/>
                </a:cubicBezTo>
                <a:cubicBezTo>
                  <a:pt x="4154" y="16691"/>
                  <a:pt x="4154" y="16691"/>
                  <a:pt x="4154" y="16691"/>
                </a:cubicBezTo>
                <a:cubicBezTo>
                  <a:pt x="4154" y="21600"/>
                  <a:pt x="4154" y="21600"/>
                  <a:pt x="4154" y="21600"/>
                </a:cubicBezTo>
                <a:cubicBezTo>
                  <a:pt x="17723" y="21600"/>
                  <a:pt x="17723" y="21600"/>
                  <a:pt x="17723" y="21600"/>
                </a:cubicBezTo>
                <a:cubicBezTo>
                  <a:pt x="17723" y="16691"/>
                  <a:pt x="17723" y="16691"/>
                  <a:pt x="17723" y="16691"/>
                </a:cubicBezTo>
                <a:cubicBezTo>
                  <a:pt x="14400" y="16691"/>
                  <a:pt x="14400" y="16691"/>
                  <a:pt x="14400" y="16691"/>
                </a:cubicBezTo>
                <a:cubicBezTo>
                  <a:pt x="14400" y="15709"/>
                  <a:pt x="14400" y="15709"/>
                  <a:pt x="14400" y="15709"/>
                </a:cubicBezTo>
                <a:cubicBezTo>
                  <a:pt x="13015" y="15709"/>
                  <a:pt x="13015" y="15709"/>
                  <a:pt x="13015" y="15709"/>
                </a:cubicBezTo>
                <a:cubicBezTo>
                  <a:pt x="13015" y="12764"/>
                  <a:pt x="13015" y="12764"/>
                  <a:pt x="13015" y="12764"/>
                </a:cubicBezTo>
                <a:cubicBezTo>
                  <a:pt x="14400" y="12764"/>
                  <a:pt x="15508" y="12518"/>
                  <a:pt x="16062" y="12027"/>
                </a:cubicBezTo>
                <a:cubicBezTo>
                  <a:pt x="16062" y="12273"/>
                  <a:pt x="16062" y="12273"/>
                  <a:pt x="16062" y="12273"/>
                </a:cubicBezTo>
                <a:cubicBezTo>
                  <a:pt x="16338" y="12273"/>
                  <a:pt x="16615" y="12273"/>
                  <a:pt x="16892" y="12027"/>
                </a:cubicBezTo>
                <a:cubicBezTo>
                  <a:pt x="18831" y="11782"/>
                  <a:pt x="19938" y="10800"/>
                  <a:pt x="20769" y="9327"/>
                </a:cubicBezTo>
                <a:cubicBezTo>
                  <a:pt x="21323" y="8100"/>
                  <a:pt x="21600" y="6382"/>
                  <a:pt x="21600" y="4909"/>
                </a:cubicBezTo>
                <a:cubicBezTo>
                  <a:pt x="21600" y="3927"/>
                  <a:pt x="21600" y="2700"/>
                  <a:pt x="21323" y="1964"/>
                </a:cubicBezTo>
                <a:cubicBezTo>
                  <a:pt x="20215" y="1473"/>
                  <a:pt x="20215" y="1473"/>
                  <a:pt x="20215" y="1473"/>
                </a:cubicBezTo>
                <a:cubicBezTo>
                  <a:pt x="16062" y="2700"/>
                  <a:pt x="16062" y="2700"/>
                  <a:pt x="16062" y="2700"/>
                </a:cubicBezTo>
                <a:cubicBezTo>
                  <a:pt x="15785" y="2455"/>
                  <a:pt x="16062" y="1964"/>
                  <a:pt x="16062" y="1718"/>
                </a:cubicBezTo>
                <a:cubicBezTo>
                  <a:pt x="16615" y="1718"/>
                  <a:pt x="16615" y="1718"/>
                  <a:pt x="16615" y="1718"/>
                </a:cubicBezTo>
                <a:cubicBezTo>
                  <a:pt x="16615" y="0"/>
                  <a:pt x="16615" y="0"/>
                  <a:pt x="16615" y="0"/>
                </a:cubicBezTo>
                <a:cubicBezTo>
                  <a:pt x="4708" y="0"/>
                  <a:pt x="4708" y="0"/>
                  <a:pt x="4708" y="0"/>
                </a:cubicBezTo>
                <a:cubicBezTo>
                  <a:pt x="4708" y="1718"/>
                  <a:pt x="4708" y="1718"/>
                  <a:pt x="4708" y="1718"/>
                </a:cubicBezTo>
                <a:cubicBezTo>
                  <a:pt x="5538" y="1718"/>
                  <a:pt x="5538" y="1718"/>
                  <a:pt x="5538" y="1718"/>
                </a:cubicBezTo>
                <a:close/>
                <a:moveTo>
                  <a:pt x="17446" y="10309"/>
                </a:moveTo>
                <a:cubicBezTo>
                  <a:pt x="17723" y="8836"/>
                  <a:pt x="16615" y="6873"/>
                  <a:pt x="16338" y="4909"/>
                </a:cubicBezTo>
                <a:cubicBezTo>
                  <a:pt x="16892" y="5400"/>
                  <a:pt x="16892" y="5400"/>
                  <a:pt x="16892" y="5400"/>
                </a:cubicBezTo>
                <a:cubicBezTo>
                  <a:pt x="18277" y="4418"/>
                  <a:pt x="18277" y="4418"/>
                  <a:pt x="18277" y="4418"/>
                </a:cubicBezTo>
                <a:cubicBezTo>
                  <a:pt x="17723" y="3927"/>
                  <a:pt x="17723" y="3927"/>
                  <a:pt x="17723" y="3927"/>
                </a:cubicBezTo>
                <a:cubicBezTo>
                  <a:pt x="19662" y="3191"/>
                  <a:pt x="19662" y="3191"/>
                  <a:pt x="19662" y="3191"/>
                </a:cubicBezTo>
                <a:cubicBezTo>
                  <a:pt x="19938" y="3682"/>
                  <a:pt x="19938" y="4418"/>
                  <a:pt x="19938" y="4909"/>
                </a:cubicBezTo>
                <a:cubicBezTo>
                  <a:pt x="19662" y="6382"/>
                  <a:pt x="19662" y="7609"/>
                  <a:pt x="19108" y="8836"/>
                </a:cubicBezTo>
                <a:cubicBezTo>
                  <a:pt x="18554" y="9573"/>
                  <a:pt x="18000" y="10064"/>
                  <a:pt x="17446" y="10309"/>
                </a:cubicBezTo>
                <a:close/>
                <a:moveTo>
                  <a:pt x="5262" y="4909"/>
                </a:moveTo>
                <a:cubicBezTo>
                  <a:pt x="4708" y="6873"/>
                  <a:pt x="3877" y="8836"/>
                  <a:pt x="4154" y="10309"/>
                </a:cubicBezTo>
                <a:cubicBezTo>
                  <a:pt x="3600" y="10064"/>
                  <a:pt x="3046" y="9573"/>
                  <a:pt x="2492" y="8836"/>
                </a:cubicBezTo>
                <a:cubicBezTo>
                  <a:pt x="1938" y="7609"/>
                  <a:pt x="1662" y="6382"/>
                  <a:pt x="1662" y="4909"/>
                </a:cubicBezTo>
                <a:cubicBezTo>
                  <a:pt x="1662" y="4418"/>
                  <a:pt x="1662" y="3682"/>
                  <a:pt x="1938" y="3191"/>
                </a:cubicBezTo>
                <a:cubicBezTo>
                  <a:pt x="3877" y="3927"/>
                  <a:pt x="3877" y="3927"/>
                  <a:pt x="3877" y="3927"/>
                </a:cubicBezTo>
                <a:cubicBezTo>
                  <a:pt x="3323" y="4418"/>
                  <a:pt x="3323" y="4418"/>
                  <a:pt x="3323" y="4418"/>
                </a:cubicBezTo>
                <a:cubicBezTo>
                  <a:pt x="4708" y="5400"/>
                  <a:pt x="4708" y="5400"/>
                  <a:pt x="4708" y="5400"/>
                </a:cubicBezTo>
                <a:cubicBezTo>
                  <a:pt x="5262" y="4909"/>
                  <a:pt x="5262" y="4909"/>
                  <a:pt x="5262" y="4909"/>
                </a:cubicBezTo>
                <a:close/>
                <a:moveTo>
                  <a:pt x="8862" y="2455"/>
                </a:moveTo>
                <a:cubicBezTo>
                  <a:pt x="8862" y="11045"/>
                  <a:pt x="8862" y="11045"/>
                  <a:pt x="8862" y="11045"/>
                </a:cubicBezTo>
                <a:cubicBezTo>
                  <a:pt x="8862" y="11045"/>
                  <a:pt x="7477" y="11045"/>
                  <a:pt x="6923" y="10064"/>
                </a:cubicBezTo>
                <a:cubicBezTo>
                  <a:pt x="6646" y="9082"/>
                  <a:pt x="7754" y="3927"/>
                  <a:pt x="7754" y="3436"/>
                </a:cubicBezTo>
                <a:cubicBezTo>
                  <a:pt x="7754" y="3191"/>
                  <a:pt x="7754" y="2455"/>
                  <a:pt x="7754" y="2455"/>
                </a:cubicBezTo>
                <a:lnTo>
                  <a:pt x="8862" y="2455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  <p:sp>
        <p:nvSpPr>
          <p:cNvPr id="21" name="Shape 429">
            <a:extLst>
              <a:ext uri="{FF2B5EF4-FFF2-40B4-BE49-F238E27FC236}">
                <a16:creationId xmlns:a16="http://schemas.microsoft.com/office/drawing/2014/main" id="{5A837A45-5E8A-4780-B22E-89B6FF6E7B5D}"/>
              </a:ext>
            </a:extLst>
          </p:cNvPr>
          <p:cNvSpPr/>
          <p:nvPr/>
        </p:nvSpPr>
        <p:spPr>
          <a:xfrm>
            <a:off x="1381744" y="4100666"/>
            <a:ext cx="237531" cy="27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09"/>
                </a:moveTo>
                <a:cubicBezTo>
                  <a:pt x="2734" y="1409"/>
                  <a:pt x="2734" y="1409"/>
                  <a:pt x="2734" y="1409"/>
                </a:cubicBezTo>
                <a:cubicBezTo>
                  <a:pt x="2461" y="1643"/>
                  <a:pt x="2187" y="1878"/>
                  <a:pt x="2187" y="2113"/>
                </a:cubicBezTo>
                <a:cubicBezTo>
                  <a:pt x="1914" y="2348"/>
                  <a:pt x="1914" y="2583"/>
                  <a:pt x="1914" y="2817"/>
                </a:cubicBezTo>
                <a:cubicBezTo>
                  <a:pt x="1914" y="3052"/>
                  <a:pt x="1914" y="3287"/>
                  <a:pt x="2187" y="3522"/>
                </a:cubicBezTo>
                <a:cubicBezTo>
                  <a:pt x="2187" y="3757"/>
                  <a:pt x="2461" y="4226"/>
                  <a:pt x="2734" y="4226"/>
                </a:cubicBezTo>
                <a:cubicBezTo>
                  <a:pt x="3828" y="4226"/>
                  <a:pt x="3828" y="4226"/>
                  <a:pt x="3828" y="4226"/>
                </a:cubicBezTo>
                <a:cubicBezTo>
                  <a:pt x="3554" y="4696"/>
                  <a:pt x="3008" y="5165"/>
                  <a:pt x="3008" y="5165"/>
                </a:cubicBezTo>
                <a:cubicBezTo>
                  <a:pt x="3008" y="12913"/>
                  <a:pt x="3008" y="12913"/>
                  <a:pt x="3008" y="12913"/>
                </a:cubicBezTo>
                <a:cubicBezTo>
                  <a:pt x="5742" y="11035"/>
                  <a:pt x="5742" y="11035"/>
                  <a:pt x="5742" y="11035"/>
                </a:cubicBezTo>
                <a:cubicBezTo>
                  <a:pt x="9023" y="12678"/>
                  <a:pt x="9023" y="12678"/>
                  <a:pt x="9023" y="12678"/>
                </a:cubicBezTo>
                <a:cubicBezTo>
                  <a:pt x="9023" y="5165"/>
                  <a:pt x="9023" y="5165"/>
                  <a:pt x="9023" y="5165"/>
                </a:cubicBezTo>
                <a:cubicBezTo>
                  <a:pt x="9843" y="4226"/>
                  <a:pt x="9843" y="4226"/>
                  <a:pt x="9843" y="4226"/>
                </a:cubicBezTo>
                <a:cubicBezTo>
                  <a:pt x="21600" y="4226"/>
                  <a:pt x="21600" y="4226"/>
                  <a:pt x="21600" y="4226"/>
                </a:cubicBezTo>
                <a:cubicBezTo>
                  <a:pt x="21600" y="5165"/>
                  <a:pt x="21600" y="5165"/>
                  <a:pt x="21600" y="5165"/>
                </a:cubicBezTo>
                <a:cubicBezTo>
                  <a:pt x="21600" y="5870"/>
                  <a:pt x="21600" y="5870"/>
                  <a:pt x="21600" y="587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3554" y="21600"/>
                  <a:pt x="3554" y="21600"/>
                  <a:pt x="3554" y="21600"/>
                </a:cubicBezTo>
                <a:cubicBezTo>
                  <a:pt x="1914" y="21365"/>
                  <a:pt x="547" y="21130"/>
                  <a:pt x="273" y="19957"/>
                </a:cubicBezTo>
                <a:cubicBezTo>
                  <a:pt x="273" y="3052"/>
                  <a:pt x="273" y="3052"/>
                  <a:pt x="273" y="3052"/>
                </a:cubicBezTo>
                <a:cubicBezTo>
                  <a:pt x="0" y="3052"/>
                  <a:pt x="0" y="2817"/>
                  <a:pt x="0" y="2817"/>
                </a:cubicBezTo>
                <a:cubicBezTo>
                  <a:pt x="273" y="2348"/>
                  <a:pt x="273" y="1878"/>
                  <a:pt x="547" y="1409"/>
                </a:cubicBezTo>
                <a:cubicBezTo>
                  <a:pt x="820" y="704"/>
                  <a:pt x="1367" y="235"/>
                  <a:pt x="2187" y="0"/>
                </a:cubicBezTo>
                <a:cubicBezTo>
                  <a:pt x="2461" y="0"/>
                  <a:pt x="2461" y="0"/>
                  <a:pt x="2461" y="0"/>
                </a:cubicBezTo>
                <a:cubicBezTo>
                  <a:pt x="2734" y="0"/>
                  <a:pt x="2734" y="0"/>
                  <a:pt x="2734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409"/>
                  <a:pt x="21600" y="1409"/>
                  <a:pt x="21600" y="1409"/>
                </a:cubicBezTo>
                <a:close/>
                <a:moveTo>
                  <a:pt x="3281" y="3757"/>
                </a:moveTo>
                <a:cubicBezTo>
                  <a:pt x="20233" y="3757"/>
                  <a:pt x="20233" y="3757"/>
                  <a:pt x="20233" y="3757"/>
                </a:cubicBezTo>
                <a:cubicBezTo>
                  <a:pt x="20233" y="3287"/>
                  <a:pt x="20233" y="3287"/>
                  <a:pt x="20233" y="3287"/>
                </a:cubicBezTo>
                <a:cubicBezTo>
                  <a:pt x="3008" y="3287"/>
                  <a:pt x="3008" y="3287"/>
                  <a:pt x="3008" y="3287"/>
                </a:cubicBezTo>
                <a:cubicBezTo>
                  <a:pt x="3281" y="3757"/>
                  <a:pt x="3281" y="3757"/>
                  <a:pt x="3281" y="3757"/>
                </a:cubicBezTo>
                <a:close/>
                <a:moveTo>
                  <a:pt x="3008" y="2817"/>
                </a:moveTo>
                <a:cubicBezTo>
                  <a:pt x="3008" y="3052"/>
                  <a:pt x="3008" y="3052"/>
                  <a:pt x="3008" y="3052"/>
                </a:cubicBezTo>
                <a:cubicBezTo>
                  <a:pt x="20233" y="3052"/>
                  <a:pt x="20233" y="3052"/>
                  <a:pt x="20233" y="3052"/>
                </a:cubicBezTo>
                <a:cubicBezTo>
                  <a:pt x="20233" y="2817"/>
                  <a:pt x="20233" y="2817"/>
                  <a:pt x="20233" y="2817"/>
                </a:cubicBezTo>
                <a:cubicBezTo>
                  <a:pt x="3008" y="2817"/>
                  <a:pt x="3008" y="2817"/>
                  <a:pt x="3008" y="2817"/>
                </a:cubicBezTo>
                <a:close/>
                <a:moveTo>
                  <a:pt x="3281" y="2113"/>
                </a:moveTo>
                <a:cubicBezTo>
                  <a:pt x="3008" y="2348"/>
                  <a:pt x="3008" y="2348"/>
                  <a:pt x="3008" y="2348"/>
                </a:cubicBezTo>
                <a:cubicBezTo>
                  <a:pt x="20233" y="2348"/>
                  <a:pt x="20233" y="2348"/>
                  <a:pt x="20233" y="2348"/>
                </a:cubicBezTo>
                <a:cubicBezTo>
                  <a:pt x="20233" y="2113"/>
                  <a:pt x="20233" y="2113"/>
                  <a:pt x="20233" y="2113"/>
                </a:cubicBezTo>
                <a:lnTo>
                  <a:pt x="3281" y="2113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77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14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0920"/>
      </a:accent1>
      <a:accent2>
        <a:srgbClr val="A53860"/>
      </a:accent2>
      <a:accent3>
        <a:srgbClr val="DA627D"/>
      </a:accent3>
      <a:accent4>
        <a:srgbClr val="FFA5AB"/>
      </a:accent4>
      <a:accent5>
        <a:srgbClr val="F9DBBD"/>
      </a:accent5>
      <a:accent6>
        <a:srgbClr val="EFECCA"/>
      </a:accent6>
      <a:hlink>
        <a:srgbClr val="450920"/>
      </a:hlink>
      <a:folHlink>
        <a:srgbClr val="A53860"/>
      </a:folHlink>
    </a:clrScheme>
    <a:fontScheme name="Custom 9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1918</Words>
  <Application>Microsoft Office PowerPoint</Application>
  <PresentationFormat>Widescreen</PresentationFormat>
  <Paragraphs>151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621</cp:revision>
  <dcterms:created xsi:type="dcterms:W3CDTF">2018-05-28T03:04:24Z</dcterms:created>
  <dcterms:modified xsi:type="dcterms:W3CDTF">2021-03-09T07:28:16Z</dcterms:modified>
</cp:coreProperties>
</file>