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1" r:id="rId4"/>
    <p:sldId id="259" r:id="rId5"/>
    <p:sldId id="262" r:id="rId6"/>
    <p:sldId id="263" r:id="rId7"/>
    <p:sldId id="266" r:id="rId8"/>
    <p:sldId id="272" r:id="rId9"/>
    <p:sldId id="270" r:id="rId10"/>
    <p:sldId id="292" r:id="rId11"/>
    <p:sldId id="293" r:id="rId12"/>
    <p:sldId id="311" r:id="rId13"/>
    <p:sldId id="273" r:id="rId14"/>
    <p:sldId id="278" r:id="rId15"/>
    <p:sldId id="274" r:id="rId16"/>
    <p:sldId id="277" r:id="rId17"/>
    <p:sldId id="279" r:id="rId18"/>
    <p:sldId id="280" r:id="rId19"/>
    <p:sldId id="281" r:id="rId20"/>
    <p:sldId id="298" r:id="rId21"/>
    <p:sldId id="282" r:id="rId22"/>
    <p:sldId id="296" r:id="rId23"/>
    <p:sldId id="313" r:id="rId24"/>
    <p:sldId id="295" r:id="rId25"/>
    <p:sldId id="3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23C"/>
    <a:srgbClr val="485563"/>
    <a:srgbClr val="2E1437"/>
    <a:srgbClr val="948E99"/>
    <a:srgbClr val="FFAFBD"/>
    <a:srgbClr val="C9FFBF"/>
    <a:srgbClr val="5FC3E4"/>
    <a:srgbClr val="E55D87"/>
    <a:srgbClr val="2C3E50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/>
    <p:restoredTop sz="95673"/>
  </p:normalViewPr>
  <p:slideViewPr>
    <p:cSldViewPr snapToGrid="0" snapToObjects="1">
      <p:cViewPr varScale="1">
        <p:scale>
          <a:sx n="64" d="100"/>
          <a:sy n="64" d="100"/>
        </p:scale>
        <p:origin x="8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5E10-4E4D-9541-9E03-0C1B63F9976B}" type="datetimeFigureOut"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B6535-5F9F-FC40-8A1E-84E141958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B6535-5F9F-FC40-8A1E-84E141958B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-1367071" y="-949918"/>
            <a:ext cx="6459894" cy="6579300"/>
          </a:xfrm>
          <a:custGeom>
            <a:avLst/>
            <a:gdLst>
              <a:gd name="connsiteX0" fmla="*/ 2188854 w 6459894"/>
              <a:gd name="connsiteY0" fmla="*/ 4827941 h 6579300"/>
              <a:gd name="connsiteX1" fmla="*/ 2564829 w 6459894"/>
              <a:gd name="connsiteY1" fmla="*/ 4961270 h 6579300"/>
              <a:gd name="connsiteX2" fmla="*/ 3352257 w 6459894"/>
              <a:gd name="connsiteY2" fmla="*/ 5670911 h 6579300"/>
              <a:gd name="connsiteX3" fmla="*/ 3390505 w 6459894"/>
              <a:gd name="connsiteY3" fmla="*/ 6407018 h 6579300"/>
              <a:gd name="connsiteX4" fmla="*/ 2654398 w 6459894"/>
              <a:gd name="connsiteY4" fmla="*/ 6445265 h 6579300"/>
              <a:gd name="connsiteX5" fmla="*/ 1866971 w 6459894"/>
              <a:gd name="connsiteY5" fmla="*/ 5735623 h 6579300"/>
              <a:gd name="connsiteX6" fmla="*/ 1828722 w 6459894"/>
              <a:gd name="connsiteY6" fmla="*/ 4999518 h 6579300"/>
              <a:gd name="connsiteX7" fmla="*/ 2188854 w 6459894"/>
              <a:gd name="connsiteY7" fmla="*/ 4827941 h 6579300"/>
              <a:gd name="connsiteX8" fmla="*/ 494168 w 6459894"/>
              <a:gd name="connsiteY8" fmla="*/ 1707587 h 6579300"/>
              <a:gd name="connsiteX9" fmla="*/ 870142 w 6459894"/>
              <a:gd name="connsiteY9" fmla="*/ 1840915 h 6579300"/>
              <a:gd name="connsiteX10" fmla="*/ 4592925 w 6459894"/>
              <a:gd name="connsiteY10" fmla="*/ 5195939 h 6579300"/>
              <a:gd name="connsiteX11" fmla="*/ 4631172 w 6459894"/>
              <a:gd name="connsiteY11" fmla="*/ 5932045 h 6579300"/>
              <a:gd name="connsiteX12" fmla="*/ 3895065 w 6459894"/>
              <a:gd name="connsiteY12" fmla="*/ 5970292 h 6579300"/>
              <a:gd name="connsiteX13" fmla="*/ 172283 w 6459894"/>
              <a:gd name="connsiteY13" fmla="*/ 2615269 h 6579300"/>
              <a:gd name="connsiteX14" fmla="*/ 134036 w 6459894"/>
              <a:gd name="connsiteY14" fmla="*/ 1879163 h 6579300"/>
              <a:gd name="connsiteX15" fmla="*/ 494168 w 6459894"/>
              <a:gd name="connsiteY15" fmla="*/ 1707587 h 6579300"/>
              <a:gd name="connsiteX16" fmla="*/ 1341512 w 6459894"/>
              <a:gd name="connsiteY16" fmla="*/ 854146 h 6579300"/>
              <a:gd name="connsiteX17" fmla="*/ 1717487 w 6459894"/>
              <a:gd name="connsiteY17" fmla="*/ 987475 h 6579300"/>
              <a:gd name="connsiteX18" fmla="*/ 5440269 w 6459894"/>
              <a:gd name="connsiteY18" fmla="*/ 4342498 h 6579300"/>
              <a:gd name="connsiteX19" fmla="*/ 5478517 w 6459894"/>
              <a:gd name="connsiteY19" fmla="*/ 5078604 h 6579300"/>
              <a:gd name="connsiteX20" fmla="*/ 4742410 w 6459894"/>
              <a:gd name="connsiteY20" fmla="*/ 5116852 h 6579300"/>
              <a:gd name="connsiteX21" fmla="*/ 1019628 w 6459894"/>
              <a:gd name="connsiteY21" fmla="*/ 1761829 h 6579300"/>
              <a:gd name="connsiteX22" fmla="*/ 981380 w 6459894"/>
              <a:gd name="connsiteY22" fmla="*/ 1025723 h 6579300"/>
              <a:gd name="connsiteX23" fmla="*/ 1341512 w 6459894"/>
              <a:gd name="connsiteY23" fmla="*/ 854146 h 6579300"/>
              <a:gd name="connsiteX24" fmla="*/ 2188856 w 6459894"/>
              <a:gd name="connsiteY24" fmla="*/ 707 h 6579300"/>
              <a:gd name="connsiteX25" fmla="*/ 2564830 w 6459894"/>
              <a:gd name="connsiteY25" fmla="*/ 134036 h 6579300"/>
              <a:gd name="connsiteX26" fmla="*/ 6287611 w 6459894"/>
              <a:gd name="connsiteY26" fmla="*/ 3489059 h 6579300"/>
              <a:gd name="connsiteX27" fmla="*/ 6325859 w 6459894"/>
              <a:gd name="connsiteY27" fmla="*/ 4225165 h 6579300"/>
              <a:gd name="connsiteX28" fmla="*/ 5589753 w 6459894"/>
              <a:gd name="connsiteY28" fmla="*/ 4263413 h 6579300"/>
              <a:gd name="connsiteX29" fmla="*/ 1866971 w 6459894"/>
              <a:gd name="connsiteY29" fmla="*/ 908390 h 6579300"/>
              <a:gd name="connsiteX30" fmla="*/ 1828723 w 6459894"/>
              <a:gd name="connsiteY30" fmla="*/ 172284 h 6579300"/>
              <a:gd name="connsiteX31" fmla="*/ 2188856 w 6459894"/>
              <a:gd name="connsiteY31" fmla="*/ 707 h 65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59894" h="6579300">
                <a:moveTo>
                  <a:pt x="2188854" y="4827941"/>
                </a:moveTo>
                <a:cubicBezTo>
                  <a:pt x="2322065" y="4821019"/>
                  <a:pt x="2457913" y="4864915"/>
                  <a:pt x="2564829" y="4961270"/>
                </a:cubicBezTo>
                <a:lnTo>
                  <a:pt x="3352257" y="5670911"/>
                </a:lnTo>
                <a:cubicBezTo>
                  <a:pt x="3566089" y="5863619"/>
                  <a:pt x="3583213" y="6193186"/>
                  <a:pt x="3390505" y="6407018"/>
                </a:cubicBezTo>
                <a:cubicBezTo>
                  <a:pt x="3197797" y="6620849"/>
                  <a:pt x="2868230" y="6637974"/>
                  <a:pt x="2654398" y="6445265"/>
                </a:cubicBezTo>
                <a:lnTo>
                  <a:pt x="1866971" y="5735623"/>
                </a:lnTo>
                <a:cubicBezTo>
                  <a:pt x="1653138" y="5542916"/>
                  <a:pt x="1636014" y="5213349"/>
                  <a:pt x="1828722" y="4999518"/>
                </a:cubicBezTo>
                <a:cubicBezTo>
                  <a:pt x="1925077" y="4892601"/>
                  <a:pt x="2055646" y="4834861"/>
                  <a:pt x="2188854" y="4827941"/>
                </a:cubicBezTo>
                <a:close/>
                <a:moveTo>
                  <a:pt x="494168" y="1707587"/>
                </a:moveTo>
                <a:cubicBezTo>
                  <a:pt x="627377" y="1700665"/>
                  <a:pt x="763226" y="1744561"/>
                  <a:pt x="870142" y="1840915"/>
                </a:cubicBezTo>
                <a:lnTo>
                  <a:pt x="4592925" y="5195939"/>
                </a:lnTo>
                <a:cubicBezTo>
                  <a:pt x="4806756" y="5388646"/>
                  <a:pt x="4823880" y="5718213"/>
                  <a:pt x="4631172" y="5932045"/>
                </a:cubicBezTo>
                <a:cubicBezTo>
                  <a:pt x="4438463" y="6145876"/>
                  <a:pt x="4108897" y="6163000"/>
                  <a:pt x="3895065" y="5970292"/>
                </a:cubicBezTo>
                <a:lnTo>
                  <a:pt x="172283" y="2615269"/>
                </a:lnTo>
                <a:cubicBezTo>
                  <a:pt x="-41549" y="2422561"/>
                  <a:pt x="-58673" y="2092995"/>
                  <a:pt x="134036" y="1879163"/>
                </a:cubicBezTo>
                <a:cubicBezTo>
                  <a:pt x="230390" y="1772247"/>
                  <a:pt x="360959" y="1714508"/>
                  <a:pt x="494168" y="1707587"/>
                </a:cubicBezTo>
                <a:close/>
                <a:moveTo>
                  <a:pt x="1341512" y="854146"/>
                </a:moveTo>
                <a:cubicBezTo>
                  <a:pt x="1474721" y="847224"/>
                  <a:pt x="1610571" y="891121"/>
                  <a:pt x="1717487" y="987475"/>
                </a:cubicBezTo>
                <a:lnTo>
                  <a:pt x="5440269" y="4342498"/>
                </a:lnTo>
                <a:cubicBezTo>
                  <a:pt x="5654101" y="4535206"/>
                  <a:pt x="5671225" y="4864772"/>
                  <a:pt x="5478517" y="5078604"/>
                </a:cubicBezTo>
                <a:cubicBezTo>
                  <a:pt x="5285808" y="5292436"/>
                  <a:pt x="4956242" y="5309560"/>
                  <a:pt x="4742410" y="5116852"/>
                </a:cubicBezTo>
                <a:lnTo>
                  <a:pt x="1019628" y="1761829"/>
                </a:lnTo>
                <a:cubicBezTo>
                  <a:pt x="805796" y="1569121"/>
                  <a:pt x="788672" y="1239555"/>
                  <a:pt x="981380" y="1025723"/>
                </a:cubicBezTo>
                <a:cubicBezTo>
                  <a:pt x="1077734" y="918807"/>
                  <a:pt x="1208303" y="861068"/>
                  <a:pt x="1341512" y="854146"/>
                </a:cubicBezTo>
                <a:close/>
                <a:moveTo>
                  <a:pt x="2188856" y="707"/>
                </a:moveTo>
                <a:cubicBezTo>
                  <a:pt x="2322065" y="-6214"/>
                  <a:pt x="2457914" y="37682"/>
                  <a:pt x="2564830" y="134036"/>
                </a:cubicBezTo>
                <a:lnTo>
                  <a:pt x="6287611" y="3489059"/>
                </a:lnTo>
                <a:cubicBezTo>
                  <a:pt x="6501443" y="3681767"/>
                  <a:pt x="6518567" y="4011333"/>
                  <a:pt x="6325859" y="4225165"/>
                </a:cubicBezTo>
                <a:cubicBezTo>
                  <a:pt x="6133151" y="4438997"/>
                  <a:pt x="5803585" y="4456121"/>
                  <a:pt x="5589753" y="4263413"/>
                </a:cubicBezTo>
                <a:lnTo>
                  <a:pt x="1866971" y="908390"/>
                </a:lnTo>
                <a:cubicBezTo>
                  <a:pt x="1653139" y="715682"/>
                  <a:pt x="1636015" y="386115"/>
                  <a:pt x="1828723" y="172284"/>
                </a:cubicBezTo>
                <a:cubicBezTo>
                  <a:pt x="1925078" y="65367"/>
                  <a:pt x="2055646" y="7629"/>
                  <a:pt x="2188856" y="7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424518"/>
            <a:ext cx="12192000" cy="34334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50" y="300038"/>
            <a:ext cx="11601450" cy="62579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81650" y="304800"/>
            <a:ext cx="2764050" cy="30670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581650" y="3505200"/>
            <a:ext cx="2764050" cy="30670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77250" y="1200150"/>
            <a:ext cx="27612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818098" y="1301501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18098" y="3657243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3180014" y="1301501"/>
            <a:ext cx="1908000" cy="190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180014" y="3657243"/>
            <a:ext cx="1908000" cy="190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36734" y="1666056"/>
            <a:ext cx="3538538" cy="3540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1856" y="1113963"/>
            <a:ext cx="3009351" cy="43719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6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331201" y="1"/>
            <a:ext cx="3860800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860800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21869" y="2015836"/>
            <a:ext cx="1827917" cy="182923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82650" y="1455577"/>
            <a:ext cx="3168044" cy="40214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82649" y="0"/>
            <a:ext cx="501265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374340" y="1436916"/>
            <a:ext cx="3168044" cy="40214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4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01040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81599" y="0"/>
            <a:ext cx="7010401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722" r:id="rId5"/>
    <p:sldLayoutId id="2147483665" r:id="rId6"/>
    <p:sldLayoutId id="2147483674" r:id="rId7"/>
    <p:sldLayoutId id="2147483679" r:id="rId8"/>
    <p:sldLayoutId id="2147483680" r:id="rId9"/>
    <p:sldLayoutId id="2147483693" r:id="rId10"/>
    <p:sldLayoutId id="2147483666" r:id="rId11"/>
    <p:sldLayoutId id="2147483686" r:id="rId12"/>
    <p:sldLayoutId id="2147483714" r:id="rId13"/>
    <p:sldLayoutId id="2147483669" r:id="rId14"/>
    <p:sldLayoutId id="2147483667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28E1A75-F770-43DF-9651-763D868C91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571" b="9571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285750" y="300037"/>
            <a:ext cx="11601450" cy="6257925"/>
          </a:xfrm>
          <a:prstGeom prst="rect">
            <a:avLst/>
          </a:prstGeom>
          <a:gradFill>
            <a:gsLst>
              <a:gs pos="0">
                <a:srgbClr val="485563"/>
              </a:gs>
              <a:gs pos="100000">
                <a:srgbClr val="29323C">
                  <a:alpha val="69804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3254" y="2720079"/>
            <a:ext cx="4125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VIRTUAL OFFICE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239DB-8078-47EA-86C2-06E3083F1CD1}"/>
              </a:ext>
            </a:extLst>
          </p:cNvPr>
          <p:cNvSpPr txBox="1"/>
          <p:nvPr/>
        </p:nvSpPr>
        <p:spPr>
          <a:xfrm>
            <a:off x="4033254" y="3428999"/>
            <a:ext cx="412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WORKING FROM HOME</a:t>
            </a:r>
          </a:p>
        </p:txBody>
      </p:sp>
    </p:spTree>
    <p:extLst>
      <p:ext uri="{BB962C8B-B14F-4D97-AF65-F5344CB8AC3E}">
        <p14:creationId xmlns:p14="http://schemas.microsoft.com/office/powerpoint/2010/main" val="16511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38E045F-0BC1-4B97-BB50-366AAC9A35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391" b="1739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699959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5E6D4-5106-4D41-9016-255486FACD49}"/>
              </a:ext>
            </a:extLst>
          </p:cNvPr>
          <p:cNvSpPr txBox="1"/>
          <p:nvPr/>
        </p:nvSpPr>
        <p:spPr>
          <a:xfrm>
            <a:off x="7594374" y="1837919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A881E-9EF7-4341-882C-57ECCA658CFF}"/>
              </a:ext>
            </a:extLst>
          </p:cNvPr>
          <p:cNvSpPr/>
          <p:nvPr/>
        </p:nvSpPr>
        <p:spPr>
          <a:xfrm>
            <a:off x="7594374" y="3490834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453FF-502D-48FB-B81F-813631064FF3}"/>
              </a:ext>
            </a:extLst>
          </p:cNvPr>
          <p:cNvSpPr txBox="1"/>
          <p:nvPr/>
        </p:nvSpPr>
        <p:spPr>
          <a:xfrm>
            <a:off x="630519" y="5060804"/>
            <a:ext cx="4276904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WORKING FROM HOME</a:t>
            </a:r>
          </a:p>
        </p:txBody>
      </p:sp>
    </p:spTree>
    <p:extLst>
      <p:ext uri="{BB962C8B-B14F-4D97-AF65-F5344CB8AC3E}">
        <p14:creationId xmlns:p14="http://schemas.microsoft.com/office/powerpoint/2010/main" val="1302011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BBAACA1-62A5-4826-9FB2-A206E4C9E1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978" b="1497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181598" y="0"/>
            <a:ext cx="701040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0B493-E8BC-4B2E-86BE-F6081AAEC83E}"/>
              </a:ext>
            </a:extLst>
          </p:cNvPr>
          <p:cNvSpPr txBox="1"/>
          <p:nvPr/>
        </p:nvSpPr>
        <p:spPr>
          <a:xfrm>
            <a:off x="653928" y="1776085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F3B61-92DB-412C-BF02-6CA2816360CD}"/>
              </a:ext>
            </a:extLst>
          </p:cNvPr>
          <p:cNvSpPr/>
          <p:nvPr/>
        </p:nvSpPr>
        <p:spPr>
          <a:xfrm>
            <a:off x="653928" y="3429000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5192F-79B4-4BC5-A784-2C1F8911066C}"/>
              </a:ext>
            </a:extLst>
          </p:cNvPr>
          <p:cNvSpPr txBox="1"/>
          <p:nvPr/>
        </p:nvSpPr>
        <p:spPr>
          <a:xfrm>
            <a:off x="7261168" y="5060804"/>
            <a:ext cx="4276904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WORKING FROM HOME</a:t>
            </a:r>
          </a:p>
        </p:txBody>
      </p:sp>
    </p:spTree>
    <p:extLst>
      <p:ext uri="{BB962C8B-B14F-4D97-AF65-F5344CB8AC3E}">
        <p14:creationId xmlns:p14="http://schemas.microsoft.com/office/powerpoint/2010/main" val="198031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458EFA-ACA9-4739-9853-1C47EB7F6A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874" b="9874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DDB06-1B7C-4B01-9CCD-6C33AA82D215}"/>
              </a:ext>
            </a:extLst>
          </p:cNvPr>
          <p:cNvSpPr txBox="1"/>
          <p:nvPr/>
        </p:nvSpPr>
        <p:spPr>
          <a:xfrm>
            <a:off x="5960446" y="1717997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E0217-962A-4A5E-831C-180B054F2FD2}"/>
              </a:ext>
            </a:extLst>
          </p:cNvPr>
          <p:cNvSpPr/>
          <p:nvPr/>
        </p:nvSpPr>
        <p:spPr>
          <a:xfrm>
            <a:off x="5960446" y="3370912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83009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7359698" y="3107154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19879" y="0"/>
            <a:ext cx="147212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857F14-4A73-4083-8EA7-D41CCE3412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640" r="25640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25F08A-A5BA-4141-B224-2807B63163F1}"/>
              </a:ext>
            </a:extLst>
          </p:cNvPr>
          <p:cNvSpPr txBox="1"/>
          <p:nvPr/>
        </p:nvSpPr>
        <p:spPr>
          <a:xfrm>
            <a:off x="664179" y="1598075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50B23-7BAA-4489-9DC9-B6C79C296285}"/>
              </a:ext>
            </a:extLst>
          </p:cNvPr>
          <p:cNvSpPr/>
          <p:nvPr/>
        </p:nvSpPr>
        <p:spPr>
          <a:xfrm>
            <a:off x="664179" y="3250990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30095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1AC95F75-ACC8-448D-992E-C27619A96D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F49FD82E-AEF0-4CE3-81AC-0928B3F847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29335" b="3999"/>
          <a:stretch/>
        </p:blipFill>
        <p:spPr>
          <a:xfrm>
            <a:off x="818098" y="3657243"/>
            <a:ext cx="1908000" cy="1908000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DCDC9F3F-6B6B-4C4A-ADAC-EA97F32F92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6667" b="16667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E70AACE7-707F-4D34-9D6D-9459CF2847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6667" b="16667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8FE1C4-869D-4FAE-9CA3-475398DC885E}"/>
              </a:ext>
            </a:extLst>
          </p:cNvPr>
          <p:cNvSpPr txBox="1"/>
          <p:nvPr/>
        </p:nvSpPr>
        <p:spPr>
          <a:xfrm>
            <a:off x="5960446" y="1717997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34B287-C8EF-40C4-B700-A7C3A669CA9B}"/>
              </a:ext>
            </a:extLst>
          </p:cNvPr>
          <p:cNvSpPr/>
          <p:nvPr/>
        </p:nvSpPr>
        <p:spPr>
          <a:xfrm>
            <a:off x="5960446" y="3370912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201987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2400" y="0"/>
            <a:ext cx="422054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DDDFA48-886B-4E8B-B0C5-10FF084685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78" b="7678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D32CA-7FA3-4107-A9BE-7033762239B9}"/>
              </a:ext>
            </a:extLst>
          </p:cNvPr>
          <p:cNvSpPr txBox="1"/>
          <p:nvPr/>
        </p:nvSpPr>
        <p:spPr>
          <a:xfrm>
            <a:off x="5960446" y="1717997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FDA77-3399-49F4-8C34-FBC773462AF3}"/>
              </a:ext>
            </a:extLst>
          </p:cNvPr>
          <p:cNvSpPr/>
          <p:nvPr/>
        </p:nvSpPr>
        <p:spPr>
          <a:xfrm>
            <a:off x="5960446" y="3370912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625901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B406868-AAC2-4659-B359-D4590A4C97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2" r="16682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9027E3-DBF2-4DF6-9D8E-5F8838E06D1E}"/>
              </a:ext>
            </a:extLst>
          </p:cNvPr>
          <p:cNvSpPr txBox="1"/>
          <p:nvPr/>
        </p:nvSpPr>
        <p:spPr>
          <a:xfrm>
            <a:off x="1223554" y="1680867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C0E89-F532-4C22-B37F-D7A545E2DB5D}"/>
              </a:ext>
            </a:extLst>
          </p:cNvPr>
          <p:cNvSpPr/>
          <p:nvPr/>
        </p:nvSpPr>
        <p:spPr>
          <a:xfrm>
            <a:off x="1223554" y="3333782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203892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36223A6-5E9E-4825-B3B3-63D2F8E41D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678" b="7678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76207-B5A8-4FE8-95FE-7E170E69B99D}"/>
              </a:ext>
            </a:extLst>
          </p:cNvPr>
          <p:cNvSpPr txBox="1"/>
          <p:nvPr/>
        </p:nvSpPr>
        <p:spPr>
          <a:xfrm>
            <a:off x="802873" y="1613066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1D0F8-5C8B-4187-B0B1-0F81B76087D5}"/>
              </a:ext>
            </a:extLst>
          </p:cNvPr>
          <p:cNvSpPr/>
          <p:nvPr/>
        </p:nvSpPr>
        <p:spPr>
          <a:xfrm>
            <a:off x="802873" y="3265981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674371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C115CD3-2DB7-4721-8143-5E6A356B24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052" r="27052"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222CE1-3684-4A3B-A14E-3E7E48ECF7E2}"/>
              </a:ext>
            </a:extLst>
          </p:cNvPr>
          <p:cNvSpPr txBox="1"/>
          <p:nvPr/>
        </p:nvSpPr>
        <p:spPr>
          <a:xfrm>
            <a:off x="7714295" y="144879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2B282E-56F8-49C5-8F47-CAB2357961FA}"/>
              </a:ext>
            </a:extLst>
          </p:cNvPr>
          <p:cNvSpPr/>
          <p:nvPr/>
        </p:nvSpPr>
        <p:spPr>
          <a:xfrm>
            <a:off x="7714295" y="3101709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66D40C-A573-464D-8508-795F9BF19571}"/>
              </a:ext>
            </a:extLst>
          </p:cNvPr>
          <p:cNvSpPr txBox="1"/>
          <p:nvPr/>
        </p:nvSpPr>
        <p:spPr>
          <a:xfrm>
            <a:off x="735450" y="1448794"/>
            <a:ext cx="3009351" cy="2018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WORKING FROM HOME</a:t>
            </a:r>
          </a:p>
        </p:txBody>
      </p:sp>
    </p:spTree>
    <p:extLst>
      <p:ext uri="{BB962C8B-B14F-4D97-AF65-F5344CB8AC3E}">
        <p14:creationId xmlns:p14="http://schemas.microsoft.com/office/powerpoint/2010/main" val="1844231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8401" y="0"/>
            <a:ext cx="355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2A223A-64BF-4F9F-8430-AAC965569B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235" r="31235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A44081-8F50-48D0-8313-AC47A4BD320C}"/>
              </a:ext>
            </a:extLst>
          </p:cNvPr>
          <p:cNvSpPr txBox="1"/>
          <p:nvPr/>
        </p:nvSpPr>
        <p:spPr>
          <a:xfrm>
            <a:off x="5337431" y="2409778"/>
            <a:ext cx="2847200" cy="203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WORKING FROM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81AFF-9401-4816-B183-4EDE88FCC8D0}"/>
              </a:ext>
            </a:extLst>
          </p:cNvPr>
          <p:cNvSpPr txBox="1"/>
          <p:nvPr/>
        </p:nvSpPr>
        <p:spPr>
          <a:xfrm>
            <a:off x="509958" y="1553725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28D52-8163-4736-A4D5-93AD794AF190}"/>
              </a:ext>
            </a:extLst>
          </p:cNvPr>
          <p:cNvSpPr/>
          <p:nvPr/>
        </p:nvSpPr>
        <p:spPr>
          <a:xfrm>
            <a:off x="509958" y="3206640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269142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21869" y="4271555"/>
            <a:ext cx="447718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96" y="1568184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SIMPLE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WELCOME</a:t>
            </a:r>
          </a:p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MESSAGE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093401-FBA3-4762-BE70-2FBFEB51C4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9894EC-C406-45C1-BC3B-D983B1316B1F}"/>
              </a:ext>
            </a:extLst>
          </p:cNvPr>
          <p:cNvSpPr/>
          <p:nvPr/>
        </p:nvSpPr>
        <p:spPr>
          <a:xfrm>
            <a:off x="904696" y="4271555"/>
            <a:ext cx="447718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568914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0800" y="1"/>
            <a:ext cx="355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0012E34-8EE8-4E28-80BC-38264FA849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1235" r="31235"/>
          <a:stretch/>
        </p:blipFill>
        <p:spPr>
          <a:xfrm>
            <a:off x="0" y="1"/>
            <a:ext cx="3860800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B5AC4-DFFE-4C33-9731-EB2AC9BC1429}"/>
              </a:ext>
            </a:extLst>
          </p:cNvPr>
          <p:cNvSpPr txBox="1"/>
          <p:nvPr/>
        </p:nvSpPr>
        <p:spPr>
          <a:xfrm>
            <a:off x="4215200" y="2244886"/>
            <a:ext cx="2847200" cy="203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WORKING FROM HOME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5E3AF-D2AD-4EF1-97DE-40876F7A2B63}"/>
              </a:ext>
            </a:extLst>
          </p:cNvPr>
          <p:cNvSpPr txBox="1"/>
          <p:nvPr/>
        </p:nvSpPr>
        <p:spPr>
          <a:xfrm>
            <a:off x="7721600" y="1593443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A2B70-189C-4234-BA66-AAF3968BA045}"/>
              </a:ext>
            </a:extLst>
          </p:cNvPr>
          <p:cNvSpPr/>
          <p:nvPr/>
        </p:nvSpPr>
        <p:spPr>
          <a:xfrm>
            <a:off x="7721600" y="3246358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746265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5DB3F9-B84F-49B2-BDCD-D96112BA57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235" r="3123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1E52F-7F9A-4603-9801-E484432F71EC}"/>
              </a:ext>
            </a:extLst>
          </p:cNvPr>
          <p:cNvSpPr txBox="1"/>
          <p:nvPr/>
        </p:nvSpPr>
        <p:spPr>
          <a:xfrm>
            <a:off x="4453743" y="1188709"/>
            <a:ext cx="5919449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628F9-9AFD-4E2E-845C-02DE7D7EA8CF}"/>
              </a:ext>
            </a:extLst>
          </p:cNvPr>
          <p:cNvSpPr/>
          <p:nvPr/>
        </p:nvSpPr>
        <p:spPr>
          <a:xfrm>
            <a:off x="4453743" y="2841624"/>
            <a:ext cx="5919449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814FA-5D67-4ECF-BDB1-8165C4CF35A6}"/>
              </a:ext>
            </a:extLst>
          </p:cNvPr>
          <p:cNvSpPr/>
          <p:nvPr/>
        </p:nvSpPr>
        <p:spPr>
          <a:xfrm>
            <a:off x="4453743" y="4344633"/>
            <a:ext cx="5919449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69388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686" y="1918607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OUR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SER-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VICE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546015" y="1420324"/>
            <a:ext cx="360000" cy="354783"/>
            <a:chOff x="5884863" y="400050"/>
            <a:chExt cx="219075" cy="215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95"/>
            <p:cNvSpPr>
              <a:spLocks noEditPoints="1"/>
            </p:cNvSpPr>
            <p:nvPr/>
          </p:nvSpPr>
          <p:spPr bwMode="auto">
            <a:xfrm>
              <a:off x="5884863" y="400050"/>
              <a:ext cx="219075" cy="215900"/>
            </a:xfrm>
            <a:custGeom>
              <a:avLst/>
              <a:gdLst>
                <a:gd name="T0" fmla="*/ 10 w 257"/>
                <a:gd name="T1" fmla="*/ 255 h 255"/>
                <a:gd name="T2" fmla="*/ 5 w 257"/>
                <a:gd name="T3" fmla="*/ 253 h 255"/>
                <a:gd name="T4" fmla="*/ 3 w 257"/>
                <a:gd name="T5" fmla="*/ 251 h 255"/>
                <a:gd name="T6" fmla="*/ 1 w 257"/>
                <a:gd name="T7" fmla="*/ 244 h 255"/>
                <a:gd name="T8" fmla="*/ 28 w 257"/>
                <a:gd name="T9" fmla="*/ 171 h 255"/>
                <a:gd name="T10" fmla="*/ 189 w 257"/>
                <a:gd name="T11" fmla="*/ 10 h 255"/>
                <a:gd name="T12" fmla="*/ 215 w 257"/>
                <a:gd name="T13" fmla="*/ 0 h 255"/>
                <a:gd name="T14" fmla="*/ 242 w 257"/>
                <a:gd name="T15" fmla="*/ 11 h 255"/>
                <a:gd name="T16" fmla="*/ 244 w 257"/>
                <a:gd name="T17" fmla="*/ 13 h 255"/>
                <a:gd name="T18" fmla="*/ 256 w 257"/>
                <a:gd name="T19" fmla="*/ 40 h 255"/>
                <a:gd name="T20" fmla="*/ 246 w 257"/>
                <a:gd name="T21" fmla="*/ 68 h 255"/>
                <a:gd name="T22" fmla="*/ 86 w 257"/>
                <a:gd name="T23" fmla="*/ 229 h 255"/>
                <a:gd name="T24" fmla="*/ 12 w 257"/>
                <a:gd name="T25" fmla="*/ 255 h 255"/>
                <a:gd name="T26" fmla="*/ 10 w 257"/>
                <a:gd name="T27" fmla="*/ 255 h 255"/>
                <a:gd name="T28" fmla="*/ 215 w 257"/>
                <a:gd name="T29" fmla="*/ 16 h 255"/>
                <a:gd name="T30" fmla="*/ 200 w 257"/>
                <a:gd name="T31" fmla="*/ 22 h 255"/>
                <a:gd name="T32" fmla="*/ 40 w 257"/>
                <a:gd name="T33" fmla="*/ 182 h 255"/>
                <a:gd name="T34" fmla="*/ 19 w 257"/>
                <a:gd name="T35" fmla="*/ 237 h 255"/>
                <a:gd name="T36" fmla="*/ 75 w 257"/>
                <a:gd name="T37" fmla="*/ 217 h 255"/>
                <a:gd name="T38" fmla="*/ 235 w 257"/>
                <a:gd name="T39" fmla="*/ 57 h 255"/>
                <a:gd name="T40" fmla="*/ 240 w 257"/>
                <a:gd name="T41" fmla="*/ 41 h 255"/>
                <a:gd name="T42" fmla="*/ 233 w 257"/>
                <a:gd name="T43" fmla="*/ 25 h 255"/>
                <a:gd name="T44" fmla="*/ 231 w 257"/>
                <a:gd name="T45" fmla="*/ 23 h 255"/>
                <a:gd name="T46" fmla="*/ 215 w 257"/>
                <a:gd name="T47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255">
                  <a:moveTo>
                    <a:pt x="10" y="255"/>
                  </a:moveTo>
                  <a:cubicBezTo>
                    <a:pt x="8" y="255"/>
                    <a:pt x="6" y="254"/>
                    <a:pt x="5" y="253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1" y="249"/>
                    <a:pt x="0" y="246"/>
                    <a:pt x="1" y="244"/>
                  </a:cubicBezTo>
                  <a:cubicBezTo>
                    <a:pt x="3" y="234"/>
                    <a:pt x="16" y="183"/>
                    <a:pt x="28" y="171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96" y="4"/>
                    <a:pt x="205" y="0"/>
                    <a:pt x="215" y="0"/>
                  </a:cubicBezTo>
                  <a:cubicBezTo>
                    <a:pt x="225" y="0"/>
                    <a:pt x="235" y="4"/>
                    <a:pt x="242" y="11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51" y="20"/>
                    <a:pt x="256" y="30"/>
                    <a:pt x="256" y="40"/>
                  </a:cubicBezTo>
                  <a:cubicBezTo>
                    <a:pt x="257" y="51"/>
                    <a:pt x="253" y="61"/>
                    <a:pt x="246" y="68"/>
                  </a:cubicBezTo>
                  <a:cubicBezTo>
                    <a:pt x="86" y="229"/>
                    <a:pt x="86" y="229"/>
                    <a:pt x="86" y="229"/>
                  </a:cubicBezTo>
                  <a:cubicBezTo>
                    <a:pt x="73" y="241"/>
                    <a:pt x="22" y="253"/>
                    <a:pt x="12" y="255"/>
                  </a:cubicBezTo>
                  <a:cubicBezTo>
                    <a:pt x="11" y="255"/>
                    <a:pt x="11" y="255"/>
                    <a:pt x="10" y="255"/>
                  </a:cubicBezTo>
                  <a:close/>
                  <a:moveTo>
                    <a:pt x="215" y="16"/>
                  </a:moveTo>
                  <a:cubicBezTo>
                    <a:pt x="209" y="16"/>
                    <a:pt x="204" y="18"/>
                    <a:pt x="200" y="2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4" y="188"/>
                    <a:pt x="25" y="215"/>
                    <a:pt x="19" y="237"/>
                  </a:cubicBezTo>
                  <a:cubicBezTo>
                    <a:pt x="41" y="231"/>
                    <a:pt x="69" y="223"/>
                    <a:pt x="75" y="217"/>
                  </a:cubicBezTo>
                  <a:cubicBezTo>
                    <a:pt x="235" y="57"/>
                    <a:pt x="235" y="57"/>
                    <a:pt x="235" y="57"/>
                  </a:cubicBezTo>
                  <a:cubicBezTo>
                    <a:pt x="239" y="53"/>
                    <a:pt x="241" y="47"/>
                    <a:pt x="240" y="41"/>
                  </a:cubicBezTo>
                  <a:cubicBezTo>
                    <a:pt x="240" y="35"/>
                    <a:pt x="237" y="29"/>
                    <a:pt x="233" y="25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227" y="18"/>
                    <a:pt x="221" y="16"/>
                    <a:pt x="2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Freeform 96"/>
            <p:cNvSpPr>
              <a:spLocks/>
            </p:cNvSpPr>
            <p:nvPr/>
          </p:nvSpPr>
          <p:spPr bwMode="auto">
            <a:xfrm>
              <a:off x="6038851" y="417513"/>
              <a:ext cx="44450" cy="44450"/>
            </a:xfrm>
            <a:custGeom>
              <a:avLst/>
              <a:gdLst>
                <a:gd name="T0" fmla="*/ 47 w 52"/>
                <a:gd name="T1" fmla="*/ 51 h 51"/>
                <a:gd name="T2" fmla="*/ 44 w 52"/>
                <a:gd name="T3" fmla="*/ 50 h 51"/>
                <a:gd name="T4" fmla="*/ 1 w 52"/>
                <a:gd name="T5" fmla="*/ 7 h 51"/>
                <a:gd name="T6" fmla="*/ 1 w 52"/>
                <a:gd name="T7" fmla="*/ 1 h 51"/>
                <a:gd name="T8" fmla="*/ 7 w 52"/>
                <a:gd name="T9" fmla="*/ 1 h 51"/>
                <a:gd name="T10" fmla="*/ 50 w 52"/>
                <a:gd name="T11" fmla="*/ 44 h 51"/>
                <a:gd name="T12" fmla="*/ 50 w 52"/>
                <a:gd name="T13" fmla="*/ 50 h 51"/>
                <a:gd name="T14" fmla="*/ 47 w 52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47" y="51"/>
                  </a:moveTo>
                  <a:cubicBezTo>
                    <a:pt x="46" y="51"/>
                    <a:pt x="45" y="51"/>
                    <a:pt x="44" y="5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2" y="46"/>
                    <a:pt x="52" y="48"/>
                    <a:pt x="50" y="50"/>
                  </a:cubicBezTo>
                  <a:cubicBezTo>
                    <a:pt x="49" y="51"/>
                    <a:pt x="48" y="51"/>
                    <a:pt x="4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Freeform 97"/>
            <p:cNvSpPr>
              <a:spLocks/>
            </p:cNvSpPr>
            <p:nvPr/>
          </p:nvSpPr>
          <p:spPr bwMode="auto">
            <a:xfrm>
              <a:off x="5915026" y="541338"/>
              <a:ext cx="44450" cy="44450"/>
            </a:xfrm>
            <a:custGeom>
              <a:avLst/>
              <a:gdLst>
                <a:gd name="T0" fmla="*/ 48 w 52"/>
                <a:gd name="T1" fmla="*/ 52 h 52"/>
                <a:gd name="T2" fmla="*/ 45 w 52"/>
                <a:gd name="T3" fmla="*/ 51 h 52"/>
                <a:gd name="T4" fmla="*/ 2 w 52"/>
                <a:gd name="T5" fmla="*/ 8 h 52"/>
                <a:gd name="T6" fmla="*/ 2 w 52"/>
                <a:gd name="T7" fmla="*/ 2 h 52"/>
                <a:gd name="T8" fmla="*/ 8 w 52"/>
                <a:gd name="T9" fmla="*/ 2 h 52"/>
                <a:gd name="T10" fmla="*/ 51 w 52"/>
                <a:gd name="T11" fmla="*/ 45 h 52"/>
                <a:gd name="T12" fmla="*/ 51 w 52"/>
                <a:gd name="T13" fmla="*/ 51 h 52"/>
                <a:gd name="T14" fmla="*/ 48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8" y="52"/>
                  </a:moveTo>
                  <a:cubicBezTo>
                    <a:pt x="47" y="52"/>
                    <a:pt x="46" y="51"/>
                    <a:pt x="45" y="5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7"/>
                    <a:pt x="52" y="49"/>
                    <a:pt x="51" y="51"/>
                  </a:cubicBezTo>
                  <a:cubicBezTo>
                    <a:pt x="50" y="51"/>
                    <a:pt x="49" y="52"/>
                    <a:pt x="4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auto">
            <a:xfrm>
              <a:off x="5900738" y="571500"/>
              <a:ext cx="31750" cy="30163"/>
            </a:xfrm>
            <a:custGeom>
              <a:avLst/>
              <a:gdLst>
                <a:gd name="T0" fmla="*/ 32 w 37"/>
                <a:gd name="T1" fmla="*/ 36 h 36"/>
                <a:gd name="T2" fmla="*/ 29 w 37"/>
                <a:gd name="T3" fmla="*/ 35 h 36"/>
                <a:gd name="T4" fmla="*/ 2 w 37"/>
                <a:gd name="T5" fmla="*/ 8 h 36"/>
                <a:gd name="T6" fmla="*/ 2 w 37"/>
                <a:gd name="T7" fmla="*/ 2 h 36"/>
                <a:gd name="T8" fmla="*/ 8 w 37"/>
                <a:gd name="T9" fmla="*/ 2 h 36"/>
                <a:gd name="T10" fmla="*/ 35 w 37"/>
                <a:gd name="T11" fmla="*/ 30 h 36"/>
                <a:gd name="T12" fmla="*/ 35 w 37"/>
                <a:gd name="T13" fmla="*/ 35 h 36"/>
                <a:gd name="T14" fmla="*/ 32 w 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32" y="36"/>
                  </a:moveTo>
                  <a:cubicBezTo>
                    <a:pt x="31" y="36"/>
                    <a:pt x="30" y="36"/>
                    <a:pt x="29" y="3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1"/>
                    <a:pt x="37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auto">
            <a:xfrm>
              <a:off x="5929313" y="454025"/>
              <a:ext cx="107950" cy="107950"/>
            </a:xfrm>
            <a:custGeom>
              <a:avLst/>
              <a:gdLst>
                <a:gd name="T0" fmla="*/ 4 w 128"/>
                <a:gd name="T1" fmla="*/ 127 h 127"/>
                <a:gd name="T2" fmla="*/ 1 w 128"/>
                <a:gd name="T3" fmla="*/ 126 h 127"/>
                <a:gd name="T4" fmla="*/ 1 w 128"/>
                <a:gd name="T5" fmla="*/ 120 h 127"/>
                <a:gd name="T6" fmla="*/ 121 w 128"/>
                <a:gd name="T7" fmla="*/ 1 h 127"/>
                <a:gd name="T8" fmla="*/ 126 w 128"/>
                <a:gd name="T9" fmla="*/ 1 h 127"/>
                <a:gd name="T10" fmla="*/ 126 w 128"/>
                <a:gd name="T11" fmla="*/ 7 h 127"/>
                <a:gd name="T12" fmla="*/ 7 w 128"/>
                <a:gd name="T13" fmla="*/ 126 h 127"/>
                <a:gd name="T14" fmla="*/ 4 w 12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7">
                  <a:moveTo>
                    <a:pt x="4" y="127"/>
                  </a:moveTo>
                  <a:cubicBezTo>
                    <a:pt x="3" y="127"/>
                    <a:pt x="2" y="127"/>
                    <a:pt x="1" y="126"/>
                  </a:cubicBezTo>
                  <a:cubicBezTo>
                    <a:pt x="0" y="125"/>
                    <a:pt x="0" y="122"/>
                    <a:pt x="1" y="120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0"/>
                    <a:pt x="125" y="0"/>
                    <a:pt x="126" y="1"/>
                  </a:cubicBezTo>
                  <a:cubicBezTo>
                    <a:pt x="128" y="3"/>
                    <a:pt x="128" y="5"/>
                    <a:pt x="126" y="7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5" y="127"/>
                    <a:pt x="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auto">
            <a:xfrm>
              <a:off x="6040438" y="431800"/>
              <a:ext cx="19050" cy="20638"/>
            </a:xfrm>
            <a:custGeom>
              <a:avLst/>
              <a:gdLst>
                <a:gd name="T0" fmla="*/ 4 w 23"/>
                <a:gd name="T1" fmla="*/ 24 h 24"/>
                <a:gd name="T2" fmla="*/ 1 w 23"/>
                <a:gd name="T3" fmla="*/ 22 h 24"/>
                <a:gd name="T4" fmla="*/ 1 w 23"/>
                <a:gd name="T5" fmla="*/ 17 h 24"/>
                <a:gd name="T6" fmla="*/ 16 w 23"/>
                <a:gd name="T7" fmla="*/ 2 h 24"/>
                <a:gd name="T8" fmla="*/ 22 w 23"/>
                <a:gd name="T9" fmla="*/ 2 h 24"/>
                <a:gd name="T10" fmla="*/ 22 w 23"/>
                <a:gd name="T11" fmla="*/ 8 h 24"/>
                <a:gd name="T12" fmla="*/ 7 w 23"/>
                <a:gd name="T13" fmla="*/ 22 h 24"/>
                <a:gd name="T14" fmla="*/ 4 w 2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3" y="24"/>
                    <a:pt x="2" y="23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23" y="3"/>
                    <a:pt x="23" y="6"/>
                    <a:pt x="22" y="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5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auto">
            <a:xfrm>
              <a:off x="5940426" y="442913"/>
              <a:ext cx="130175" cy="131763"/>
            </a:xfrm>
            <a:custGeom>
              <a:avLst/>
              <a:gdLst>
                <a:gd name="T0" fmla="*/ 4 w 154"/>
                <a:gd name="T1" fmla="*/ 154 h 154"/>
                <a:gd name="T2" fmla="*/ 2 w 154"/>
                <a:gd name="T3" fmla="*/ 152 h 154"/>
                <a:gd name="T4" fmla="*/ 2 w 154"/>
                <a:gd name="T5" fmla="*/ 147 h 154"/>
                <a:gd name="T6" fmla="*/ 147 w 154"/>
                <a:gd name="T7" fmla="*/ 1 h 154"/>
                <a:gd name="T8" fmla="*/ 153 w 154"/>
                <a:gd name="T9" fmla="*/ 1 h 154"/>
                <a:gd name="T10" fmla="*/ 153 w 154"/>
                <a:gd name="T11" fmla="*/ 7 h 154"/>
                <a:gd name="T12" fmla="*/ 7 w 154"/>
                <a:gd name="T13" fmla="*/ 152 h 154"/>
                <a:gd name="T14" fmla="*/ 4 w 154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4">
                  <a:moveTo>
                    <a:pt x="4" y="154"/>
                  </a:moveTo>
                  <a:cubicBezTo>
                    <a:pt x="3" y="154"/>
                    <a:pt x="2" y="153"/>
                    <a:pt x="2" y="152"/>
                  </a:cubicBezTo>
                  <a:cubicBezTo>
                    <a:pt x="0" y="151"/>
                    <a:pt x="0" y="148"/>
                    <a:pt x="2" y="14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9" y="0"/>
                    <a:pt x="151" y="0"/>
                    <a:pt x="153" y="1"/>
                  </a:cubicBezTo>
                  <a:cubicBezTo>
                    <a:pt x="154" y="3"/>
                    <a:pt x="154" y="5"/>
                    <a:pt x="153" y="7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3"/>
                    <a:pt x="6" y="154"/>
                    <a:pt x="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546015" y="3293434"/>
            <a:ext cx="360000" cy="354784"/>
            <a:chOff x="6316056" y="2197566"/>
            <a:chExt cx="219075" cy="215901"/>
          </a:xfrm>
        </p:grpSpPr>
        <p:sp>
          <p:nvSpPr>
            <p:cNvPr id="13" name="Freeform 133"/>
            <p:cNvSpPr>
              <a:spLocks noEditPoints="1"/>
            </p:cNvSpPr>
            <p:nvPr/>
          </p:nvSpPr>
          <p:spPr bwMode="auto">
            <a:xfrm>
              <a:off x="6316056" y="2197566"/>
              <a:ext cx="166688" cy="165101"/>
            </a:xfrm>
            <a:custGeom>
              <a:avLst/>
              <a:gdLst>
                <a:gd name="T0" fmla="*/ 98 w 196"/>
                <a:gd name="T1" fmla="*/ 196 h 196"/>
                <a:gd name="T2" fmla="*/ 0 w 196"/>
                <a:gd name="T3" fmla="*/ 98 h 196"/>
                <a:gd name="T4" fmla="*/ 98 w 196"/>
                <a:gd name="T5" fmla="*/ 0 h 196"/>
                <a:gd name="T6" fmla="*/ 196 w 196"/>
                <a:gd name="T7" fmla="*/ 98 h 196"/>
                <a:gd name="T8" fmla="*/ 98 w 196"/>
                <a:gd name="T9" fmla="*/ 196 h 196"/>
                <a:gd name="T10" fmla="*/ 98 w 196"/>
                <a:gd name="T11" fmla="*/ 16 h 196"/>
                <a:gd name="T12" fmla="*/ 16 w 196"/>
                <a:gd name="T13" fmla="*/ 98 h 196"/>
                <a:gd name="T14" fmla="*/ 98 w 196"/>
                <a:gd name="T15" fmla="*/ 180 h 196"/>
                <a:gd name="T16" fmla="*/ 180 w 196"/>
                <a:gd name="T17" fmla="*/ 98 h 196"/>
                <a:gd name="T18" fmla="*/ 98 w 196"/>
                <a:gd name="T19" fmla="*/ 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96"/>
                  </a:moveTo>
                  <a:cubicBezTo>
                    <a:pt x="44" y="196"/>
                    <a:pt x="0" y="152"/>
                    <a:pt x="0" y="98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52" y="0"/>
                    <a:pt x="196" y="43"/>
                    <a:pt x="196" y="98"/>
                  </a:cubicBezTo>
                  <a:cubicBezTo>
                    <a:pt x="196" y="152"/>
                    <a:pt x="152" y="196"/>
                    <a:pt x="98" y="196"/>
                  </a:cubicBezTo>
                  <a:close/>
                  <a:moveTo>
                    <a:pt x="98" y="16"/>
                  </a:moveTo>
                  <a:cubicBezTo>
                    <a:pt x="53" y="16"/>
                    <a:pt x="16" y="52"/>
                    <a:pt x="16" y="98"/>
                  </a:cubicBezTo>
                  <a:cubicBezTo>
                    <a:pt x="16" y="143"/>
                    <a:pt x="53" y="180"/>
                    <a:pt x="98" y="180"/>
                  </a:cubicBezTo>
                  <a:cubicBezTo>
                    <a:pt x="143" y="180"/>
                    <a:pt x="180" y="143"/>
                    <a:pt x="180" y="98"/>
                  </a:cubicBezTo>
                  <a:cubicBezTo>
                    <a:pt x="180" y="52"/>
                    <a:pt x="143" y="16"/>
                    <a:pt x="98" y="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" name="Freeform 134"/>
            <p:cNvSpPr>
              <a:spLocks/>
            </p:cNvSpPr>
            <p:nvPr/>
          </p:nvSpPr>
          <p:spPr bwMode="auto">
            <a:xfrm>
              <a:off x="6346218" y="2219791"/>
              <a:ext cx="55563" cy="33338"/>
            </a:xfrm>
            <a:custGeom>
              <a:avLst/>
              <a:gdLst>
                <a:gd name="T0" fmla="*/ 4 w 66"/>
                <a:gd name="T1" fmla="*/ 41 h 41"/>
                <a:gd name="T2" fmla="*/ 2 w 66"/>
                <a:gd name="T3" fmla="*/ 41 h 41"/>
                <a:gd name="T4" fmla="*/ 1 w 66"/>
                <a:gd name="T5" fmla="*/ 35 h 41"/>
                <a:gd name="T6" fmla="*/ 62 w 66"/>
                <a:gd name="T7" fmla="*/ 0 h 41"/>
                <a:gd name="T8" fmla="*/ 66 w 66"/>
                <a:gd name="T9" fmla="*/ 4 h 41"/>
                <a:gd name="T10" fmla="*/ 62 w 66"/>
                <a:gd name="T11" fmla="*/ 8 h 41"/>
                <a:gd name="T12" fmla="*/ 8 w 66"/>
                <a:gd name="T13" fmla="*/ 39 h 41"/>
                <a:gd name="T14" fmla="*/ 4 w 66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1">
                  <a:moveTo>
                    <a:pt x="4" y="41"/>
                  </a:moveTo>
                  <a:cubicBezTo>
                    <a:pt x="3" y="41"/>
                    <a:pt x="3" y="41"/>
                    <a:pt x="2" y="41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13" y="14"/>
                    <a:pt x="37" y="0"/>
                    <a:pt x="62" y="0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6" y="6"/>
                    <a:pt x="64" y="8"/>
                    <a:pt x="62" y="8"/>
                  </a:cubicBezTo>
                  <a:cubicBezTo>
                    <a:pt x="40" y="8"/>
                    <a:pt x="19" y="20"/>
                    <a:pt x="8" y="39"/>
                  </a:cubicBezTo>
                  <a:cubicBezTo>
                    <a:pt x="7" y="40"/>
                    <a:pt x="5" y="41"/>
                    <a:pt x="4" y="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135"/>
            <p:cNvSpPr>
              <a:spLocks/>
            </p:cNvSpPr>
            <p:nvPr/>
          </p:nvSpPr>
          <p:spPr bwMode="auto">
            <a:xfrm>
              <a:off x="6338281" y="2262653"/>
              <a:ext cx="9525" cy="19050"/>
            </a:xfrm>
            <a:custGeom>
              <a:avLst/>
              <a:gdLst>
                <a:gd name="T0" fmla="*/ 4 w 10"/>
                <a:gd name="T1" fmla="*/ 21 h 21"/>
                <a:gd name="T2" fmla="*/ 0 w 10"/>
                <a:gd name="T3" fmla="*/ 17 h 21"/>
                <a:gd name="T4" fmla="*/ 2 w 10"/>
                <a:gd name="T5" fmla="*/ 3 h 21"/>
                <a:gd name="T6" fmla="*/ 6 w 10"/>
                <a:gd name="T7" fmla="*/ 0 h 21"/>
                <a:gd name="T8" fmla="*/ 9 w 10"/>
                <a:gd name="T9" fmla="*/ 5 h 21"/>
                <a:gd name="T10" fmla="*/ 8 w 10"/>
                <a:gd name="T11" fmla="*/ 17 h 21"/>
                <a:gd name="T12" fmla="*/ 4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4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11"/>
                    <a:pt x="0" y="8"/>
                    <a:pt x="2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10" y="3"/>
                    <a:pt x="9" y="5"/>
                  </a:cubicBezTo>
                  <a:cubicBezTo>
                    <a:pt x="8" y="10"/>
                    <a:pt x="8" y="12"/>
                    <a:pt x="8" y="17"/>
                  </a:cubicBezTo>
                  <a:cubicBezTo>
                    <a:pt x="8" y="19"/>
                    <a:pt x="6" y="21"/>
                    <a:pt x="4" y="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136"/>
            <p:cNvSpPr>
              <a:spLocks noEditPoints="1"/>
            </p:cNvSpPr>
            <p:nvPr/>
          </p:nvSpPr>
          <p:spPr bwMode="auto">
            <a:xfrm>
              <a:off x="6439881" y="2319804"/>
              <a:ext cx="95250" cy="93663"/>
            </a:xfrm>
            <a:custGeom>
              <a:avLst/>
              <a:gdLst>
                <a:gd name="T0" fmla="*/ 88 w 112"/>
                <a:gd name="T1" fmla="*/ 111 h 111"/>
                <a:gd name="T2" fmla="*/ 71 w 112"/>
                <a:gd name="T3" fmla="*/ 104 h 111"/>
                <a:gd name="T4" fmla="*/ 6 w 112"/>
                <a:gd name="T5" fmla="*/ 39 h 111"/>
                <a:gd name="T6" fmla="*/ 2 w 112"/>
                <a:gd name="T7" fmla="*/ 22 h 111"/>
                <a:gd name="T8" fmla="*/ 10 w 112"/>
                <a:gd name="T9" fmla="*/ 9 h 111"/>
                <a:gd name="T10" fmla="*/ 28 w 112"/>
                <a:gd name="T11" fmla="*/ 0 h 111"/>
                <a:gd name="T12" fmla="*/ 40 w 112"/>
                <a:gd name="T13" fmla="*/ 5 h 111"/>
                <a:gd name="T14" fmla="*/ 105 w 112"/>
                <a:gd name="T15" fmla="*/ 70 h 111"/>
                <a:gd name="T16" fmla="*/ 112 w 112"/>
                <a:gd name="T17" fmla="*/ 87 h 111"/>
                <a:gd name="T18" fmla="*/ 105 w 112"/>
                <a:gd name="T19" fmla="*/ 104 h 111"/>
                <a:gd name="T20" fmla="*/ 88 w 112"/>
                <a:gd name="T21" fmla="*/ 111 h 111"/>
                <a:gd name="T22" fmla="*/ 17 w 112"/>
                <a:gd name="T23" fmla="*/ 27 h 111"/>
                <a:gd name="T24" fmla="*/ 18 w 112"/>
                <a:gd name="T25" fmla="*/ 28 h 111"/>
                <a:gd name="T26" fmla="*/ 82 w 112"/>
                <a:gd name="T27" fmla="*/ 92 h 111"/>
                <a:gd name="T28" fmla="*/ 94 w 112"/>
                <a:gd name="T29" fmla="*/ 92 h 111"/>
                <a:gd name="T30" fmla="*/ 96 w 112"/>
                <a:gd name="T31" fmla="*/ 87 h 111"/>
                <a:gd name="T32" fmla="*/ 94 w 112"/>
                <a:gd name="T33" fmla="*/ 81 h 111"/>
                <a:gd name="T34" fmla="*/ 29 w 112"/>
                <a:gd name="T35" fmla="*/ 17 h 111"/>
                <a:gd name="T36" fmla="*/ 28 w 112"/>
                <a:gd name="T37" fmla="*/ 16 h 111"/>
                <a:gd name="T38" fmla="*/ 22 w 112"/>
                <a:gd name="T39" fmla="*/ 21 h 111"/>
                <a:gd name="T40" fmla="*/ 17 w 112"/>
                <a:gd name="T41" fmla="*/ 27 h 111"/>
                <a:gd name="T42" fmla="*/ 17 w 112"/>
                <a:gd name="T43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11">
                  <a:moveTo>
                    <a:pt x="88" y="111"/>
                  </a:moveTo>
                  <a:cubicBezTo>
                    <a:pt x="82" y="111"/>
                    <a:pt x="76" y="108"/>
                    <a:pt x="71" y="10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" y="34"/>
                    <a:pt x="0" y="28"/>
                    <a:pt x="2" y="22"/>
                  </a:cubicBezTo>
                  <a:cubicBezTo>
                    <a:pt x="3" y="17"/>
                    <a:pt x="7" y="12"/>
                    <a:pt x="10" y="9"/>
                  </a:cubicBezTo>
                  <a:cubicBezTo>
                    <a:pt x="15" y="5"/>
                    <a:pt x="21" y="0"/>
                    <a:pt x="28" y="0"/>
                  </a:cubicBezTo>
                  <a:cubicBezTo>
                    <a:pt x="31" y="0"/>
                    <a:pt x="36" y="1"/>
                    <a:pt x="40" y="5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9" y="74"/>
                    <a:pt x="112" y="80"/>
                    <a:pt x="112" y="87"/>
                  </a:cubicBezTo>
                  <a:cubicBezTo>
                    <a:pt x="112" y="93"/>
                    <a:pt x="109" y="99"/>
                    <a:pt x="105" y="104"/>
                  </a:cubicBezTo>
                  <a:cubicBezTo>
                    <a:pt x="100" y="108"/>
                    <a:pt x="94" y="111"/>
                    <a:pt x="88" y="111"/>
                  </a:cubicBezTo>
                  <a:close/>
                  <a:moveTo>
                    <a:pt x="17" y="27"/>
                  </a:moveTo>
                  <a:cubicBezTo>
                    <a:pt x="17" y="27"/>
                    <a:pt x="17" y="27"/>
                    <a:pt x="18" y="2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5"/>
                    <a:pt x="91" y="95"/>
                    <a:pt x="94" y="92"/>
                  </a:cubicBezTo>
                  <a:cubicBezTo>
                    <a:pt x="95" y="91"/>
                    <a:pt x="96" y="89"/>
                    <a:pt x="96" y="87"/>
                  </a:cubicBezTo>
                  <a:cubicBezTo>
                    <a:pt x="96" y="85"/>
                    <a:pt x="95" y="83"/>
                    <a:pt x="94" y="8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6" y="16"/>
                    <a:pt x="22" y="21"/>
                  </a:cubicBezTo>
                  <a:cubicBezTo>
                    <a:pt x="17" y="25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7542876" y="4981219"/>
            <a:ext cx="344568" cy="360000"/>
            <a:chOff x="8128838" y="2965125"/>
            <a:chExt cx="212725" cy="222252"/>
          </a:xfrm>
        </p:grpSpPr>
        <p:sp>
          <p:nvSpPr>
            <p:cNvPr id="19" name="Freeform 254"/>
            <p:cNvSpPr>
              <a:spLocks noEditPoints="1"/>
            </p:cNvSpPr>
            <p:nvPr/>
          </p:nvSpPr>
          <p:spPr bwMode="auto">
            <a:xfrm>
              <a:off x="8133601" y="2984175"/>
              <a:ext cx="201613" cy="201614"/>
            </a:xfrm>
            <a:custGeom>
              <a:avLst/>
              <a:gdLst>
                <a:gd name="T0" fmla="*/ 120 w 239"/>
                <a:gd name="T1" fmla="*/ 239 h 239"/>
                <a:gd name="T2" fmla="*/ 0 w 239"/>
                <a:gd name="T3" fmla="*/ 119 h 239"/>
                <a:gd name="T4" fmla="*/ 120 w 239"/>
                <a:gd name="T5" fmla="*/ 0 h 239"/>
                <a:gd name="T6" fmla="*/ 239 w 239"/>
                <a:gd name="T7" fmla="*/ 119 h 239"/>
                <a:gd name="T8" fmla="*/ 120 w 239"/>
                <a:gd name="T9" fmla="*/ 239 h 239"/>
                <a:gd name="T10" fmla="*/ 120 w 239"/>
                <a:gd name="T11" fmla="*/ 16 h 239"/>
                <a:gd name="T12" fmla="*/ 16 w 239"/>
                <a:gd name="T13" fmla="*/ 119 h 239"/>
                <a:gd name="T14" fmla="*/ 120 w 239"/>
                <a:gd name="T15" fmla="*/ 223 h 239"/>
                <a:gd name="T16" fmla="*/ 223 w 239"/>
                <a:gd name="T17" fmla="*/ 119 h 239"/>
                <a:gd name="T18" fmla="*/ 120 w 239"/>
                <a:gd name="T19" fmla="*/ 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19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5" y="0"/>
                    <a:pt x="239" y="54"/>
                    <a:pt x="239" y="119"/>
                  </a:cubicBezTo>
                  <a:cubicBezTo>
                    <a:pt x="239" y="185"/>
                    <a:pt x="185" y="239"/>
                    <a:pt x="120" y="239"/>
                  </a:cubicBezTo>
                  <a:close/>
                  <a:moveTo>
                    <a:pt x="120" y="16"/>
                  </a:moveTo>
                  <a:cubicBezTo>
                    <a:pt x="63" y="16"/>
                    <a:pt x="16" y="62"/>
                    <a:pt x="16" y="119"/>
                  </a:cubicBezTo>
                  <a:cubicBezTo>
                    <a:pt x="16" y="176"/>
                    <a:pt x="63" y="223"/>
                    <a:pt x="120" y="223"/>
                  </a:cubicBezTo>
                  <a:cubicBezTo>
                    <a:pt x="177" y="223"/>
                    <a:pt x="223" y="176"/>
                    <a:pt x="223" y="119"/>
                  </a:cubicBezTo>
                  <a:cubicBezTo>
                    <a:pt x="223" y="62"/>
                    <a:pt x="177" y="16"/>
                    <a:pt x="120" y="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255"/>
            <p:cNvSpPr>
              <a:spLocks/>
            </p:cNvSpPr>
            <p:nvPr/>
          </p:nvSpPr>
          <p:spPr bwMode="auto">
            <a:xfrm>
              <a:off x="8159001" y="3081014"/>
              <a:ext cx="42863" cy="69850"/>
            </a:xfrm>
            <a:custGeom>
              <a:avLst/>
              <a:gdLst>
                <a:gd name="T0" fmla="*/ 47 w 52"/>
                <a:gd name="T1" fmla="*/ 83 h 83"/>
                <a:gd name="T2" fmla="*/ 45 w 52"/>
                <a:gd name="T3" fmla="*/ 83 h 83"/>
                <a:gd name="T4" fmla="*/ 0 w 52"/>
                <a:gd name="T5" fmla="*/ 4 h 83"/>
                <a:gd name="T6" fmla="*/ 4 w 52"/>
                <a:gd name="T7" fmla="*/ 0 h 83"/>
                <a:gd name="T8" fmla="*/ 8 w 52"/>
                <a:gd name="T9" fmla="*/ 4 h 83"/>
                <a:gd name="T10" fmla="*/ 49 w 52"/>
                <a:gd name="T11" fmla="*/ 76 h 83"/>
                <a:gd name="T12" fmla="*/ 51 w 52"/>
                <a:gd name="T13" fmla="*/ 81 h 83"/>
                <a:gd name="T14" fmla="*/ 47 w 5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83">
                  <a:moveTo>
                    <a:pt x="47" y="83"/>
                  </a:moveTo>
                  <a:cubicBezTo>
                    <a:pt x="47" y="83"/>
                    <a:pt x="46" y="83"/>
                    <a:pt x="45" y="83"/>
                  </a:cubicBezTo>
                  <a:cubicBezTo>
                    <a:pt x="17" y="67"/>
                    <a:pt x="0" y="3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4"/>
                    <a:pt x="24" y="61"/>
                    <a:pt x="49" y="76"/>
                  </a:cubicBezTo>
                  <a:cubicBezTo>
                    <a:pt x="51" y="77"/>
                    <a:pt x="52" y="79"/>
                    <a:pt x="51" y="81"/>
                  </a:cubicBezTo>
                  <a:cubicBezTo>
                    <a:pt x="50" y="82"/>
                    <a:pt x="49" y="83"/>
                    <a:pt x="47" y="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256"/>
            <p:cNvSpPr>
              <a:spLocks/>
            </p:cNvSpPr>
            <p:nvPr/>
          </p:nvSpPr>
          <p:spPr bwMode="auto">
            <a:xfrm>
              <a:off x="8220913" y="3152451"/>
              <a:ext cx="11113" cy="7938"/>
            </a:xfrm>
            <a:custGeom>
              <a:avLst/>
              <a:gdLst>
                <a:gd name="T0" fmla="*/ 9 w 13"/>
                <a:gd name="T1" fmla="*/ 9 h 9"/>
                <a:gd name="T2" fmla="*/ 8 w 13"/>
                <a:gd name="T3" fmla="*/ 9 h 9"/>
                <a:gd name="T4" fmla="*/ 3 w 13"/>
                <a:gd name="T5" fmla="*/ 8 h 9"/>
                <a:gd name="T6" fmla="*/ 0 w 13"/>
                <a:gd name="T7" fmla="*/ 4 h 9"/>
                <a:gd name="T8" fmla="*/ 5 w 13"/>
                <a:gd name="T9" fmla="*/ 0 h 9"/>
                <a:gd name="T10" fmla="*/ 9 w 13"/>
                <a:gd name="T11" fmla="*/ 1 h 9"/>
                <a:gd name="T12" fmla="*/ 13 w 13"/>
                <a:gd name="T13" fmla="*/ 5 h 9"/>
                <a:gd name="T14" fmla="*/ 9 w 1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7" y="9"/>
                    <a:pt x="5" y="9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11" y="1"/>
                    <a:pt x="13" y="3"/>
                    <a:pt x="13" y="5"/>
                  </a:cubicBezTo>
                  <a:cubicBezTo>
                    <a:pt x="13" y="7"/>
                    <a:pt x="11" y="9"/>
                    <a:pt x="9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257"/>
            <p:cNvSpPr>
              <a:spLocks/>
            </p:cNvSpPr>
            <p:nvPr/>
          </p:nvSpPr>
          <p:spPr bwMode="auto">
            <a:xfrm>
              <a:off x="8128838" y="2965125"/>
              <a:ext cx="77788" cy="73025"/>
            </a:xfrm>
            <a:custGeom>
              <a:avLst/>
              <a:gdLst>
                <a:gd name="T0" fmla="*/ 26 w 90"/>
                <a:gd name="T1" fmla="*/ 86 h 86"/>
                <a:gd name="T2" fmla="*/ 21 w 90"/>
                <a:gd name="T3" fmla="*/ 85 h 86"/>
                <a:gd name="T4" fmla="*/ 0 w 90"/>
                <a:gd name="T5" fmla="*/ 46 h 86"/>
                <a:gd name="T6" fmla="*/ 46 w 90"/>
                <a:gd name="T7" fmla="*/ 0 h 86"/>
                <a:gd name="T8" fmla="*/ 89 w 90"/>
                <a:gd name="T9" fmla="*/ 29 h 86"/>
                <a:gd name="T10" fmla="*/ 84 w 90"/>
                <a:gd name="T11" fmla="*/ 39 h 86"/>
                <a:gd name="T12" fmla="*/ 74 w 90"/>
                <a:gd name="T13" fmla="*/ 35 h 86"/>
                <a:gd name="T14" fmla="*/ 46 w 90"/>
                <a:gd name="T15" fmla="*/ 16 h 86"/>
                <a:gd name="T16" fmla="*/ 16 w 90"/>
                <a:gd name="T17" fmla="*/ 46 h 86"/>
                <a:gd name="T18" fmla="*/ 30 w 90"/>
                <a:gd name="T19" fmla="*/ 72 h 86"/>
                <a:gd name="T20" fmla="*/ 33 w 90"/>
                <a:gd name="T21" fmla="*/ 83 h 86"/>
                <a:gd name="T22" fmla="*/ 26 w 90"/>
                <a:gd name="T2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6">
                  <a:moveTo>
                    <a:pt x="26" y="86"/>
                  </a:moveTo>
                  <a:cubicBezTo>
                    <a:pt x="24" y="86"/>
                    <a:pt x="23" y="86"/>
                    <a:pt x="21" y="85"/>
                  </a:cubicBezTo>
                  <a:cubicBezTo>
                    <a:pt x="8" y="77"/>
                    <a:pt x="0" y="62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65" y="0"/>
                    <a:pt x="81" y="11"/>
                    <a:pt x="89" y="29"/>
                  </a:cubicBezTo>
                  <a:cubicBezTo>
                    <a:pt x="90" y="33"/>
                    <a:pt x="89" y="37"/>
                    <a:pt x="84" y="39"/>
                  </a:cubicBezTo>
                  <a:cubicBezTo>
                    <a:pt x="80" y="41"/>
                    <a:pt x="76" y="39"/>
                    <a:pt x="74" y="35"/>
                  </a:cubicBezTo>
                  <a:cubicBezTo>
                    <a:pt x="69" y="24"/>
                    <a:pt x="58" y="16"/>
                    <a:pt x="46" y="16"/>
                  </a:cubicBezTo>
                  <a:cubicBezTo>
                    <a:pt x="30" y="16"/>
                    <a:pt x="16" y="30"/>
                    <a:pt x="16" y="46"/>
                  </a:cubicBezTo>
                  <a:cubicBezTo>
                    <a:pt x="16" y="57"/>
                    <a:pt x="21" y="66"/>
                    <a:pt x="30" y="72"/>
                  </a:cubicBezTo>
                  <a:cubicBezTo>
                    <a:pt x="34" y="74"/>
                    <a:pt x="35" y="79"/>
                    <a:pt x="33" y="83"/>
                  </a:cubicBezTo>
                  <a:cubicBezTo>
                    <a:pt x="31" y="85"/>
                    <a:pt x="28" y="86"/>
                    <a:pt x="26" y="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Freeform 258"/>
            <p:cNvSpPr>
              <a:spLocks/>
            </p:cNvSpPr>
            <p:nvPr/>
          </p:nvSpPr>
          <p:spPr bwMode="auto">
            <a:xfrm>
              <a:off x="8265363" y="2965125"/>
              <a:ext cx="76200" cy="73025"/>
            </a:xfrm>
            <a:custGeom>
              <a:avLst/>
              <a:gdLst>
                <a:gd name="T0" fmla="*/ 65 w 90"/>
                <a:gd name="T1" fmla="*/ 86 h 86"/>
                <a:gd name="T2" fmla="*/ 58 w 90"/>
                <a:gd name="T3" fmla="*/ 83 h 86"/>
                <a:gd name="T4" fmla="*/ 60 w 90"/>
                <a:gd name="T5" fmla="*/ 72 h 86"/>
                <a:gd name="T6" fmla="*/ 74 w 90"/>
                <a:gd name="T7" fmla="*/ 46 h 86"/>
                <a:gd name="T8" fmla="*/ 44 w 90"/>
                <a:gd name="T9" fmla="*/ 16 h 86"/>
                <a:gd name="T10" fmla="*/ 16 w 90"/>
                <a:gd name="T11" fmla="*/ 35 h 86"/>
                <a:gd name="T12" fmla="*/ 6 w 90"/>
                <a:gd name="T13" fmla="*/ 39 h 86"/>
                <a:gd name="T14" fmla="*/ 2 w 90"/>
                <a:gd name="T15" fmla="*/ 29 h 86"/>
                <a:gd name="T16" fmla="*/ 44 w 90"/>
                <a:gd name="T17" fmla="*/ 0 h 86"/>
                <a:gd name="T18" fmla="*/ 90 w 90"/>
                <a:gd name="T19" fmla="*/ 46 h 86"/>
                <a:gd name="T20" fmla="*/ 69 w 90"/>
                <a:gd name="T21" fmla="*/ 85 h 86"/>
                <a:gd name="T22" fmla="*/ 65 w 90"/>
                <a:gd name="T2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6">
                  <a:moveTo>
                    <a:pt x="65" y="86"/>
                  </a:moveTo>
                  <a:cubicBezTo>
                    <a:pt x="62" y="86"/>
                    <a:pt x="59" y="85"/>
                    <a:pt x="58" y="83"/>
                  </a:cubicBezTo>
                  <a:cubicBezTo>
                    <a:pt x="55" y="79"/>
                    <a:pt x="57" y="74"/>
                    <a:pt x="60" y="72"/>
                  </a:cubicBezTo>
                  <a:cubicBezTo>
                    <a:pt x="69" y="66"/>
                    <a:pt x="74" y="57"/>
                    <a:pt x="74" y="46"/>
                  </a:cubicBezTo>
                  <a:cubicBezTo>
                    <a:pt x="74" y="30"/>
                    <a:pt x="61" y="16"/>
                    <a:pt x="44" y="16"/>
                  </a:cubicBezTo>
                  <a:cubicBezTo>
                    <a:pt x="32" y="16"/>
                    <a:pt x="21" y="24"/>
                    <a:pt x="16" y="35"/>
                  </a:cubicBezTo>
                  <a:cubicBezTo>
                    <a:pt x="15" y="39"/>
                    <a:pt x="10" y="41"/>
                    <a:pt x="6" y="39"/>
                  </a:cubicBezTo>
                  <a:cubicBezTo>
                    <a:pt x="2" y="37"/>
                    <a:pt x="0" y="33"/>
                    <a:pt x="2" y="29"/>
                  </a:cubicBezTo>
                  <a:cubicBezTo>
                    <a:pt x="9" y="11"/>
                    <a:pt x="26" y="0"/>
                    <a:pt x="44" y="0"/>
                  </a:cubicBezTo>
                  <a:cubicBezTo>
                    <a:pt x="69" y="0"/>
                    <a:pt x="90" y="21"/>
                    <a:pt x="90" y="46"/>
                  </a:cubicBezTo>
                  <a:cubicBezTo>
                    <a:pt x="90" y="62"/>
                    <a:pt x="82" y="77"/>
                    <a:pt x="69" y="85"/>
                  </a:cubicBezTo>
                  <a:cubicBezTo>
                    <a:pt x="68" y="86"/>
                    <a:pt x="66" y="86"/>
                    <a:pt x="65" y="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259"/>
            <p:cNvSpPr>
              <a:spLocks/>
            </p:cNvSpPr>
            <p:nvPr/>
          </p:nvSpPr>
          <p:spPr bwMode="auto">
            <a:xfrm>
              <a:off x="8155826" y="3154039"/>
              <a:ext cx="30163" cy="33338"/>
            </a:xfrm>
            <a:custGeom>
              <a:avLst/>
              <a:gdLst>
                <a:gd name="T0" fmla="*/ 9 w 36"/>
                <a:gd name="T1" fmla="*/ 40 h 40"/>
                <a:gd name="T2" fmla="*/ 5 w 36"/>
                <a:gd name="T3" fmla="*/ 39 h 40"/>
                <a:gd name="T4" fmla="*/ 3 w 36"/>
                <a:gd name="T5" fmla="*/ 27 h 40"/>
                <a:gd name="T6" fmla="*/ 21 w 36"/>
                <a:gd name="T7" fmla="*/ 4 h 40"/>
                <a:gd name="T8" fmla="*/ 32 w 36"/>
                <a:gd name="T9" fmla="*/ 3 h 40"/>
                <a:gd name="T10" fmla="*/ 33 w 36"/>
                <a:gd name="T11" fmla="*/ 14 h 40"/>
                <a:gd name="T12" fmla="*/ 16 w 36"/>
                <a:gd name="T13" fmla="*/ 37 h 40"/>
                <a:gd name="T14" fmla="*/ 9 w 3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0">
                  <a:moveTo>
                    <a:pt x="9" y="40"/>
                  </a:moveTo>
                  <a:cubicBezTo>
                    <a:pt x="8" y="40"/>
                    <a:pt x="6" y="40"/>
                    <a:pt x="5" y="39"/>
                  </a:cubicBezTo>
                  <a:cubicBezTo>
                    <a:pt x="1" y="36"/>
                    <a:pt x="0" y="31"/>
                    <a:pt x="3" y="27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1"/>
                    <a:pt x="28" y="0"/>
                    <a:pt x="32" y="3"/>
                  </a:cubicBezTo>
                  <a:cubicBezTo>
                    <a:pt x="35" y="6"/>
                    <a:pt x="36" y="11"/>
                    <a:pt x="33" y="1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9"/>
                    <a:pt x="12" y="40"/>
                    <a:pt x="9" y="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260"/>
            <p:cNvSpPr>
              <a:spLocks/>
            </p:cNvSpPr>
            <p:nvPr/>
          </p:nvSpPr>
          <p:spPr bwMode="auto">
            <a:xfrm>
              <a:off x="8281238" y="3154039"/>
              <a:ext cx="30163" cy="33338"/>
            </a:xfrm>
            <a:custGeom>
              <a:avLst/>
              <a:gdLst>
                <a:gd name="T0" fmla="*/ 26 w 35"/>
                <a:gd name="T1" fmla="*/ 40 h 40"/>
                <a:gd name="T2" fmla="*/ 20 w 35"/>
                <a:gd name="T3" fmla="*/ 37 h 40"/>
                <a:gd name="T4" fmla="*/ 2 w 35"/>
                <a:gd name="T5" fmla="*/ 14 h 40"/>
                <a:gd name="T6" fmla="*/ 4 w 35"/>
                <a:gd name="T7" fmla="*/ 3 h 40"/>
                <a:gd name="T8" fmla="*/ 15 w 35"/>
                <a:gd name="T9" fmla="*/ 4 h 40"/>
                <a:gd name="T10" fmla="*/ 33 w 35"/>
                <a:gd name="T11" fmla="*/ 27 h 40"/>
                <a:gd name="T12" fmla="*/ 31 w 35"/>
                <a:gd name="T13" fmla="*/ 39 h 40"/>
                <a:gd name="T14" fmla="*/ 26 w 35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0">
                  <a:moveTo>
                    <a:pt x="26" y="40"/>
                  </a:moveTo>
                  <a:cubicBezTo>
                    <a:pt x="24" y="40"/>
                    <a:pt x="22" y="39"/>
                    <a:pt x="20" y="3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4" y="3"/>
                  </a:cubicBezTo>
                  <a:cubicBezTo>
                    <a:pt x="7" y="0"/>
                    <a:pt x="12" y="1"/>
                    <a:pt x="15" y="4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5" y="31"/>
                    <a:pt x="35" y="36"/>
                    <a:pt x="31" y="39"/>
                  </a:cubicBezTo>
                  <a:cubicBezTo>
                    <a:pt x="30" y="40"/>
                    <a:pt x="28" y="40"/>
                    <a:pt x="26" y="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6" name="Freeform 261"/>
            <p:cNvSpPr>
              <a:spLocks/>
            </p:cNvSpPr>
            <p:nvPr/>
          </p:nvSpPr>
          <p:spPr bwMode="auto">
            <a:xfrm>
              <a:off x="8230438" y="3025450"/>
              <a:ext cx="31750" cy="87313"/>
            </a:xfrm>
            <a:custGeom>
              <a:avLst/>
              <a:gdLst>
                <a:gd name="T0" fmla="*/ 28 w 38"/>
                <a:gd name="T1" fmla="*/ 102 h 102"/>
                <a:gd name="T2" fmla="*/ 23 w 38"/>
                <a:gd name="T3" fmla="*/ 100 h 102"/>
                <a:gd name="T4" fmla="*/ 1 w 38"/>
                <a:gd name="T5" fmla="*/ 77 h 102"/>
                <a:gd name="T6" fmla="*/ 0 w 38"/>
                <a:gd name="T7" fmla="*/ 71 h 102"/>
                <a:gd name="T8" fmla="*/ 0 w 38"/>
                <a:gd name="T9" fmla="*/ 8 h 102"/>
                <a:gd name="T10" fmla="*/ 8 w 38"/>
                <a:gd name="T11" fmla="*/ 0 h 102"/>
                <a:gd name="T12" fmla="*/ 16 w 38"/>
                <a:gd name="T13" fmla="*/ 8 h 102"/>
                <a:gd name="T14" fmla="*/ 16 w 38"/>
                <a:gd name="T15" fmla="*/ 68 h 102"/>
                <a:gd name="T16" fmla="*/ 35 w 38"/>
                <a:gd name="T17" fmla="*/ 89 h 102"/>
                <a:gd name="T18" fmla="*/ 35 w 38"/>
                <a:gd name="T19" fmla="*/ 100 h 102"/>
                <a:gd name="T20" fmla="*/ 28 w 38"/>
                <a:gd name="T2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02">
                  <a:moveTo>
                    <a:pt x="28" y="102"/>
                  </a:moveTo>
                  <a:cubicBezTo>
                    <a:pt x="26" y="102"/>
                    <a:pt x="24" y="102"/>
                    <a:pt x="23" y="100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5"/>
                    <a:pt x="0" y="73"/>
                    <a:pt x="0" y="7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8" y="92"/>
                    <a:pt x="38" y="97"/>
                    <a:pt x="35" y="100"/>
                  </a:cubicBezTo>
                  <a:cubicBezTo>
                    <a:pt x="33" y="102"/>
                    <a:pt x="30" y="102"/>
                    <a:pt x="28" y="1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0275512" y="1397635"/>
            <a:ext cx="271887" cy="360000"/>
            <a:chOff x="4773006" y="2944488"/>
            <a:chExt cx="171450" cy="227013"/>
          </a:xfrm>
        </p:grpSpPr>
        <p:sp>
          <p:nvSpPr>
            <p:cNvPr id="28" name="Freeform 143"/>
            <p:cNvSpPr>
              <a:spLocks noEditPoints="1"/>
            </p:cNvSpPr>
            <p:nvPr/>
          </p:nvSpPr>
          <p:spPr bwMode="auto">
            <a:xfrm>
              <a:off x="4773006" y="2944488"/>
              <a:ext cx="171450" cy="227013"/>
            </a:xfrm>
            <a:custGeom>
              <a:avLst/>
              <a:gdLst>
                <a:gd name="T0" fmla="*/ 13 w 202"/>
                <a:gd name="T1" fmla="*/ 268 h 268"/>
                <a:gd name="T2" fmla="*/ 13 w 202"/>
                <a:gd name="T3" fmla="*/ 268 h 268"/>
                <a:gd name="T4" fmla="*/ 5 w 202"/>
                <a:gd name="T5" fmla="*/ 264 h 268"/>
                <a:gd name="T6" fmla="*/ 5 w 202"/>
                <a:gd name="T7" fmla="*/ 251 h 268"/>
                <a:gd name="T8" fmla="*/ 31 w 202"/>
                <a:gd name="T9" fmla="*/ 155 h 268"/>
                <a:gd name="T10" fmla="*/ 31 w 202"/>
                <a:gd name="T11" fmla="*/ 154 h 268"/>
                <a:gd name="T12" fmla="*/ 31 w 202"/>
                <a:gd name="T13" fmla="*/ 154 h 268"/>
                <a:gd name="T14" fmla="*/ 31 w 202"/>
                <a:gd name="T15" fmla="*/ 154 h 268"/>
                <a:gd name="T16" fmla="*/ 16 w 202"/>
                <a:gd name="T17" fmla="*/ 154 h 268"/>
                <a:gd name="T18" fmla="*/ 2 w 202"/>
                <a:gd name="T19" fmla="*/ 147 h 268"/>
                <a:gd name="T20" fmla="*/ 3 w 202"/>
                <a:gd name="T21" fmla="*/ 131 h 268"/>
                <a:gd name="T22" fmla="*/ 67 w 202"/>
                <a:gd name="T23" fmla="*/ 15 h 268"/>
                <a:gd name="T24" fmla="*/ 92 w 202"/>
                <a:gd name="T25" fmla="*/ 0 h 268"/>
                <a:gd name="T26" fmla="*/ 186 w 202"/>
                <a:gd name="T27" fmla="*/ 0 h 268"/>
                <a:gd name="T28" fmla="*/ 199 w 202"/>
                <a:gd name="T29" fmla="*/ 8 h 268"/>
                <a:gd name="T30" fmla="*/ 197 w 202"/>
                <a:gd name="T31" fmla="*/ 23 h 268"/>
                <a:gd name="T32" fmla="*/ 130 w 202"/>
                <a:gd name="T33" fmla="*/ 108 h 268"/>
                <a:gd name="T34" fmla="*/ 159 w 202"/>
                <a:gd name="T35" fmla="*/ 108 h 268"/>
                <a:gd name="T36" fmla="*/ 172 w 202"/>
                <a:gd name="T37" fmla="*/ 115 h 268"/>
                <a:gd name="T38" fmla="*/ 166 w 202"/>
                <a:gd name="T39" fmla="*/ 129 h 268"/>
                <a:gd name="T40" fmla="*/ 23 w 202"/>
                <a:gd name="T41" fmla="*/ 263 h 268"/>
                <a:gd name="T42" fmla="*/ 23 w 202"/>
                <a:gd name="T43" fmla="*/ 263 h 268"/>
                <a:gd name="T44" fmla="*/ 13 w 202"/>
                <a:gd name="T45" fmla="*/ 268 h 268"/>
                <a:gd name="T46" fmla="*/ 46 w 202"/>
                <a:gd name="T47" fmla="*/ 159 h 268"/>
                <a:gd name="T48" fmla="*/ 25 w 202"/>
                <a:gd name="T49" fmla="*/ 239 h 268"/>
                <a:gd name="T50" fmla="*/ 149 w 202"/>
                <a:gd name="T51" fmla="*/ 124 h 268"/>
                <a:gd name="T52" fmla="*/ 125 w 202"/>
                <a:gd name="T53" fmla="*/ 124 h 268"/>
                <a:gd name="T54" fmla="*/ 112 w 202"/>
                <a:gd name="T55" fmla="*/ 117 h 268"/>
                <a:gd name="T56" fmla="*/ 115 w 202"/>
                <a:gd name="T57" fmla="*/ 102 h 268"/>
                <a:gd name="T58" fmla="*/ 181 w 202"/>
                <a:gd name="T59" fmla="*/ 16 h 268"/>
                <a:gd name="T60" fmla="*/ 92 w 202"/>
                <a:gd name="T61" fmla="*/ 16 h 268"/>
                <a:gd name="T62" fmla="*/ 81 w 202"/>
                <a:gd name="T63" fmla="*/ 23 h 268"/>
                <a:gd name="T64" fmla="*/ 18 w 202"/>
                <a:gd name="T65" fmla="*/ 138 h 268"/>
                <a:gd name="T66" fmla="*/ 31 w 202"/>
                <a:gd name="T67" fmla="*/ 138 h 268"/>
                <a:gd name="T68" fmla="*/ 45 w 202"/>
                <a:gd name="T69" fmla="*/ 144 h 268"/>
                <a:gd name="T70" fmla="*/ 46 w 202"/>
                <a:gd name="T71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268">
                  <a:moveTo>
                    <a:pt x="13" y="268"/>
                  </a:moveTo>
                  <a:cubicBezTo>
                    <a:pt x="13" y="268"/>
                    <a:pt x="13" y="268"/>
                    <a:pt x="13" y="268"/>
                  </a:cubicBezTo>
                  <a:cubicBezTo>
                    <a:pt x="10" y="268"/>
                    <a:pt x="7" y="266"/>
                    <a:pt x="5" y="264"/>
                  </a:cubicBezTo>
                  <a:cubicBezTo>
                    <a:pt x="2" y="259"/>
                    <a:pt x="4" y="253"/>
                    <a:pt x="5" y="251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1" y="155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0" y="154"/>
                    <a:pt x="5" y="151"/>
                    <a:pt x="2" y="147"/>
                  </a:cubicBezTo>
                  <a:cubicBezTo>
                    <a:pt x="0" y="142"/>
                    <a:pt x="0" y="137"/>
                    <a:pt x="3" y="13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2" y="7"/>
                    <a:pt x="83" y="0"/>
                    <a:pt x="9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2" y="0"/>
                    <a:pt x="197" y="3"/>
                    <a:pt x="199" y="8"/>
                  </a:cubicBezTo>
                  <a:cubicBezTo>
                    <a:pt x="202" y="12"/>
                    <a:pt x="201" y="18"/>
                    <a:pt x="197" y="23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8" y="108"/>
                    <a:pt x="171" y="113"/>
                    <a:pt x="172" y="115"/>
                  </a:cubicBezTo>
                  <a:cubicBezTo>
                    <a:pt x="172" y="118"/>
                    <a:pt x="174" y="123"/>
                    <a:pt x="166" y="129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19" y="266"/>
                    <a:pt x="16" y="268"/>
                    <a:pt x="13" y="268"/>
                  </a:cubicBezTo>
                  <a:close/>
                  <a:moveTo>
                    <a:pt x="46" y="159"/>
                  </a:moveTo>
                  <a:cubicBezTo>
                    <a:pt x="25" y="239"/>
                    <a:pt x="25" y="239"/>
                    <a:pt x="25" y="239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19" y="124"/>
                    <a:pt x="114" y="121"/>
                    <a:pt x="112" y="117"/>
                  </a:cubicBezTo>
                  <a:cubicBezTo>
                    <a:pt x="110" y="112"/>
                    <a:pt x="111" y="107"/>
                    <a:pt x="115" y="102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6"/>
                    <a:pt x="83" y="19"/>
                    <a:pt x="81" y="2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7" y="138"/>
                    <a:pt x="42" y="140"/>
                    <a:pt x="45" y="144"/>
                  </a:cubicBezTo>
                  <a:cubicBezTo>
                    <a:pt x="48" y="149"/>
                    <a:pt x="48" y="154"/>
                    <a:pt x="46" y="1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144"/>
            <p:cNvSpPr>
              <a:spLocks noEditPoints="1"/>
            </p:cNvSpPr>
            <p:nvPr/>
          </p:nvSpPr>
          <p:spPr bwMode="auto">
            <a:xfrm>
              <a:off x="4822218" y="2968300"/>
              <a:ext cx="52388" cy="58738"/>
            </a:xfrm>
            <a:custGeom>
              <a:avLst/>
              <a:gdLst>
                <a:gd name="T0" fmla="*/ 4 w 62"/>
                <a:gd name="T1" fmla="*/ 68 h 68"/>
                <a:gd name="T2" fmla="*/ 3 w 62"/>
                <a:gd name="T3" fmla="*/ 67 h 68"/>
                <a:gd name="T4" fmla="*/ 1 w 62"/>
                <a:gd name="T5" fmla="*/ 62 h 68"/>
                <a:gd name="T6" fmla="*/ 5 w 62"/>
                <a:gd name="T7" fmla="*/ 56 h 68"/>
                <a:gd name="T8" fmla="*/ 10 w 62"/>
                <a:gd name="T9" fmla="*/ 54 h 68"/>
                <a:gd name="T10" fmla="*/ 12 w 62"/>
                <a:gd name="T11" fmla="*/ 59 h 68"/>
                <a:gd name="T12" fmla="*/ 8 w 62"/>
                <a:gd name="T13" fmla="*/ 66 h 68"/>
                <a:gd name="T14" fmla="*/ 4 w 62"/>
                <a:gd name="T15" fmla="*/ 68 h 68"/>
                <a:gd name="T16" fmla="*/ 16 w 62"/>
                <a:gd name="T17" fmla="*/ 48 h 68"/>
                <a:gd name="T18" fmla="*/ 14 w 62"/>
                <a:gd name="T19" fmla="*/ 47 h 68"/>
                <a:gd name="T20" fmla="*/ 12 w 62"/>
                <a:gd name="T21" fmla="*/ 42 h 68"/>
                <a:gd name="T22" fmla="*/ 29 w 62"/>
                <a:gd name="T23" fmla="*/ 11 h 68"/>
                <a:gd name="T24" fmla="*/ 48 w 62"/>
                <a:gd name="T25" fmla="*/ 0 h 68"/>
                <a:gd name="T26" fmla="*/ 58 w 62"/>
                <a:gd name="T27" fmla="*/ 0 h 68"/>
                <a:gd name="T28" fmla="*/ 62 w 62"/>
                <a:gd name="T29" fmla="*/ 4 h 68"/>
                <a:gd name="T30" fmla="*/ 58 w 62"/>
                <a:gd name="T31" fmla="*/ 8 h 68"/>
                <a:gd name="T32" fmla="*/ 48 w 62"/>
                <a:gd name="T33" fmla="*/ 8 h 68"/>
                <a:gd name="T34" fmla="*/ 36 w 62"/>
                <a:gd name="T35" fmla="*/ 15 h 68"/>
                <a:gd name="T36" fmla="*/ 19 w 62"/>
                <a:gd name="T37" fmla="*/ 46 h 68"/>
                <a:gd name="T38" fmla="*/ 16 w 62"/>
                <a:gd name="T3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" y="68"/>
                  </a:moveTo>
                  <a:cubicBezTo>
                    <a:pt x="4" y="68"/>
                    <a:pt x="3" y="68"/>
                    <a:pt x="3" y="67"/>
                  </a:cubicBezTo>
                  <a:cubicBezTo>
                    <a:pt x="1" y="66"/>
                    <a:pt x="0" y="64"/>
                    <a:pt x="1" y="6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4"/>
                    <a:pt x="8" y="53"/>
                    <a:pt x="10" y="54"/>
                  </a:cubicBezTo>
                  <a:cubicBezTo>
                    <a:pt x="12" y="55"/>
                    <a:pt x="13" y="58"/>
                    <a:pt x="12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8"/>
                    <a:pt x="4" y="68"/>
                  </a:cubicBezTo>
                  <a:close/>
                  <a:moveTo>
                    <a:pt x="16" y="48"/>
                  </a:moveTo>
                  <a:cubicBezTo>
                    <a:pt x="15" y="48"/>
                    <a:pt x="14" y="47"/>
                    <a:pt x="14" y="47"/>
                  </a:cubicBezTo>
                  <a:cubicBezTo>
                    <a:pt x="12" y="46"/>
                    <a:pt x="11" y="44"/>
                    <a:pt x="12" y="4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3" y="5"/>
                    <a:pt x="41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2" y="2"/>
                    <a:pt x="62" y="4"/>
                  </a:cubicBezTo>
                  <a:cubicBezTo>
                    <a:pt x="62" y="6"/>
                    <a:pt x="61" y="8"/>
                    <a:pt x="5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8"/>
                    <a:pt x="38" y="11"/>
                    <a:pt x="36" y="1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7" y="48"/>
                    <a:pt x="16" y="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0284068" y="3293434"/>
            <a:ext cx="342125" cy="360000"/>
            <a:chOff x="7020906" y="3594192"/>
            <a:chExt cx="212725" cy="223839"/>
          </a:xfrm>
        </p:grpSpPr>
        <p:sp>
          <p:nvSpPr>
            <p:cNvPr id="39" name="Freeform 335"/>
            <p:cNvSpPr>
              <a:spLocks noEditPoints="1"/>
            </p:cNvSpPr>
            <p:nvPr/>
          </p:nvSpPr>
          <p:spPr bwMode="auto">
            <a:xfrm>
              <a:off x="7060593" y="3611654"/>
              <a:ext cx="155575" cy="155576"/>
            </a:xfrm>
            <a:custGeom>
              <a:avLst/>
              <a:gdLst>
                <a:gd name="T0" fmla="*/ 83 w 184"/>
                <a:gd name="T1" fmla="*/ 184 h 184"/>
                <a:gd name="T2" fmla="*/ 26 w 184"/>
                <a:gd name="T3" fmla="*/ 161 h 184"/>
                <a:gd name="T4" fmla="*/ 24 w 184"/>
                <a:gd name="T5" fmla="*/ 159 h 184"/>
                <a:gd name="T6" fmla="*/ 0 w 184"/>
                <a:gd name="T7" fmla="*/ 102 h 184"/>
                <a:gd name="T8" fmla="*/ 24 w 184"/>
                <a:gd name="T9" fmla="*/ 45 h 184"/>
                <a:gd name="T10" fmla="*/ 65 w 184"/>
                <a:gd name="T11" fmla="*/ 3 h 184"/>
                <a:gd name="T12" fmla="*/ 77 w 184"/>
                <a:gd name="T13" fmla="*/ 3 h 184"/>
                <a:gd name="T14" fmla="*/ 181 w 184"/>
                <a:gd name="T15" fmla="*/ 108 h 184"/>
                <a:gd name="T16" fmla="*/ 184 w 184"/>
                <a:gd name="T17" fmla="*/ 114 h 184"/>
                <a:gd name="T18" fmla="*/ 181 w 184"/>
                <a:gd name="T19" fmla="*/ 119 h 184"/>
                <a:gd name="T20" fmla="*/ 140 w 184"/>
                <a:gd name="T21" fmla="*/ 161 h 184"/>
                <a:gd name="T22" fmla="*/ 83 w 184"/>
                <a:gd name="T23" fmla="*/ 184 h 184"/>
                <a:gd name="T24" fmla="*/ 71 w 184"/>
                <a:gd name="T25" fmla="*/ 20 h 184"/>
                <a:gd name="T26" fmla="*/ 36 w 184"/>
                <a:gd name="T27" fmla="*/ 56 h 184"/>
                <a:gd name="T28" fmla="*/ 16 w 184"/>
                <a:gd name="T29" fmla="*/ 102 h 184"/>
                <a:gd name="T30" fmla="*/ 35 w 184"/>
                <a:gd name="T31" fmla="*/ 147 h 184"/>
                <a:gd name="T32" fmla="*/ 38 w 184"/>
                <a:gd name="T33" fmla="*/ 150 h 184"/>
                <a:gd name="T34" fmla="*/ 83 w 184"/>
                <a:gd name="T35" fmla="*/ 168 h 184"/>
                <a:gd name="T36" fmla="*/ 129 w 184"/>
                <a:gd name="T37" fmla="*/ 149 h 184"/>
                <a:gd name="T38" fmla="*/ 164 w 184"/>
                <a:gd name="T39" fmla="*/ 114 h 184"/>
                <a:gd name="T40" fmla="*/ 71 w 184"/>
                <a:gd name="T41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4" h="184">
                  <a:moveTo>
                    <a:pt x="83" y="184"/>
                  </a:moveTo>
                  <a:cubicBezTo>
                    <a:pt x="61" y="184"/>
                    <a:pt x="41" y="176"/>
                    <a:pt x="26" y="161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8" y="144"/>
                    <a:pt x="0" y="123"/>
                    <a:pt x="0" y="102"/>
                  </a:cubicBezTo>
                  <a:cubicBezTo>
                    <a:pt x="1" y="80"/>
                    <a:pt x="9" y="60"/>
                    <a:pt x="24" y="4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8" y="0"/>
                    <a:pt x="74" y="0"/>
                    <a:pt x="77" y="3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83" y="110"/>
                    <a:pt x="184" y="112"/>
                    <a:pt x="184" y="114"/>
                  </a:cubicBezTo>
                  <a:cubicBezTo>
                    <a:pt x="184" y="116"/>
                    <a:pt x="183" y="118"/>
                    <a:pt x="181" y="119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25" y="176"/>
                    <a:pt x="104" y="184"/>
                    <a:pt x="83" y="184"/>
                  </a:cubicBezTo>
                  <a:close/>
                  <a:moveTo>
                    <a:pt x="71" y="20"/>
                  </a:moveTo>
                  <a:cubicBezTo>
                    <a:pt x="36" y="56"/>
                    <a:pt x="36" y="56"/>
                    <a:pt x="36" y="56"/>
                  </a:cubicBezTo>
                  <a:cubicBezTo>
                    <a:pt x="23" y="68"/>
                    <a:pt x="17" y="84"/>
                    <a:pt x="16" y="102"/>
                  </a:cubicBezTo>
                  <a:cubicBezTo>
                    <a:pt x="16" y="119"/>
                    <a:pt x="23" y="135"/>
                    <a:pt x="35" y="147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9" y="162"/>
                    <a:pt x="65" y="168"/>
                    <a:pt x="83" y="168"/>
                  </a:cubicBezTo>
                  <a:cubicBezTo>
                    <a:pt x="100" y="168"/>
                    <a:pt x="117" y="162"/>
                    <a:pt x="129" y="149"/>
                  </a:cubicBezTo>
                  <a:cubicBezTo>
                    <a:pt x="164" y="114"/>
                    <a:pt x="164" y="114"/>
                    <a:pt x="164" y="114"/>
                  </a:cubicBezTo>
                  <a:lnTo>
                    <a:pt x="71" y="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0" name="Freeform 336"/>
            <p:cNvSpPr>
              <a:spLocks/>
            </p:cNvSpPr>
            <p:nvPr/>
          </p:nvSpPr>
          <p:spPr bwMode="auto">
            <a:xfrm>
              <a:off x="7098693" y="3660867"/>
              <a:ext cx="9525" cy="7938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10 h 11"/>
                <a:gd name="T4" fmla="*/ 1 w 11"/>
                <a:gd name="T5" fmla="*/ 4 h 11"/>
                <a:gd name="T6" fmla="*/ 4 w 11"/>
                <a:gd name="T7" fmla="*/ 2 h 11"/>
                <a:gd name="T8" fmla="*/ 10 w 11"/>
                <a:gd name="T9" fmla="*/ 2 h 11"/>
                <a:gd name="T10" fmla="*/ 10 w 11"/>
                <a:gd name="T11" fmla="*/ 7 h 11"/>
                <a:gd name="T12" fmla="*/ 7 w 11"/>
                <a:gd name="T13" fmla="*/ 10 h 11"/>
                <a:gd name="T14" fmla="*/ 4 w 11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1" y="3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1" name="Freeform 337"/>
            <p:cNvSpPr>
              <a:spLocks/>
            </p:cNvSpPr>
            <p:nvPr/>
          </p:nvSpPr>
          <p:spPr bwMode="auto">
            <a:xfrm>
              <a:off x="7084406" y="3670392"/>
              <a:ext cx="14288" cy="42863"/>
            </a:xfrm>
            <a:custGeom>
              <a:avLst/>
              <a:gdLst>
                <a:gd name="T0" fmla="*/ 8 w 18"/>
                <a:gd name="T1" fmla="*/ 50 h 50"/>
                <a:gd name="T2" fmla="*/ 4 w 18"/>
                <a:gd name="T3" fmla="*/ 47 h 50"/>
                <a:gd name="T4" fmla="*/ 10 w 18"/>
                <a:gd name="T5" fmla="*/ 3 h 50"/>
                <a:gd name="T6" fmla="*/ 16 w 18"/>
                <a:gd name="T7" fmla="*/ 1 h 50"/>
                <a:gd name="T8" fmla="*/ 17 w 18"/>
                <a:gd name="T9" fmla="*/ 7 h 50"/>
                <a:gd name="T10" fmla="*/ 12 w 18"/>
                <a:gd name="T11" fmla="*/ 45 h 50"/>
                <a:gd name="T12" fmla="*/ 9 w 18"/>
                <a:gd name="T13" fmla="*/ 50 h 50"/>
                <a:gd name="T14" fmla="*/ 8 w 18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0">
                  <a:moveTo>
                    <a:pt x="8" y="50"/>
                  </a:moveTo>
                  <a:cubicBezTo>
                    <a:pt x="6" y="50"/>
                    <a:pt x="5" y="49"/>
                    <a:pt x="4" y="47"/>
                  </a:cubicBezTo>
                  <a:cubicBezTo>
                    <a:pt x="0" y="32"/>
                    <a:pt x="3" y="16"/>
                    <a:pt x="10" y="3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1" y="18"/>
                    <a:pt x="9" y="32"/>
                    <a:pt x="12" y="45"/>
                  </a:cubicBezTo>
                  <a:cubicBezTo>
                    <a:pt x="13" y="47"/>
                    <a:pt x="11" y="49"/>
                    <a:pt x="9" y="50"/>
                  </a:cubicBezTo>
                  <a:cubicBezTo>
                    <a:pt x="9" y="50"/>
                    <a:pt x="9" y="50"/>
                    <a:pt x="8" y="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2" name="Freeform 338"/>
            <p:cNvSpPr>
              <a:spLocks/>
            </p:cNvSpPr>
            <p:nvPr/>
          </p:nvSpPr>
          <p:spPr bwMode="auto">
            <a:xfrm>
              <a:off x="7020906" y="3730718"/>
              <a:ext cx="68263" cy="87313"/>
            </a:xfrm>
            <a:custGeom>
              <a:avLst/>
              <a:gdLst>
                <a:gd name="T0" fmla="*/ 9 w 80"/>
                <a:gd name="T1" fmla="*/ 104 h 104"/>
                <a:gd name="T2" fmla="*/ 8 w 80"/>
                <a:gd name="T3" fmla="*/ 103 h 104"/>
                <a:gd name="T4" fmla="*/ 1 w 80"/>
                <a:gd name="T5" fmla="*/ 94 h 104"/>
                <a:gd name="T6" fmla="*/ 36 w 80"/>
                <a:gd name="T7" fmla="*/ 40 h 104"/>
                <a:gd name="T8" fmla="*/ 63 w 80"/>
                <a:gd name="T9" fmla="*/ 6 h 104"/>
                <a:gd name="T10" fmla="*/ 73 w 80"/>
                <a:gd name="T11" fmla="*/ 1 h 104"/>
                <a:gd name="T12" fmla="*/ 79 w 80"/>
                <a:gd name="T13" fmla="*/ 11 h 104"/>
                <a:gd name="T14" fmla="*/ 43 w 80"/>
                <a:gd name="T15" fmla="*/ 54 h 104"/>
                <a:gd name="T16" fmla="*/ 17 w 80"/>
                <a:gd name="T17" fmla="*/ 97 h 104"/>
                <a:gd name="T18" fmla="*/ 9 w 80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4">
                  <a:moveTo>
                    <a:pt x="9" y="104"/>
                  </a:moveTo>
                  <a:cubicBezTo>
                    <a:pt x="8" y="104"/>
                    <a:pt x="8" y="104"/>
                    <a:pt x="8" y="103"/>
                  </a:cubicBezTo>
                  <a:cubicBezTo>
                    <a:pt x="3" y="103"/>
                    <a:pt x="0" y="99"/>
                    <a:pt x="1" y="94"/>
                  </a:cubicBezTo>
                  <a:cubicBezTo>
                    <a:pt x="1" y="93"/>
                    <a:pt x="7" y="54"/>
                    <a:pt x="36" y="40"/>
                  </a:cubicBezTo>
                  <a:cubicBezTo>
                    <a:pt x="57" y="30"/>
                    <a:pt x="63" y="7"/>
                    <a:pt x="63" y="6"/>
                  </a:cubicBezTo>
                  <a:cubicBezTo>
                    <a:pt x="64" y="2"/>
                    <a:pt x="69" y="0"/>
                    <a:pt x="73" y="1"/>
                  </a:cubicBezTo>
                  <a:cubicBezTo>
                    <a:pt x="77" y="2"/>
                    <a:pt x="80" y="6"/>
                    <a:pt x="79" y="11"/>
                  </a:cubicBezTo>
                  <a:cubicBezTo>
                    <a:pt x="78" y="12"/>
                    <a:pt x="70" y="41"/>
                    <a:pt x="43" y="54"/>
                  </a:cubicBezTo>
                  <a:cubicBezTo>
                    <a:pt x="22" y="65"/>
                    <a:pt x="17" y="97"/>
                    <a:pt x="17" y="97"/>
                  </a:cubicBezTo>
                  <a:cubicBezTo>
                    <a:pt x="16" y="101"/>
                    <a:pt x="13" y="104"/>
                    <a:pt x="9" y="1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3" name="Freeform 339"/>
            <p:cNvSpPr>
              <a:spLocks/>
            </p:cNvSpPr>
            <p:nvPr/>
          </p:nvSpPr>
          <p:spPr bwMode="auto">
            <a:xfrm>
              <a:off x="7136793" y="3594192"/>
              <a:ext cx="57150" cy="55563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1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2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4" name="Freeform 340"/>
            <p:cNvSpPr>
              <a:spLocks/>
            </p:cNvSpPr>
            <p:nvPr/>
          </p:nvSpPr>
          <p:spPr bwMode="auto">
            <a:xfrm>
              <a:off x="7178068" y="3635467"/>
              <a:ext cx="55563" cy="53975"/>
            </a:xfrm>
            <a:custGeom>
              <a:avLst/>
              <a:gdLst>
                <a:gd name="T0" fmla="*/ 8 w 66"/>
                <a:gd name="T1" fmla="*/ 65 h 65"/>
                <a:gd name="T2" fmla="*/ 3 w 66"/>
                <a:gd name="T3" fmla="*/ 63 h 65"/>
                <a:gd name="T4" fmla="*/ 3 w 66"/>
                <a:gd name="T5" fmla="*/ 52 h 65"/>
                <a:gd name="T6" fmla="*/ 52 w 66"/>
                <a:gd name="T7" fmla="*/ 3 h 65"/>
                <a:gd name="T8" fmla="*/ 63 w 66"/>
                <a:gd name="T9" fmla="*/ 3 h 65"/>
                <a:gd name="T10" fmla="*/ 63 w 66"/>
                <a:gd name="T11" fmla="*/ 14 h 65"/>
                <a:gd name="T12" fmla="*/ 14 w 66"/>
                <a:gd name="T13" fmla="*/ 63 h 65"/>
                <a:gd name="T14" fmla="*/ 8 w 66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8" y="65"/>
                  </a:moveTo>
                  <a:cubicBezTo>
                    <a:pt x="6" y="65"/>
                    <a:pt x="4" y="65"/>
                    <a:pt x="3" y="63"/>
                  </a:cubicBezTo>
                  <a:cubicBezTo>
                    <a:pt x="0" y="60"/>
                    <a:pt x="0" y="55"/>
                    <a:pt x="3" y="5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5" y="0"/>
                    <a:pt x="60" y="0"/>
                    <a:pt x="63" y="3"/>
                  </a:cubicBezTo>
                  <a:cubicBezTo>
                    <a:pt x="66" y="6"/>
                    <a:pt x="66" y="11"/>
                    <a:pt x="63" y="1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5"/>
                    <a:pt x="10" y="65"/>
                    <a:pt x="8" y="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0347896" y="5012076"/>
            <a:ext cx="209589" cy="360000"/>
            <a:chOff x="3330483" y="3570379"/>
            <a:chExt cx="134938" cy="231776"/>
          </a:xfrm>
        </p:grpSpPr>
        <p:sp>
          <p:nvSpPr>
            <p:cNvPr id="45" name="Freeform 627"/>
            <p:cNvSpPr>
              <a:spLocks noEditPoints="1"/>
            </p:cNvSpPr>
            <p:nvPr/>
          </p:nvSpPr>
          <p:spPr bwMode="auto">
            <a:xfrm>
              <a:off x="3359058" y="3719604"/>
              <a:ext cx="77788" cy="74613"/>
            </a:xfrm>
            <a:custGeom>
              <a:avLst/>
              <a:gdLst>
                <a:gd name="T0" fmla="*/ 92 w 92"/>
                <a:gd name="T1" fmla="*/ 64 h 88"/>
                <a:gd name="T2" fmla="*/ 68 w 92"/>
                <a:gd name="T3" fmla="*/ 88 h 88"/>
                <a:gd name="T4" fmla="*/ 24 w 92"/>
                <a:gd name="T5" fmla="*/ 88 h 88"/>
                <a:gd name="T6" fmla="*/ 0 w 92"/>
                <a:gd name="T7" fmla="*/ 64 h 88"/>
                <a:gd name="T8" fmla="*/ 0 w 92"/>
                <a:gd name="T9" fmla="*/ 24 h 88"/>
                <a:gd name="T10" fmla="*/ 24 w 92"/>
                <a:gd name="T11" fmla="*/ 0 h 88"/>
                <a:gd name="T12" fmla="*/ 68 w 92"/>
                <a:gd name="T13" fmla="*/ 0 h 88"/>
                <a:gd name="T14" fmla="*/ 92 w 92"/>
                <a:gd name="T15" fmla="*/ 24 h 88"/>
                <a:gd name="T16" fmla="*/ 92 w 92"/>
                <a:gd name="T17" fmla="*/ 64 h 88"/>
                <a:gd name="T18" fmla="*/ 76 w 92"/>
                <a:gd name="T19" fmla="*/ 24 h 88"/>
                <a:gd name="T20" fmla="*/ 68 w 92"/>
                <a:gd name="T21" fmla="*/ 16 h 88"/>
                <a:gd name="T22" fmla="*/ 24 w 92"/>
                <a:gd name="T23" fmla="*/ 16 h 88"/>
                <a:gd name="T24" fmla="*/ 16 w 92"/>
                <a:gd name="T25" fmla="*/ 24 h 88"/>
                <a:gd name="T26" fmla="*/ 16 w 92"/>
                <a:gd name="T27" fmla="*/ 64 h 88"/>
                <a:gd name="T28" fmla="*/ 24 w 92"/>
                <a:gd name="T29" fmla="*/ 72 h 88"/>
                <a:gd name="T30" fmla="*/ 68 w 92"/>
                <a:gd name="T31" fmla="*/ 72 h 88"/>
                <a:gd name="T32" fmla="*/ 76 w 92"/>
                <a:gd name="T33" fmla="*/ 64 h 88"/>
                <a:gd name="T34" fmla="*/ 76 w 92"/>
                <a:gd name="T35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88">
                  <a:moveTo>
                    <a:pt x="92" y="64"/>
                  </a:moveTo>
                  <a:cubicBezTo>
                    <a:pt x="92" y="77"/>
                    <a:pt x="81" y="88"/>
                    <a:pt x="68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11" y="88"/>
                    <a:pt x="0" y="77"/>
                    <a:pt x="0" y="6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lnTo>
                    <a:pt x="92" y="64"/>
                  </a:lnTo>
                  <a:close/>
                  <a:moveTo>
                    <a:pt x="76" y="24"/>
                  </a:moveTo>
                  <a:cubicBezTo>
                    <a:pt x="76" y="20"/>
                    <a:pt x="72" y="16"/>
                    <a:pt x="6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16" y="20"/>
                    <a:pt x="16" y="2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8"/>
                    <a:pt x="20" y="72"/>
                    <a:pt x="24" y="72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72" y="72"/>
                    <a:pt x="76" y="68"/>
                    <a:pt x="76" y="64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Freeform 628"/>
            <p:cNvSpPr>
              <a:spLocks/>
            </p:cNvSpPr>
            <p:nvPr/>
          </p:nvSpPr>
          <p:spPr bwMode="auto">
            <a:xfrm>
              <a:off x="3382871" y="3781517"/>
              <a:ext cx="30163" cy="20638"/>
            </a:xfrm>
            <a:custGeom>
              <a:avLst/>
              <a:gdLst>
                <a:gd name="T0" fmla="*/ 23 w 36"/>
                <a:gd name="T1" fmla="*/ 24 h 24"/>
                <a:gd name="T2" fmla="*/ 12 w 36"/>
                <a:gd name="T3" fmla="*/ 24 h 24"/>
                <a:gd name="T4" fmla="*/ 0 w 36"/>
                <a:gd name="T5" fmla="*/ 9 h 24"/>
                <a:gd name="T6" fmla="*/ 0 w 36"/>
                <a:gd name="T7" fmla="*/ 8 h 24"/>
                <a:gd name="T8" fmla="*/ 8 w 36"/>
                <a:gd name="T9" fmla="*/ 0 h 24"/>
                <a:gd name="T10" fmla="*/ 16 w 36"/>
                <a:gd name="T11" fmla="*/ 8 h 24"/>
                <a:gd name="T12" fmla="*/ 20 w 36"/>
                <a:gd name="T13" fmla="*/ 8 h 24"/>
                <a:gd name="T14" fmla="*/ 28 w 36"/>
                <a:gd name="T15" fmla="*/ 0 h 24"/>
                <a:gd name="T16" fmla="*/ 36 w 36"/>
                <a:gd name="T17" fmla="*/ 8 h 24"/>
                <a:gd name="T18" fmla="*/ 36 w 36"/>
                <a:gd name="T19" fmla="*/ 9 h 24"/>
                <a:gd name="T20" fmla="*/ 23 w 36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4">
                  <a:moveTo>
                    <a:pt x="2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4" y="24"/>
                    <a:pt x="0" y="15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3" y="0"/>
                    <a:pt x="28" y="0"/>
                  </a:cubicBezTo>
                  <a:cubicBezTo>
                    <a:pt x="32" y="0"/>
                    <a:pt x="36" y="4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15"/>
                    <a:pt x="31" y="24"/>
                    <a:pt x="23" y="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7" name="Freeform 629"/>
            <p:cNvSpPr>
              <a:spLocks/>
            </p:cNvSpPr>
            <p:nvPr/>
          </p:nvSpPr>
          <p:spPr bwMode="auto">
            <a:xfrm>
              <a:off x="3330483" y="3570379"/>
              <a:ext cx="134938" cy="160338"/>
            </a:xfrm>
            <a:custGeom>
              <a:avLst/>
              <a:gdLst>
                <a:gd name="T0" fmla="*/ 51 w 159"/>
                <a:gd name="T1" fmla="*/ 189 h 189"/>
                <a:gd name="T2" fmla="*/ 0 w 159"/>
                <a:gd name="T3" fmla="*/ 79 h 189"/>
                <a:gd name="T4" fmla="*/ 80 w 159"/>
                <a:gd name="T5" fmla="*/ 0 h 189"/>
                <a:gd name="T6" fmla="*/ 159 w 159"/>
                <a:gd name="T7" fmla="*/ 79 h 189"/>
                <a:gd name="T8" fmla="*/ 110 w 159"/>
                <a:gd name="T9" fmla="*/ 188 h 189"/>
                <a:gd name="T10" fmla="*/ 100 w 159"/>
                <a:gd name="T11" fmla="*/ 175 h 189"/>
                <a:gd name="T12" fmla="*/ 143 w 159"/>
                <a:gd name="T13" fmla="*/ 79 h 189"/>
                <a:gd name="T14" fmla="*/ 80 w 159"/>
                <a:gd name="T15" fmla="*/ 16 h 189"/>
                <a:gd name="T16" fmla="*/ 16 w 159"/>
                <a:gd name="T17" fmla="*/ 79 h 189"/>
                <a:gd name="T18" fmla="*/ 60 w 159"/>
                <a:gd name="T19" fmla="*/ 176 h 189"/>
                <a:gd name="T20" fmla="*/ 51 w 159"/>
                <a:gd name="T2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89">
                  <a:moveTo>
                    <a:pt x="51" y="189"/>
                  </a:moveTo>
                  <a:cubicBezTo>
                    <a:pt x="21" y="167"/>
                    <a:pt x="0" y="113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123" y="0"/>
                    <a:pt x="159" y="35"/>
                    <a:pt x="159" y="79"/>
                  </a:cubicBezTo>
                  <a:cubicBezTo>
                    <a:pt x="159" y="112"/>
                    <a:pt x="139" y="165"/>
                    <a:pt x="110" y="188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25" y="156"/>
                    <a:pt x="143" y="108"/>
                    <a:pt x="143" y="79"/>
                  </a:cubicBezTo>
                  <a:cubicBezTo>
                    <a:pt x="143" y="44"/>
                    <a:pt x="115" y="16"/>
                    <a:pt x="80" y="16"/>
                  </a:cubicBezTo>
                  <a:cubicBezTo>
                    <a:pt x="44" y="16"/>
                    <a:pt x="16" y="44"/>
                    <a:pt x="16" y="79"/>
                  </a:cubicBezTo>
                  <a:cubicBezTo>
                    <a:pt x="16" y="109"/>
                    <a:pt x="35" y="158"/>
                    <a:pt x="60" y="176"/>
                  </a:cubicBezTo>
                  <a:lnTo>
                    <a:pt x="51" y="1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8" name="Freeform 630"/>
            <p:cNvSpPr>
              <a:spLocks/>
            </p:cNvSpPr>
            <p:nvPr/>
          </p:nvSpPr>
          <p:spPr bwMode="auto">
            <a:xfrm>
              <a:off x="3365408" y="3729129"/>
              <a:ext cx="65088" cy="31750"/>
            </a:xfrm>
            <a:custGeom>
              <a:avLst/>
              <a:gdLst>
                <a:gd name="T0" fmla="*/ 4 w 76"/>
                <a:gd name="T1" fmla="*/ 37 h 37"/>
                <a:gd name="T2" fmla="*/ 1 w 76"/>
                <a:gd name="T3" fmla="*/ 35 h 37"/>
                <a:gd name="T4" fmla="*/ 3 w 76"/>
                <a:gd name="T5" fmla="*/ 30 h 37"/>
                <a:gd name="T6" fmla="*/ 69 w 76"/>
                <a:gd name="T7" fmla="*/ 1 h 37"/>
                <a:gd name="T8" fmla="*/ 75 w 76"/>
                <a:gd name="T9" fmla="*/ 3 h 37"/>
                <a:gd name="T10" fmla="*/ 73 w 76"/>
                <a:gd name="T11" fmla="*/ 8 h 37"/>
                <a:gd name="T12" fmla="*/ 6 w 76"/>
                <a:gd name="T13" fmla="*/ 37 h 37"/>
                <a:gd name="T14" fmla="*/ 4 w 7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37">
                  <a:moveTo>
                    <a:pt x="4" y="37"/>
                  </a:moveTo>
                  <a:cubicBezTo>
                    <a:pt x="3" y="37"/>
                    <a:pt x="1" y="36"/>
                    <a:pt x="1" y="35"/>
                  </a:cubicBezTo>
                  <a:cubicBezTo>
                    <a:pt x="0" y="33"/>
                    <a:pt x="1" y="30"/>
                    <a:pt x="3" y="3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4" y="1"/>
                    <a:pt x="75" y="3"/>
                  </a:cubicBezTo>
                  <a:cubicBezTo>
                    <a:pt x="76" y="5"/>
                    <a:pt x="75" y="7"/>
                    <a:pt x="73" y="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5" y="37"/>
                    <a:pt x="4" y="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Freeform 631"/>
            <p:cNvSpPr>
              <a:spLocks/>
            </p:cNvSpPr>
            <p:nvPr/>
          </p:nvSpPr>
          <p:spPr bwMode="auto">
            <a:xfrm>
              <a:off x="3365408" y="3752942"/>
              <a:ext cx="65088" cy="31750"/>
            </a:xfrm>
            <a:custGeom>
              <a:avLst/>
              <a:gdLst>
                <a:gd name="T0" fmla="*/ 4 w 76"/>
                <a:gd name="T1" fmla="*/ 37 h 37"/>
                <a:gd name="T2" fmla="*/ 1 w 76"/>
                <a:gd name="T3" fmla="*/ 35 h 37"/>
                <a:gd name="T4" fmla="*/ 3 w 76"/>
                <a:gd name="T5" fmla="*/ 30 h 37"/>
                <a:gd name="T6" fmla="*/ 69 w 76"/>
                <a:gd name="T7" fmla="*/ 1 h 37"/>
                <a:gd name="T8" fmla="*/ 75 w 76"/>
                <a:gd name="T9" fmla="*/ 3 h 37"/>
                <a:gd name="T10" fmla="*/ 73 w 76"/>
                <a:gd name="T11" fmla="*/ 8 h 37"/>
                <a:gd name="T12" fmla="*/ 6 w 76"/>
                <a:gd name="T13" fmla="*/ 37 h 37"/>
                <a:gd name="T14" fmla="*/ 4 w 76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37">
                  <a:moveTo>
                    <a:pt x="4" y="37"/>
                  </a:moveTo>
                  <a:cubicBezTo>
                    <a:pt x="3" y="37"/>
                    <a:pt x="1" y="36"/>
                    <a:pt x="1" y="35"/>
                  </a:cubicBezTo>
                  <a:cubicBezTo>
                    <a:pt x="0" y="33"/>
                    <a:pt x="1" y="30"/>
                    <a:pt x="3" y="3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4" y="1"/>
                    <a:pt x="75" y="3"/>
                  </a:cubicBezTo>
                  <a:cubicBezTo>
                    <a:pt x="76" y="5"/>
                    <a:pt x="75" y="7"/>
                    <a:pt x="73" y="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5" y="37"/>
                    <a:pt x="4" y="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Freeform 632"/>
            <p:cNvSpPr>
              <a:spLocks/>
            </p:cNvSpPr>
            <p:nvPr/>
          </p:nvSpPr>
          <p:spPr bwMode="auto">
            <a:xfrm>
              <a:off x="3395571" y="3635467"/>
              <a:ext cx="7938" cy="6350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7 h 8"/>
                <a:gd name="T4" fmla="*/ 0 w 8"/>
                <a:gd name="T5" fmla="*/ 4 h 8"/>
                <a:gd name="T6" fmla="*/ 1 w 8"/>
                <a:gd name="T7" fmla="*/ 1 h 8"/>
                <a:gd name="T8" fmla="*/ 6 w 8"/>
                <a:gd name="T9" fmla="*/ 1 h 8"/>
                <a:gd name="T10" fmla="*/ 8 w 8"/>
                <a:gd name="T11" fmla="*/ 4 h 8"/>
                <a:gd name="T12" fmla="*/ 6 w 8"/>
                <a:gd name="T13" fmla="*/ 7 h 8"/>
                <a:gd name="T14" fmla="*/ 4 w 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1" name="Freeform 633"/>
            <p:cNvSpPr>
              <a:spLocks/>
            </p:cNvSpPr>
            <p:nvPr/>
          </p:nvSpPr>
          <p:spPr bwMode="auto">
            <a:xfrm>
              <a:off x="3395571" y="3648167"/>
              <a:ext cx="7938" cy="23813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" name="Freeform 634"/>
            <p:cNvSpPr>
              <a:spLocks/>
            </p:cNvSpPr>
            <p:nvPr/>
          </p:nvSpPr>
          <p:spPr bwMode="auto">
            <a:xfrm>
              <a:off x="3371758" y="3656104"/>
              <a:ext cx="17463" cy="15875"/>
            </a:xfrm>
            <a:custGeom>
              <a:avLst/>
              <a:gdLst>
                <a:gd name="T0" fmla="*/ 15 w 20"/>
                <a:gd name="T1" fmla="*/ 19 h 19"/>
                <a:gd name="T2" fmla="*/ 12 w 20"/>
                <a:gd name="T3" fmla="*/ 18 h 19"/>
                <a:gd name="T4" fmla="*/ 1 w 20"/>
                <a:gd name="T5" fmla="*/ 7 h 19"/>
                <a:gd name="T6" fmla="*/ 1 w 20"/>
                <a:gd name="T7" fmla="*/ 1 h 19"/>
                <a:gd name="T8" fmla="*/ 7 w 20"/>
                <a:gd name="T9" fmla="*/ 1 h 19"/>
                <a:gd name="T10" fmla="*/ 18 w 20"/>
                <a:gd name="T11" fmla="*/ 12 h 19"/>
                <a:gd name="T12" fmla="*/ 18 w 20"/>
                <a:gd name="T13" fmla="*/ 18 h 19"/>
                <a:gd name="T14" fmla="*/ 1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cubicBezTo>
                    <a:pt x="14" y="19"/>
                    <a:pt x="13" y="19"/>
                    <a:pt x="12" y="1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6"/>
                    <a:pt x="18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" name="Freeform 635"/>
            <p:cNvSpPr>
              <a:spLocks/>
            </p:cNvSpPr>
            <p:nvPr/>
          </p:nvSpPr>
          <p:spPr bwMode="auto">
            <a:xfrm>
              <a:off x="3409858" y="3656104"/>
              <a:ext cx="17463" cy="15875"/>
            </a:xfrm>
            <a:custGeom>
              <a:avLst/>
              <a:gdLst>
                <a:gd name="T0" fmla="*/ 5 w 20"/>
                <a:gd name="T1" fmla="*/ 19 h 19"/>
                <a:gd name="T2" fmla="*/ 2 w 20"/>
                <a:gd name="T3" fmla="*/ 18 h 19"/>
                <a:gd name="T4" fmla="*/ 2 w 20"/>
                <a:gd name="T5" fmla="*/ 12 h 19"/>
                <a:gd name="T6" fmla="*/ 13 w 20"/>
                <a:gd name="T7" fmla="*/ 1 h 19"/>
                <a:gd name="T8" fmla="*/ 18 w 20"/>
                <a:gd name="T9" fmla="*/ 1 h 19"/>
                <a:gd name="T10" fmla="*/ 18 w 20"/>
                <a:gd name="T11" fmla="*/ 7 h 19"/>
                <a:gd name="T12" fmla="*/ 8 w 20"/>
                <a:gd name="T13" fmla="*/ 18 h 19"/>
                <a:gd name="T14" fmla="*/ 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5" y="19"/>
                  </a:moveTo>
                  <a:cubicBezTo>
                    <a:pt x="4" y="19"/>
                    <a:pt x="3" y="19"/>
                    <a:pt x="2" y="18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7" y="0"/>
                    <a:pt x="18" y="1"/>
                  </a:cubicBezTo>
                  <a:cubicBezTo>
                    <a:pt x="20" y="3"/>
                    <a:pt x="20" y="6"/>
                    <a:pt x="18" y="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6" y="19"/>
                    <a:pt x="5" y="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6620388" y="1864755"/>
            <a:ext cx="2211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GRAPHIC DESIGN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638649" y="3743502"/>
            <a:ext cx="2211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SEO OPTIMIZE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608248" y="5408491"/>
            <a:ext cx="2211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PROGRAMING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303546" y="1864755"/>
            <a:ext cx="2211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BRANDING IDENTITY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305124" y="3743502"/>
            <a:ext cx="2211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WEB DESIGN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375007" y="5408491"/>
            <a:ext cx="2211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CONSEPTOR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1816C4E-675A-455E-AB55-F1F96D8E89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32" r="20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28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/>
      <p:bldP spid="57" grpId="0"/>
      <p:bldP spid="58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B00DEA-0B2F-4675-BC81-6E8A5A8A33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612" b="561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5489A1E-C93F-40E5-AA60-89ED69C5B7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3010" b="1301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5F55DB1-DCDF-46FB-83F5-3294BEECF3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9357" r="29357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6FAC69-74C3-4339-ABE7-D193CABB6050}"/>
              </a:ext>
            </a:extLst>
          </p:cNvPr>
          <p:cNvSpPr txBox="1"/>
          <p:nvPr/>
        </p:nvSpPr>
        <p:spPr>
          <a:xfrm>
            <a:off x="766164" y="1627909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B40023-CEEF-4D88-B687-B9AA10F20C56}"/>
              </a:ext>
            </a:extLst>
          </p:cNvPr>
          <p:cNvSpPr/>
          <p:nvPr/>
        </p:nvSpPr>
        <p:spPr>
          <a:xfrm>
            <a:off x="766164" y="3280824"/>
            <a:ext cx="4276904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8582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386" y="2352079"/>
            <a:ext cx="2645228" cy="3020786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>
                    <a:lumMod val="50000"/>
                  </a:schemeClr>
                </a:solidFill>
                <a:ea typeface="Montserrat Extra" charset="0"/>
                <a:cs typeface="Montserrat Extra" charset="0"/>
              </a:rPr>
              <a:t>SWOT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148" y="2349898"/>
            <a:ext cx="4037418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252" y="2026733"/>
            <a:ext cx="3574314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500" b="1" dirty="0">
                <a:ea typeface="Montserrat" charset="0"/>
                <a:cs typeface="Montserrat" charset="0"/>
              </a:rPr>
              <a:t>STRENGTHS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148" y="4224217"/>
            <a:ext cx="4037418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252" y="3901052"/>
            <a:ext cx="3574314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500" b="1">
                <a:ea typeface="Montserrat" charset="0"/>
                <a:cs typeface="Montserrat" charset="0"/>
              </a:rPr>
              <a:t>OPPORTUNITIES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4002" y="2349898"/>
            <a:ext cx="4037418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8" name="Rectangle 7"/>
          <p:cNvSpPr/>
          <p:nvPr/>
        </p:nvSpPr>
        <p:spPr>
          <a:xfrm>
            <a:off x="7824002" y="2026732"/>
            <a:ext cx="3574314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500" b="1" dirty="0">
                <a:ea typeface="Montserrat" charset="0"/>
                <a:cs typeface="Montserrat" charset="0"/>
              </a:rPr>
              <a:t>WEAKNESSES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24002" y="4224217"/>
            <a:ext cx="4037418" cy="114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4002" y="3901051"/>
            <a:ext cx="3574314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500" b="1">
                <a:ea typeface="Montserrat" charset="0"/>
                <a:cs typeface="Montserrat" charset="0"/>
              </a:rPr>
              <a:t>THREATS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C12C4-983F-4AA0-A018-DFC913CB34C8}"/>
              </a:ext>
            </a:extLst>
          </p:cNvPr>
          <p:cNvSpPr txBox="1"/>
          <p:nvPr/>
        </p:nvSpPr>
        <p:spPr>
          <a:xfrm>
            <a:off x="4365234" y="335627"/>
            <a:ext cx="346153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Title Here </a:t>
            </a:r>
          </a:p>
        </p:txBody>
      </p:sp>
    </p:spTree>
    <p:extLst>
      <p:ext uri="{BB962C8B-B14F-4D97-AF65-F5344CB8AC3E}">
        <p14:creationId xmlns:p14="http://schemas.microsoft.com/office/powerpoint/2010/main" val="1217421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AFFF23-09C7-4ED4-BB00-E48BAB899CA5}"/>
              </a:ext>
            </a:extLst>
          </p:cNvPr>
          <p:cNvSpPr txBox="1"/>
          <p:nvPr/>
        </p:nvSpPr>
        <p:spPr>
          <a:xfrm>
            <a:off x="1078723" y="1378722"/>
            <a:ext cx="39346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a typeface="Montserrat Semi" charset="0"/>
                <a:cs typeface="Montserrat Semi" charset="0"/>
              </a:rPr>
              <a:t>CONTACT US</a:t>
            </a:r>
          </a:p>
          <a:p>
            <a:r>
              <a:rPr lang="en-US" sz="3100" b="1" dirty="0">
                <a:ea typeface="Montserrat Semi" charset="0"/>
                <a:cs typeface="Montserrat Semi" charset="0"/>
              </a:rPr>
              <a:t>MAIN OFFICE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D1BF8-6C2C-4342-930F-D229606AAB51}"/>
              </a:ext>
            </a:extLst>
          </p:cNvPr>
          <p:cNvSpPr/>
          <p:nvPr/>
        </p:nvSpPr>
        <p:spPr>
          <a:xfrm>
            <a:off x="1122297" y="2573632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ea typeface="Montserrat" charset="0"/>
                <a:cs typeface="Montserrat" charset="0"/>
              </a:rPr>
              <a:t>ADDRESS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3D388-B014-466B-89E0-8D70232819FD}"/>
              </a:ext>
            </a:extLst>
          </p:cNvPr>
          <p:cNvSpPr/>
          <p:nvPr/>
        </p:nvSpPr>
        <p:spPr>
          <a:xfrm>
            <a:off x="1138870" y="2885786"/>
            <a:ext cx="3795597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5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 Avenue street Madison building 2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nd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 floor, Washington DC, United State of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Amercia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 22098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A8DB8-1B0B-459E-BBCE-0E27F5AA1DAE}"/>
              </a:ext>
            </a:extLst>
          </p:cNvPr>
          <p:cNvSpPr/>
          <p:nvPr/>
        </p:nvSpPr>
        <p:spPr>
          <a:xfrm>
            <a:off x="1079220" y="364275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ea typeface="Montserrat" charset="0"/>
                <a:cs typeface="Montserrat" charset="0"/>
              </a:rPr>
              <a:t>TELP / FAX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CB9C8-07E2-4642-8F8F-61F1037C34A3}"/>
              </a:ext>
            </a:extLst>
          </p:cNvPr>
          <p:cNvSpPr/>
          <p:nvPr/>
        </p:nvSpPr>
        <p:spPr>
          <a:xfrm>
            <a:off x="1122298" y="3954913"/>
            <a:ext cx="3922192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+44 7287 8819 / +44 8761 9999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+44 9879 8791 / +44 1230 9801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64945-9C20-415C-BDA3-26D75FAD7A41}"/>
              </a:ext>
            </a:extLst>
          </p:cNvPr>
          <p:cNvSpPr/>
          <p:nvPr/>
        </p:nvSpPr>
        <p:spPr>
          <a:xfrm>
            <a:off x="1122297" y="4716086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>
                <a:ea typeface="Montserrat" charset="0"/>
                <a:cs typeface="Montserrat" charset="0"/>
              </a:rPr>
              <a:t>WEBSITE &amp; EMAIL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3E91E-6DD9-44E1-B59E-2EED89F6408A}"/>
              </a:ext>
            </a:extLst>
          </p:cNvPr>
          <p:cNvSpPr/>
          <p:nvPr/>
        </p:nvSpPr>
        <p:spPr>
          <a:xfrm>
            <a:off x="1165375" y="5028240"/>
            <a:ext cx="3922192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Visit us   : www.deliciamainoffice.com 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Email      : info@deliciahome.com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22DD817-15D0-4C15-A033-D215F77139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387" b="4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237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08F5E30-40A3-4AB3-8C9E-1976D23089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-1" y="0"/>
            <a:ext cx="12192000" cy="6881912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2229" y="1942518"/>
            <a:ext cx="2645228" cy="30207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INTR-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ODUC</a:t>
            </a:r>
          </a:p>
          <a:p>
            <a:pPr algn="ctr"/>
            <a:r>
              <a:rPr lang="en-US" sz="5000" b="1">
                <a:solidFill>
                  <a:schemeClr val="bg1"/>
                </a:solidFill>
                <a:latin typeface="Montserrat Extra" charset="0"/>
                <a:ea typeface="Montserrat Extra" charset="0"/>
                <a:cs typeface="Montserrat Extra" charset="0"/>
              </a:rPr>
              <a:t>TION!</a:t>
            </a:r>
          </a:p>
        </p:txBody>
      </p:sp>
      <p:sp>
        <p:nvSpPr>
          <p:cNvPr id="8" name="Rectangle 7"/>
          <p:cNvSpPr/>
          <p:nvPr/>
        </p:nvSpPr>
        <p:spPr>
          <a:xfrm>
            <a:off x="4533535" y="1689355"/>
            <a:ext cx="6769049" cy="376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designers set their type arbitrarily</a:t>
            </a:r>
          </a:p>
          <a:p>
            <a:pPr algn="just">
              <a:lnSpc>
                <a:spcPct val="200000"/>
              </a:lnSpc>
            </a:pPr>
            <a:endParaRPr lang="en-US" sz="1400" dirty="0">
              <a:solidFill>
                <a:schemeClr val="bg1"/>
              </a:solidFill>
              <a:ea typeface="Source Sans Pro" charset="0"/>
              <a:cs typeface="Source Sans Pro" charset="0"/>
            </a:endParaRPr>
          </a:p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 designers set their type arbitrarily, either by pulling values out of the sky or by adhering to a baseline grid The former case is.</a:t>
            </a:r>
          </a:p>
          <a:p>
            <a:pPr>
              <a:lnSpc>
                <a:spcPts val="1900"/>
              </a:lnSpc>
            </a:pPr>
            <a:endParaRPr lang="en-US" sz="12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151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5945516" y="1770697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1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5945516" y="2849984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2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975756" y="3929271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1851" y="1676159"/>
            <a:ext cx="4935543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51851" y="2755446"/>
            <a:ext cx="49355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1851" y="3834733"/>
            <a:ext cx="49355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51851" y="4945752"/>
            <a:ext cx="4935546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696" y="1568184"/>
            <a:ext cx="4276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FOUR</a:t>
            </a:r>
            <a:b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</a:b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SUCCESS</a:t>
            </a:r>
            <a:b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</a:b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KEYS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F2762-0BC3-45B8-980E-F3B0A772C330}"/>
              </a:ext>
            </a:extLst>
          </p:cNvPr>
          <p:cNvSpPr>
            <a:spLocks noChangeAspect="1"/>
          </p:cNvSpPr>
          <p:nvPr/>
        </p:nvSpPr>
        <p:spPr>
          <a:xfrm>
            <a:off x="5975756" y="5040290"/>
            <a:ext cx="503629" cy="5161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Montserrat" charset="0"/>
                <a:cs typeface="Montserrat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2640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2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4696" y="1568184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7359698" y="2942919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78811" y="0"/>
            <a:ext cx="147212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764C25F-E27E-4EBF-AF60-71393CAAFC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326" r="4326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B5EA7-F746-4636-B875-AE28DB3D4FC0}"/>
              </a:ext>
            </a:extLst>
          </p:cNvPr>
          <p:cNvSpPr/>
          <p:nvPr/>
        </p:nvSpPr>
        <p:spPr>
          <a:xfrm>
            <a:off x="904696" y="3221099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42100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2782268" y="2942919"/>
            <a:ext cx="2096483" cy="1155953"/>
          </a:xfrm>
          <a:custGeom>
            <a:avLst/>
            <a:gdLst>
              <a:gd name="T0" fmla="*/ 11562 w 11844"/>
              <a:gd name="T1" fmla="*/ 3749 h 6531"/>
              <a:gd name="T2" fmla="*/ 11562 w 11844"/>
              <a:gd name="T3" fmla="*/ 3749 h 6531"/>
              <a:gd name="T4" fmla="*/ 9968 w 11844"/>
              <a:gd name="T5" fmla="*/ 3749 h 6531"/>
              <a:gd name="T6" fmla="*/ 8874 w 11844"/>
              <a:gd name="T7" fmla="*/ 2500 h 6531"/>
              <a:gd name="T8" fmla="*/ 8468 w 11844"/>
              <a:gd name="T9" fmla="*/ 2469 h 6531"/>
              <a:gd name="T10" fmla="*/ 7749 w 11844"/>
              <a:gd name="T11" fmla="*/ 3031 h 6531"/>
              <a:gd name="T12" fmla="*/ 5937 w 11844"/>
              <a:gd name="T13" fmla="*/ 125 h 6531"/>
              <a:gd name="T14" fmla="*/ 5688 w 11844"/>
              <a:gd name="T15" fmla="*/ 0 h 6531"/>
              <a:gd name="T16" fmla="*/ 5438 w 11844"/>
              <a:gd name="T17" fmla="*/ 125 h 6531"/>
              <a:gd name="T18" fmla="*/ 3875 w 11844"/>
              <a:gd name="T19" fmla="*/ 2594 h 6531"/>
              <a:gd name="T20" fmla="*/ 3282 w 11844"/>
              <a:gd name="T21" fmla="*/ 1750 h 6531"/>
              <a:gd name="T22" fmla="*/ 3032 w 11844"/>
              <a:gd name="T23" fmla="*/ 1625 h 6531"/>
              <a:gd name="T24" fmla="*/ 2782 w 11844"/>
              <a:gd name="T25" fmla="*/ 1750 h 6531"/>
              <a:gd name="T26" fmla="*/ 1407 w 11844"/>
              <a:gd name="T27" fmla="*/ 3749 h 6531"/>
              <a:gd name="T28" fmla="*/ 313 w 11844"/>
              <a:gd name="T29" fmla="*/ 3749 h 6531"/>
              <a:gd name="T30" fmla="*/ 0 w 11844"/>
              <a:gd name="T31" fmla="*/ 4030 h 6531"/>
              <a:gd name="T32" fmla="*/ 313 w 11844"/>
              <a:gd name="T33" fmla="*/ 4343 h 6531"/>
              <a:gd name="T34" fmla="*/ 1000 w 11844"/>
              <a:gd name="T35" fmla="*/ 4343 h 6531"/>
              <a:gd name="T36" fmla="*/ 782 w 11844"/>
              <a:gd name="T37" fmla="*/ 4687 h 6531"/>
              <a:gd name="T38" fmla="*/ 844 w 11844"/>
              <a:gd name="T39" fmla="*/ 5093 h 6531"/>
              <a:gd name="T40" fmla="*/ 1032 w 11844"/>
              <a:gd name="T41" fmla="*/ 5155 h 6531"/>
              <a:gd name="T42" fmla="*/ 1282 w 11844"/>
              <a:gd name="T43" fmla="*/ 5030 h 6531"/>
              <a:gd name="T44" fmla="*/ 1375 w 11844"/>
              <a:gd name="T45" fmla="*/ 4843 h 6531"/>
              <a:gd name="T46" fmla="*/ 3032 w 11844"/>
              <a:gd name="T47" fmla="*/ 2438 h 6531"/>
              <a:gd name="T48" fmla="*/ 3500 w 11844"/>
              <a:gd name="T49" fmla="*/ 3156 h 6531"/>
              <a:gd name="T50" fmla="*/ 2438 w 11844"/>
              <a:gd name="T51" fmla="*/ 4843 h 6531"/>
              <a:gd name="T52" fmla="*/ 1657 w 11844"/>
              <a:gd name="T53" fmla="*/ 6093 h 6531"/>
              <a:gd name="T54" fmla="*/ 1750 w 11844"/>
              <a:gd name="T55" fmla="*/ 6499 h 6531"/>
              <a:gd name="T56" fmla="*/ 1907 w 11844"/>
              <a:gd name="T57" fmla="*/ 6530 h 6531"/>
              <a:gd name="T58" fmla="*/ 2157 w 11844"/>
              <a:gd name="T59" fmla="*/ 6405 h 6531"/>
              <a:gd name="T60" fmla="*/ 2313 w 11844"/>
              <a:gd name="T61" fmla="*/ 6187 h 6531"/>
              <a:gd name="T62" fmla="*/ 5688 w 11844"/>
              <a:gd name="T63" fmla="*/ 875 h 6531"/>
              <a:gd name="T64" fmla="*/ 8406 w 11844"/>
              <a:gd name="T65" fmla="*/ 5187 h 6531"/>
              <a:gd name="T66" fmla="*/ 8468 w 11844"/>
              <a:gd name="T67" fmla="*/ 5280 h 6531"/>
              <a:gd name="T68" fmla="*/ 8906 w 11844"/>
              <a:gd name="T69" fmla="*/ 5374 h 6531"/>
              <a:gd name="T70" fmla="*/ 8999 w 11844"/>
              <a:gd name="T71" fmla="*/ 4999 h 6531"/>
              <a:gd name="T72" fmla="*/ 8999 w 11844"/>
              <a:gd name="T73" fmla="*/ 4968 h 6531"/>
              <a:gd name="T74" fmla="*/ 8093 w 11844"/>
              <a:gd name="T75" fmla="*/ 3530 h 6531"/>
              <a:gd name="T76" fmla="*/ 8624 w 11844"/>
              <a:gd name="T77" fmla="*/ 3125 h 6531"/>
              <a:gd name="T78" fmla="*/ 10406 w 11844"/>
              <a:gd name="T79" fmla="*/ 5093 h 6531"/>
              <a:gd name="T80" fmla="*/ 10624 w 11844"/>
              <a:gd name="T81" fmla="*/ 5343 h 6531"/>
              <a:gd name="T82" fmla="*/ 10843 w 11844"/>
              <a:gd name="T83" fmla="*/ 5437 h 6531"/>
              <a:gd name="T84" fmla="*/ 11031 w 11844"/>
              <a:gd name="T85" fmla="*/ 5343 h 6531"/>
              <a:gd name="T86" fmla="*/ 11062 w 11844"/>
              <a:gd name="T87" fmla="*/ 4937 h 6531"/>
              <a:gd name="T88" fmla="*/ 10531 w 11844"/>
              <a:gd name="T89" fmla="*/ 4343 h 6531"/>
              <a:gd name="T90" fmla="*/ 11562 w 11844"/>
              <a:gd name="T91" fmla="*/ 4343 h 6531"/>
              <a:gd name="T92" fmla="*/ 11843 w 11844"/>
              <a:gd name="T93" fmla="*/ 4030 h 6531"/>
              <a:gd name="T94" fmla="*/ 11562 w 11844"/>
              <a:gd name="T95" fmla="*/ 3749 h 6531"/>
              <a:gd name="T96" fmla="*/ 11562 w 11844"/>
              <a:gd name="T97" fmla="*/ 3749 h 6531"/>
              <a:gd name="T98" fmla="*/ 11562 w 11844"/>
              <a:gd name="T99" fmla="*/ 3749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44" h="6531">
                <a:moveTo>
                  <a:pt x="11562" y="3749"/>
                </a:moveTo>
                <a:lnTo>
                  <a:pt x="11562" y="3749"/>
                </a:lnTo>
                <a:cubicBezTo>
                  <a:pt x="9968" y="3749"/>
                  <a:pt x="9968" y="3749"/>
                  <a:pt x="9968" y="3749"/>
                </a:cubicBezTo>
                <a:cubicBezTo>
                  <a:pt x="8874" y="2500"/>
                  <a:pt x="8874" y="2500"/>
                  <a:pt x="8874" y="2500"/>
                </a:cubicBezTo>
                <a:cubicBezTo>
                  <a:pt x="8749" y="2406"/>
                  <a:pt x="8593" y="2375"/>
                  <a:pt x="8468" y="2469"/>
                </a:cubicBezTo>
                <a:cubicBezTo>
                  <a:pt x="7749" y="3031"/>
                  <a:pt x="7749" y="3031"/>
                  <a:pt x="7749" y="3031"/>
                </a:cubicBezTo>
                <a:cubicBezTo>
                  <a:pt x="5937" y="125"/>
                  <a:pt x="5937" y="125"/>
                  <a:pt x="5937" y="125"/>
                </a:cubicBezTo>
                <a:cubicBezTo>
                  <a:pt x="5875" y="63"/>
                  <a:pt x="5782" y="0"/>
                  <a:pt x="5688" y="0"/>
                </a:cubicBezTo>
                <a:cubicBezTo>
                  <a:pt x="5563" y="0"/>
                  <a:pt x="5469" y="63"/>
                  <a:pt x="5438" y="125"/>
                </a:cubicBezTo>
                <a:cubicBezTo>
                  <a:pt x="3875" y="2594"/>
                  <a:pt x="3875" y="2594"/>
                  <a:pt x="3875" y="2594"/>
                </a:cubicBezTo>
                <a:cubicBezTo>
                  <a:pt x="3282" y="1750"/>
                  <a:pt x="3282" y="1750"/>
                  <a:pt x="3282" y="1750"/>
                </a:cubicBezTo>
                <a:cubicBezTo>
                  <a:pt x="3219" y="1656"/>
                  <a:pt x="3125" y="1625"/>
                  <a:pt x="3032" y="1625"/>
                </a:cubicBezTo>
                <a:cubicBezTo>
                  <a:pt x="2938" y="1625"/>
                  <a:pt x="2844" y="1656"/>
                  <a:pt x="2782" y="1750"/>
                </a:cubicBezTo>
                <a:cubicBezTo>
                  <a:pt x="1407" y="3749"/>
                  <a:pt x="1407" y="3749"/>
                  <a:pt x="1407" y="3749"/>
                </a:cubicBezTo>
                <a:cubicBezTo>
                  <a:pt x="313" y="3749"/>
                  <a:pt x="313" y="3749"/>
                  <a:pt x="313" y="3749"/>
                </a:cubicBezTo>
                <a:cubicBezTo>
                  <a:pt x="157" y="3749"/>
                  <a:pt x="0" y="3874"/>
                  <a:pt x="0" y="4030"/>
                </a:cubicBezTo>
                <a:cubicBezTo>
                  <a:pt x="0" y="4218"/>
                  <a:pt x="157" y="4343"/>
                  <a:pt x="313" y="4343"/>
                </a:cubicBezTo>
                <a:cubicBezTo>
                  <a:pt x="1000" y="4343"/>
                  <a:pt x="1000" y="4343"/>
                  <a:pt x="1000" y="4343"/>
                </a:cubicBezTo>
                <a:cubicBezTo>
                  <a:pt x="782" y="4687"/>
                  <a:pt x="782" y="4687"/>
                  <a:pt x="782" y="4687"/>
                </a:cubicBezTo>
                <a:cubicBezTo>
                  <a:pt x="688" y="4812"/>
                  <a:pt x="719" y="4999"/>
                  <a:pt x="844" y="5093"/>
                </a:cubicBezTo>
                <a:cubicBezTo>
                  <a:pt x="907" y="5124"/>
                  <a:pt x="969" y="5155"/>
                  <a:pt x="1032" y="5155"/>
                </a:cubicBezTo>
                <a:cubicBezTo>
                  <a:pt x="1125" y="5155"/>
                  <a:pt x="1219" y="5124"/>
                  <a:pt x="1282" y="5030"/>
                </a:cubicBezTo>
                <a:cubicBezTo>
                  <a:pt x="1375" y="4843"/>
                  <a:pt x="1375" y="4843"/>
                  <a:pt x="1375" y="4843"/>
                </a:cubicBezTo>
                <a:cubicBezTo>
                  <a:pt x="3032" y="2438"/>
                  <a:pt x="3032" y="2438"/>
                  <a:pt x="3032" y="2438"/>
                </a:cubicBezTo>
                <a:cubicBezTo>
                  <a:pt x="3500" y="3156"/>
                  <a:pt x="3500" y="3156"/>
                  <a:pt x="3500" y="3156"/>
                </a:cubicBezTo>
                <a:cubicBezTo>
                  <a:pt x="2438" y="4843"/>
                  <a:pt x="2438" y="4843"/>
                  <a:pt x="2438" y="4843"/>
                </a:cubicBezTo>
                <a:cubicBezTo>
                  <a:pt x="1657" y="6093"/>
                  <a:pt x="1657" y="6093"/>
                  <a:pt x="1657" y="6093"/>
                </a:cubicBezTo>
                <a:cubicBezTo>
                  <a:pt x="1563" y="6218"/>
                  <a:pt x="1625" y="6405"/>
                  <a:pt x="1750" y="6499"/>
                </a:cubicBezTo>
                <a:cubicBezTo>
                  <a:pt x="1813" y="6530"/>
                  <a:pt x="1875" y="6530"/>
                  <a:pt x="1907" y="6530"/>
                </a:cubicBezTo>
                <a:cubicBezTo>
                  <a:pt x="2000" y="6530"/>
                  <a:pt x="2125" y="6499"/>
                  <a:pt x="2157" y="6405"/>
                </a:cubicBezTo>
                <a:cubicBezTo>
                  <a:pt x="2313" y="6187"/>
                  <a:pt x="2313" y="6187"/>
                  <a:pt x="2313" y="6187"/>
                </a:cubicBezTo>
                <a:cubicBezTo>
                  <a:pt x="5688" y="875"/>
                  <a:pt x="5688" y="875"/>
                  <a:pt x="5688" y="875"/>
                </a:cubicBezTo>
                <a:cubicBezTo>
                  <a:pt x="8406" y="5187"/>
                  <a:pt x="8406" y="5187"/>
                  <a:pt x="8406" y="5187"/>
                </a:cubicBezTo>
                <a:cubicBezTo>
                  <a:pt x="8468" y="5280"/>
                  <a:pt x="8468" y="5280"/>
                  <a:pt x="8468" y="5280"/>
                </a:cubicBezTo>
                <a:cubicBezTo>
                  <a:pt x="8562" y="5437"/>
                  <a:pt x="8749" y="5468"/>
                  <a:pt x="8906" y="5374"/>
                </a:cubicBezTo>
                <a:cubicBezTo>
                  <a:pt x="9031" y="5312"/>
                  <a:pt x="9062" y="5155"/>
                  <a:pt x="8999" y="4999"/>
                </a:cubicBezTo>
                <a:lnTo>
                  <a:pt x="8999" y="4968"/>
                </a:lnTo>
                <a:cubicBezTo>
                  <a:pt x="8093" y="3530"/>
                  <a:pt x="8093" y="3530"/>
                  <a:pt x="8093" y="3530"/>
                </a:cubicBezTo>
                <a:cubicBezTo>
                  <a:pt x="8624" y="3125"/>
                  <a:pt x="8624" y="3125"/>
                  <a:pt x="8624" y="3125"/>
                </a:cubicBezTo>
                <a:cubicBezTo>
                  <a:pt x="10406" y="5093"/>
                  <a:pt x="10406" y="5093"/>
                  <a:pt x="10406" y="5093"/>
                </a:cubicBezTo>
                <a:cubicBezTo>
                  <a:pt x="10624" y="5343"/>
                  <a:pt x="10624" y="5343"/>
                  <a:pt x="10624" y="5343"/>
                </a:cubicBezTo>
                <a:cubicBezTo>
                  <a:pt x="10687" y="5405"/>
                  <a:pt x="10749" y="5437"/>
                  <a:pt x="10843" y="5437"/>
                </a:cubicBezTo>
                <a:cubicBezTo>
                  <a:pt x="10906" y="5437"/>
                  <a:pt x="10999" y="5405"/>
                  <a:pt x="11031" y="5343"/>
                </a:cubicBezTo>
                <a:cubicBezTo>
                  <a:pt x="11156" y="5249"/>
                  <a:pt x="11187" y="5062"/>
                  <a:pt x="11062" y="4937"/>
                </a:cubicBezTo>
                <a:cubicBezTo>
                  <a:pt x="10531" y="4343"/>
                  <a:pt x="10531" y="4343"/>
                  <a:pt x="10531" y="4343"/>
                </a:cubicBezTo>
                <a:cubicBezTo>
                  <a:pt x="11562" y="4343"/>
                  <a:pt x="11562" y="4343"/>
                  <a:pt x="11562" y="4343"/>
                </a:cubicBezTo>
                <a:cubicBezTo>
                  <a:pt x="11718" y="4343"/>
                  <a:pt x="11843" y="4218"/>
                  <a:pt x="11843" y="4030"/>
                </a:cubicBezTo>
                <a:cubicBezTo>
                  <a:pt x="11843" y="3874"/>
                  <a:pt x="11718" y="3749"/>
                  <a:pt x="11562" y="3749"/>
                </a:cubicBezTo>
                <a:close/>
                <a:moveTo>
                  <a:pt x="11562" y="3749"/>
                </a:moveTo>
                <a:lnTo>
                  <a:pt x="11562" y="37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0417" y="0"/>
            <a:ext cx="151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6E57142-E68B-41A0-BDA3-D96ACBAAB5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31" b="7931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95797-CF89-4165-ACB6-E1F22BCE0362}"/>
              </a:ext>
            </a:extLst>
          </p:cNvPr>
          <p:cNvSpPr txBox="1"/>
          <p:nvPr/>
        </p:nvSpPr>
        <p:spPr>
          <a:xfrm>
            <a:off x="6425141" y="1838008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6781C-55F6-4625-80C0-DFEABD778332}"/>
              </a:ext>
            </a:extLst>
          </p:cNvPr>
          <p:cNvSpPr/>
          <p:nvPr/>
        </p:nvSpPr>
        <p:spPr>
          <a:xfrm>
            <a:off x="6425141" y="3490923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050207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36957" y="1328395"/>
            <a:ext cx="4276903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6957" y="947626"/>
            <a:ext cx="3574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ea typeface="Montserrat" charset="0"/>
                <a:cs typeface="Montserrat" charset="0"/>
              </a:rPr>
              <a:t>IMAGE DESCRIPTION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9FFE695-6634-4A41-8E89-9C5FA23205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754" b="50000"/>
          <a:stretch/>
        </p:blipFill>
        <p:spPr>
          <a:xfrm>
            <a:off x="0" y="3424518"/>
            <a:ext cx="12192000" cy="343348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9220DB-B830-4424-8488-74A73D8BAAAF}"/>
              </a:ext>
            </a:extLst>
          </p:cNvPr>
          <p:cNvSpPr txBox="1"/>
          <p:nvPr/>
        </p:nvSpPr>
        <p:spPr>
          <a:xfrm>
            <a:off x="1417982" y="911430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</p:spTree>
    <p:extLst>
      <p:ext uri="{BB962C8B-B14F-4D97-AF65-F5344CB8AC3E}">
        <p14:creationId xmlns:p14="http://schemas.microsoft.com/office/powerpoint/2010/main" val="1361386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3E3CE8B-9421-4FD3-9193-FDAE68340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>
          <a:xfrm>
            <a:off x="0" y="-87549"/>
            <a:ext cx="12192000" cy="6945549"/>
          </a:xfrm>
        </p:spPr>
      </p:pic>
      <p:sp>
        <p:nvSpPr>
          <p:cNvPr id="4" name="Rectangle 3"/>
          <p:cNvSpPr/>
          <p:nvPr/>
        </p:nvSpPr>
        <p:spPr>
          <a:xfrm>
            <a:off x="-1" y="-87549"/>
            <a:ext cx="12192000" cy="6969461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55092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OUR CORE VALUE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9258" y="1946057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/>
                </a:solidFill>
                <a:ea typeface="Montserrat" charset="0"/>
                <a:cs typeface="Montserrat" charset="0"/>
              </a:rPr>
              <a:t>GRAPHIC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2335" y="2258211"/>
            <a:ext cx="431874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9258" y="310848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/>
                </a:solidFill>
                <a:ea typeface="Montserrat" charset="0"/>
                <a:cs typeface="Montserrat" charset="0"/>
              </a:rPr>
              <a:t>WEBSITE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2335" y="3420643"/>
            <a:ext cx="431874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66181" y="424236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/>
                </a:solidFill>
                <a:ea typeface="Montserrat" charset="0"/>
                <a:cs typeface="Montserrat" charset="0"/>
              </a:rPr>
              <a:t>PRODUCT SUPPORT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09258" y="4554517"/>
            <a:ext cx="431874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6832" y="1902549"/>
            <a:ext cx="65550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>
                <a:solidFill>
                  <a:schemeClr val="bg1"/>
                </a:solidFill>
                <a:ea typeface="Montserrat" charset="0"/>
                <a:cs typeface="Montserrat" charset="0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4696" y="3129050"/>
            <a:ext cx="8397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>
                <a:solidFill>
                  <a:schemeClr val="bg1"/>
                </a:solidFill>
                <a:ea typeface="Montserrat" charset="0"/>
                <a:cs typeface="Montserrat" charset="0"/>
              </a:rPr>
              <a:t>02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7696" y="4284169"/>
            <a:ext cx="7537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>
                <a:solidFill>
                  <a:schemeClr val="bg1"/>
                </a:solidFill>
                <a:ea typeface="Montserrat" charset="0"/>
                <a:cs typeface="Montserrat" charset="0"/>
              </a:rPr>
              <a:t>03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46879" y="1946057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/>
                </a:solidFill>
                <a:ea typeface="Montserrat" charset="0"/>
                <a:cs typeface="Montserrat" charset="0"/>
              </a:rPr>
              <a:t>GRAPHIC DESIGN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89956" y="2258211"/>
            <a:ext cx="431874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46879" y="3108489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/>
                </a:solidFill>
                <a:ea typeface="Montserrat" charset="0"/>
                <a:cs typeface="Montserrat" charset="0"/>
              </a:rPr>
              <a:t>WEBSITE DEVELOPMENT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89956" y="3420643"/>
            <a:ext cx="431874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03802" y="4242363"/>
            <a:ext cx="35743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>
                <a:solidFill>
                  <a:schemeClr val="bg1"/>
                </a:solidFill>
                <a:ea typeface="Montserrat" charset="0"/>
                <a:cs typeface="Montserrat" charset="0"/>
              </a:rPr>
              <a:t>PRODUCT SUPPORT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46879" y="4554517"/>
            <a:ext cx="431874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42317" y="1902549"/>
            <a:ext cx="7476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>
                <a:solidFill>
                  <a:schemeClr val="bg1"/>
                </a:solidFill>
                <a:ea typeface="Montserrat" charset="0"/>
                <a:cs typeface="Montserrat" charset="0"/>
              </a:rPr>
              <a:t>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14157" y="3129050"/>
            <a:ext cx="106793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>
                <a:solidFill>
                  <a:schemeClr val="bg1"/>
                </a:solidFill>
                <a:ea typeface="Montserrat" charset="0"/>
                <a:cs typeface="Montserrat" charset="0"/>
              </a:rPr>
              <a:t>05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59371" y="4284169"/>
            <a:ext cx="87972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>
                <a:solidFill>
                  <a:schemeClr val="bg1"/>
                </a:solidFill>
                <a:ea typeface="Montserrat" charset="0"/>
                <a:cs typeface="Montserrat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09360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1" grpId="0"/>
      <p:bldP spid="22" grpId="0"/>
      <p:bldP spid="30" grpId="0"/>
      <p:bldP spid="31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6F2F001-D572-4C10-B523-133E498B05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549" b="1254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4216400"/>
            <a:ext cx="6096000" cy="26416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6D9024-9B03-4EBE-BA8B-1F7AA261AC02}"/>
              </a:ext>
            </a:extLst>
          </p:cNvPr>
          <p:cNvSpPr txBox="1"/>
          <p:nvPr/>
        </p:nvSpPr>
        <p:spPr>
          <a:xfrm>
            <a:off x="6734938" y="2032880"/>
            <a:ext cx="4276904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Add Your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Title Here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13EFAD-3F35-4431-B6A3-6A61D1026378}"/>
              </a:ext>
            </a:extLst>
          </p:cNvPr>
          <p:cNvSpPr/>
          <p:nvPr/>
        </p:nvSpPr>
        <p:spPr>
          <a:xfrm>
            <a:off x="6734938" y="3685795"/>
            <a:ext cx="396710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Source Sans Pro" charset="0"/>
                <a:cs typeface="Source Sans Pro" charset="0"/>
              </a:rPr>
              <a:t>Most designers set their type arbitrarily, either by pulling values out of the sky or by adhering to a baseline grid. The former case isn’t worth discussing here, but the latter requires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37324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7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1433</Words>
  <Application>Microsoft Office PowerPoint</Application>
  <PresentationFormat>Widescreen</PresentationFormat>
  <Paragraphs>129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Montserrat Extra</vt:lpstr>
      <vt:lpstr>Montserrat Semi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575</cp:revision>
  <dcterms:created xsi:type="dcterms:W3CDTF">2016-05-23T07:31:44Z</dcterms:created>
  <dcterms:modified xsi:type="dcterms:W3CDTF">2021-02-19T18:26:38Z</dcterms:modified>
</cp:coreProperties>
</file>