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7"/>
  </p:notesMasterIdLst>
  <p:handoutMasterIdLst>
    <p:handoutMasterId r:id="rId28"/>
  </p:handoutMasterIdLst>
  <p:sldIdLst>
    <p:sldId id="279" r:id="rId2"/>
    <p:sldId id="267" r:id="rId3"/>
    <p:sldId id="263" r:id="rId4"/>
    <p:sldId id="264" r:id="rId5"/>
    <p:sldId id="262" r:id="rId6"/>
    <p:sldId id="266" r:id="rId7"/>
    <p:sldId id="256" r:id="rId8"/>
    <p:sldId id="261" r:id="rId9"/>
    <p:sldId id="268" r:id="rId10"/>
    <p:sldId id="271" r:id="rId11"/>
    <p:sldId id="270" r:id="rId12"/>
    <p:sldId id="1038" r:id="rId13"/>
    <p:sldId id="276" r:id="rId14"/>
    <p:sldId id="277" r:id="rId15"/>
    <p:sldId id="278" r:id="rId16"/>
    <p:sldId id="307" r:id="rId17"/>
    <p:sldId id="289" r:id="rId18"/>
    <p:sldId id="514" r:id="rId19"/>
    <p:sldId id="620" r:id="rId20"/>
    <p:sldId id="607" r:id="rId21"/>
    <p:sldId id="608" r:id="rId22"/>
    <p:sldId id="282" r:id="rId23"/>
    <p:sldId id="302" r:id="rId24"/>
    <p:sldId id="623" r:id="rId25"/>
    <p:sldId id="104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2CF"/>
    <a:srgbClr val="7C665B"/>
    <a:srgbClr val="AD9589"/>
    <a:srgbClr val="AA9991"/>
    <a:srgbClr val="DDD5D2"/>
    <a:srgbClr val="84858A"/>
    <a:srgbClr val="96C0BE"/>
    <a:srgbClr val="325E7B"/>
    <a:srgbClr val="D2DB26"/>
    <a:srgbClr val="E2E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6" autoAdjust="0"/>
    <p:restoredTop sz="89890" autoAdjust="0"/>
  </p:normalViewPr>
  <p:slideViewPr>
    <p:cSldViewPr snapToGrid="0" showGuides="1">
      <p:cViewPr varScale="1">
        <p:scale>
          <a:sx n="119" d="100"/>
          <a:sy n="119" d="100"/>
        </p:scale>
        <p:origin x="120" y="348"/>
      </p:cViewPr>
      <p:guideLst>
        <p:guide orient="horz" pos="2160"/>
        <p:guide pos="3840"/>
      </p:guideLst>
    </p:cSldViewPr>
  </p:slideViewPr>
  <p:notesTextViewPr>
    <p:cViewPr>
      <p:scale>
        <a:sx n="1" d="1"/>
        <a:sy n="1" d="1"/>
      </p:scale>
      <p:origin x="0" y="0"/>
    </p:cViewPr>
  </p:notesTextViewPr>
  <p:notesViewPr>
    <p:cSldViewPr snapToGrid="0" showGuides="1">
      <p:cViewPr varScale="1">
        <p:scale>
          <a:sx n="117" d="100"/>
          <a:sy n="117" d="100"/>
        </p:scale>
        <p:origin x="4170"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0E4A2-7D11-4E18-9A75-A485D98067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F14F9B-EE01-44AF-831A-B7B502E13B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D518EC-D243-411C-A670-8EA9C971BC2E}" type="datetimeFigureOut">
              <a:rPr lang="en-US" smtClean="0"/>
              <a:t>3/9/2021</a:t>
            </a:fld>
            <a:endParaRPr lang="en-US"/>
          </a:p>
        </p:txBody>
      </p:sp>
      <p:sp>
        <p:nvSpPr>
          <p:cNvPr id="4" name="Footer Placeholder 3">
            <a:extLst>
              <a:ext uri="{FF2B5EF4-FFF2-40B4-BE49-F238E27FC236}">
                <a16:creationId xmlns:a16="http://schemas.microsoft.com/office/drawing/2014/main" id="{B6D13D53-2789-419D-AFBA-066422E8F1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293CD0-E56C-4C4B-84C3-D372AC8FCD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FA553-6097-4F58-8DBB-6604FD76E663}" type="slidenum">
              <a:rPr lang="en-US" smtClean="0"/>
              <a:t>‹#›</a:t>
            </a:fld>
            <a:endParaRPr lang="en-US"/>
          </a:p>
        </p:txBody>
      </p:sp>
    </p:spTree>
    <p:extLst>
      <p:ext uri="{BB962C8B-B14F-4D97-AF65-F5344CB8AC3E}">
        <p14:creationId xmlns:p14="http://schemas.microsoft.com/office/powerpoint/2010/main" val="2565824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D151F-3243-44BB-AB22-58B7F9F85E45}"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AAB2F-9069-4FFF-BEED-54CEF675D789}" type="slidenum">
              <a:rPr lang="en-US" smtClean="0"/>
              <a:t>‹#›</a:t>
            </a:fld>
            <a:endParaRPr lang="en-US"/>
          </a:p>
        </p:txBody>
      </p:sp>
    </p:spTree>
    <p:extLst>
      <p:ext uri="{BB962C8B-B14F-4D97-AF65-F5344CB8AC3E}">
        <p14:creationId xmlns:p14="http://schemas.microsoft.com/office/powerpoint/2010/main" val="3521324504"/>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432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1702C-C5CD-41AB-A129-CEB4D906DF1B}"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30979363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1702C-C5CD-41AB-A129-CEB4D906DF1B}"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2835738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1702C-C5CD-41AB-A129-CEB4D906DF1B}"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32917582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bg">
    <p:bg>
      <p:bgPr>
        <a:solidFill>
          <a:schemeClr val="accent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842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_1">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Picture Placeholder 2">
            <a:extLst>
              <a:ext uri="{FF2B5EF4-FFF2-40B4-BE49-F238E27FC236}">
                <a16:creationId xmlns:a16="http://schemas.microsoft.com/office/drawing/2014/main" id="{ED01DA5E-AFB7-4DDD-B015-E8804A6100F6}"/>
              </a:ext>
            </a:extLst>
          </p:cNvPr>
          <p:cNvSpPr>
            <a:spLocks noGrp="1"/>
          </p:cNvSpPr>
          <p:nvPr>
            <p:ph type="pic" sz="quarter" idx="14"/>
          </p:nvPr>
        </p:nvSpPr>
        <p:spPr>
          <a:xfrm>
            <a:off x="0" y="0"/>
            <a:ext cx="12192000" cy="6858000"/>
          </a:xfrm>
          <a:pattFill prst="pct40">
            <a:fgClr>
              <a:schemeClr val="tx2"/>
            </a:fgClr>
            <a:bgClr>
              <a:schemeClr val="bg1"/>
            </a:bgClr>
          </a:pattFill>
        </p:spPr>
        <p:txBody>
          <a:bodyPr/>
          <a:lstStyle/>
          <a:p>
            <a:endParaRPr lang="en-US" dirty="0"/>
          </a:p>
        </p:txBody>
      </p:sp>
    </p:spTree>
    <p:extLst>
      <p:ext uri="{BB962C8B-B14F-4D97-AF65-F5344CB8AC3E}">
        <p14:creationId xmlns:p14="http://schemas.microsoft.com/office/powerpoint/2010/main" val="9318129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E940A-F32B-4BF6-8ABE-A0E79792874E}"/>
              </a:ext>
            </a:extLst>
          </p:cNvPr>
          <p:cNvSpPr>
            <a:spLocks noGrp="1"/>
          </p:cNvSpPr>
          <p:nvPr>
            <p:ph type="pic" sz="quarter" idx="14"/>
          </p:nvPr>
        </p:nvSpPr>
        <p:spPr>
          <a:xfrm>
            <a:off x="0" y="0"/>
            <a:ext cx="12192000" cy="6858000"/>
          </a:xfrm>
          <a:pattFill prst="pct40">
            <a:fgClr>
              <a:schemeClr val="tx2"/>
            </a:fgClr>
            <a:bgClr>
              <a:schemeClr val="bg1"/>
            </a:bgClr>
          </a:pattFill>
        </p:spPr>
        <p:txBody>
          <a:bodyPr vert="horz" lIns="91440" tIns="45720" rIns="91440" bIns="45720" rtlCol="0">
            <a:normAutofit/>
          </a:bodyPr>
          <a:lstStyle>
            <a:lvl1pPr>
              <a:defRPr lang="en-US" dirty="0"/>
            </a:lvl1pPr>
          </a:lstStyle>
          <a:p>
            <a:pPr lvl="0"/>
            <a:endParaRPr lang="en-US" dirty="0"/>
          </a:p>
        </p:txBody>
      </p:sp>
      <p:sp>
        <p:nvSpPr>
          <p:cNvPr id="7" name="Picture Placeholder 6">
            <a:extLst>
              <a:ext uri="{FF2B5EF4-FFF2-40B4-BE49-F238E27FC236}">
                <a16:creationId xmlns:a16="http://schemas.microsoft.com/office/drawing/2014/main" id="{8F3D2F91-0DC3-4671-A189-636FA8D9F5CB}"/>
              </a:ext>
            </a:extLst>
          </p:cNvPr>
          <p:cNvSpPr>
            <a:spLocks noGrp="1"/>
          </p:cNvSpPr>
          <p:nvPr>
            <p:ph type="pic" idx="13"/>
          </p:nvPr>
        </p:nvSpPr>
        <p:spPr>
          <a:xfrm>
            <a:off x="808633" y="764580"/>
            <a:ext cx="10574736" cy="5328841"/>
          </a:xfrm>
          <a:custGeom>
            <a:avLst/>
            <a:gdLst>
              <a:gd name="connsiteX0" fmla="*/ 1056495 w 21149471"/>
              <a:gd name="connsiteY0" fmla="*/ 920706 h 10657682"/>
              <a:gd name="connsiteX1" fmla="*/ 1056495 w 21149471"/>
              <a:gd name="connsiteY1" fmla="*/ 9736977 h 10657682"/>
              <a:gd name="connsiteX2" fmla="*/ 20092975 w 21149471"/>
              <a:gd name="connsiteY2" fmla="*/ 9736977 h 10657682"/>
              <a:gd name="connsiteX3" fmla="*/ 20092975 w 21149471"/>
              <a:gd name="connsiteY3" fmla="*/ 920706 h 10657682"/>
              <a:gd name="connsiteX4" fmla="*/ 0 w 21149471"/>
              <a:gd name="connsiteY4" fmla="*/ 0 h 10657682"/>
              <a:gd name="connsiteX5" fmla="*/ 21149471 w 21149471"/>
              <a:gd name="connsiteY5" fmla="*/ 0 h 10657682"/>
              <a:gd name="connsiteX6" fmla="*/ 21149471 w 21149471"/>
              <a:gd name="connsiteY6" fmla="*/ 10657682 h 10657682"/>
              <a:gd name="connsiteX7" fmla="*/ 0 w 21149471"/>
              <a:gd name="connsiteY7" fmla="*/ 10657682 h 106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471" h="10657682">
                <a:moveTo>
                  <a:pt x="1056495" y="920706"/>
                </a:moveTo>
                <a:lnTo>
                  <a:pt x="1056495" y="9736977"/>
                </a:lnTo>
                <a:lnTo>
                  <a:pt x="20092975" y="9736977"/>
                </a:lnTo>
                <a:lnTo>
                  <a:pt x="20092975" y="920706"/>
                </a:lnTo>
                <a:close/>
                <a:moveTo>
                  <a:pt x="0" y="0"/>
                </a:moveTo>
                <a:lnTo>
                  <a:pt x="21149471" y="0"/>
                </a:lnTo>
                <a:lnTo>
                  <a:pt x="21149471" y="10657682"/>
                </a:lnTo>
                <a:lnTo>
                  <a:pt x="0" y="10657682"/>
                </a:lnTo>
                <a:close/>
              </a:path>
            </a:pathLst>
          </a:custGeom>
          <a:pattFill prst="wdDnDiag">
            <a:fgClr>
              <a:schemeClr val="tx1"/>
            </a:fgClr>
            <a:bgClr>
              <a:schemeClr val="bg1"/>
            </a:bgClr>
          </a:pattFill>
        </p:spPr>
        <p:txBody>
          <a:bodyPr wrap="square" lIns="91439" tIns="45719" rIns="91439" bIns="45719" anchor="t">
            <a:noAutofit/>
          </a:bodyPr>
          <a:lstStyle/>
          <a:p>
            <a:endParaRPr dirty="0"/>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75399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85888" y="-1"/>
            <a:ext cx="8820224" cy="3249673"/>
          </a:xfrm>
          <a:custGeom>
            <a:avLst/>
            <a:gdLst>
              <a:gd name="connsiteX0" fmla="*/ 0 w 15087175"/>
              <a:gd name="connsiteY0" fmla="*/ 0 h 5558632"/>
              <a:gd name="connsiteX1" fmla="*/ 15087175 w 15087175"/>
              <a:gd name="connsiteY1" fmla="*/ 0 h 5558632"/>
              <a:gd name="connsiteX2" fmla="*/ 7543587 w 15087175"/>
              <a:gd name="connsiteY2" fmla="*/ 5558632 h 5558632"/>
            </a:gdLst>
            <a:ahLst/>
            <a:cxnLst>
              <a:cxn ang="0">
                <a:pos x="connsiteX0" y="connsiteY0"/>
              </a:cxn>
              <a:cxn ang="0">
                <a:pos x="connsiteX1" y="connsiteY1"/>
              </a:cxn>
              <a:cxn ang="0">
                <a:pos x="connsiteX2" y="connsiteY2"/>
              </a:cxn>
            </a:cxnLst>
            <a:rect l="l" t="t" r="r" b="b"/>
            <a:pathLst>
              <a:path w="15087175" h="5558632">
                <a:moveTo>
                  <a:pt x="0" y="0"/>
                </a:moveTo>
                <a:lnTo>
                  <a:pt x="15087175" y="0"/>
                </a:lnTo>
                <a:lnTo>
                  <a:pt x="7543587" y="5558632"/>
                </a:lnTo>
                <a:close/>
              </a:path>
            </a:pathLst>
          </a:custGeom>
          <a:pattFill prst="pct5">
            <a:fgClr>
              <a:schemeClr val="tx2"/>
            </a:fgClr>
            <a:bgClr>
              <a:schemeClr val="bg1"/>
            </a:bgClr>
          </a:pattFill>
          <a:extLst>
            <a:ext uri="{C572A759-6A51-4108-AA02-DFA0A04FC94B}">
              <ma14:wrappingTextBoxFlag xmlns:ma14="http://schemas.microsoft.com/office/mac/drawingml/2011/main" xmlns="" val="1"/>
            </a:ext>
          </a:extLst>
        </p:spPr>
        <p:txBody>
          <a:bodyPr vert="horz" lIns="91440" tIns="45720" rIns="91440" bIns="45720" rtlCol="0">
            <a:normAutofit/>
          </a:bodyPr>
          <a:lstStyle>
            <a:lvl1pPr>
              <a:defRPr lang="zh-CN" altLang="en-US" dirty="0"/>
            </a:lvl1pPr>
          </a:lstStyle>
          <a:p>
            <a:pPr lvl="0"/>
            <a:endParaRPr lang="zh-CN" altLang="en-US" dirty="0"/>
          </a:p>
        </p:txBody>
      </p:sp>
    </p:spTree>
    <p:extLst>
      <p:ext uri="{BB962C8B-B14F-4D97-AF65-F5344CB8AC3E}">
        <p14:creationId xmlns:p14="http://schemas.microsoft.com/office/powerpoint/2010/main" val="167953301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bg>
      <p:bgPr>
        <a:solidFill>
          <a:srgbClr val="FFFFFF"/>
        </a:solidFill>
        <a:effectLst/>
      </p:bgPr>
    </p:bg>
    <p:spTree>
      <p:nvGrpSpPr>
        <p:cNvPr id="1" name=""/>
        <p:cNvGrpSpPr/>
        <p:nvPr/>
      </p:nvGrpSpPr>
      <p:grpSpPr>
        <a:xfrm>
          <a:off x="0" y="0"/>
          <a:ext cx="0" cy="0"/>
          <a:chOff x="0" y="0"/>
          <a:chExt cx="0" cy="0"/>
        </a:xfrm>
      </p:grpSpPr>
      <p:sp>
        <p:nvSpPr>
          <p:cNvPr id="19" name="Shape 19"/>
          <p:cNvSpPr>
            <a:spLocks noGrp="1"/>
          </p:cNvSpPr>
          <p:nvPr>
            <p:ph type="pic" idx="13"/>
          </p:nvPr>
        </p:nvSpPr>
        <p:spPr>
          <a:xfrm>
            <a:off x="2117" y="-3331"/>
            <a:ext cx="8487602" cy="6858001"/>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Tree>
    <p:extLst>
      <p:ext uri="{BB962C8B-B14F-4D97-AF65-F5344CB8AC3E}">
        <p14:creationId xmlns:p14="http://schemas.microsoft.com/office/powerpoint/2010/main" val="77801409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home1_Custom Layout_O">
    <p:spTree>
      <p:nvGrpSpPr>
        <p:cNvPr id="1" name=""/>
        <p:cNvGrpSpPr/>
        <p:nvPr/>
      </p:nvGrpSpPr>
      <p:grpSpPr>
        <a:xfrm>
          <a:off x="0" y="0"/>
          <a:ext cx="0" cy="0"/>
          <a:chOff x="0" y="0"/>
          <a:chExt cx="0" cy="0"/>
        </a:xfrm>
      </p:grpSpPr>
      <p:sp>
        <p:nvSpPr>
          <p:cNvPr id="40" name="Image"/>
          <p:cNvSpPr>
            <a:spLocks noGrp="1"/>
          </p:cNvSpPr>
          <p:nvPr>
            <p:ph type="pic" idx="13"/>
          </p:nvPr>
        </p:nvSpPr>
        <p:spPr>
          <a:xfrm>
            <a:off x="-1" y="0"/>
            <a:ext cx="12192001" cy="6858000"/>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318674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nder">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837477" y="1250777"/>
            <a:ext cx="2514601" cy="2514601"/>
          </a:xfrm>
          <a:custGeom>
            <a:avLst/>
            <a:gdLst>
              <a:gd name="connsiteX0" fmla="*/ 2514600 w 5029201"/>
              <a:gd name="connsiteY0" fmla="*/ 0 h 5029201"/>
              <a:gd name="connsiteX1" fmla="*/ 5029201 w 5029201"/>
              <a:gd name="connsiteY1" fmla="*/ 2514601 h 5029201"/>
              <a:gd name="connsiteX2" fmla="*/ 2514600 w 5029201"/>
              <a:gd name="connsiteY2" fmla="*/ 5029201 h 5029201"/>
              <a:gd name="connsiteX3" fmla="*/ 0 w 5029201"/>
              <a:gd name="connsiteY3" fmla="*/ 2514601 h 5029201"/>
              <a:gd name="connsiteX4" fmla="*/ 2514600 w 5029201"/>
              <a:gd name="connsiteY4" fmla="*/ 0 h 502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1" h="5029201">
                <a:moveTo>
                  <a:pt x="2514600" y="0"/>
                </a:moveTo>
                <a:cubicBezTo>
                  <a:pt x="3504375" y="0"/>
                  <a:pt x="5029201" y="1524826"/>
                  <a:pt x="5029201" y="2514601"/>
                </a:cubicBezTo>
                <a:cubicBezTo>
                  <a:pt x="5029201" y="3504375"/>
                  <a:pt x="3496459" y="5029201"/>
                  <a:pt x="2514600" y="5029201"/>
                </a:cubicBezTo>
                <a:cubicBezTo>
                  <a:pt x="1532742" y="5029201"/>
                  <a:pt x="0" y="3504841"/>
                  <a:pt x="0" y="2514601"/>
                </a:cubicBezTo>
                <a:cubicBezTo>
                  <a:pt x="0" y="1524360"/>
                  <a:pt x="1524826" y="0"/>
                  <a:pt x="2514600" y="0"/>
                </a:cubicBezTo>
                <a:close/>
              </a:path>
            </a:pathLst>
          </a:cu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Tree>
    <p:extLst>
      <p:ext uri="{BB962C8B-B14F-4D97-AF65-F5344CB8AC3E}">
        <p14:creationId xmlns:p14="http://schemas.microsoft.com/office/powerpoint/2010/main" val="1601654855"/>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02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1702C-C5CD-41AB-A129-CEB4D906DF1B}"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144577410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10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FC58FC-7C35-4005-B617-AC7262FAD875}"/>
              </a:ext>
            </a:extLst>
          </p:cNvPr>
          <p:cNvSpPr>
            <a:spLocks noGrp="1"/>
          </p:cNvSpPr>
          <p:nvPr>
            <p:ph type="pic" sz="quarter" idx="10"/>
          </p:nvPr>
        </p:nvSpPr>
        <p:spPr>
          <a:xfrm>
            <a:off x="1196789" y="1242172"/>
            <a:ext cx="4373656" cy="4373656"/>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pattFill prst="pct5">
            <a:fgClr>
              <a:schemeClr val="tx2"/>
            </a:fgClr>
            <a:bgClr>
              <a:schemeClr val="bg1"/>
            </a:bgClr>
          </a:pattFill>
        </p:spPr>
        <p:txBody>
          <a:bodyPr/>
          <a:lstStyle>
            <a:lvl1pPr>
              <a:defRPr lang="en-US"/>
            </a:lvl1pPr>
          </a:lstStyle>
          <a:p>
            <a:pPr lvl="0"/>
            <a:endParaRPr lang="en-US" dirty="0"/>
          </a:p>
        </p:txBody>
      </p:sp>
    </p:spTree>
    <p:extLst>
      <p:ext uri="{BB962C8B-B14F-4D97-AF65-F5344CB8AC3E}">
        <p14:creationId xmlns:p14="http://schemas.microsoft.com/office/powerpoint/2010/main" val="3812300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1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FC58FC-7C35-4005-B617-AC7262FAD875}"/>
              </a:ext>
            </a:extLst>
          </p:cNvPr>
          <p:cNvSpPr>
            <a:spLocks noGrp="1"/>
          </p:cNvSpPr>
          <p:nvPr>
            <p:ph type="pic" sz="quarter" idx="10"/>
          </p:nvPr>
        </p:nvSpPr>
        <p:spPr>
          <a:xfrm>
            <a:off x="4141695" y="1474695"/>
            <a:ext cx="3908611" cy="3908611"/>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pattFill prst="pct5">
            <a:fgClr>
              <a:schemeClr val="tx2"/>
            </a:fgClr>
            <a:bgClr>
              <a:schemeClr val="bg1"/>
            </a:bgClr>
          </a:pattFill>
        </p:spPr>
        <p:txBody>
          <a:bodyPr vert="horz" lIns="91440" tIns="45720" rIns="91440" bIns="45720" rtlCol="0">
            <a:normAutofit/>
          </a:bodyPr>
          <a:lstStyle>
            <a:lvl1pPr>
              <a:defRPr lang="en-US" dirty="0"/>
            </a:lvl1pPr>
          </a:lstStyle>
          <a:p>
            <a:pPr lvl="0"/>
            <a:endParaRPr lang="en-US" dirty="0"/>
          </a:p>
        </p:txBody>
      </p:sp>
    </p:spTree>
    <p:extLst>
      <p:ext uri="{BB962C8B-B14F-4D97-AF65-F5344CB8AC3E}">
        <p14:creationId xmlns:p14="http://schemas.microsoft.com/office/powerpoint/2010/main" val="28385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10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A7B33A-ABDB-4134-AB39-AD8FD9ECA138}"/>
              </a:ext>
            </a:extLst>
          </p:cNvPr>
          <p:cNvSpPr>
            <a:spLocks noGrp="1"/>
          </p:cNvSpPr>
          <p:nvPr>
            <p:ph type="pic" sz="quarter" idx="10"/>
          </p:nvPr>
        </p:nvSpPr>
        <p:spPr>
          <a:xfrm>
            <a:off x="719419" y="744631"/>
            <a:ext cx="2144805" cy="2144805"/>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pattFill prst="pct5">
            <a:fgClr>
              <a:schemeClr val="tx2"/>
            </a:fgClr>
            <a:bgClr>
              <a:schemeClr val="bg1"/>
            </a:bgClr>
          </a:pattFill>
        </p:spPr>
        <p:txBody>
          <a:bodyPr/>
          <a:lstStyle>
            <a:lvl1pPr>
              <a:defRPr lang="en-US">
                <a:solidFill>
                  <a:schemeClr val="tx1"/>
                </a:solidFill>
              </a:defRPr>
            </a:lvl1pPr>
          </a:lstStyle>
          <a:p>
            <a:pPr lvl="0"/>
            <a:endParaRPr lang="en-US"/>
          </a:p>
        </p:txBody>
      </p:sp>
      <p:sp>
        <p:nvSpPr>
          <p:cNvPr id="5" name="Picture Placeholder 4">
            <a:extLst>
              <a:ext uri="{FF2B5EF4-FFF2-40B4-BE49-F238E27FC236}">
                <a16:creationId xmlns:a16="http://schemas.microsoft.com/office/drawing/2014/main" id="{D4F350CC-7015-4B23-96AC-9E3450B5DC2B}"/>
              </a:ext>
            </a:extLst>
          </p:cNvPr>
          <p:cNvSpPr>
            <a:spLocks noGrp="1"/>
          </p:cNvSpPr>
          <p:nvPr>
            <p:ph type="pic" sz="quarter" idx="11"/>
          </p:nvPr>
        </p:nvSpPr>
        <p:spPr>
          <a:xfrm>
            <a:off x="9291919" y="3864349"/>
            <a:ext cx="2144805" cy="2144805"/>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pattFill prst="pct5">
            <a:fgClr>
              <a:schemeClr val="tx2"/>
            </a:fgClr>
            <a:bgClr>
              <a:schemeClr val="bg1"/>
            </a:bgClr>
          </a:pattFill>
        </p:spPr>
        <p:txBody>
          <a:bodyPr/>
          <a:lstStyle>
            <a:lvl1pPr>
              <a:defRPr lang="en-US">
                <a:solidFill>
                  <a:schemeClr val="tx1"/>
                </a:solidFill>
              </a:defRPr>
            </a:lvl1pPr>
          </a:lstStyle>
          <a:p>
            <a:pPr lvl="0"/>
            <a:endParaRPr lang="en-US"/>
          </a:p>
        </p:txBody>
      </p:sp>
    </p:spTree>
    <p:extLst>
      <p:ext uri="{BB962C8B-B14F-4D97-AF65-F5344CB8AC3E}">
        <p14:creationId xmlns:p14="http://schemas.microsoft.com/office/powerpoint/2010/main" val="4294278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89">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5469D2-6183-42E7-B6C6-2185FF6C4716}"/>
              </a:ext>
            </a:extLst>
          </p:cNvPr>
          <p:cNvSpPr>
            <a:spLocks noGrp="1"/>
          </p:cNvSpPr>
          <p:nvPr>
            <p:ph type="pic" sz="quarter" idx="10"/>
          </p:nvPr>
        </p:nvSpPr>
        <p:spPr>
          <a:xfrm>
            <a:off x="1315452" y="745957"/>
            <a:ext cx="2514600" cy="2514600"/>
          </a:xfrm>
          <a:custGeom>
            <a:avLst/>
            <a:gdLst>
              <a:gd name="connsiteX0" fmla="*/ 3922295 w 7844590"/>
              <a:gd name="connsiteY0" fmla="*/ 0 h 7844590"/>
              <a:gd name="connsiteX1" fmla="*/ 7844590 w 7844590"/>
              <a:gd name="connsiteY1" fmla="*/ 3922295 h 7844590"/>
              <a:gd name="connsiteX2" fmla="*/ 3922295 w 7844590"/>
              <a:gd name="connsiteY2" fmla="*/ 7844590 h 7844590"/>
              <a:gd name="connsiteX3" fmla="*/ 0 w 7844590"/>
              <a:gd name="connsiteY3" fmla="*/ 3922295 h 7844590"/>
              <a:gd name="connsiteX4" fmla="*/ 3922295 w 7844590"/>
              <a:gd name="connsiteY4" fmla="*/ 0 h 784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4590" h="7844590">
                <a:moveTo>
                  <a:pt x="3922295" y="0"/>
                </a:moveTo>
                <a:cubicBezTo>
                  <a:pt x="6088519" y="0"/>
                  <a:pt x="7844590" y="1756071"/>
                  <a:pt x="7844590" y="3922295"/>
                </a:cubicBezTo>
                <a:cubicBezTo>
                  <a:pt x="7844590" y="6088519"/>
                  <a:pt x="6088519" y="7844590"/>
                  <a:pt x="3922295" y="7844590"/>
                </a:cubicBezTo>
                <a:cubicBezTo>
                  <a:pt x="1756071" y="7844590"/>
                  <a:pt x="0" y="6088519"/>
                  <a:pt x="0" y="3922295"/>
                </a:cubicBezTo>
                <a:cubicBezTo>
                  <a:pt x="0" y="1756071"/>
                  <a:pt x="1756071" y="0"/>
                  <a:pt x="3922295" y="0"/>
                </a:cubicBezTo>
                <a:close/>
              </a:path>
            </a:pathLst>
          </a:custGeom>
          <a:pattFill prst="pct5">
            <a:fgClr>
              <a:schemeClr val="tx2"/>
            </a:fgClr>
            <a:bgClr>
              <a:schemeClr val="bg1"/>
            </a:bgClr>
          </a:pattFill>
        </p:spPr>
        <p:txBody>
          <a:bodyPr/>
          <a:lstStyle>
            <a:lvl1pPr>
              <a:defRPr lang="en-US"/>
            </a:lvl1pPr>
          </a:lstStyle>
          <a:p>
            <a:pPr lvl="0"/>
            <a:endParaRPr lang="en-US" noProof="0"/>
          </a:p>
        </p:txBody>
      </p:sp>
      <p:sp>
        <p:nvSpPr>
          <p:cNvPr id="4" name="Picture Placeholder 3">
            <a:extLst>
              <a:ext uri="{FF2B5EF4-FFF2-40B4-BE49-F238E27FC236}">
                <a16:creationId xmlns:a16="http://schemas.microsoft.com/office/drawing/2014/main" id="{CCF65380-8F4F-4F3B-A3B6-5CEFC8C56DF9}"/>
              </a:ext>
            </a:extLst>
          </p:cNvPr>
          <p:cNvSpPr>
            <a:spLocks noGrp="1"/>
          </p:cNvSpPr>
          <p:nvPr>
            <p:ph type="pic" sz="quarter" idx="11"/>
          </p:nvPr>
        </p:nvSpPr>
        <p:spPr>
          <a:xfrm>
            <a:off x="1315452" y="3681662"/>
            <a:ext cx="2514600" cy="2514600"/>
          </a:xfrm>
          <a:custGeom>
            <a:avLst/>
            <a:gdLst>
              <a:gd name="connsiteX0" fmla="*/ 3922295 w 7844590"/>
              <a:gd name="connsiteY0" fmla="*/ 0 h 7844590"/>
              <a:gd name="connsiteX1" fmla="*/ 7844590 w 7844590"/>
              <a:gd name="connsiteY1" fmla="*/ 3922295 h 7844590"/>
              <a:gd name="connsiteX2" fmla="*/ 3922295 w 7844590"/>
              <a:gd name="connsiteY2" fmla="*/ 7844590 h 7844590"/>
              <a:gd name="connsiteX3" fmla="*/ 0 w 7844590"/>
              <a:gd name="connsiteY3" fmla="*/ 3922295 h 7844590"/>
              <a:gd name="connsiteX4" fmla="*/ 3922295 w 7844590"/>
              <a:gd name="connsiteY4" fmla="*/ 0 h 784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4590" h="7844590">
                <a:moveTo>
                  <a:pt x="3922295" y="0"/>
                </a:moveTo>
                <a:cubicBezTo>
                  <a:pt x="6088519" y="0"/>
                  <a:pt x="7844590" y="1756071"/>
                  <a:pt x="7844590" y="3922295"/>
                </a:cubicBezTo>
                <a:cubicBezTo>
                  <a:pt x="7844590" y="6088519"/>
                  <a:pt x="6088519" y="7844590"/>
                  <a:pt x="3922295" y="7844590"/>
                </a:cubicBezTo>
                <a:cubicBezTo>
                  <a:pt x="1756071" y="7844590"/>
                  <a:pt x="0" y="6088519"/>
                  <a:pt x="0" y="3922295"/>
                </a:cubicBezTo>
                <a:cubicBezTo>
                  <a:pt x="0" y="1756071"/>
                  <a:pt x="1756071" y="0"/>
                  <a:pt x="3922295" y="0"/>
                </a:cubicBezTo>
                <a:close/>
              </a:path>
            </a:pathLst>
          </a:custGeom>
          <a:pattFill prst="pct5">
            <a:fgClr>
              <a:schemeClr val="tx2"/>
            </a:fgClr>
            <a:bgClr>
              <a:schemeClr val="bg1"/>
            </a:bgClr>
          </a:pattFill>
        </p:spPr>
        <p:txBody>
          <a:bodyPr/>
          <a:lstStyle>
            <a:lvl1pPr>
              <a:defRPr lang="en-US"/>
            </a:lvl1pPr>
          </a:lstStyle>
          <a:p>
            <a:pPr lvl="0"/>
            <a:endParaRPr lang="en-US" noProof="0"/>
          </a:p>
        </p:txBody>
      </p:sp>
    </p:spTree>
    <p:extLst>
      <p:ext uri="{BB962C8B-B14F-4D97-AF65-F5344CB8AC3E}">
        <p14:creationId xmlns:p14="http://schemas.microsoft.com/office/powerpoint/2010/main" val="3367814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9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3078640-6851-4452-AC54-2E3342F5C6BA}"/>
              </a:ext>
            </a:extLst>
          </p:cNvPr>
          <p:cNvSpPr>
            <a:spLocks noGrp="1"/>
          </p:cNvSpPr>
          <p:nvPr>
            <p:ph type="pic" sz="quarter" idx="10"/>
          </p:nvPr>
        </p:nvSpPr>
        <p:spPr>
          <a:xfrm>
            <a:off x="2195672" y="1223001"/>
            <a:ext cx="2629582" cy="2629582"/>
          </a:xfrm>
          <a:custGeom>
            <a:avLst/>
            <a:gdLst>
              <a:gd name="connsiteX0" fmla="*/ 2902226 w 5804452"/>
              <a:gd name="connsiteY0" fmla="*/ 0 h 5804452"/>
              <a:gd name="connsiteX1" fmla="*/ 5804452 w 5804452"/>
              <a:gd name="connsiteY1" fmla="*/ 2902226 h 5804452"/>
              <a:gd name="connsiteX2" fmla="*/ 2902226 w 5804452"/>
              <a:gd name="connsiteY2" fmla="*/ 5804452 h 5804452"/>
              <a:gd name="connsiteX3" fmla="*/ 0 w 5804452"/>
              <a:gd name="connsiteY3" fmla="*/ 2902226 h 5804452"/>
              <a:gd name="connsiteX4" fmla="*/ 2902226 w 5804452"/>
              <a:gd name="connsiteY4" fmla="*/ 0 h 580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4452" h="5804452">
                <a:moveTo>
                  <a:pt x="2902226" y="0"/>
                </a:moveTo>
                <a:cubicBezTo>
                  <a:pt x="4505081" y="0"/>
                  <a:pt x="5804452" y="1299371"/>
                  <a:pt x="5804452" y="2902226"/>
                </a:cubicBezTo>
                <a:cubicBezTo>
                  <a:pt x="5804452" y="4505081"/>
                  <a:pt x="4505081" y="5804452"/>
                  <a:pt x="2902226" y="5804452"/>
                </a:cubicBezTo>
                <a:cubicBezTo>
                  <a:pt x="1299371" y="5804452"/>
                  <a:pt x="0" y="4505081"/>
                  <a:pt x="0" y="2902226"/>
                </a:cubicBezTo>
                <a:cubicBezTo>
                  <a:pt x="0" y="1299371"/>
                  <a:pt x="1299371" y="0"/>
                  <a:pt x="2902226" y="0"/>
                </a:cubicBezTo>
                <a:close/>
              </a:path>
            </a:pathLst>
          </a:custGeom>
          <a:pattFill prst="pct5">
            <a:fgClr>
              <a:schemeClr val="accent1">
                <a:lumMod val="25000"/>
              </a:schemeClr>
            </a:fgClr>
            <a:bgClr>
              <a:schemeClr val="bg1"/>
            </a:bgClr>
          </a:pattFill>
        </p:spPr>
        <p:txBody>
          <a:bodyPr wrap="square">
            <a:noAutofit/>
          </a:bodyPr>
          <a:lstStyle>
            <a:lvl1pPr>
              <a:defRPr lang="en-US"/>
            </a:lvl1pPr>
          </a:lstStyle>
          <a:p>
            <a:pPr lvl="0"/>
            <a:endParaRPr lang="en-US"/>
          </a:p>
        </p:txBody>
      </p:sp>
      <p:sp>
        <p:nvSpPr>
          <p:cNvPr id="5" name="Picture Placeholder 4">
            <a:extLst>
              <a:ext uri="{FF2B5EF4-FFF2-40B4-BE49-F238E27FC236}">
                <a16:creationId xmlns:a16="http://schemas.microsoft.com/office/drawing/2014/main" id="{8CA4E1CC-5088-409D-90B9-D37FC5900793}"/>
              </a:ext>
            </a:extLst>
          </p:cNvPr>
          <p:cNvSpPr>
            <a:spLocks noGrp="1"/>
          </p:cNvSpPr>
          <p:nvPr>
            <p:ph type="pic" sz="quarter" idx="11"/>
          </p:nvPr>
        </p:nvSpPr>
        <p:spPr>
          <a:xfrm>
            <a:off x="7299511" y="1223001"/>
            <a:ext cx="2629582" cy="2629582"/>
          </a:xfrm>
          <a:custGeom>
            <a:avLst/>
            <a:gdLst>
              <a:gd name="connsiteX0" fmla="*/ 2902226 w 5804452"/>
              <a:gd name="connsiteY0" fmla="*/ 0 h 5804452"/>
              <a:gd name="connsiteX1" fmla="*/ 5804452 w 5804452"/>
              <a:gd name="connsiteY1" fmla="*/ 2902226 h 5804452"/>
              <a:gd name="connsiteX2" fmla="*/ 2902226 w 5804452"/>
              <a:gd name="connsiteY2" fmla="*/ 5804452 h 5804452"/>
              <a:gd name="connsiteX3" fmla="*/ 0 w 5804452"/>
              <a:gd name="connsiteY3" fmla="*/ 2902226 h 5804452"/>
              <a:gd name="connsiteX4" fmla="*/ 2902226 w 5804452"/>
              <a:gd name="connsiteY4" fmla="*/ 0 h 580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4452" h="5804452">
                <a:moveTo>
                  <a:pt x="2902226" y="0"/>
                </a:moveTo>
                <a:cubicBezTo>
                  <a:pt x="4505081" y="0"/>
                  <a:pt x="5804452" y="1299371"/>
                  <a:pt x="5804452" y="2902226"/>
                </a:cubicBezTo>
                <a:cubicBezTo>
                  <a:pt x="5804452" y="4505081"/>
                  <a:pt x="4505081" y="5804452"/>
                  <a:pt x="2902226" y="5804452"/>
                </a:cubicBezTo>
                <a:cubicBezTo>
                  <a:pt x="1299371" y="5804452"/>
                  <a:pt x="0" y="4505081"/>
                  <a:pt x="0" y="2902226"/>
                </a:cubicBezTo>
                <a:cubicBezTo>
                  <a:pt x="0" y="1299371"/>
                  <a:pt x="1299371" y="0"/>
                  <a:pt x="2902226" y="0"/>
                </a:cubicBezTo>
                <a:close/>
              </a:path>
            </a:pathLst>
          </a:custGeom>
          <a:pattFill prst="pct5">
            <a:fgClr>
              <a:schemeClr val="accent1">
                <a:lumMod val="25000"/>
              </a:schemeClr>
            </a:fgClr>
            <a:bgClr>
              <a:schemeClr val="bg1"/>
            </a:bgClr>
          </a:pattFill>
        </p:spPr>
        <p:txBody>
          <a:bodyPr wrap="square">
            <a:noAutofit/>
          </a:bodyPr>
          <a:lstStyle>
            <a:lvl1pPr>
              <a:defRPr lang="en-US"/>
            </a:lvl1pPr>
          </a:lstStyle>
          <a:p>
            <a:pPr lvl="0"/>
            <a:endParaRPr lang="en-US"/>
          </a:p>
        </p:txBody>
      </p:sp>
    </p:spTree>
    <p:extLst>
      <p:ext uri="{BB962C8B-B14F-4D97-AF65-F5344CB8AC3E}">
        <p14:creationId xmlns:p14="http://schemas.microsoft.com/office/powerpoint/2010/main" val="213075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bg">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7E939BC-BE36-4AB3-ABE7-1CA8E4A4535D}"/>
              </a:ext>
            </a:extLst>
          </p:cNvPr>
          <p:cNvSpPr>
            <a:spLocks noGrp="1"/>
          </p:cNvSpPr>
          <p:nvPr>
            <p:ph type="dt" sz="half" idx="10"/>
          </p:nvPr>
        </p:nvSpPr>
        <p:spPr/>
        <p:txBody>
          <a:bodyPr/>
          <a:lstStyle/>
          <a:p>
            <a:fld id="{22B1702C-C5CD-41AB-A129-CEB4D906DF1B}" type="datetime1">
              <a:rPr lang="en-US" smtClean="0"/>
              <a:t>3/9/2021</a:t>
            </a:fld>
            <a:endParaRPr lang="en-US"/>
          </a:p>
        </p:txBody>
      </p:sp>
      <p:sp>
        <p:nvSpPr>
          <p:cNvPr id="4" name="Footer Placeholder 3">
            <a:extLst>
              <a:ext uri="{FF2B5EF4-FFF2-40B4-BE49-F238E27FC236}">
                <a16:creationId xmlns:a16="http://schemas.microsoft.com/office/drawing/2014/main" id="{B9A07A91-F899-46AE-A6A7-00CD0F4BD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0167ED-B6FB-4394-906B-A6A8A9E95FB6}"/>
              </a:ext>
            </a:extLst>
          </p:cNvPr>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371339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1702C-C5CD-41AB-A129-CEB4D906DF1B}" type="datetime1">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58510436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1702C-C5CD-41AB-A129-CEB4D906DF1B}" type="datetime1">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39239614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1702C-C5CD-41AB-A129-CEB4D906DF1B}" type="datetime1">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7093807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1702C-C5CD-41AB-A129-CEB4D906DF1B}" type="datetime1">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8844667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1702C-C5CD-41AB-A129-CEB4D906DF1B}" type="datetime1">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14934788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1702C-C5CD-41AB-A129-CEB4D906DF1B}" type="datetime1">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1071919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1702C-C5CD-41AB-A129-CEB4D906DF1B}" type="datetime1">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9A49E-9B54-4649-A221-6FD2DE207EAB}" type="slidenum">
              <a:rPr lang="en-US" smtClean="0"/>
              <a:t>‹#›</a:t>
            </a:fld>
            <a:endParaRPr lang="en-US"/>
          </a:p>
        </p:txBody>
      </p:sp>
    </p:spTree>
    <p:extLst>
      <p:ext uri="{BB962C8B-B14F-4D97-AF65-F5344CB8AC3E}">
        <p14:creationId xmlns:p14="http://schemas.microsoft.com/office/powerpoint/2010/main" val="23253531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1702C-C5CD-41AB-A129-CEB4D906DF1B}" type="datetime1">
              <a:rPr lang="en-US" smtClean="0"/>
              <a:t>3/9/2021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9A49E-9B54-4649-A221-6FD2DE207EAB}" type="slidenum">
              <a:rPr lang="en-US" smtClean="0"/>
              <a:t>‹#›</a:t>
            </a:fld>
            <a:endParaRPr lang="en-US"/>
          </a:p>
        </p:txBody>
      </p:sp>
    </p:spTree>
    <p:extLst>
      <p:ext uri="{BB962C8B-B14F-4D97-AF65-F5344CB8AC3E}">
        <p14:creationId xmlns:p14="http://schemas.microsoft.com/office/powerpoint/2010/main" val="82944869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6" r:id="rId22"/>
    <p:sldLayoutId id="2147483847" r:id="rId23"/>
    <p:sldLayoutId id="2147483849" r:id="rId24"/>
    <p:sldLayoutId id="2147483821"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505500-C2FE-4620-8418-B119B503FFA8}"/>
              </a:ext>
            </a:extLst>
          </p:cNvPr>
          <p:cNvSpPr/>
          <p:nvPr/>
        </p:nvSpPr>
        <p:spPr>
          <a:xfrm>
            <a:off x="4942479" y="2325912"/>
            <a:ext cx="2307042" cy="523220"/>
          </a:xfrm>
          <a:prstGeom prst="rect">
            <a:avLst/>
          </a:prstGeom>
        </p:spPr>
        <p:txBody>
          <a:bodyPr wrap="none">
            <a:spAutoFit/>
          </a:bodyPr>
          <a:lstStyle/>
          <a:p>
            <a:pPr algn="ctr"/>
            <a:r>
              <a:rPr lang="en-US" sz="2800" dirty="0">
                <a:solidFill>
                  <a:schemeClr val="bg1"/>
                </a:solidFill>
                <a:latin typeface="+mj-lt"/>
              </a:rPr>
              <a:t>O</a:t>
            </a:r>
            <a:r>
              <a:rPr lang="en-US" altLang="zh-CN" sz="2800" dirty="0">
                <a:solidFill>
                  <a:schemeClr val="bg1"/>
                </a:solidFill>
                <a:latin typeface="+mj-lt"/>
              </a:rPr>
              <a:t>pening Slides</a:t>
            </a:r>
            <a:endParaRPr lang="en-US" sz="2800" dirty="0">
              <a:solidFill>
                <a:schemeClr val="bg1"/>
              </a:solidFill>
              <a:latin typeface="+mj-lt"/>
            </a:endParaRPr>
          </a:p>
        </p:txBody>
      </p:sp>
      <p:sp>
        <p:nvSpPr>
          <p:cNvPr id="4" name="Rectangle 3">
            <a:extLst>
              <a:ext uri="{FF2B5EF4-FFF2-40B4-BE49-F238E27FC236}">
                <a16:creationId xmlns:a16="http://schemas.microsoft.com/office/drawing/2014/main" id="{D005639B-2597-4823-BDF5-7319FB42ABB2}"/>
              </a:ext>
            </a:extLst>
          </p:cNvPr>
          <p:cNvSpPr/>
          <p:nvPr/>
        </p:nvSpPr>
        <p:spPr>
          <a:xfrm>
            <a:off x="5249453" y="2722523"/>
            <a:ext cx="1693092" cy="1015663"/>
          </a:xfrm>
          <a:prstGeom prst="rect">
            <a:avLst/>
          </a:prstGeom>
        </p:spPr>
        <p:txBody>
          <a:bodyPr wrap="none">
            <a:spAutoFit/>
          </a:bodyPr>
          <a:lstStyle/>
          <a:p>
            <a:pPr algn="ctr"/>
            <a:r>
              <a:rPr lang="en-US" sz="6000">
                <a:solidFill>
                  <a:schemeClr val="bg1"/>
                </a:solidFill>
                <a:latin typeface="+mj-lt"/>
              </a:rPr>
              <a:t>WFH</a:t>
            </a:r>
            <a:endParaRPr lang="en-US" sz="6000" dirty="0">
              <a:solidFill>
                <a:schemeClr val="bg1"/>
              </a:solidFill>
              <a:latin typeface="+mj-lt"/>
            </a:endParaRPr>
          </a:p>
        </p:txBody>
      </p:sp>
    </p:spTree>
    <p:extLst>
      <p:ext uri="{BB962C8B-B14F-4D97-AF65-F5344CB8AC3E}">
        <p14:creationId xmlns:p14="http://schemas.microsoft.com/office/powerpoint/2010/main" val="91861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441733E-BC91-4D88-A36C-3093CDAB5FEE}"/>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7813" b="7813"/>
          <a:stretch>
            <a:fillRect/>
          </a:stretch>
        </p:blipFill>
        <p:spPr/>
      </p:pic>
      <p:sp>
        <p:nvSpPr>
          <p:cNvPr id="694" name="Rectangle"/>
          <p:cNvSpPr/>
          <p:nvPr/>
        </p:nvSpPr>
        <p:spPr>
          <a:xfrm>
            <a:off x="-1" y="0"/>
            <a:ext cx="3688210" cy="6858000"/>
          </a:xfrm>
          <a:prstGeom prst="rect">
            <a:avLst/>
          </a:prstGeom>
          <a:solidFill>
            <a:schemeClr val="accent6">
              <a:alpha val="26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95" name="MAHG"/>
          <p:cNvSpPr txBox="1"/>
          <p:nvPr/>
        </p:nvSpPr>
        <p:spPr>
          <a:xfrm>
            <a:off x="3554197" y="1944702"/>
            <a:ext cx="4627357" cy="205184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6000" b="0">
                <a:solidFill>
                  <a:srgbClr val="FFFFFF"/>
                </a:solidFill>
                <a:latin typeface="Lato Bold"/>
                <a:ea typeface="Lato Bold"/>
                <a:cs typeface="Lato Bold"/>
                <a:sym typeface="Lato Bold"/>
              </a:defRPr>
            </a:lvl1pPr>
          </a:lstStyle>
          <a:p>
            <a:r>
              <a:rPr lang="en-US" sz="13000" dirty="0">
                <a:solidFill>
                  <a:schemeClr val="bg1"/>
                </a:solidFill>
                <a:latin typeface="+mj-lt"/>
              </a:rPr>
              <a:t>COVER</a:t>
            </a:r>
            <a:endParaRPr sz="13000" dirty="0">
              <a:solidFill>
                <a:schemeClr val="bg1"/>
              </a:solidFill>
              <a:latin typeface="+mj-lt"/>
            </a:endParaRPr>
          </a:p>
        </p:txBody>
      </p:sp>
      <p:sp>
        <p:nvSpPr>
          <p:cNvPr id="696" name="Multipurpose Presentation Template"/>
          <p:cNvSpPr txBox="1"/>
          <p:nvPr/>
        </p:nvSpPr>
        <p:spPr>
          <a:xfrm>
            <a:off x="3736700" y="3918991"/>
            <a:ext cx="3455626" cy="22365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defPPr>
              <a:defRPr lang="en-US"/>
            </a:defPPr>
            <a:lvl1pPr algn="ctr">
              <a:lnSpc>
                <a:spcPct val="120000"/>
              </a:lnSpc>
              <a:defRPr sz="2000" b="0" cap="all" spc="754">
                <a:solidFill>
                  <a:schemeClr val="bg1"/>
                </a:solidFill>
                <a:latin typeface="Lato Light"/>
                <a:ea typeface="Lato Light"/>
                <a:cs typeface="Lato Light"/>
              </a:defRPr>
            </a:lvl1pPr>
          </a:lstStyle>
          <a:p>
            <a:pPr algn="l"/>
            <a:r>
              <a:rPr sz="1000" dirty="0">
                <a:latin typeface="+mj-lt"/>
              </a:rPr>
              <a:t>Presentation Template</a:t>
            </a:r>
          </a:p>
        </p:txBody>
      </p:sp>
      <p:sp>
        <p:nvSpPr>
          <p:cNvPr id="697" name="Lorem ipsum dolor sit amet, consectetur adipiscing elit. Praesent sodales odio sit amet odio tristique quis tempus odio Lorem ipsum dolor sit amet.consectetur adipiscing elit. Lorem ipsum"/>
          <p:cNvSpPr txBox="1"/>
          <p:nvPr/>
        </p:nvSpPr>
        <p:spPr>
          <a:xfrm>
            <a:off x="3688209" y="4240365"/>
            <a:ext cx="6660851" cy="664797"/>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200000"/>
              </a:lnSpc>
            </a:pPr>
            <a:r>
              <a:rPr sz="1000" dirty="0">
                <a:solidFill>
                  <a:schemeClr val="bg1"/>
                </a:solidFill>
                <a:latin typeface="+mj-lt"/>
              </a:rPr>
              <a:t>Lorem ipsum dolor sit </a:t>
            </a:r>
            <a:r>
              <a:rPr sz="1000" dirty="0" err="1">
                <a:solidFill>
                  <a:schemeClr val="bg1"/>
                </a:solidFill>
                <a:latin typeface="+mj-lt"/>
              </a:rPr>
              <a:t>amet</a:t>
            </a:r>
            <a:r>
              <a:rPr sz="1000" dirty="0">
                <a:solidFill>
                  <a:schemeClr val="bg1"/>
                </a:solidFill>
                <a:latin typeface="+mj-lt"/>
              </a:rPr>
              <a:t>, </a:t>
            </a:r>
            <a:r>
              <a:rPr sz="1000" dirty="0" err="1">
                <a:solidFill>
                  <a:schemeClr val="bg1"/>
                </a:solidFill>
                <a:latin typeface="+mj-lt"/>
              </a:rPr>
              <a:t>consectetur</a:t>
            </a:r>
            <a:r>
              <a:rPr sz="1000" dirty="0">
                <a:solidFill>
                  <a:schemeClr val="bg1"/>
                </a:solidFill>
                <a:latin typeface="+mj-lt"/>
              </a:rPr>
              <a:t> </a:t>
            </a:r>
            <a:r>
              <a:rPr sz="1000" dirty="0" err="1">
                <a:solidFill>
                  <a:schemeClr val="bg1"/>
                </a:solidFill>
                <a:latin typeface="+mj-lt"/>
              </a:rPr>
              <a:t>adipiscing</a:t>
            </a:r>
            <a:r>
              <a:rPr sz="1000" dirty="0">
                <a:solidFill>
                  <a:schemeClr val="bg1"/>
                </a:solidFill>
                <a:latin typeface="+mj-lt"/>
              </a:rPr>
              <a:t> </a:t>
            </a:r>
            <a:r>
              <a:rPr sz="1000" dirty="0" err="1">
                <a:solidFill>
                  <a:schemeClr val="bg1"/>
                </a:solidFill>
                <a:latin typeface="+mj-lt"/>
              </a:rPr>
              <a:t>elit</a:t>
            </a:r>
            <a:r>
              <a:rPr sz="1000" dirty="0">
                <a:solidFill>
                  <a:schemeClr val="bg1"/>
                </a:solidFill>
                <a:latin typeface="+mj-lt"/>
              </a:rPr>
              <a:t>. </a:t>
            </a:r>
            <a:r>
              <a:rPr sz="1000" dirty="0" err="1">
                <a:solidFill>
                  <a:schemeClr val="bg1"/>
                </a:solidFill>
                <a:latin typeface="+mj-lt"/>
              </a:rPr>
              <a:t>Praesent</a:t>
            </a:r>
            <a:r>
              <a:rPr sz="1000" dirty="0">
                <a:solidFill>
                  <a:schemeClr val="bg1"/>
                </a:solidFill>
                <a:latin typeface="+mj-lt"/>
              </a:rPr>
              <a:t> </a:t>
            </a:r>
            <a:r>
              <a:rPr sz="1000" dirty="0" err="1">
                <a:solidFill>
                  <a:schemeClr val="bg1"/>
                </a:solidFill>
                <a:latin typeface="+mj-lt"/>
              </a:rPr>
              <a:t>sodales</a:t>
            </a:r>
            <a:r>
              <a:rPr sz="1000" dirty="0">
                <a:solidFill>
                  <a:schemeClr val="bg1"/>
                </a:solidFill>
                <a:latin typeface="+mj-lt"/>
              </a:rPr>
              <a:t> </a:t>
            </a:r>
            <a:r>
              <a:rPr sz="1000" dirty="0" err="1">
                <a:solidFill>
                  <a:schemeClr val="bg1"/>
                </a:solidFill>
                <a:latin typeface="+mj-lt"/>
              </a:rPr>
              <a:t>odio</a:t>
            </a:r>
            <a:r>
              <a:rPr sz="1000" dirty="0">
                <a:solidFill>
                  <a:schemeClr val="bg1"/>
                </a:solidFill>
                <a:latin typeface="+mj-lt"/>
              </a:rPr>
              <a:t> sit </a:t>
            </a:r>
            <a:r>
              <a:rPr sz="1000" dirty="0" err="1">
                <a:solidFill>
                  <a:schemeClr val="bg1"/>
                </a:solidFill>
                <a:latin typeface="+mj-lt"/>
              </a:rPr>
              <a:t>amet</a:t>
            </a:r>
            <a:r>
              <a:rPr sz="1000" dirty="0">
                <a:solidFill>
                  <a:schemeClr val="bg1"/>
                </a:solidFill>
                <a:latin typeface="+mj-lt"/>
              </a:rPr>
              <a:t> </a:t>
            </a:r>
            <a:r>
              <a:rPr sz="1000" dirty="0" err="1">
                <a:solidFill>
                  <a:schemeClr val="bg1"/>
                </a:solidFill>
                <a:latin typeface="+mj-lt"/>
              </a:rPr>
              <a:t>odio</a:t>
            </a:r>
            <a:r>
              <a:rPr sz="1000" dirty="0">
                <a:solidFill>
                  <a:schemeClr val="bg1"/>
                </a:solidFill>
                <a:latin typeface="+mj-lt"/>
              </a:rPr>
              <a:t> </a:t>
            </a:r>
            <a:r>
              <a:rPr sz="1000" dirty="0" err="1">
                <a:solidFill>
                  <a:schemeClr val="bg1"/>
                </a:solidFill>
                <a:latin typeface="+mj-lt"/>
              </a:rPr>
              <a:t>tristique</a:t>
            </a:r>
            <a:r>
              <a:rPr sz="1000" dirty="0">
                <a:solidFill>
                  <a:schemeClr val="bg1"/>
                </a:solidFill>
                <a:latin typeface="+mj-lt"/>
              </a:rPr>
              <a:t> </a:t>
            </a:r>
            <a:r>
              <a:rPr sz="1000" dirty="0" err="1">
                <a:solidFill>
                  <a:schemeClr val="bg1"/>
                </a:solidFill>
                <a:latin typeface="+mj-lt"/>
              </a:rPr>
              <a:t>quis</a:t>
            </a:r>
            <a:r>
              <a:rPr sz="1000" dirty="0">
                <a:solidFill>
                  <a:schemeClr val="bg1"/>
                </a:solidFill>
                <a:latin typeface="+mj-lt"/>
              </a:rPr>
              <a:t> tempus </a:t>
            </a:r>
            <a:r>
              <a:rPr sz="1000" dirty="0" err="1">
                <a:solidFill>
                  <a:schemeClr val="bg1"/>
                </a:solidFill>
                <a:latin typeface="+mj-lt"/>
              </a:rPr>
              <a:t>odio</a:t>
            </a:r>
            <a:r>
              <a:rPr sz="1000" dirty="0">
                <a:solidFill>
                  <a:schemeClr val="bg1"/>
                </a:solidFill>
                <a:latin typeface="+mj-lt"/>
              </a:rPr>
              <a:t> Lorem ipsum dolor sit </a:t>
            </a:r>
            <a:r>
              <a:rPr sz="1000" dirty="0" err="1">
                <a:solidFill>
                  <a:schemeClr val="bg1"/>
                </a:solidFill>
                <a:latin typeface="+mj-lt"/>
              </a:rPr>
              <a:t>amet.consectetur</a:t>
            </a:r>
            <a:r>
              <a:rPr sz="1000" dirty="0">
                <a:solidFill>
                  <a:schemeClr val="bg1"/>
                </a:solidFill>
                <a:latin typeface="+mj-lt"/>
              </a:rPr>
              <a:t> </a:t>
            </a:r>
            <a:r>
              <a:rPr sz="1000" dirty="0" err="1">
                <a:solidFill>
                  <a:schemeClr val="bg1"/>
                </a:solidFill>
                <a:latin typeface="+mj-lt"/>
              </a:rPr>
              <a:t>adipiscing</a:t>
            </a:r>
            <a:r>
              <a:rPr sz="1000" dirty="0">
                <a:solidFill>
                  <a:schemeClr val="bg1"/>
                </a:solidFill>
                <a:latin typeface="+mj-lt"/>
              </a:rPr>
              <a:t> </a:t>
            </a:r>
            <a:r>
              <a:rPr sz="1000" dirty="0" err="1">
                <a:solidFill>
                  <a:schemeClr val="bg1"/>
                </a:solidFill>
                <a:latin typeface="+mj-lt"/>
              </a:rPr>
              <a:t>elit</a:t>
            </a:r>
            <a:r>
              <a:rPr sz="1000" dirty="0">
                <a:solidFill>
                  <a:schemeClr val="bg1"/>
                </a:solidFill>
                <a:latin typeface="+mj-lt"/>
              </a:rPr>
              <a:t>. Lorem ipsum</a:t>
            </a:r>
          </a:p>
        </p:txBody>
      </p:sp>
      <p:sp>
        <p:nvSpPr>
          <p:cNvPr id="698" name="Line"/>
          <p:cNvSpPr/>
          <p:nvPr/>
        </p:nvSpPr>
        <p:spPr>
          <a:xfrm>
            <a:off x="3949215" y="2711248"/>
            <a:ext cx="1998769" cy="0"/>
          </a:xfrm>
          <a:prstGeom prst="line">
            <a:avLst/>
          </a:prstGeom>
          <a:ln w="12700">
            <a:solidFill>
              <a:srgbClr val="FFFFFF">
                <a:alpha val="30000"/>
              </a:srgb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latin typeface="+mj-lt"/>
            </a:endParaRPr>
          </a:p>
        </p:txBody>
      </p:sp>
    </p:spTree>
    <p:extLst>
      <p:ext uri="{BB962C8B-B14F-4D97-AF65-F5344CB8AC3E}">
        <p14:creationId xmlns:p14="http://schemas.microsoft.com/office/powerpoint/2010/main" val="40242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9E0682-0DB8-4709-AFCD-7749D6B84EEC}"/>
              </a:ext>
            </a:extLst>
          </p:cNvPr>
          <p:cNvSpPr/>
          <p:nvPr/>
        </p:nvSpPr>
        <p:spPr>
          <a:xfrm>
            <a:off x="3055836" y="2100915"/>
            <a:ext cx="6062524" cy="261610"/>
          </a:xfrm>
          <a:prstGeom prst="rect">
            <a:avLst/>
          </a:prstGeom>
        </p:spPr>
        <p:txBody>
          <a:bodyPr wrap="square">
            <a:spAutoFit/>
          </a:bodyPr>
          <a:lstStyle/>
          <a:p>
            <a:pPr algn="ctr"/>
            <a:r>
              <a:rPr lang="en-US" sz="1100" spc="1500" dirty="0">
                <a:solidFill>
                  <a:schemeClr val="tx1">
                    <a:lumMod val="40000"/>
                    <a:lumOff val="60000"/>
                  </a:schemeClr>
                </a:solidFill>
              </a:rPr>
              <a:t>INTRODUCTION SECTION</a:t>
            </a:r>
          </a:p>
        </p:txBody>
      </p:sp>
      <p:sp>
        <p:nvSpPr>
          <p:cNvPr id="4" name="Rectangle 1">
            <a:extLst>
              <a:ext uri="{FF2B5EF4-FFF2-40B4-BE49-F238E27FC236}">
                <a16:creationId xmlns:a16="http://schemas.microsoft.com/office/drawing/2014/main" id="{264AFAE8-B800-432A-B6DC-ED9456BCA553}"/>
              </a:ext>
            </a:extLst>
          </p:cNvPr>
          <p:cNvSpPr/>
          <p:nvPr/>
        </p:nvSpPr>
        <p:spPr>
          <a:xfrm>
            <a:off x="1067193" y="4780597"/>
            <a:ext cx="10039809" cy="722057"/>
          </a:xfrm>
          <a:prstGeom prst="rect">
            <a:avLst/>
          </a:prstGeom>
        </p:spPr>
        <p:txBody>
          <a:bodyPr wrap="square">
            <a:spAutoFit/>
          </a:bodyPr>
          <a:lstStyle/>
          <a:p>
            <a:pPr algn="ctr">
              <a:lnSpc>
                <a:spcPct val="20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Duis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finibus</a:t>
            </a:r>
            <a:r>
              <a:rPr lang="en-US" sz="1100" dirty="0">
                <a:solidFill>
                  <a:schemeClr val="bg1">
                    <a:lumMod val="50000"/>
                  </a:schemeClr>
                </a:solidFill>
              </a:rPr>
              <a:t> </a:t>
            </a:r>
            <a:r>
              <a:rPr lang="en-US" sz="1100" dirty="0" err="1">
                <a:solidFill>
                  <a:schemeClr val="bg1">
                    <a:lumMod val="50000"/>
                  </a:schemeClr>
                </a:solidFill>
              </a:rPr>
              <a:t>augue</a:t>
            </a:r>
            <a:r>
              <a:rPr lang="en-US" sz="1100" dirty="0">
                <a:solidFill>
                  <a:schemeClr val="bg1">
                    <a:lumMod val="50000"/>
                  </a:schemeClr>
                </a:solidFill>
              </a:rPr>
              <a:t>.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quis</a:t>
            </a:r>
            <a:r>
              <a:rPr lang="en-US" sz="1100" dirty="0">
                <a:solidFill>
                  <a:schemeClr val="bg1">
                    <a:lumMod val="50000"/>
                  </a:schemeClr>
                </a:solidFill>
              </a:rPr>
              <a:t> </a:t>
            </a:r>
            <a:r>
              <a:rPr lang="en-US" sz="1100" dirty="0" err="1">
                <a:solidFill>
                  <a:schemeClr val="bg1">
                    <a:lumMod val="50000"/>
                  </a:schemeClr>
                </a:solidFill>
              </a:rPr>
              <a:t>augue</a:t>
            </a:r>
            <a:r>
              <a:rPr lang="en-US" sz="1100" dirty="0">
                <a:solidFill>
                  <a:schemeClr val="bg1">
                    <a:lumMod val="50000"/>
                  </a:schemeClr>
                </a:solidFill>
              </a:rPr>
              <a:t> </a:t>
            </a:r>
            <a:r>
              <a:rPr lang="en-US" sz="1100" dirty="0" err="1">
                <a:solidFill>
                  <a:schemeClr val="bg1">
                    <a:lumMod val="50000"/>
                  </a:schemeClr>
                </a:solidFill>
              </a:rPr>
              <a:t>enim</a:t>
            </a:r>
            <a:r>
              <a:rPr lang="en-US" sz="1100" dirty="0">
                <a:solidFill>
                  <a:schemeClr val="bg1">
                    <a:lumMod val="50000"/>
                  </a:schemeClr>
                </a:solidFill>
              </a:rPr>
              <a:t>. </a:t>
            </a:r>
            <a:r>
              <a:rPr lang="en-US" sz="1100" dirty="0" err="1">
                <a:solidFill>
                  <a:schemeClr val="bg1">
                    <a:lumMod val="50000"/>
                  </a:schemeClr>
                </a:solidFill>
              </a:rPr>
              <a:t>Suspendisse</a:t>
            </a:r>
            <a:r>
              <a:rPr lang="en-US" sz="1100" dirty="0">
                <a:solidFill>
                  <a:schemeClr val="bg1">
                    <a:lumMod val="50000"/>
                  </a:schemeClr>
                </a:solidFill>
              </a:rPr>
              <a:t> </a:t>
            </a:r>
            <a:r>
              <a:rPr lang="en-US" sz="1100" dirty="0" err="1">
                <a:solidFill>
                  <a:schemeClr val="bg1">
                    <a:lumMod val="50000"/>
                  </a:schemeClr>
                </a:solidFill>
              </a:rPr>
              <a:t>pretium</a:t>
            </a:r>
            <a:r>
              <a:rPr lang="en-US" sz="1100" dirty="0">
                <a:solidFill>
                  <a:schemeClr val="bg1">
                    <a:lumMod val="50000"/>
                  </a:schemeClr>
                </a:solidFill>
              </a:rPr>
              <a:t> </a:t>
            </a:r>
            <a:r>
              <a:rPr lang="en-US" sz="1100" dirty="0" err="1">
                <a:solidFill>
                  <a:schemeClr val="bg1">
                    <a:lumMod val="50000"/>
                  </a:schemeClr>
                </a:solidFill>
              </a:rPr>
              <a:t>fringilla</a:t>
            </a:r>
            <a:r>
              <a:rPr lang="en-US" sz="1100" dirty="0">
                <a:solidFill>
                  <a:schemeClr val="bg1">
                    <a:lumMod val="50000"/>
                  </a:schemeClr>
                </a:solidFill>
              </a:rPr>
              <a:t> mi a fermentum. Cras </a:t>
            </a:r>
            <a:r>
              <a:rPr lang="en-US" sz="1100" dirty="0" err="1">
                <a:solidFill>
                  <a:schemeClr val="bg1">
                    <a:lumMod val="50000"/>
                  </a:schemeClr>
                </a:solidFill>
              </a:rPr>
              <a:t>eget</a:t>
            </a:r>
            <a:r>
              <a:rPr lang="en-US" sz="1100" dirty="0">
                <a:solidFill>
                  <a:schemeClr val="bg1">
                    <a:lumMod val="50000"/>
                  </a:schemeClr>
                </a:solidFill>
              </a:rPr>
              <a:t> </a:t>
            </a:r>
            <a:r>
              <a:rPr lang="en-US" sz="1100" dirty="0" err="1">
                <a:solidFill>
                  <a:schemeClr val="bg1">
                    <a:lumMod val="50000"/>
                  </a:schemeClr>
                </a:solidFill>
              </a:rPr>
              <a:t>viverra</a:t>
            </a:r>
            <a:r>
              <a:rPr lang="en-US" sz="1100" dirty="0">
                <a:solidFill>
                  <a:schemeClr val="bg1">
                    <a:lumMod val="50000"/>
                  </a:schemeClr>
                </a:solidFill>
              </a:rPr>
              <a:t> </a:t>
            </a:r>
            <a:r>
              <a:rPr lang="en-US" sz="1100" dirty="0" err="1">
                <a:solidFill>
                  <a:schemeClr val="bg1">
                    <a:lumMod val="50000"/>
                  </a:schemeClr>
                </a:solidFill>
              </a:rPr>
              <a:t>neque</a:t>
            </a:r>
            <a:r>
              <a:rPr lang="en-US" sz="1100" dirty="0">
                <a:solidFill>
                  <a:schemeClr val="bg1">
                    <a:lumMod val="50000"/>
                  </a:schemeClr>
                </a:solidFill>
              </a:rPr>
              <a:t>, </a:t>
            </a:r>
            <a:r>
              <a:rPr lang="en-US" sz="1100" dirty="0" err="1">
                <a:solidFill>
                  <a:schemeClr val="bg1">
                    <a:lumMod val="50000"/>
                  </a:schemeClr>
                </a:solidFill>
              </a:rPr>
              <a:t>ut</a:t>
            </a:r>
            <a:r>
              <a:rPr lang="en-US" sz="1100" dirty="0">
                <a:solidFill>
                  <a:schemeClr val="bg1">
                    <a:lumMod val="50000"/>
                  </a:schemeClr>
                </a:solidFill>
              </a:rPr>
              <a:t> </a:t>
            </a:r>
            <a:r>
              <a:rPr lang="en-US" sz="1100" dirty="0" err="1">
                <a:solidFill>
                  <a:schemeClr val="bg1">
                    <a:lumMod val="50000"/>
                  </a:schemeClr>
                </a:solidFill>
              </a:rPr>
              <a:t>molestie</a:t>
            </a:r>
            <a:r>
              <a:rPr lang="en-US" sz="1100" dirty="0">
                <a:solidFill>
                  <a:schemeClr val="bg1">
                    <a:lumMod val="50000"/>
                  </a:schemeClr>
                </a:solidFill>
              </a:rPr>
              <a:t> ipsum. </a:t>
            </a:r>
          </a:p>
        </p:txBody>
      </p:sp>
      <p:sp>
        <p:nvSpPr>
          <p:cNvPr id="5" name="Rectangle 4">
            <a:extLst>
              <a:ext uri="{FF2B5EF4-FFF2-40B4-BE49-F238E27FC236}">
                <a16:creationId xmlns:a16="http://schemas.microsoft.com/office/drawing/2014/main" id="{3B18B109-47A6-4B2D-9486-CD68CCB65C69}"/>
              </a:ext>
            </a:extLst>
          </p:cNvPr>
          <p:cNvSpPr/>
          <p:nvPr/>
        </p:nvSpPr>
        <p:spPr>
          <a:xfrm>
            <a:off x="2222904" y="2725176"/>
            <a:ext cx="6966907" cy="1477328"/>
          </a:xfrm>
          <a:prstGeom prst="rect">
            <a:avLst/>
          </a:prstGeom>
        </p:spPr>
        <p:txBody>
          <a:bodyPr wrap="none">
            <a:spAutoFit/>
          </a:bodyPr>
          <a:lstStyle/>
          <a:p>
            <a:r>
              <a:rPr lang="en-US" sz="9000" spc="2000" dirty="0"/>
              <a:t>WELCOME</a:t>
            </a:r>
          </a:p>
        </p:txBody>
      </p:sp>
    </p:spTree>
    <p:extLst>
      <p:ext uri="{BB962C8B-B14F-4D97-AF65-F5344CB8AC3E}">
        <p14:creationId xmlns:p14="http://schemas.microsoft.com/office/powerpoint/2010/main" val="189161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p:nvPr/>
        </p:nvSpPr>
        <p:spPr>
          <a:xfrm>
            <a:off x="635085" y="581720"/>
            <a:ext cx="3566874" cy="51296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a:defRPr>
                <a:latin typeface="Lato Bold"/>
                <a:ea typeface="Lato Bold"/>
                <a:cs typeface="Lato Bold"/>
                <a:sym typeface="Lato Bold"/>
              </a:defRPr>
            </a:lvl1pPr>
          </a:lstStyle>
          <a:p>
            <a:r>
              <a:rPr lang="en-US" sz="3000" b="1" dirty="0">
                <a:latin typeface="+mn-lt"/>
              </a:rPr>
              <a:t>WELCOME MESSAGE !</a:t>
            </a:r>
          </a:p>
        </p:txBody>
      </p:sp>
      <p:sp>
        <p:nvSpPr>
          <p:cNvPr id="11" name="Column of text samples">
            <a:extLst>
              <a:ext uri="{FF2B5EF4-FFF2-40B4-BE49-F238E27FC236}">
                <a16:creationId xmlns:a16="http://schemas.microsoft.com/office/drawing/2014/main" id="{F561E923-E637-4F5D-9392-A9F1FCD9FDFB}"/>
              </a:ext>
            </a:extLst>
          </p:cNvPr>
          <p:cNvSpPr txBox="1"/>
          <p:nvPr/>
        </p:nvSpPr>
        <p:spPr>
          <a:xfrm>
            <a:off x="5230058" y="4315161"/>
            <a:ext cx="1731884" cy="400110"/>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ctr">
              <a:defRPr sz="6000" b="1">
                <a:latin typeface="Lato" panose="020F0502020204030203" pitchFamily="34" charset="0"/>
              </a:defRPr>
            </a:lvl1pPr>
          </a:lstStyle>
          <a:p>
            <a:r>
              <a:rPr lang="en-US" sz="2000" dirty="0">
                <a:solidFill>
                  <a:schemeClr val="tx1">
                    <a:lumMod val="40000"/>
                    <a:lumOff val="60000"/>
                  </a:schemeClr>
                </a:solidFill>
                <a:latin typeface="+mn-lt"/>
              </a:rPr>
              <a:t>LOREM IPSUM</a:t>
            </a:r>
            <a:endParaRPr sz="2000" dirty="0">
              <a:solidFill>
                <a:schemeClr val="tx1">
                  <a:lumMod val="40000"/>
                  <a:lumOff val="60000"/>
                </a:schemeClr>
              </a:solidFill>
              <a:latin typeface="+mn-lt"/>
            </a:endParaRPr>
          </a:p>
        </p:txBody>
      </p:sp>
      <p:sp>
        <p:nvSpPr>
          <p:cNvPr id="12" name="Your Multipurpose Presentation Template">
            <a:extLst>
              <a:ext uri="{FF2B5EF4-FFF2-40B4-BE49-F238E27FC236}">
                <a16:creationId xmlns:a16="http://schemas.microsoft.com/office/drawing/2014/main" id="{76723ADE-AE02-4F83-A534-8CB18AFED54F}"/>
              </a:ext>
            </a:extLst>
          </p:cNvPr>
          <p:cNvSpPr txBox="1"/>
          <p:nvPr/>
        </p:nvSpPr>
        <p:spPr>
          <a:xfrm>
            <a:off x="5112397" y="4723304"/>
            <a:ext cx="1967205" cy="246221"/>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r">
              <a:defRPr sz="2000">
                <a:solidFill>
                  <a:schemeClr val="tx1">
                    <a:lumMod val="60000"/>
                    <a:lumOff val="40000"/>
                  </a:schemeClr>
                </a:solidFill>
                <a:latin typeface="Lato" panose="020F0502020204030203" pitchFamily="34" charset="0"/>
              </a:defRPr>
            </a:lvl1pPr>
          </a:lstStyle>
          <a:p>
            <a:r>
              <a:rPr lang="en-US" sz="1000" spc="300" dirty="0">
                <a:latin typeface="+mn-lt"/>
              </a:rPr>
              <a:t>YOUR PRESENTATION</a:t>
            </a:r>
          </a:p>
        </p:txBody>
      </p:sp>
      <p:sp>
        <p:nvSpPr>
          <p:cNvPr id="13"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 Praesent sodales odio sit amet odio tristique quis tempus odio…">
            <a:extLst>
              <a:ext uri="{FF2B5EF4-FFF2-40B4-BE49-F238E27FC236}">
                <a16:creationId xmlns:a16="http://schemas.microsoft.com/office/drawing/2014/main" id="{7B706EEF-FFC8-49C0-B6CF-99E1F715404A}"/>
              </a:ext>
            </a:extLst>
          </p:cNvPr>
          <p:cNvSpPr txBox="1"/>
          <p:nvPr/>
        </p:nvSpPr>
        <p:spPr>
          <a:xfrm>
            <a:off x="1568856" y="4969525"/>
            <a:ext cx="9614959" cy="1148648"/>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nSpc>
                <a:spcPct val="200000"/>
              </a:lnSpc>
            </a:pPr>
            <a:r>
              <a:rPr sz="1200" dirty="0">
                <a:solidFill>
                  <a:schemeClr val="bg1">
                    <a:lumMod val="50000"/>
                  </a:schemeClr>
                </a:solidFill>
                <a:latin typeface="+mn-lt"/>
              </a:rPr>
              <a:t>Lorem ipsum dolor sit </a:t>
            </a:r>
            <a:r>
              <a:rPr sz="1200" dirty="0" err="1">
                <a:solidFill>
                  <a:schemeClr val="bg1">
                    <a:lumMod val="50000"/>
                  </a:schemeClr>
                </a:solidFill>
                <a:latin typeface="+mn-lt"/>
              </a:rPr>
              <a:t>amet</a:t>
            </a:r>
            <a:r>
              <a:rPr sz="1200" dirty="0">
                <a:solidFill>
                  <a:schemeClr val="bg1">
                    <a:lumMod val="50000"/>
                  </a:schemeClr>
                </a:solidFill>
                <a:latin typeface="+mn-lt"/>
              </a:rPr>
              <a:t>, </a:t>
            </a:r>
            <a:r>
              <a:rPr sz="1200" dirty="0" err="1">
                <a:solidFill>
                  <a:schemeClr val="bg1">
                    <a:lumMod val="50000"/>
                  </a:schemeClr>
                </a:solidFill>
                <a:latin typeface="+mn-lt"/>
              </a:rPr>
              <a:t>consectetur</a:t>
            </a:r>
            <a:r>
              <a:rPr sz="1200" dirty="0">
                <a:solidFill>
                  <a:schemeClr val="bg1">
                    <a:lumMod val="50000"/>
                  </a:schemeClr>
                </a:solidFill>
                <a:latin typeface="+mn-lt"/>
              </a:rPr>
              <a:t> </a:t>
            </a:r>
            <a:r>
              <a:rPr sz="1200" dirty="0" err="1">
                <a:solidFill>
                  <a:schemeClr val="bg1">
                    <a:lumMod val="50000"/>
                  </a:schemeClr>
                </a:solidFill>
                <a:latin typeface="+mn-lt"/>
              </a:rPr>
              <a:t>adipiscing</a:t>
            </a:r>
            <a:r>
              <a:rPr sz="1200" dirty="0">
                <a:solidFill>
                  <a:schemeClr val="bg1">
                    <a:lumMod val="50000"/>
                  </a:schemeClr>
                </a:solidFill>
                <a:latin typeface="+mn-lt"/>
              </a:rPr>
              <a:t> </a:t>
            </a:r>
            <a:r>
              <a:rPr sz="1200" dirty="0" err="1">
                <a:solidFill>
                  <a:schemeClr val="bg1">
                    <a:lumMod val="50000"/>
                  </a:schemeClr>
                </a:solidFill>
                <a:latin typeface="+mn-lt"/>
              </a:rPr>
              <a:t>elit</a:t>
            </a:r>
            <a:r>
              <a:rPr sz="1200" dirty="0">
                <a:solidFill>
                  <a:schemeClr val="bg1">
                    <a:lumMod val="50000"/>
                  </a:schemeClr>
                </a:solidFill>
                <a:latin typeface="+mn-lt"/>
              </a:rPr>
              <a:t>. </a:t>
            </a:r>
            <a:r>
              <a:rPr sz="1200" dirty="0" err="1">
                <a:solidFill>
                  <a:schemeClr val="bg1">
                    <a:lumMod val="50000"/>
                  </a:schemeClr>
                </a:solidFill>
                <a:latin typeface="+mn-lt"/>
              </a:rPr>
              <a:t>Praesent</a:t>
            </a:r>
            <a:r>
              <a:rPr sz="1200" dirty="0">
                <a:solidFill>
                  <a:schemeClr val="bg1">
                    <a:lumMod val="50000"/>
                  </a:schemeClr>
                </a:solidFill>
                <a:latin typeface="+mn-lt"/>
              </a:rPr>
              <a:t> </a:t>
            </a:r>
            <a:r>
              <a:rPr sz="1200" dirty="0" err="1">
                <a:solidFill>
                  <a:schemeClr val="bg1">
                    <a:lumMod val="50000"/>
                  </a:schemeClr>
                </a:solidFill>
                <a:latin typeface="+mn-lt"/>
              </a:rPr>
              <a:t>sodales</a:t>
            </a:r>
            <a:r>
              <a:rPr sz="1200" dirty="0">
                <a:solidFill>
                  <a:schemeClr val="bg1">
                    <a:lumMod val="50000"/>
                  </a:schemeClr>
                </a:solidFill>
                <a:latin typeface="+mn-lt"/>
              </a:rPr>
              <a:t> </a:t>
            </a:r>
            <a:r>
              <a:rPr sz="1200" dirty="0" err="1">
                <a:solidFill>
                  <a:schemeClr val="bg1">
                    <a:lumMod val="50000"/>
                  </a:schemeClr>
                </a:solidFill>
                <a:latin typeface="+mn-lt"/>
              </a:rPr>
              <a:t>odio</a:t>
            </a:r>
            <a:r>
              <a:rPr sz="1200" dirty="0">
                <a:solidFill>
                  <a:schemeClr val="bg1">
                    <a:lumMod val="50000"/>
                  </a:schemeClr>
                </a:solidFill>
                <a:latin typeface="+mn-lt"/>
              </a:rPr>
              <a:t> sit </a:t>
            </a:r>
            <a:r>
              <a:rPr sz="1200" dirty="0" err="1">
                <a:solidFill>
                  <a:schemeClr val="bg1">
                    <a:lumMod val="50000"/>
                  </a:schemeClr>
                </a:solidFill>
                <a:latin typeface="+mn-lt"/>
              </a:rPr>
              <a:t>amet</a:t>
            </a:r>
            <a:r>
              <a:rPr sz="1200" dirty="0">
                <a:solidFill>
                  <a:schemeClr val="bg1">
                    <a:lumMod val="50000"/>
                  </a:schemeClr>
                </a:solidFill>
                <a:latin typeface="+mn-lt"/>
              </a:rPr>
              <a:t> </a:t>
            </a:r>
            <a:r>
              <a:rPr sz="1200" dirty="0" err="1">
                <a:solidFill>
                  <a:schemeClr val="bg1">
                    <a:lumMod val="50000"/>
                  </a:schemeClr>
                </a:solidFill>
                <a:latin typeface="+mn-lt"/>
              </a:rPr>
              <a:t>odio</a:t>
            </a:r>
            <a:r>
              <a:rPr sz="1200" dirty="0">
                <a:solidFill>
                  <a:schemeClr val="bg1">
                    <a:lumMod val="50000"/>
                  </a:schemeClr>
                </a:solidFill>
                <a:latin typeface="+mn-lt"/>
              </a:rPr>
              <a:t> </a:t>
            </a:r>
            <a:r>
              <a:rPr sz="1200" dirty="0" err="1">
                <a:solidFill>
                  <a:schemeClr val="bg1">
                    <a:lumMod val="50000"/>
                  </a:schemeClr>
                </a:solidFill>
                <a:latin typeface="+mn-lt"/>
              </a:rPr>
              <a:t>tristique</a:t>
            </a:r>
            <a:r>
              <a:rPr sz="1200" dirty="0">
                <a:solidFill>
                  <a:schemeClr val="bg1">
                    <a:lumMod val="50000"/>
                  </a:schemeClr>
                </a:solidFill>
                <a:latin typeface="+mn-lt"/>
              </a:rPr>
              <a:t> </a:t>
            </a:r>
            <a:r>
              <a:rPr sz="1200" dirty="0" err="1">
                <a:solidFill>
                  <a:schemeClr val="bg1">
                    <a:lumMod val="50000"/>
                  </a:schemeClr>
                </a:solidFill>
                <a:latin typeface="+mn-lt"/>
              </a:rPr>
              <a:t>quis</a:t>
            </a:r>
            <a:r>
              <a:rPr sz="1200" dirty="0">
                <a:solidFill>
                  <a:schemeClr val="bg1">
                    <a:lumMod val="50000"/>
                  </a:schemeClr>
                </a:solidFill>
                <a:latin typeface="+mn-lt"/>
              </a:rPr>
              <a:t> tempus </a:t>
            </a:r>
            <a:r>
              <a:rPr sz="1200" dirty="0" err="1">
                <a:solidFill>
                  <a:schemeClr val="bg1">
                    <a:lumMod val="50000"/>
                  </a:schemeClr>
                </a:solidFill>
                <a:latin typeface="+mn-lt"/>
              </a:rPr>
              <a:t>odio</a:t>
            </a:r>
            <a:r>
              <a:rPr sz="1200" dirty="0">
                <a:solidFill>
                  <a:schemeClr val="bg1">
                    <a:lumMod val="50000"/>
                  </a:schemeClr>
                </a:solidFill>
                <a:latin typeface="+mn-lt"/>
              </a:rPr>
              <a:t> Lorem ipsum dolor sit </a:t>
            </a:r>
            <a:r>
              <a:rPr sz="1200" dirty="0" err="1">
                <a:solidFill>
                  <a:schemeClr val="bg1">
                    <a:lumMod val="50000"/>
                  </a:schemeClr>
                </a:solidFill>
                <a:latin typeface="+mn-lt"/>
              </a:rPr>
              <a:t>amet.consectetur</a:t>
            </a:r>
            <a:r>
              <a:rPr sz="1200" dirty="0">
                <a:solidFill>
                  <a:schemeClr val="bg1">
                    <a:lumMod val="50000"/>
                  </a:schemeClr>
                </a:solidFill>
                <a:latin typeface="+mn-lt"/>
              </a:rPr>
              <a:t> </a:t>
            </a:r>
            <a:r>
              <a:rPr sz="1200" dirty="0" err="1">
                <a:solidFill>
                  <a:schemeClr val="bg1">
                    <a:lumMod val="50000"/>
                  </a:schemeClr>
                </a:solidFill>
                <a:latin typeface="+mn-lt"/>
              </a:rPr>
              <a:t>adipiscing</a:t>
            </a:r>
            <a:r>
              <a:rPr sz="1200" dirty="0">
                <a:solidFill>
                  <a:schemeClr val="bg1">
                    <a:lumMod val="50000"/>
                  </a:schemeClr>
                </a:solidFill>
                <a:latin typeface="+mn-lt"/>
              </a:rPr>
              <a:t> </a:t>
            </a:r>
            <a:r>
              <a:rPr sz="1200" dirty="0" err="1">
                <a:solidFill>
                  <a:schemeClr val="bg1">
                    <a:lumMod val="50000"/>
                  </a:schemeClr>
                </a:solidFill>
                <a:latin typeface="+mn-lt"/>
              </a:rPr>
              <a:t>elit</a:t>
            </a:r>
            <a:r>
              <a:rPr sz="1200" dirty="0">
                <a:solidFill>
                  <a:schemeClr val="bg1">
                    <a:lumMod val="50000"/>
                  </a:schemeClr>
                </a:solidFill>
                <a:latin typeface="+mn-lt"/>
              </a:rPr>
              <a:t>. Lorem ipsum dolor sit </a:t>
            </a:r>
            <a:r>
              <a:rPr sz="1200" dirty="0" err="1">
                <a:solidFill>
                  <a:schemeClr val="bg1">
                    <a:lumMod val="50000"/>
                  </a:schemeClr>
                </a:solidFill>
                <a:latin typeface="+mn-lt"/>
              </a:rPr>
              <a:t>amet</a:t>
            </a:r>
            <a:r>
              <a:rPr sz="1200" dirty="0">
                <a:solidFill>
                  <a:schemeClr val="bg1">
                    <a:lumMod val="50000"/>
                  </a:schemeClr>
                </a:solidFill>
                <a:latin typeface="+mn-lt"/>
              </a:rPr>
              <a:t>, </a:t>
            </a:r>
            <a:r>
              <a:rPr sz="1200" dirty="0" err="1">
                <a:solidFill>
                  <a:schemeClr val="bg1">
                    <a:lumMod val="50000"/>
                  </a:schemeClr>
                </a:solidFill>
                <a:latin typeface="+mn-lt"/>
              </a:rPr>
              <a:t>consectetur</a:t>
            </a:r>
            <a:r>
              <a:rPr sz="1200" dirty="0">
                <a:solidFill>
                  <a:schemeClr val="bg1">
                    <a:lumMod val="50000"/>
                  </a:schemeClr>
                </a:solidFill>
                <a:latin typeface="+mn-lt"/>
              </a:rPr>
              <a:t> </a:t>
            </a:r>
            <a:r>
              <a:rPr sz="1200" dirty="0" err="1">
                <a:solidFill>
                  <a:schemeClr val="bg1">
                    <a:lumMod val="50000"/>
                  </a:schemeClr>
                </a:solidFill>
                <a:latin typeface="+mn-lt"/>
              </a:rPr>
              <a:t>adipiscing</a:t>
            </a:r>
            <a:r>
              <a:rPr sz="1200" dirty="0">
                <a:solidFill>
                  <a:schemeClr val="bg1">
                    <a:lumMod val="50000"/>
                  </a:schemeClr>
                </a:solidFill>
                <a:latin typeface="+mn-lt"/>
              </a:rPr>
              <a:t> </a:t>
            </a:r>
            <a:r>
              <a:rPr sz="1200" dirty="0" err="1">
                <a:solidFill>
                  <a:schemeClr val="bg1">
                    <a:lumMod val="50000"/>
                  </a:schemeClr>
                </a:solidFill>
                <a:latin typeface="+mn-lt"/>
              </a:rPr>
              <a:t>elit</a:t>
            </a:r>
            <a:r>
              <a:rPr sz="1200" dirty="0">
                <a:solidFill>
                  <a:schemeClr val="bg1">
                    <a:lumMod val="50000"/>
                  </a:schemeClr>
                </a:solidFill>
                <a:latin typeface="+mn-lt"/>
              </a:rPr>
              <a:t>. </a:t>
            </a:r>
            <a:r>
              <a:rPr sz="1200" dirty="0" err="1">
                <a:solidFill>
                  <a:schemeClr val="bg1">
                    <a:lumMod val="50000"/>
                  </a:schemeClr>
                </a:solidFill>
                <a:latin typeface="+mn-lt"/>
              </a:rPr>
              <a:t>Praesent</a:t>
            </a:r>
            <a:r>
              <a:rPr sz="1200" dirty="0">
                <a:solidFill>
                  <a:schemeClr val="bg1">
                    <a:lumMod val="50000"/>
                  </a:schemeClr>
                </a:solidFill>
                <a:latin typeface="+mn-lt"/>
              </a:rPr>
              <a:t> </a:t>
            </a:r>
            <a:r>
              <a:rPr sz="1200" dirty="0" err="1">
                <a:solidFill>
                  <a:schemeClr val="bg1">
                    <a:lumMod val="50000"/>
                  </a:schemeClr>
                </a:solidFill>
                <a:latin typeface="+mn-lt"/>
              </a:rPr>
              <a:t>sodales</a:t>
            </a:r>
            <a:r>
              <a:rPr sz="1200" dirty="0">
                <a:solidFill>
                  <a:schemeClr val="bg1">
                    <a:lumMod val="50000"/>
                  </a:schemeClr>
                </a:solidFill>
                <a:latin typeface="+mn-lt"/>
              </a:rPr>
              <a:t> </a:t>
            </a:r>
            <a:r>
              <a:rPr sz="1200" dirty="0" err="1">
                <a:solidFill>
                  <a:schemeClr val="bg1">
                    <a:lumMod val="50000"/>
                  </a:schemeClr>
                </a:solidFill>
                <a:latin typeface="+mn-lt"/>
              </a:rPr>
              <a:t>odio</a:t>
            </a:r>
            <a:r>
              <a:rPr sz="1200" dirty="0">
                <a:solidFill>
                  <a:schemeClr val="bg1">
                    <a:lumMod val="50000"/>
                  </a:schemeClr>
                </a:solidFill>
                <a:latin typeface="+mn-lt"/>
              </a:rPr>
              <a:t> sit </a:t>
            </a:r>
            <a:r>
              <a:rPr sz="1200" dirty="0" err="1">
                <a:solidFill>
                  <a:schemeClr val="bg1">
                    <a:lumMod val="50000"/>
                  </a:schemeClr>
                </a:solidFill>
                <a:latin typeface="+mn-lt"/>
              </a:rPr>
              <a:t>amet</a:t>
            </a:r>
            <a:r>
              <a:rPr sz="1200" dirty="0">
                <a:solidFill>
                  <a:schemeClr val="bg1">
                    <a:lumMod val="50000"/>
                  </a:schemeClr>
                </a:solidFill>
                <a:latin typeface="+mn-lt"/>
              </a:rPr>
              <a:t> </a:t>
            </a:r>
            <a:r>
              <a:rPr sz="1200" dirty="0" err="1">
                <a:solidFill>
                  <a:schemeClr val="bg1">
                    <a:lumMod val="50000"/>
                  </a:schemeClr>
                </a:solidFill>
                <a:latin typeface="+mn-lt"/>
              </a:rPr>
              <a:t>odio</a:t>
            </a:r>
            <a:r>
              <a:rPr sz="1200" dirty="0">
                <a:solidFill>
                  <a:schemeClr val="bg1">
                    <a:lumMod val="50000"/>
                  </a:schemeClr>
                </a:solidFill>
                <a:latin typeface="+mn-lt"/>
              </a:rPr>
              <a:t> </a:t>
            </a:r>
            <a:r>
              <a:rPr sz="1200" dirty="0" err="1">
                <a:solidFill>
                  <a:schemeClr val="bg1">
                    <a:lumMod val="50000"/>
                  </a:schemeClr>
                </a:solidFill>
                <a:latin typeface="+mn-lt"/>
              </a:rPr>
              <a:t>tristique</a:t>
            </a:r>
            <a:r>
              <a:rPr sz="1200" dirty="0">
                <a:solidFill>
                  <a:schemeClr val="bg1">
                    <a:lumMod val="50000"/>
                  </a:schemeClr>
                </a:solidFill>
                <a:latin typeface="+mn-lt"/>
              </a:rPr>
              <a:t> </a:t>
            </a:r>
            <a:r>
              <a:rPr sz="1200" dirty="0" err="1">
                <a:solidFill>
                  <a:schemeClr val="bg1">
                    <a:lumMod val="50000"/>
                  </a:schemeClr>
                </a:solidFill>
                <a:latin typeface="+mn-lt"/>
              </a:rPr>
              <a:t>quis</a:t>
            </a:r>
            <a:r>
              <a:rPr sz="1200" dirty="0">
                <a:solidFill>
                  <a:schemeClr val="bg1">
                    <a:lumMod val="50000"/>
                  </a:schemeClr>
                </a:solidFill>
                <a:latin typeface="+mn-lt"/>
              </a:rPr>
              <a:t> tempus </a:t>
            </a:r>
            <a:r>
              <a:rPr sz="1200" dirty="0" err="1">
                <a:solidFill>
                  <a:schemeClr val="bg1">
                    <a:lumMod val="50000"/>
                  </a:schemeClr>
                </a:solidFill>
                <a:latin typeface="+mn-lt"/>
              </a:rPr>
              <a:t>odio</a:t>
            </a:r>
            <a:r>
              <a:rPr sz="1200" dirty="0">
                <a:solidFill>
                  <a:schemeClr val="bg1">
                    <a:lumMod val="50000"/>
                  </a:schemeClr>
                </a:solidFill>
                <a:latin typeface="+mn-lt"/>
              </a:rPr>
              <a:t> Lorem ipsum dolor sit </a:t>
            </a:r>
            <a:r>
              <a:rPr sz="1200" dirty="0" err="1">
                <a:solidFill>
                  <a:schemeClr val="bg1">
                    <a:lumMod val="50000"/>
                  </a:schemeClr>
                </a:solidFill>
                <a:latin typeface="+mn-lt"/>
              </a:rPr>
              <a:t>amet</a:t>
            </a:r>
            <a:r>
              <a:rPr sz="1200" dirty="0">
                <a:solidFill>
                  <a:schemeClr val="bg1">
                    <a:lumMod val="50000"/>
                  </a:schemeClr>
                </a:solidFill>
                <a:latin typeface="+mn-lt"/>
              </a:rPr>
              <a:t>, </a:t>
            </a:r>
            <a:r>
              <a:rPr sz="1200" dirty="0" err="1">
                <a:solidFill>
                  <a:schemeClr val="bg1">
                    <a:lumMod val="50000"/>
                  </a:schemeClr>
                </a:solidFill>
                <a:latin typeface="+mn-lt"/>
              </a:rPr>
              <a:t>consectetur</a:t>
            </a:r>
            <a:r>
              <a:rPr sz="1200" dirty="0">
                <a:solidFill>
                  <a:schemeClr val="bg1">
                    <a:lumMod val="50000"/>
                  </a:schemeClr>
                </a:solidFill>
                <a:latin typeface="+mn-lt"/>
              </a:rPr>
              <a:t> </a:t>
            </a:r>
            <a:r>
              <a:rPr sz="1200" dirty="0" err="1">
                <a:solidFill>
                  <a:schemeClr val="bg1">
                    <a:lumMod val="50000"/>
                  </a:schemeClr>
                </a:solidFill>
                <a:latin typeface="+mn-lt"/>
              </a:rPr>
              <a:t>adipiscing</a:t>
            </a:r>
            <a:r>
              <a:rPr sz="1200" dirty="0">
                <a:solidFill>
                  <a:schemeClr val="bg1">
                    <a:lumMod val="50000"/>
                  </a:schemeClr>
                </a:solidFill>
                <a:latin typeface="+mn-lt"/>
              </a:rPr>
              <a:t> </a:t>
            </a:r>
            <a:r>
              <a:rPr sz="1200" dirty="0" err="1">
                <a:solidFill>
                  <a:schemeClr val="bg1">
                    <a:lumMod val="50000"/>
                  </a:schemeClr>
                </a:solidFill>
                <a:latin typeface="+mn-lt"/>
              </a:rPr>
              <a:t>elit</a:t>
            </a:r>
            <a:r>
              <a:rPr sz="1200" dirty="0">
                <a:solidFill>
                  <a:schemeClr val="bg1">
                    <a:lumMod val="50000"/>
                  </a:schemeClr>
                </a:solidFill>
                <a:latin typeface="+mn-lt"/>
              </a:rPr>
              <a:t>. Lorem ipsum dolor sit </a:t>
            </a:r>
            <a:r>
              <a:rPr sz="1200" dirty="0" err="1">
                <a:solidFill>
                  <a:schemeClr val="bg1">
                    <a:lumMod val="50000"/>
                  </a:schemeClr>
                </a:solidFill>
                <a:latin typeface="+mn-lt"/>
              </a:rPr>
              <a:t>amet</a:t>
            </a:r>
            <a:r>
              <a:rPr sz="1200" dirty="0">
                <a:solidFill>
                  <a:schemeClr val="bg1">
                    <a:lumMod val="50000"/>
                  </a:schemeClr>
                </a:solidFill>
                <a:latin typeface="+mn-lt"/>
              </a:rPr>
              <a:t>, </a:t>
            </a:r>
            <a:r>
              <a:rPr sz="1200" dirty="0" err="1">
                <a:solidFill>
                  <a:schemeClr val="bg1">
                    <a:lumMod val="50000"/>
                  </a:schemeClr>
                </a:solidFill>
                <a:latin typeface="+mn-lt"/>
              </a:rPr>
              <a:t>consectetur</a:t>
            </a:r>
            <a:r>
              <a:rPr sz="1200" dirty="0">
                <a:solidFill>
                  <a:schemeClr val="bg1">
                    <a:lumMod val="50000"/>
                  </a:schemeClr>
                </a:solidFill>
                <a:latin typeface="+mn-lt"/>
              </a:rPr>
              <a:t> </a:t>
            </a:r>
            <a:r>
              <a:rPr sz="1200" dirty="0" err="1">
                <a:solidFill>
                  <a:schemeClr val="bg1">
                    <a:lumMod val="50000"/>
                  </a:schemeClr>
                </a:solidFill>
                <a:latin typeface="+mn-lt"/>
              </a:rPr>
              <a:t>adipiscing</a:t>
            </a:r>
            <a:r>
              <a:rPr sz="1200" dirty="0">
                <a:solidFill>
                  <a:schemeClr val="bg1">
                    <a:lumMod val="50000"/>
                  </a:schemeClr>
                </a:solidFill>
                <a:latin typeface="+mn-lt"/>
              </a:rPr>
              <a:t> </a:t>
            </a:r>
            <a:r>
              <a:rPr sz="1200" dirty="0" err="1">
                <a:solidFill>
                  <a:schemeClr val="bg1">
                    <a:lumMod val="50000"/>
                  </a:schemeClr>
                </a:solidFill>
                <a:latin typeface="+mn-lt"/>
              </a:rPr>
              <a:t>elit</a:t>
            </a:r>
            <a:r>
              <a:rPr sz="1200" dirty="0">
                <a:solidFill>
                  <a:schemeClr val="bg1">
                    <a:lumMod val="50000"/>
                  </a:schemeClr>
                </a:solidFill>
                <a:latin typeface="+mn-lt"/>
              </a:rPr>
              <a:t>. </a:t>
            </a:r>
            <a:r>
              <a:rPr sz="1200" dirty="0" err="1">
                <a:solidFill>
                  <a:schemeClr val="bg1">
                    <a:lumMod val="50000"/>
                  </a:schemeClr>
                </a:solidFill>
                <a:latin typeface="+mn-lt"/>
              </a:rPr>
              <a:t>Praesent</a:t>
            </a:r>
            <a:r>
              <a:rPr sz="1200" dirty="0">
                <a:solidFill>
                  <a:schemeClr val="bg1">
                    <a:lumMod val="50000"/>
                  </a:schemeClr>
                </a:solidFill>
                <a:latin typeface="+mn-lt"/>
              </a:rPr>
              <a:t> </a:t>
            </a:r>
            <a:r>
              <a:rPr sz="1200" dirty="0" err="1">
                <a:solidFill>
                  <a:schemeClr val="bg1">
                    <a:lumMod val="50000"/>
                  </a:schemeClr>
                </a:solidFill>
                <a:latin typeface="+mn-lt"/>
              </a:rPr>
              <a:t>sodales</a:t>
            </a:r>
            <a:r>
              <a:rPr sz="1200" dirty="0">
                <a:solidFill>
                  <a:schemeClr val="bg1">
                    <a:lumMod val="50000"/>
                  </a:schemeClr>
                </a:solidFill>
                <a:latin typeface="+mn-lt"/>
              </a:rPr>
              <a:t> </a:t>
            </a:r>
            <a:r>
              <a:rPr sz="1200" dirty="0" err="1">
                <a:solidFill>
                  <a:schemeClr val="bg1">
                    <a:lumMod val="50000"/>
                  </a:schemeClr>
                </a:solidFill>
                <a:latin typeface="+mn-lt"/>
              </a:rPr>
              <a:t>odio</a:t>
            </a:r>
            <a:endParaRPr sz="1200" dirty="0">
              <a:solidFill>
                <a:schemeClr val="bg1">
                  <a:lumMod val="50000"/>
                </a:schemeClr>
              </a:solidFill>
              <a:latin typeface="+mn-lt"/>
            </a:endParaRPr>
          </a:p>
        </p:txBody>
      </p:sp>
      <p:pic>
        <p:nvPicPr>
          <p:cNvPr id="4" name="Picture Placeholder 3">
            <a:extLst>
              <a:ext uri="{FF2B5EF4-FFF2-40B4-BE49-F238E27FC236}">
                <a16:creationId xmlns:a16="http://schemas.microsoft.com/office/drawing/2014/main" id="{0187CDB2-53FA-437B-9D2E-EC4EE1D2B0F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260587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Column of text samples"/>
          <p:cNvSpPr txBox="1"/>
          <p:nvPr/>
        </p:nvSpPr>
        <p:spPr>
          <a:xfrm>
            <a:off x="3799442" y="587769"/>
            <a:ext cx="4593117" cy="553998"/>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ctr">
              <a:defRPr sz="6000" b="1">
                <a:latin typeface="Lato" panose="020F0502020204030203" pitchFamily="34" charset="0"/>
              </a:defRPr>
            </a:lvl1pPr>
          </a:lstStyle>
          <a:p>
            <a:r>
              <a:rPr lang="en-US" sz="3000" dirty="0">
                <a:latin typeface="+mn-lt"/>
              </a:rPr>
              <a:t>COLUMN OF TEXT SAMPLES</a:t>
            </a:r>
          </a:p>
        </p:txBody>
      </p:sp>
      <p:sp>
        <p:nvSpPr>
          <p:cNvPr id="977" name="Your Multipurpose Presentation Template"/>
          <p:cNvSpPr txBox="1"/>
          <p:nvPr/>
        </p:nvSpPr>
        <p:spPr>
          <a:xfrm>
            <a:off x="4786093" y="1108904"/>
            <a:ext cx="2515432" cy="246221"/>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r">
              <a:defRPr sz="2000" spc="600">
                <a:solidFill>
                  <a:schemeClr val="tx1">
                    <a:lumMod val="60000"/>
                    <a:lumOff val="40000"/>
                  </a:schemeClr>
                </a:solidFill>
                <a:latin typeface="Lato" panose="020F0502020204030203" pitchFamily="34" charset="0"/>
              </a:defRPr>
            </a:lvl1pPr>
          </a:lstStyle>
          <a:p>
            <a:r>
              <a:rPr lang="en-US" sz="1000" dirty="0">
                <a:latin typeface="+mn-lt"/>
              </a:rPr>
              <a:t>YOURPRESENTATION</a:t>
            </a:r>
          </a:p>
        </p:txBody>
      </p:sp>
      <p:sp>
        <p:nvSpPr>
          <p:cNvPr id="978"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 Praesent sodales odio sit amet odio tristique quis tempus odio…"/>
          <p:cNvSpPr txBox="1"/>
          <p:nvPr/>
        </p:nvSpPr>
        <p:spPr>
          <a:xfrm>
            <a:off x="1570079" y="1538063"/>
            <a:ext cx="9051841" cy="3278718"/>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l">
              <a:lnSpc>
                <a:spcPct val="200000"/>
              </a:lnSpc>
            </a:pPr>
            <a:r>
              <a:rPr sz="1050" dirty="0">
                <a:solidFill>
                  <a:schemeClr val="bg1">
                    <a:lumMod val="50000"/>
                  </a:schemeClr>
                </a:solidFill>
                <a:latin typeface="+mn-lt"/>
              </a:rPr>
              <a:t>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r>
              <a:rPr sz="1050" dirty="0">
                <a:solidFill>
                  <a:schemeClr val="bg1">
                    <a:lumMod val="50000"/>
                  </a:schemeClr>
                </a:solidFill>
                <a:latin typeface="+mn-lt"/>
              </a:rPr>
              <a:t> Lorem ipsum dolor sit </a:t>
            </a:r>
            <a:r>
              <a:rPr sz="1050" dirty="0" err="1">
                <a:solidFill>
                  <a:schemeClr val="bg1">
                    <a:lumMod val="50000"/>
                  </a:schemeClr>
                </a:solidFill>
                <a:latin typeface="+mn-lt"/>
              </a:rPr>
              <a:t>amet.consectetur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endParaRPr sz="1050" dirty="0">
              <a:solidFill>
                <a:schemeClr val="bg1">
                  <a:lumMod val="50000"/>
                </a:schemeClr>
              </a:solidFill>
              <a:latin typeface="+mn-lt"/>
            </a:endParaRPr>
          </a:p>
          <a:p>
            <a:pPr algn="l">
              <a:lnSpc>
                <a:spcPct val="200000"/>
              </a:lnSpc>
            </a:pPr>
            <a:endParaRPr sz="1050" dirty="0">
              <a:solidFill>
                <a:schemeClr val="bg1">
                  <a:lumMod val="50000"/>
                </a:schemeClr>
              </a:solidFill>
              <a:latin typeface="+mn-lt"/>
            </a:endParaRPr>
          </a:p>
          <a:p>
            <a:pPr algn="l">
              <a:lnSpc>
                <a:spcPct val="200000"/>
              </a:lnSpc>
            </a:pPr>
            <a:r>
              <a:rPr sz="1050" dirty="0">
                <a:solidFill>
                  <a:schemeClr val="bg1">
                    <a:lumMod val="50000"/>
                  </a:schemeClr>
                </a:solidFill>
                <a:latin typeface="+mn-lt"/>
              </a:rPr>
              <a:t>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r>
              <a:rPr sz="1050" dirty="0">
                <a:solidFill>
                  <a:schemeClr val="bg1">
                    <a:lumMod val="50000"/>
                  </a:schemeClr>
                </a:solidFill>
                <a:latin typeface="+mn-lt"/>
              </a:rPr>
              <a:t> Lorem ipsum dolor sit </a:t>
            </a:r>
            <a:r>
              <a:rPr sz="1050" dirty="0" err="1">
                <a:solidFill>
                  <a:schemeClr val="bg1">
                    <a:lumMod val="50000"/>
                  </a:schemeClr>
                </a:solidFill>
                <a:latin typeface="+mn-lt"/>
              </a:rPr>
              <a:t>amet.consectetur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a:t>
            </a:r>
          </a:p>
          <a:p>
            <a:pPr algn="l">
              <a:lnSpc>
                <a:spcPct val="200000"/>
              </a:lnSpc>
            </a:pPr>
            <a:endParaRPr sz="1050" dirty="0">
              <a:solidFill>
                <a:schemeClr val="bg1">
                  <a:lumMod val="50000"/>
                </a:schemeClr>
              </a:solidFill>
              <a:latin typeface="+mn-lt"/>
            </a:endParaRPr>
          </a:p>
          <a:p>
            <a:pPr algn="l">
              <a:lnSpc>
                <a:spcPct val="200000"/>
              </a:lnSpc>
            </a:pPr>
            <a:r>
              <a:rPr sz="1050" dirty="0">
                <a:solidFill>
                  <a:schemeClr val="bg1">
                    <a:lumMod val="50000"/>
                  </a:schemeClr>
                </a:solidFill>
                <a:latin typeface="+mn-lt"/>
              </a:rPr>
              <a:t>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a:t>
            </a:r>
            <a:r>
              <a:rPr sz="1050" dirty="0" err="1">
                <a:solidFill>
                  <a:schemeClr val="bg1">
                    <a:lumMod val="50000"/>
                  </a:schemeClr>
                </a:solidFill>
                <a:latin typeface="+mn-lt"/>
              </a:rPr>
              <a:t>Praesent</a:t>
            </a:r>
            <a:r>
              <a:rPr sz="1050" dirty="0">
                <a:solidFill>
                  <a:schemeClr val="bg1">
                    <a:lumMod val="50000"/>
                  </a:schemeClr>
                </a:solidFill>
                <a:latin typeface="+mn-lt"/>
              </a:rPr>
              <a:t> </a:t>
            </a:r>
            <a:r>
              <a:rPr sz="1050" dirty="0" err="1">
                <a:solidFill>
                  <a:schemeClr val="bg1">
                    <a:lumMod val="50000"/>
                  </a:schemeClr>
                </a:solidFill>
                <a:latin typeface="+mn-lt"/>
              </a:rPr>
              <a:t>sodales</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odio</a:t>
            </a:r>
            <a:r>
              <a:rPr sz="1050" dirty="0">
                <a:solidFill>
                  <a:schemeClr val="bg1">
                    <a:lumMod val="50000"/>
                  </a:schemeClr>
                </a:solidFill>
                <a:latin typeface="+mn-lt"/>
              </a:rPr>
              <a:t> </a:t>
            </a:r>
            <a:r>
              <a:rPr sz="1050" dirty="0" err="1">
                <a:solidFill>
                  <a:schemeClr val="bg1">
                    <a:lumMod val="50000"/>
                  </a:schemeClr>
                </a:solidFill>
                <a:latin typeface="+mn-lt"/>
              </a:rPr>
              <a:t>tristique</a:t>
            </a:r>
            <a:r>
              <a:rPr sz="1050" dirty="0">
                <a:solidFill>
                  <a:schemeClr val="bg1">
                    <a:lumMod val="50000"/>
                  </a:schemeClr>
                </a:solidFill>
                <a:latin typeface="+mn-lt"/>
              </a:rPr>
              <a:t> </a:t>
            </a:r>
            <a:r>
              <a:rPr sz="1050" dirty="0" err="1">
                <a:solidFill>
                  <a:schemeClr val="bg1">
                    <a:lumMod val="50000"/>
                  </a:schemeClr>
                </a:solidFill>
                <a:latin typeface="+mn-lt"/>
              </a:rPr>
              <a:t>quis</a:t>
            </a:r>
            <a:r>
              <a:rPr sz="1050" dirty="0">
                <a:solidFill>
                  <a:schemeClr val="bg1">
                    <a:lumMod val="50000"/>
                  </a:schemeClr>
                </a:solidFill>
                <a:latin typeface="+mn-lt"/>
              </a:rPr>
              <a:t> tempus </a:t>
            </a:r>
            <a:r>
              <a:rPr sz="1050" dirty="0" err="1">
                <a:solidFill>
                  <a:schemeClr val="bg1">
                    <a:lumMod val="50000"/>
                  </a:schemeClr>
                </a:solidFill>
                <a:latin typeface="+mn-lt"/>
              </a:rPr>
              <a:t>odio</a:t>
            </a:r>
            <a:r>
              <a:rPr sz="1050" dirty="0">
                <a:solidFill>
                  <a:schemeClr val="bg1">
                    <a:lumMod val="50000"/>
                  </a:schemeClr>
                </a:solidFill>
                <a:latin typeface="+mn-lt"/>
              </a:rPr>
              <a:t> Lorem ipsum dolor sit </a:t>
            </a:r>
            <a:r>
              <a:rPr sz="1050" dirty="0" err="1">
                <a:solidFill>
                  <a:schemeClr val="bg1">
                    <a:lumMod val="50000"/>
                  </a:schemeClr>
                </a:solidFill>
                <a:latin typeface="+mn-lt"/>
              </a:rPr>
              <a:t>amet.consectetur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 Lorem ipsum dolor sit </a:t>
            </a:r>
            <a:r>
              <a:rPr sz="1050" dirty="0" err="1">
                <a:solidFill>
                  <a:schemeClr val="bg1">
                    <a:lumMod val="50000"/>
                  </a:schemeClr>
                </a:solidFill>
                <a:latin typeface="+mn-lt"/>
              </a:rPr>
              <a:t>amet</a:t>
            </a:r>
            <a:r>
              <a:rPr sz="1050" dirty="0">
                <a:solidFill>
                  <a:schemeClr val="bg1">
                    <a:lumMod val="50000"/>
                  </a:schemeClr>
                </a:solidFill>
                <a:latin typeface="+mn-lt"/>
              </a:rPr>
              <a:t>, </a:t>
            </a:r>
            <a:r>
              <a:rPr sz="1050" dirty="0" err="1">
                <a:solidFill>
                  <a:schemeClr val="bg1">
                    <a:lumMod val="50000"/>
                  </a:schemeClr>
                </a:solidFill>
                <a:latin typeface="+mn-lt"/>
              </a:rPr>
              <a:t>consectetur</a:t>
            </a:r>
            <a:r>
              <a:rPr sz="1050" dirty="0">
                <a:solidFill>
                  <a:schemeClr val="bg1">
                    <a:lumMod val="50000"/>
                  </a:schemeClr>
                </a:solidFill>
                <a:latin typeface="+mn-lt"/>
              </a:rPr>
              <a:t> </a:t>
            </a:r>
            <a:r>
              <a:rPr sz="1050" dirty="0" err="1">
                <a:solidFill>
                  <a:schemeClr val="bg1">
                    <a:lumMod val="50000"/>
                  </a:schemeClr>
                </a:solidFill>
                <a:latin typeface="+mn-lt"/>
              </a:rPr>
              <a:t>adipiscing</a:t>
            </a:r>
            <a:r>
              <a:rPr sz="1050" dirty="0">
                <a:solidFill>
                  <a:schemeClr val="bg1">
                    <a:lumMod val="50000"/>
                  </a:schemeClr>
                </a:solidFill>
                <a:latin typeface="+mn-lt"/>
              </a:rPr>
              <a:t> </a:t>
            </a:r>
            <a:r>
              <a:rPr sz="1050" dirty="0" err="1">
                <a:solidFill>
                  <a:schemeClr val="bg1">
                    <a:lumMod val="50000"/>
                  </a:schemeClr>
                </a:solidFill>
                <a:latin typeface="+mn-lt"/>
              </a:rPr>
              <a:t>elit</a:t>
            </a:r>
            <a:r>
              <a:rPr sz="1050" dirty="0">
                <a:solidFill>
                  <a:schemeClr val="bg1">
                    <a:lumMod val="50000"/>
                  </a:schemeClr>
                </a:solidFill>
                <a:latin typeface="+mn-lt"/>
              </a:rPr>
              <a:t>.</a:t>
            </a:r>
          </a:p>
        </p:txBody>
      </p:sp>
      <p:sp>
        <p:nvSpPr>
          <p:cNvPr id="979" name="Line"/>
          <p:cNvSpPr/>
          <p:nvPr/>
        </p:nvSpPr>
        <p:spPr>
          <a:xfrm>
            <a:off x="1612966" y="4923367"/>
            <a:ext cx="8861686" cy="0"/>
          </a:xfrm>
          <a:prstGeom prst="line">
            <a:avLst/>
          </a:prstGeom>
          <a:ln w="19050">
            <a:solidFill>
              <a:schemeClr val="tx1">
                <a:lumMod val="60000"/>
                <a:lumOff val="40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80" name="Lorem ipsum dolor sit amet, consectetur adipiscing elit. Praesent sodales odio sit amet"/>
          <p:cNvSpPr txBox="1"/>
          <p:nvPr/>
        </p:nvSpPr>
        <p:spPr>
          <a:xfrm>
            <a:off x="3263705" y="5144135"/>
            <a:ext cx="5274195" cy="38350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r">
              <a:lnSpc>
                <a:spcPct val="200000"/>
              </a:lnSpc>
            </a:pPr>
            <a:r>
              <a:rPr sz="1100" dirty="0">
                <a:solidFill>
                  <a:schemeClr val="bg1">
                    <a:lumMod val="50000"/>
                  </a:schemeClr>
                </a:solidFill>
                <a:latin typeface="+mn-lt"/>
              </a:rPr>
              <a:t>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endParaRPr sz="1100" dirty="0">
              <a:solidFill>
                <a:schemeClr val="bg1">
                  <a:lumMod val="50000"/>
                </a:schemeClr>
              </a:solidFill>
              <a:latin typeface="+mn-lt"/>
            </a:endParaRPr>
          </a:p>
        </p:txBody>
      </p:sp>
      <p:sp>
        <p:nvSpPr>
          <p:cNvPr id="981" name="Square"/>
          <p:cNvSpPr/>
          <p:nvPr/>
        </p:nvSpPr>
        <p:spPr>
          <a:xfrm>
            <a:off x="8794017" y="5149850"/>
            <a:ext cx="444501" cy="44450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82" name="Square"/>
          <p:cNvSpPr/>
          <p:nvPr/>
        </p:nvSpPr>
        <p:spPr>
          <a:xfrm>
            <a:off x="10030151" y="5149850"/>
            <a:ext cx="444501" cy="444500"/>
          </a:xfrm>
          <a:prstGeom prst="rect">
            <a:avLst/>
          </a:pr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83" name="Square"/>
          <p:cNvSpPr/>
          <p:nvPr/>
        </p:nvSpPr>
        <p:spPr>
          <a:xfrm>
            <a:off x="9412084" y="5149850"/>
            <a:ext cx="444501" cy="444500"/>
          </a:xfrm>
          <a:prstGeom prst="rect">
            <a:avLst/>
          </a:prstGeom>
          <a:solidFill>
            <a:schemeClr val="accent2"/>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84" name="Cloud"/>
          <p:cNvSpPr/>
          <p:nvPr/>
        </p:nvSpPr>
        <p:spPr>
          <a:xfrm>
            <a:off x="8891512" y="5296916"/>
            <a:ext cx="249510" cy="150369"/>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85" name="Pretzel"/>
          <p:cNvSpPr/>
          <p:nvPr/>
        </p:nvSpPr>
        <p:spPr>
          <a:xfrm>
            <a:off x="10115709" y="5270500"/>
            <a:ext cx="273384" cy="203201"/>
          </a:xfrm>
          <a:custGeom>
            <a:avLst/>
            <a:gdLst/>
            <a:ahLst/>
            <a:cxnLst>
              <a:cxn ang="0">
                <a:pos x="wd2" y="hd2"/>
              </a:cxn>
              <a:cxn ang="5400000">
                <a:pos x="wd2" y="hd2"/>
              </a:cxn>
              <a:cxn ang="10800000">
                <a:pos x="wd2" y="hd2"/>
              </a:cxn>
              <a:cxn ang="16200000">
                <a:pos x="wd2" y="hd2"/>
              </a:cxn>
            </a:cxnLst>
            <a:rect l="0" t="0" r="r" b="b"/>
            <a:pathLst>
              <a:path w="21069" h="21600" extrusionOk="0">
                <a:moveTo>
                  <a:pt x="5853" y="0"/>
                </a:moveTo>
                <a:cubicBezTo>
                  <a:pt x="4401" y="0"/>
                  <a:pt x="3090" y="714"/>
                  <a:pt x="1957" y="2120"/>
                </a:cubicBezTo>
                <a:lnTo>
                  <a:pt x="1922" y="2165"/>
                </a:lnTo>
                <a:cubicBezTo>
                  <a:pt x="1833" y="2286"/>
                  <a:pt x="-266" y="5175"/>
                  <a:pt x="28" y="9539"/>
                </a:cubicBezTo>
                <a:cubicBezTo>
                  <a:pt x="222" y="12429"/>
                  <a:pt x="1408" y="15200"/>
                  <a:pt x="3550" y="17777"/>
                </a:cubicBezTo>
                <a:lnTo>
                  <a:pt x="2842" y="18821"/>
                </a:lnTo>
                <a:cubicBezTo>
                  <a:pt x="2409" y="19460"/>
                  <a:pt x="2412" y="20494"/>
                  <a:pt x="2848" y="21127"/>
                </a:cubicBezTo>
                <a:cubicBezTo>
                  <a:pt x="3059" y="21432"/>
                  <a:pt x="3338" y="21600"/>
                  <a:pt x="3635" y="21600"/>
                </a:cubicBezTo>
                <a:cubicBezTo>
                  <a:pt x="3935" y="21600"/>
                  <a:pt x="4217" y="21427"/>
                  <a:pt x="4428" y="21115"/>
                </a:cubicBezTo>
                <a:lnTo>
                  <a:pt x="5379" y="19716"/>
                </a:lnTo>
                <a:cubicBezTo>
                  <a:pt x="5539" y="19867"/>
                  <a:pt x="5701" y="20016"/>
                  <a:pt x="5865" y="20162"/>
                </a:cubicBezTo>
                <a:lnTo>
                  <a:pt x="5932" y="20223"/>
                </a:lnTo>
                <a:lnTo>
                  <a:pt x="5999" y="20266"/>
                </a:lnTo>
                <a:cubicBezTo>
                  <a:pt x="6073" y="20314"/>
                  <a:pt x="7832" y="21428"/>
                  <a:pt x="10186" y="21582"/>
                </a:cubicBezTo>
                <a:cubicBezTo>
                  <a:pt x="10246" y="21594"/>
                  <a:pt x="10296" y="21600"/>
                  <a:pt x="10345" y="21600"/>
                </a:cubicBezTo>
                <a:cubicBezTo>
                  <a:pt x="10409" y="21600"/>
                  <a:pt x="10472" y="21597"/>
                  <a:pt x="10534" y="21595"/>
                </a:cubicBezTo>
                <a:cubicBezTo>
                  <a:pt x="10597" y="21597"/>
                  <a:pt x="10659" y="21600"/>
                  <a:pt x="10723" y="21600"/>
                </a:cubicBezTo>
                <a:cubicBezTo>
                  <a:pt x="10772" y="21600"/>
                  <a:pt x="10821" y="21594"/>
                  <a:pt x="10879" y="21582"/>
                </a:cubicBezTo>
                <a:cubicBezTo>
                  <a:pt x="13234" y="21428"/>
                  <a:pt x="14993" y="20313"/>
                  <a:pt x="15067" y="20266"/>
                </a:cubicBezTo>
                <a:lnTo>
                  <a:pt x="15139" y="20219"/>
                </a:lnTo>
                <a:lnTo>
                  <a:pt x="15202" y="20162"/>
                </a:lnTo>
                <a:cubicBezTo>
                  <a:pt x="15366" y="20015"/>
                  <a:pt x="15530" y="19866"/>
                  <a:pt x="15689" y="19716"/>
                </a:cubicBezTo>
                <a:lnTo>
                  <a:pt x="16640" y="21115"/>
                </a:lnTo>
                <a:cubicBezTo>
                  <a:pt x="16851" y="21427"/>
                  <a:pt x="17133" y="21600"/>
                  <a:pt x="17433" y="21600"/>
                </a:cubicBezTo>
                <a:cubicBezTo>
                  <a:pt x="17730" y="21600"/>
                  <a:pt x="18009" y="21432"/>
                  <a:pt x="18220" y="21127"/>
                </a:cubicBezTo>
                <a:cubicBezTo>
                  <a:pt x="18656" y="20494"/>
                  <a:pt x="18659" y="19460"/>
                  <a:pt x="18226" y="18821"/>
                </a:cubicBezTo>
                <a:lnTo>
                  <a:pt x="17518" y="17777"/>
                </a:lnTo>
                <a:cubicBezTo>
                  <a:pt x="19660" y="15200"/>
                  <a:pt x="20846" y="12429"/>
                  <a:pt x="21040" y="9539"/>
                </a:cubicBezTo>
                <a:cubicBezTo>
                  <a:pt x="21334" y="5175"/>
                  <a:pt x="19235" y="2284"/>
                  <a:pt x="19146" y="2163"/>
                </a:cubicBezTo>
                <a:lnTo>
                  <a:pt x="19111" y="2120"/>
                </a:lnTo>
                <a:cubicBezTo>
                  <a:pt x="17978" y="714"/>
                  <a:pt x="16667" y="0"/>
                  <a:pt x="15215" y="0"/>
                </a:cubicBezTo>
                <a:cubicBezTo>
                  <a:pt x="13614" y="0"/>
                  <a:pt x="12461" y="875"/>
                  <a:pt x="12148" y="1141"/>
                </a:cubicBezTo>
                <a:cubicBezTo>
                  <a:pt x="11508" y="1599"/>
                  <a:pt x="10965" y="2136"/>
                  <a:pt x="10534" y="2738"/>
                </a:cubicBezTo>
                <a:cubicBezTo>
                  <a:pt x="10103" y="2136"/>
                  <a:pt x="9560" y="1600"/>
                  <a:pt x="8922" y="1144"/>
                </a:cubicBezTo>
                <a:cubicBezTo>
                  <a:pt x="8607" y="876"/>
                  <a:pt x="7454" y="0"/>
                  <a:pt x="5853" y="0"/>
                </a:cubicBezTo>
                <a:close/>
                <a:moveTo>
                  <a:pt x="5850" y="3254"/>
                </a:moveTo>
                <a:cubicBezTo>
                  <a:pt x="6949" y="3254"/>
                  <a:pt x="7783" y="3949"/>
                  <a:pt x="7818" y="3979"/>
                </a:cubicBezTo>
                <a:lnTo>
                  <a:pt x="7907" y="4049"/>
                </a:lnTo>
                <a:cubicBezTo>
                  <a:pt x="8618" y="4550"/>
                  <a:pt x="9105" y="5132"/>
                  <a:pt x="9355" y="5777"/>
                </a:cubicBezTo>
                <a:lnTo>
                  <a:pt x="9349" y="5820"/>
                </a:lnTo>
                <a:cubicBezTo>
                  <a:pt x="9341" y="5876"/>
                  <a:pt x="9334" y="5933"/>
                  <a:pt x="9327" y="5990"/>
                </a:cubicBezTo>
                <a:cubicBezTo>
                  <a:pt x="9248" y="6702"/>
                  <a:pt x="9263" y="7452"/>
                  <a:pt x="9373" y="8223"/>
                </a:cubicBezTo>
                <a:cubicBezTo>
                  <a:pt x="9046" y="9496"/>
                  <a:pt x="8357" y="10699"/>
                  <a:pt x="8037" y="11158"/>
                </a:cubicBezTo>
                <a:lnTo>
                  <a:pt x="5129" y="15445"/>
                </a:lnTo>
                <a:cubicBezTo>
                  <a:pt x="3368" y="13382"/>
                  <a:pt x="2400" y="11301"/>
                  <a:pt x="2253" y="9256"/>
                </a:cubicBezTo>
                <a:cubicBezTo>
                  <a:pt x="2063" y="6619"/>
                  <a:pt x="3288" y="4776"/>
                  <a:pt x="3426" y="4577"/>
                </a:cubicBezTo>
                <a:cubicBezTo>
                  <a:pt x="4144" y="3698"/>
                  <a:pt x="4960" y="3254"/>
                  <a:pt x="5850" y="3254"/>
                </a:cubicBezTo>
                <a:close/>
                <a:moveTo>
                  <a:pt x="15218" y="3254"/>
                </a:moveTo>
                <a:cubicBezTo>
                  <a:pt x="16108" y="3254"/>
                  <a:pt x="16923" y="3698"/>
                  <a:pt x="17638" y="4572"/>
                </a:cubicBezTo>
                <a:cubicBezTo>
                  <a:pt x="17779" y="4775"/>
                  <a:pt x="19005" y="6625"/>
                  <a:pt x="18815" y="9256"/>
                </a:cubicBezTo>
                <a:cubicBezTo>
                  <a:pt x="18668" y="11301"/>
                  <a:pt x="17700" y="13382"/>
                  <a:pt x="15939" y="15445"/>
                </a:cubicBezTo>
                <a:lnTo>
                  <a:pt x="13033" y="11160"/>
                </a:lnTo>
                <a:cubicBezTo>
                  <a:pt x="12689" y="10668"/>
                  <a:pt x="12022" y="9499"/>
                  <a:pt x="11695" y="8230"/>
                </a:cubicBezTo>
                <a:cubicBezTo>
                  <a:pt x="11805" y="7464"/>
                  <a:pt x="11820" y="6710"/>
                  <a:pt x="11741" y="5990"/>
                </a:cubicBezTo>
                <a:cubicBezTo>
                  <a:pt x="11735" y="5933"/>
                  <a:pt x="11727" y="5878"/>
                  <a:pt x="11719" y="5822"/>
                </a:cubicBezTo>
                <a:lnTo>
                  <a:pt x="11713" y="5777"/>
                </a:lnTo>
                <a:cubicBezTo>
                  <a:pt x="11963" y="5132"/>
                  <a:pt x="12450" y="4549"/>
                  <a:pt x="13163" y="4047"/>
                </a:cubicBezTo>
                <a:lnTo>
                  <a:pt x="13251" y="3979"/>
                </a:lnTo>
                <a:cubicBezTo>
                  <a:pt x="13259" y="3972"/>
                  <a:pt x="14087" y="3254"/>
                  <a:pt x="15218" y="3254"/>
                </a:cubicBezTo>
                <a:close/>
                <a:moveTo>
                  <a:pt x="10531" y="11864"/>
                </a:moveTo>
                <a:cubicBezTo>
                  <a:pt x="10958" y="12738"/>
                  <a:pt x="11354" y="13325"/>
                  <a:pt x="11467" y="13486"/>
                </a:cubicBezTo>
                <a:lnTo>
                  <a:pt x="14077" y="17336"/>
                </a:lnTo>
                <a:cubicBezTo>
                  <a:pt x="13734" y="17533"/>
                  <a:pt x="12316" y="18281"/>
                  <a:pt x="10536" y="18332"/>
                </a:cubicBezTo>
                <a:cubicBezTo>
                  <a:pt x="8774" y="18281"/>
                  <a:pt x="7341" y="17532"/>
                  <a:pt x="6991" y="17333"/>
                </a:cubicBezTo>
                <a:lnTo>
                  <a:pt x="9603" y="13484"/>
                </a:lnTo>
                <a:cubicBezTo>
                  <a:pt x="9681" y="13371"/>
                  <a:pt x="10089" y="12768"/>
                  <a:pt x="10531" y="11864"/>
                </a:cubicBez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986" name="Compass Rose"/>
          <p:cNvSpPr/>
          <p:nvPr/>
        </p:nvSpPr>
        <p:spPr>
          <a:xfrm>
            <a:off x="9494636" y="5232400"/>
            <a:ext cx="279398" cy="279400"/>
          </a:xfrm>
          <a:custGeom>
            <a:avLst/>
            <a:gdLst/>
            <a:ahLst/>
            <a:cxnLst>
              <a:cxn ang="0">
                <a:pos x="wd2" y="hd2"/>
              </a:cxn>
              <a:cxn ang="5400000">
                <a:pos x="wd2" y="hd2"/>
              </a:cxn>
              <a:cxn ang="10800000">
                <a:pos x="wd2" y="hd2"/>
              </a:cxn>
              <a:cxn ang="16200000">
                <a:pos x="wd2" y="hd2"/>
              </a:cxn>
            </a:cxnLst>
            <a:rect l="0" t="0" r="r" b="b"/>
            <a:pathLst>
              <a:path w="21497" h="21548" extrusionOk="0">
                <a:moveTo>
                  <a:pt x="10800" y="0"/>
                </a:moveTo>
                <a:cubicBezTo>
                  <a:pt x="10772" y="0"/>
                  <a:pt x="10743" y="52"/>
                  <a:pt x="10721" y="155"/>
                </a:cubicBezTo>
                <a:lnTo>
                  <a:pt x="10375" y="1796"/>
                </a:lnTo>
                <a:cubicBezTo>
                  <a:pt x="5746" y="1987"/>
                  <a:pt x="2007" y="5696"/>
                  <a:pt x="1760" y="10321"/>
                </a:cubicBezTo>
                <a:lnTo>
                  <a:pt x="154" y="10646"/>
                </a:lnTo>
                <a:cubicBezTo>
                  <a:pt x="-52" y="10688"/>
                  <a:pt x="-52" y="10758"/>
                  <a:pt x="154" y="10801"/>
                </a:cubicBezTo>
                <a:lnTo>
                  <a:pt x="1754" y="11141"/>
                </a:lnTo>
                <a:cubicBezTo>
                  <a:pt x="1924" y="15816"/>
                  <a:pt x="5656" y="19594"/>
                  <a:pt x="10305" y="19821"/>
                </a:cubicBezTo>
                <a:lnTo>
                  <a:pt x="10620" y="21394"/>
                </a:lnTo>
                <a:cubicBezTo>
                  <a:pt x="10662" y="21600"/>
                  <a:pt x="10731" y="21600"/>
                  <a:pt x="10775" y="21394"/>
                </a:cubicBezTo>
                <a:lnTo>
                  <a:pt x="11106" y="19825"/>
                </a:lnTo>
                <a:cubicBezTo>
                  <a:pt x="15766" y="19641"/>
                  <a:pt x="19527" y="15891"/>
                  <a:pt x="19740" y="11227"/>
                </a:cubicBezTo>
                <a:lnTo>
                  <a:pt x="21342" y="10902"/>
                </a:lnTo>
                <a:cubicBezTo>
                  <a:pt x="21548" y="10861"/>
                  <a:pt x="21548" y="10791"/>
                  <a:pt x="21342" y="10747"/>
                </a:cubicBezTo>
                <a:lnTo>
                  <a:pt x="19740" y="10407"/>
                </a:lnTo>
                <a:cubicBezTo>
                  <a:pt x="19536" y="5770"/>
                  <a:pt x="15825" y="2031"/>
                  <a:pt x="11207" y="1798"/>
                </a:cubicBezTo>
                <a:lnTo>
                  <a:pt x="10876" y="155"/>
                </a:lnTo>
                <a:cubicBezTo>
                  <a:pt x="10855" y="52"/>
                  <a:pt x="10828" y="0"/>
                  <a:pt x="10800" y="0"/>
                </a:cubicBezTo>
                <a:close/>
                <a:moveTo>
                  <a:pt x="10128" y="2961"/>
                </a:moveTo>
                <a:lnTo>
                  <a:pt x="9084" y="7911"/>
                </a:lnTo>
                <a:lnTo>
                  <a:pt x="5355" y="5093"/>
                </a:lnTo>
                <a:cubicBezTo>
                  <a:pt x="6623" y="3891"/>
                  <a:pt x="8286" y="3106"/>
                  <a:pt x="10128" y="2961"/>
                </a:cubicBezTo>
                <a:close/>
                <a:moveTo>
                  <a:pt x="11442" y="2968"/>
                </a:moveTo>
                <a:cubicBezTo>
                  <a:pt x="13320" y="3134"/>
                  <a:pt x="15011" y="3963"/>
                  <a:pt x="16277" y="5222"/>
                </a:cubicBezTo>
                <a:lnTo>
                  <a:pt x="12463" y="8045"/>
                </a:lnTo>
                <a:lnTo>
                  <a:pt x="11442" y="2968"/>
                </a:lnTo>
                <a:close/>
                <a:moveTo>
                  <a:pt x="5095" y="5348"/>
                </a:moveTo>
                <a:lnTo>
                  <a:pt x="7854" y="9089"/>
                </a:lnTo>
                <a:lnTo>
                  <a:pt x="2927" y="10086"/>
                </a:lnTo>
                <a:cubicBezTo>
                  <a:pt x="3094" y="8254"/>
                  <a:pt x="3889" y="6602"/>
                  <a:pt x="5095" y="5348"/>
                </a:cubicBezTo>
                <a:close/>
                <a:moveTo>
                  <a:pt x="16510" y="5465"/>
                </a:moveTo>
                <a:cubicBezTo>
                  <a:pt x="17671" y="6721"/>
                  <a:pt x="18428" y="8354"/>
                  <a:pt x="18576" y="10160"/>
                </a:cubicBezTo>
                <a:lnTo>
                  <a:pt x="13748" y="9136"/>
                </a:lnTo>
                <a:lnTo>
                  <a:pt x="16510" y="5465"/>
                </a:lnTo>
                <a:close/>
                <a:moveTo>
                  <a:pt x="10684" y="9451"/>
                </a:moveTo>
                <a:cubicBezTo>
                  <a:pt x="11108" y="9431"/>
                  <a:pt x="11535" y="9615"/>
                  <a:pt x="11808" y="9981"/>
                </a:cubicBezTo>
                <a:cubicBezTo>
                  <a:pt x="12244" y="10568"/>
                  <a:pt x="12124" y="11399"/>
                  <a:pt x="11539" y="11837"/>
                </a:cubicBezTo>
                <a:cubicBezTo>
                  <a:pt x="10954" y="12274"/>
                  <a:pt x="10125" y="12154"/>
                  <a:pt x="9688" y="11567"/>
                </a:cubicBezTo>
                <a:cubicBezTo>
                  <a:pt x="9252" y="10980"/>
                  <a:pt x="9372" y="10150"/>
                  <a:pt x="9957" y="9712"/>
                </a:cubicBezTo>
                <a:cubicBezTo>
                  <a:pt x="10177" y="9548"/>
                  <a:pt x="10430" y="9463"/>
                  <a:pt x="10684" y="9451"/>
                </a:cubicBezTo>
                <a:close/>
                <a:moveTo>
                  <a:pt x="2915" y="11387"/>
                </a:moveTo>
                <a:lnTo>
                  <a:pt x="7972" y="12459"/>
                </a:lnTo>
                <a:lnTo>
                  <a:pt x="5102" y="16278"/>
                </a:lnTo>
                <a:cubicBezTo>
                  <a:pt x="3860" y="14990"/>
                  <a:pt x="3053" y="13280"/>
                  <a:pt x="2915" y="11387"/>
                </a:cubicBezTo>
                <a:close/>
                <a:moveTo>
                  <a:pt x="18574" y="11461"/>
                </a:moveTo>
                <a:cubicBezTo>
                  <a:pt x="18421" y="13322"/>
                  <a:pt x="17623" y="15001"/>
                  <a:pt x="16401" y="16271"/>
                </a:cubicBezTo>
                <a:lnTo>
                  <a:pt x="13596" y="12468"/>
                </a:lnTo>
                <a:lnTo>
                  <a:pt x="18574" y="11461"/>
                </a:lnTo>
                <a:close/>
                <a:moveTo>
                  <a:pt x="12399" y="13700"/>
                </a:moveTo>
                <a:lnTo>
                  <a:pt x="16141" y="16527"/>
                </a:lnTo>
                <a:cubicBezTo>
                  <a:pt x="14870" y="17732"/>
                  <a:pt x="13201" y="18518"/>
                  <a:pt x="11353" y="18660"/>
                </a:cubicBezTo>
                <a:lnTo>
                  <a:pt x="12399" y="13700"/>
                </a:lnTo>
                <a:close/>
                <a:moveTo>
                  <a:pt x="9094" y="13803"/>
                </a:moveTo>
                <a:lnTo>
                  <a:pt x="10070" y="18653"/>
                </a:lnTo>
                <a:cubicBezTo>
                  <a:pt x="8264" y="18497"/>
                  <a:pt x="6631" y="17728"/>
                  <a:pt x="5380" y="16554"/>
                </a:cubicBezTo>
                <a:lnTo>
                  <a:pt x="9094" y="13803"/>
                </a:lnTo>
                <a:close/>
              </a:path>
            </a:pathLst>
          </a:cu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181767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p:cNvSpPr txBox="1"/>
          <p:nvPr/>
        </p:nvSpPr>
        <p:spPr>
          <a:xfrm>
            <a:off x="1349053" y="1916545"/>
            <a:ext cx="4278024" cy="4446154"/>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200000"/>
              </a:lnSpc>
            </a:pPr>
            <a:r>
              <a:rPr sz="1100" dirty="0">
                <a:latin typeface="+mj-lt"/>
              </a:rPr>
              <a:t>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 sit </a:t>
            </a:r>
            <a:r>
              <a:rPr sz="1100" dirty="0" err="1">
                <a:latin typeface="+mj-lt"/>
              </a:rPr>
              <a:t>amet.consectetur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a:t>
            </a:r>
          </a:p>
          <a:p>
            <a:pPr algn="just">
              <a:lnSpc>
                <a:spcPct val="200000"/>
              </a:lnSpc>
            </a:pPr>
            <a:endParaRPr sz="1100" dirty="0">
              <a:latin typeface="+mj-lt"/>
            </a:endParaRPr>
          </a:p>
          <a:p>
            <a:pPr algn="just">
              <a:lnSpc>
                <a:spcPct val="200000"/>
              </a:lnSpc>
            </a:pPr>
            <a:r>
              <a:rPr sz="1100" dirty="0">
                <a:latin typeface="+mj-lt"/>
              </a:rPr>
              <a:t>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 sit </a:t>
            </a:r>
            <a:r>
              <a:rPr sz="1100" dirty="0" err="1">
                <a:latin typeface="+mj-lt"/>
              </a:rPr>
              <a:t>amet.consectetur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 sit </a:t>
            </a:r>
            <a:r>
              <a:rPr sz="1100" dirty="0" err="1">
                <a:latin typeface="+mj-lt"/>
              </a:rPr>
              <a:t>amet</a:t>
            </a:r>
            <a:r>
              <a:rPr sz="1100" dirty="0">
                <a:latin typeface="+mj-lt"/>
              </a:rPr>
              <a:t>,</a:t>
            </a:r>
          </a:p>
        </p:txBody>
      </p:sp>
      <p:sp>
        <p:nvSpPr>
          <p:cNvPr id="990"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p:cNvSpPr txBox="1"/>
          <p:nvPr/>
        </p:nvSpPr>
        <p:spPr>
          <a:xfrm>
            <a:off x="7009020" y="1971146"/>
            <a:ext cx="3833927" cy="2753382"/>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200000"/>
              </a:lnSpc>
            </a:pPr>
            <a:r>
              <a:rPr sz="1100" dirty="0">
                <a:latin typeface="+mj-lt"/>
              </a:rPr>
              <a:t>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 sit </a:t>
            </a:r>
            <a:r>
              <a:rPr sz="1100" dirty="0" err="1">
                <a:latin typeface="+mj-lt"/>
              </a:rPr>
              <a:t>amet.consectetur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Lorem ipsum dolor sit </a:t>
            </a:r>
            <a:r>
              <a:rPr sz="1100" dirty="0" err="1">
                <a:latin typeface="+mj-lt"/>
              </a:rPr>
              <a:t>amet</a:t>
            </a:r>
            <a:r>
              <a:rPr sz="1100" dirty="0">
                <a:latin typeface="+mj-lt"/>
              </a:rPr>
              <a:t>, </a:t>
            </a:r>
            <a:r>
              <a:rPr sz="1100" dirty="0" err="1">
                <a:latin typeface="+mj-lt"/>
              </a:rPr>
              <a:t>consectetur</a:t>
            </a:r>
            <a:r>
              <a:rPr sz="1100" dirty="0">
                <a:latin typeface="+mj-lt"/>
              </a:rPr>
              <a:t> </a:t>
            </a:r>
            <a:r>
              <a:rPr sz="1100" dirty="0" err="1">
                <a:latin typeface="+mj-lt"/>
              </a:rPr>
              <a:t>adipiscing</a:t>
            </a:r>
            <a:r>
              <a:rPr sz="1100" dirty="0">
                <a:latin typeface="+mj-lt"/>
              </a:rPr>
              <a:t> </a:t>
            </a:r>
            <a:r>
              <a:rPr sz="1100" dirty="0" err="1">
                <a:latin typeface="+mj-lt"/>
              </a:rPr>
              <a:t>elit</a:t>
            </a:r>
            <a:r>
              <a:rPr sz="1100" dirty="0">
                <a:latin typeface="+mj-lt"/>
              </a:rPr>
              <a:t>. </a:t>
            </a:r>
            <a:r>
              <a:rPr sz="1100" dirty="0" err="1">
                <a:latin typeface="+mj-lt"/>
              </a:rPr>
              <a:t>Praesent</a:t>
            </a:r>
            <a:r>
              <a:rPr sz="1100" dirty="0">
                <a:latin typeface="+mj-lt"/>
              </a:rPr>
              <a:t> </a:t>
            </a:r>
            <a:r>
              <a:rPr sz="1100" dirty="0" err="1">
                <a:latin typeface="+mj-lt"/>
              </a:rPr>
              <a:t>sodales</a:t>
            </a:r>
            <a:r>
              <a:rPr sz="1100" dirty="0">
                <a:latin typeface="+mj-lt"/>
              </a:rPr>
              <a:t> </a:t>
            </a:r>
            <a:r>
              <a:rPr sz="1100" dirty="0" err="1">
                <a:latin typeface="+mj-lt"/>
              </a:rPr>
              <a:t>odio</a:t>
            </a:r>
            <a:r>
              <a:rPr sz="1100" dirty="0">
                <a:latin typeface="+mj-lt"/>
              </a:rPr>
              <a:t> sit </a:t>
            </a:r>
            <a:r>
              <a:rPr sz="1100" dirty="0" err="1">
                <a:latin typeface="+mj-lt"/>
              </a:rPr>
              <a:t>amet</a:t>
            </a:r>
            <a:r>
              <a:rPr sz="1100" dirty="0">
                <a:latin typeface="+mj-lt"/>
              </a:rPr>
              <a:t> </a:t>
            </a:r>
            <a:r>
              <a:rPr sz="1100" dirty="0" err="1">
                <a:latin typeface="+mj-lt"/>
              </a:rPr>
              <a:t>odio</a:t>
            </a:r>
            <a:r>
              <a:rPr sz="1100" dirty="0">
                <a:latin typeface="+mj-lt"/>
              </a:rPr>
              <a:t> </a:t>
            </a:r>
            <a:r>
              <a:rPr sz="1100" dirty="0" err="1">
                <a:latin typeface="+mj-lt"/>
              </a:rPr>
              <a:t>tristique</a:t>
            </a:r>
            <a:r>
              <a:rPr sz="1100" dirty="0">
                <a:latin typeface="+mj-lt"/>
              </a:rPr>
              <a:t> </a:t>
            </a:r>
            <a:r>
              <a:rPr sz="1100" dirty="0" err="1">
                <a:latin typeface="+mj-lt"/>
              </a:rPr>
              <a:t>quis</a:t>
            </a:r>
            <a:r>
              <a:rPr sz="1100" dirty="0">
                <a:latin typeface="+mj-lt"/>
              </a:rPr>
              <a:t> tempus </a:t>
            </a:r>
            <a:r>
              <a:rPr sz="1100" dirty="0" err="1">
                <a:latin typeface="+mj-lt"/>
              </a:rPr>
              <a:t>odio</a:t>
            </a:r>
            <a:r>
              <a:rPr sz="1100" dirty="0">
                <a:latin typeface="+mj-lt"/>
              </a:rPr>
              <a:t> Lorem ipsum dolor</a:t>
            </a:r>
          </a:p>
        </p:txBody>
      </p:sp>
      <p:sp>
        <p:nvSpPr>
          <p:cNvPr id="991" name="Line"/>
          <p:cNvSpPr/>
          <p:nvPr/>
        </p:nvSpPr>
        <p:spPr>
          <a:xfrm flipH="1">
            <a:off x="6096000" y="1953491"/>
            <a:ext cx="0" cy="4905374"/>
          </a:xfrm>
          <a:prstGeom prst="line">
            <a:avLst/>
          </a:prstGeom>
          <a:ln w="19050">
            <a:solidFill>
              <a:schemeClr val="tx1">
                <a:lumMod val="60000"/>
                <a:lumOff val="40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9" name="Column of text samples">
            <a:extLst>
              <a:ext uri="{FF2B5EF4-FFF2-40B4-BE49-F238E27FC236}">
                <a16:creationId xmlns:a16="http://schemas.microsoft.com/office/drawing/2014/main" id="{EAE132E7-4BAF-410F-AA79-EB675A41AABA}"/>
              </a:ext>
            </a:extLst>
          </p:cNvPr>
          <p:cNvSpPr txBox="1"/>
          <p:nvPr/>
        </p:nvSpPr>
        <p:spPr>
          <a:xfrm>
            <a:off x="3799442" y="587769"/>
            <a:ext cx="4593117" cy="553998"/>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ctr">
              <a:defRPr sz="6000" b="1">
                <a:latin typeface="Lato" panose="020F0502020204030203" pitchFamily="34" charset="0"/>
              </a:defRPr>
            </a:lvl1pPr>
          </a:lstStyle>
          <a:p>
            <a:r>
              <a:rPr lang="en-US" sz="3000" dirty="0">
                <a:latin typeface="+mn-lt"/>
              </a:rPr>
              <a:t>COLUMN OF TEXT SAMPLES</a:t>
            </a:r>
          </a:p>
        </p:txBody>
      </p:sp>
      <p:sp>
        <p:nvSpPr>
          <p:cNvPr id="12" name="Your Multipurpose Presentation Template">
            <a:extLst>
              <a:ext uri="{FF2B5EF4-FFF2-40B4-BE49-F238E27FC236}">
                <a16:creationId xmlns:a16="http://schemas.microsoft.com/office/drawing/2014/main" id="{2624EC50-D1E3-4CD8-B15B-FEAEF6AD175A}"/>
              </a:ext>
            </a:extLst>
          </p:cNvPr>
          <p:cNvSpPr txBox="1"/>
          <p:nvPr/>
        </p:nvSpPr>
        <p:spPr>
          <a:xfrm>
            <a:off x="4786093" y="1108904"/>
            <a:ext cx="2515432" cy="246221"/>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r">
              <a:defRPr sz="2000" spc="600">
                <a:solidFill>
                  <a:schemeClr val="tx1">
                    <a:lumMod val="60000"/>
                    <a:lumOff val="40000"/>
                  </a:schemeClr>
                </a:solidFill>
                <a:latin typeface="Lato" panose="020F0502020204030203" pitchFamily="34" charset="0"/>
              </a:defRPr>
            </a:lvl1pPr>
          </a:lstStyle>
          <a:p>
            <a:r>
              <a:rPr lang="en-US" sz="1000" dirty="0">
                <a:latin typeface="+mn-lt"/>
              </a:rPr>
              <a:t>YOURPRESENTATION</a:t>
            </a:r>
          </a:p>
        </p:txBody>
      </p:sp>
    </p:spTree>
    <p:extLst>
      <p:ext uri="{BB962C8B-B14F-4D97-AF65-F5344CB8AC3E}">
        <p14:creationId xmlns:p14="http://schemas.microsoft.com/office/powerpoint/2010/main" val="256288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0ECE5-2B4D-4815-A024-9BFAE6CACB39}"/>
              </a:ext>
            </a:extLst>
          </p:cNvPr>
          <p:cNvSpPr/>
          <p:nvPr/>
        </p:nvSpPr>
        <p:spPr>
          <a:xfrm>
            <a:off x="4481946" y="2022764"/>
            <a:ext cx="3214255" cy="4835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00"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p:cNvSpPr txBox="1"/>
          <p:nvPr/>
        </p:nvSpPr>
        <p:spPr>
          <a:xfrm>
            <a:off x="1429928" y="2247107"/>
            <a:ext cx="2371046" cy="4050340"/>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200000"/>
              </a:lnSpc>
            </a:pPr>
            <a:r>
              <a:rPr sz="1000" dirty="0">
                <a:solidFill>
                  <a:schemeClr val="bg1">
                    <a:lumMod val="50000"/>
                  </a:schemeClr>
                </a:solidFill>
                <a:latin typeface="+mn-lt"/>
              </a:rPr>
              <a:t>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 sit </a:t>
            </a:r>
            <a:r>
              <a:rPr sz="1000" dirty="0" err="1">
                <a:solidFill>
                  <a:schemeClr val="bg1">
                    <a:lumMod val="50000"/>
                  </a:schemeClr>
                </a:solidFill>
                <a:latin typeface="+mn-lt"/>
              </a:rPr>
              <a:t>amet.consectetur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a:t>
            </a:r>
          </a:p>
        </p:txBody>
      </p:sp>
      <p:sp>
        <p:nvSpPr>
          <p:cNvPr id="1001"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p:cNvSpPr txBox="1"/>
          <p:nvPr/>
        </p:nvSpPr>
        <p:spPr>
          <a:xfrm>
            <a:off x="8419161" y="2247107"/>
            <a:ext cx="2371046" cy="4050340"/>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200000"/>
              </a:lnSpc>
            </a:pPr>
            <a:r>
              <a:rPr sz="1000" dirty="0">
                <a:solidFill>
                  <a:schemeClr val="bg1">
                    <a:lumMod val="50000"/>
                  </a:schemeClr>
                </a:solidFill>
                <a:latin typeface="+mn-lt"/>
              </a:rPr>
              <a:t>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 sit </a:t>
            </a:r>
            <a:r>
              <a:rPr sz="1000" dirty="0" err="1">
                <a:solidFill>
                  <a:schemeClr val="bg1">
                    <a:lumMod val="50000"/>
                  </a:schemeClr>
                </a:solidFill>
                <a:latin typeface="+mn-lt"/>
              </a:rPr>
              <a:t>amet.consectetur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a:t>
            </a:r>
          </a:p>
        </p:txBody>
      </p:sp>
      <p:sp>
        <p:nvSpPr>
          <p:cNvPr id="1002"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p:cNvSpPr txBox="1"/>
          <p:nvPr/>
        </p:nvSpPr>
        <p:spPr>
          <a:xfrm>
            <a:off x="4924544" y="2247107"/>
            <a:ext cx="2371046" cy="4050340"/>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200000"/>
              </a:lnSpc>
            </a:pPr>
            <a:r>
              <a:rPr sz="1000" dirty="0">
                <a:solidFill>
                  <a:schemeClr val="bg1">
                    <a:lumMod val="50000"/>
                  </a:schemeClr>
                </a:solidFill>
                <a:latin typeface="+mn-lt"/>
              </a:rPr>
              <a:t>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 sit </a:t>
            </a:r>
            <a:r>
              <a:rPr sz="1000" dirty="0" err="1">
                <a:solidFill>
                  <a:schemeClr val="bg1">
                    <a:lumMod val="50000"/>
                  </a:schemeClr>
                </a:solidFill>
                <a:latin typeface="+mn-lt"/>
              </a:rPr>
              <a:t>amet.consectetur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Lorem ipsum dolor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consectetur</a:t>
            </a:r>
            <a:r>
              <a:rPr sz="1000" dirty="0">
                <a:solidFill>
                  <a:schemeClr val="bg1">
                    <a:lumMod val="50000"/>
                  </a:schemeClr>
                </a:solidFill>
                <a:latin typeface="+mn-lt"/>
              </a:rPr>
              <a:t> </a:t>
            </a:r>
            <a:r>
              <a:rPr sz="1000" dirty="0" err="1">
                <a:solidFill>
                  <a:schemeClr val="bg1">
                    <a:lumMod val="50000"/>
                  </a:schemeClr>
                </a:solidFill>
                <a:latin typeface="+mn-lt"/>
              </a:rPr>
              <a:t>adipiscing</a:t>
            </a:r>
            <a:r>
              <a:rPr sz="1000" dirty="0">
                <a:solidFill>
                  <a:schemeClr val="bg1">
                    <a:lumMod val="50000"/>
                  </a:schemeClr>
                </a:solidFill>
                <a:latin typeface="+mn-lt"/>
              </a:rPr>
              <a:t> </a:t>
            </a:r>
            <a:r>
              <a:rPr sz="1000" dirty="0" err="1">
                <a:solidFill>
                  <a:schemeClr val="bg1">
                    <a:lumMod val="50000"/>
                  </a:schemeClr>
                </a:solidFill>
                <a:latin typeface="+mn-lt"/>
              </a:rPr>
              <a:t>elit</a:t>
            </a:r>
            <a:r>
              <a:rPr sz="1000" dirty="0">
                <a:solidFill>
                  <a:schemeClr val="bg1">
                    <a:lumMod val="50000"/>
                  </a:schemeClr>
                </a:solidFill>
                <a:latin typeface="+mn-lt"/>
              </a:rPr>
              <a:t>. </a:t>
            </a:r>
            <a:r>
              <a:rPr sz="1000" dirty="0" err="1">
                <a:solidFill>
                  <a:schemeClr val="bg1">
                    <a:lumMod val="50000"/>
                  </a:schemeClr>
                </a:solidFill>
                <a:latin typeface="+mn-lt"/>
              </a:rPr>
              <a:t>Praesent</a:t>
            </a:r>
            <a:r>
              <a:rPr sz="1000" dirty="0">
                <a:solidFill>
                  <a:schemeClr val="bg1">
                    <a:lumMod val="50000"/>
                  </a:schemeClr>
                </a:solidFill>
                <a:latin typeface="+mn-lt"/>
              </a:rPr>
              <a:t> </a:t>
            </a:r>
            <a:r>
              <a:rPr sz="1000" dirty="0" err="1">
                <a:solidFill>
                  <a:schemeClr val="bg1">
                    <a:lumMod val="50000"/>
                  </a:schemeClr>
                </a:solidFill>
                <a:latin typeface="+mn-lt"/>
              </a:rPr>
              <a:t>sodales</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sit </a:t>
            </a:r>
            <a:r>
              <a:rPr sz="1000" dirty="0" err="1">
                <a:solidFill>
                  <a:schemeClr val="bg1">
                    <a:lumMod val="50000"/>
                  </a:schemeClr>
                </a:solidFill>
                <a:latin typeface="+mn-lt"/>
              </a:rPr>
              <a:t>amet</a:t>
            </a:r>
            <a:r>
              <a:rPr sz="1000" dirty="0">
                <a:solidFill>
                  <a:schemeClr val="bg1">
                    <a:lumMod val="50000"/>
                  </a:schemeClr>
                </a:solidFill>
                <a:latin typeface="+mn-lt"/>
              </a:rPr>
              <a:t> </a:t>
            </a:r>
            <a:r>
              <a:rPr sz="1000" dirty="0" err="1">
                <a:solidFill>
                  <a:schemeClr val="bg1">
                    <a:lumMod val="50000"/>
                  </a:schemeClr>
                </a:solidFill>
                <a:latin typeface="+mn-lt"/>
              </a:rPr>
              <a:t>odio</a:t>
            </a:r>
            <a:r>
              <a:rPr sz="1000" dirty="0">
                <a:solidFill>
                  <a:schemeClr val="bg1">
                    <a:lumMod val="50000"/>
                  </a:schemeClr>
                </a:solidFill>
                <a:latin typeface="+mn-lt"/>
              </a:rPr>
              <a:t> </a:t>
            </a:r>
            <a:r>
              <a:rPr sz="1000" dirty="0" err="1">
                <a:solidFill>
                  <a:schemeClr val="bg1">
                    <a:lumMod val="50000"/>
                  </a:schemeClr>
                </a:solidFill>
                <a:latin typeface="+mn-lt"/>
              </a:rPr>
              <a:t>tristique</a:t>
            </a:r>
            <a:r>
              <a:rPr sz="1000" dirty="0">
                <a:solidFill>
                  <a:schemeClr val="bg1">
                    <a:lumMod val="50000"/>
                  </a:schemeClr>
                </a:solidFill>
                <a:latin typeface="+mn-lt"/>
              </a:rPr>
              <a:t> </a:t>
            </a:r>
            <a:r>
              <a:rPr sz="1000" dirty="0" err="1">
                <a:solidFill>
                  <a:schemeClr val="bg1">
                    <a:lumMod val="50000"/>
                  </a:schemeClr>
                </a:solidFill>
                <a:latin typeface="+mn-lt"/>
              </a:rPr>
              <a:t>quis</a:t>
            </a:r>
            <a:r>
              <a:rPr sz="1000" dirty="0">
                <a:solidFill>
                  <a:schemeClr val="bg1">
                    <a:lumMod val="50000"/>
                  </a:schemeClr>
                </a:solidFill>
                <a:latin typeface="+mn-lt"/>
              </a:rPr>
              <a:t> tempus </a:t>
            </a:r>
            <a:r>
              <a:rPr sz="1000" dirty="0" err="1">
                <a:solidFill>
                  <a:schemeClr val="bg1">
                    <a:lumMod val="50000"/>
                  </a:schemeClr>
                </a:solidFill>
                <a:latin typeface="+mn-lt"/>
              </a:rPr>
              <a:t>odio</a:t>
            </a:r>
            <a:r>
              <a:rPr sz="1000" dirty="0">
                <a:solidFill>
                  <a:schemeClr val="bg1">
                    <a:lumMod val="50000"/>
                  </a:schemeClr>
                </a:solidFill>
                <a:latin typeface="+mn-lt"/>
              </a:rPr>
              <a:t> Lorem ipsum dolor</a:t>
            </a:r>
          </a:p>
        </p:txBody>
      </p:sp>
      <p:sp>
        <p:nvSpPr>
          <p:cNvPr id="10" name="Column of text samples">
            <a:extLst>
              <a:ext uri="{FF2B5EF4-FFF2-40B4-BE49-F238E27FC236}">
                <a16:creationId xmlns:a16="http://schemas.microsoft.com/office/drawing/2014/main" id="{8AE58C2B-A3CB-4A25-AF1B-78FAD70760CD}"/>
              </a:ext>
            </a:extLst>
          </p:cNvPr>
          <p:cNvSpPr txBox="1"/>
          <p:nvPr/>
        </p:nvSpPr>
        <p:spPr>
          <a:xfrm>
            <a:off x="3799442" y="587769"/>
            <a:ext cx="4593117" cy="553998"/>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ctr">
              <a:defRPr sz="6000" b="1">
                <a:latin typeface="Lato" panose="020F0502020204030203" pitchFamily="34" charset="0"/>
              </a:defRPr>
            </a:lvl1pPr>
          </a:lstStyle>
          <a:p>
            <a:r>
              <a:rPr lang="en-US" sz="3000" dirty="0">
                <a:latin typeface="+mn-lt"/>
              </a:rPr>
              <a:t>COLUMN OF TEXT SAMPLES</a:t>
            </a:r>
          </a:p>
        </p:txBody>
      </p:sp>
      <p:sp>
        <p:nvSpPr>
          <p:cNvPr id="11" name="Your Multipurpose Presentation Template">
            <a:extLst>
              <a:ext uri="{FF2B5EF4-FFF2-40B4-BE49-F238E27FC236}">
                <a16:creationId xmlns:a16="http://schemas.microsoft.com/office/drawing/2014/main" id="{6BB111EA-9EEA-4C91-9E66-D3B9B7C6A052}"/>
              </a:ext>
            </a:extLst>
          </p:cNvPr>
          <p:cNvSpPr txBox="1"/>
          <p:nvPr/>
        </p:nvSpPr>
        <p:spPr>
          <a:xfrm>
            <a:off x="4786093" y="1108904"/>
            <a:ext cx="2515432" cy="246221"/>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r">
              <a:defRPr sz="2000" spc="600">
                <a:solidFill>
                  <a:schemeClr val="tx1">
                    <a:lumMod val="60000"/>
                    <a:lumOff val="40000"/>
                  </a:schemeClr>
                </a:solidFill>
                <a:latin typeface="Lato" panose="020F0502020204030203" pitchFamily="34" charset="0"/>
              </a:defRPr>
            </a:lvl1pPr>
          </a:lstStyle>
          <a:p>
            <a:r>
              <a:rPr lang="en-US" sz="1000" dirty="0">
                <a:latin typeface="+mn-lt"/>
              </a:rPr>
              <a:t>YOURPRESENTATION</a:t>
            </a:r>
          </a:p>
        </p:txBody>
      </p:sp>
    </p:spTree>
    <p:extLst>
      <p:ext uri="{BB962C8B-B14F-4D97-AF65-F5344CB8AC3E}">
        <p14:creationId xmlns:p14="http://schemas.microsoft.com/office/powerpoint/2010/main" val="250649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5">
            <a:extLst>
              <a:ext uri="{FF2B5EF4-FFF2-40B4-BE49-F238E27FC236}">
                <a16:creationId xmlns:a16="http://schemas.microsoft.com/office/drawing/2014/main" id="{8DA41B23-271D-4E05-B91C-BF152E6FCB09}"/>
              </a:ext>
            </a:extLst>
          </p:cNvPr>
          <p:cNvSpPr/>
          <p:nvPr/>
        </p:nvSpPr>
        <p:spPr>
          <a:xfrm rot="5400000">
            <a:off x="2288405" y="-889507"/>
            <a:ext cx="1252744" cy="5823215"/>
          </a:xfrm>
          <a:custGeom>
            <a:avLst/>
            <a:gdLst>
              <a:gd name="connsiteX0" fmla="*/ 21425 w 21600"/>
              <a:gd name="connsiteY0" fmla="*/ 13078 h 21600"/>
              <a:gd name="connsiteX1" fmla="*/ 21600 w 21600"/>
              <a:gd name="connsiteY1" fmla="*/ 0 h 21600"/>
              <a:gd name="connsiteX2" fmla="*/ 12326 w 21600"/>
              <a:gd name="connsiteY2" fmla="*/ 1995 h 21600"/>
              <a:gd name="connsiteX3" fmla="*/ 12342 w 21600"/>
              <a:gd name="connsiteY3" fmla="*/ 13028 h 21600"/>
              <a:gd name="connsiteX4" fmla="*/ 12326 w 21600"/>
              <a:gd name="connsiteY4" fmla="*/ 13028 h 21600"/>
              <a:gd name="connsiteX5" fmla="*/ 39 w 21600"/>
              <a:gd name="connsiteY5" fmla="*/ 14799 h 21600"/>
              <a:gd name="connsiteX6" fmla="*/ 0 w 21600"/>
              <a:gd name="connsiteY6" fmla="*/ 14799 h 21600"/>
              <a:gd name="connsiteX7" fmla="*/ 0 w 21600"/>
              <a:gd name="connsiteY7" fmla="*/ 21600 h 21600"/>
              <a:gd name="connsiteX8" fmla="*/ 15442 w 21600"/>
              <a:gd name="connsiteY8" fmla="*/ 21600 h 21600"/>
              <a:gd name="connsiteX9" fmla="*/ 15442 w 21600"/>
              <a:gd name="connsiteY9" fmla="*/ 14804 h 21600"/>
              <a:gd name="connsiteX10" fmla="*/ 21425 w 21600"/>
              <a:gd name="connsiteY10" fmla="*/ 13078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00" h="21600" extrusionOk="0">
                <a:moveTo>
                  <a:pt x="21425" y="13078"/>
                </a:moveTo>
                <a:cubicBezTo>
                  <a:pt x="21483" y="8719"/>
                  <a:pt x="21542" y="4359"/>
                  <a:pt x="21600" y="0"/>
                </a:cubicBezTo>
                <a:lnTo>
                  <a:pt x="12326" y="1995"/>
                </a:lnTo>
                <a:cubicBezTo>
                  <a:pt x="12331" y="5673"/>
                  <a:pt x="12337" y="9350"/>
                  <a:pt x="12342" y="13028"/>
                </a:cubicBezTo>
                <a:lnTo>
                  <a:pt x="12326" y="13028"/>
                </a:lnTo>
                <a:lnTo>
                  <a:pt x="39" y="14799"/>
                </a:lnTo>
                <a:lnTo>
                  <a:pt x="0" y="14799"/>
                </a:lnTo>
                <a:lnTo>
                  <a:pt x="0" y="21600"/>
                </a:lnTo>
                <a:lnTo>
                  <a:pt x="15442" y="21600"/>
                </a:lnTo>
                <a:lnTo>
                  <a:pt x="15442" y="14804"/>
                </a:lnTo>
                <a:lnTo>
                  <a:pt x="21425" y="13078"/>
                </a:lnTo>
                <a:close/>
              </a:path>
            </a:pathLst>
          </a:custGeom>
          <a:solidFill>
            <a:schemeClr val="accent1"/>
          </a:solidFill>
          <a:ln w="12700">
            <a:miter lim="400000"/>
          </a:ln>
        </p:spPr>
        <p:txBody>
          <a:bodyPr lIns="19050" tIns="19050" rIns="19050" bIns="19050" anchor="ctr"/>
          <a:lstStyle/>
          <a:p>
            <a:pPr defTabSz="457200">
              <a:defRPr/>
            </a:pPr>
            <a:endParaRPr kern="0">
              <a:solidFill>
                <a:srgbClr val="1C1C1C"/>
              </a:solidFill>
              <a:ea typeface="+mj-ea"/>
            </a:endParaRPr>
          </a:p>
        </p:txBody>
      </p:sp>
      <p:sp>
        <p:nvSpPr>
          <p:cNvPr id="3" name="Shape 386">
            <a:extLst>
              <a:ext uri="{FF2B5EF4-FFF2-40B4-BE49-F238E27FC236}">
                <a16:creationId xmlns:a16="http://schemas.microsoft.com/office/drawing/2014/main" id="{359EC9FB-186A-4C0D-B98C-3B98C53B8CE6}"/>
              </a:ext>
            </a:extLst>
          </p:cNvPr>
          <p:cNvSpPr/>
          <p:nvPr/>
        </p:nvSpPr>
        <p:spPr>
          <a:xfrm rot="5400000">
            <a:off x="2778726" y="-300487"/>
            <a:ext cx="905672" cy="6452778"/>
          </a:xfrm>
          <a:custGeom>
            <a:avLst/>
            <a:gdLst>
              <a:gd name="connsiteX0" fmla="*/ 21600 w 21600"/>
              <a:gd name="connsiteY0" fmla="*/ 15452 h 21600"/>
              <a:gd name="connsiteX1" fmla="*/ 21490 w 21600"/>
              <a:gd name="connsiteY1" fmla="*/ 13864 h 21600"/>
              <a:gd name="connsiteX2" fmla="*/ 21490 w 21600"/>
              <a:gd name="connsiteY2" fmla="*/ 0 h 21600"/>
              <a:gd name="connsiteX3" fmla="*/ 8518 w 21600"/>
              <a:gd name="connsiteY3" fmla="*/ 1799 h 21600"/>
              <a:gd name="connsiteX4" fmla="*/ 8518 w 21600"/>
              <a:gd name="connsiteY4" fmla="*/ 13864 h 21600"/>
              <a:gd name="connsiteX5" fmla="*/ 8518 w 21600"/>
              <a:gd name="connsiteY5" fmla="*/ 13864 h 21600"/>
              <a:gd name="connsiteX6" fmla="*/ 81 w 21600"/>
              <a:gd name="connsiteY6" fmla="*/ 15452 h 21600"/>
              <a:gd name="connsiteX7" fmla="*/ 11 w 21600"/>
              <a:gd name="connsiteY7" fmla="*/ 15452 h 21600"/>
              <a:gd name="connsiteX8" fmla="*/ 11 w 21600"/>
              <a:gd name="connsiteY8" fmla="*/ 15465 h 21600"/>
              <a:gd name="connsiteX9" fmla="*/ 0 w 21600"/>
              <a:gd name="connsiteY9" fmla="*/ 15467 h 21600"/>
              <a:gd name="connsiteX10" fmla="*/ 11 w 21600"/>
              <a:gd name="connsiteY10" fmla="*/ 15467 h 21600"/>
              <a:gd name="connsiteX11" fmla="*/ 11 w 21600"/>
              <a:gd name="connsiteY11" fmla="*/ 21600 h 21600"/>
              <a:gd name="connsiteX12" fmla="*/ 21600 w 21600"/>
              <a:gd name="connsiteY12" fmla="*/ 21600 h 21600"/>
              <a:gd name="connsiteX13" fmla="*/ 21600 w 21600"/>
              <a:gd name="connsiteY13" fmla="*/ 15452 h 21600"/>
              <a:gd name="connsiteX0" fmla="*/ 21600 w 21600"/>
              <a:gd name="connsiteY0" fmla="*/ 21600 h 21600"/>
              <a:gd name="connsiteX1" fmla="*/ 21490 w 21600"/>
              <a:gd name="connsiteY1" fmla="*/ 13864 h 21600"/>
              <a:gd name="connsiteX2" fmla="*/ 21490 w 21600"/>
              <a:gd name="connsiteY2" fmla="*/ 0 h 21600"/>
              <a:gd name="connsiteX3" fmla="*/ 8518 w 21600"/>
              <a:gd name="connsiteY3" fmla="*/ 1799 h 21600"/>
              <a:gd name="connsiteX4" fmla="*/ 8518 w 21600"/>
              <a:gd name="connsiteY4" fmla="*/ 13864 h 21600"/>
              <a:gd name="connsiteX5" fmla="*/ 8518 w 21600"/>
              <a:gd name="connsiteY5" fmla="*/ 13864 h 21600"/>
              <a:gd name="connsiteX6" fmla="*/ 81 w 21600"/>
              <a:gd name="connsiteY6" fmla="*/ 15452 h 21600"/>
              <a:gd name="connsiteX7" fmla="*/ 11 w 21600"/>
              <a:gd name="connsiteY7" fmla="*/ 15452 h 21600"/>
              <a:gd name="connsiteX8" fmla="*/ 11 w 21600"/>
              <a:gd name="connsiteY8" fmla="*/ 15465 h 21600"/>
              <a:gd name="connsiteX9" fmla="*/ 0 w 21600"/>
              <a:gd name="connsiteY9" fmla="*/ 15467 h 21600"/>
              <a:gd name="connsiteX10" fmla="*/ 11 w 21600"/>
              <a:gd name="connsiteY10" fmla="*/ 15467 h 21600"/>
              <a:gd name="connsiteX11" fmla="*/ 11 w 21600"/>
              <a:gd name="connsiteY11" fmla="*/ 21600 h 21600"/>
              <a:gd name="connsiteX12" fmla="*/ 21600 w 21600"/>
              <a:gd name="connsiteY12" fmla="*/ 21600 h 21600"/>
              <a:gd name="connsiteX0" fmla="*/ 21600 w 21600"/>
              <a:gd name="connsiteY0" fmla="*/ 21600 h 21600"/>
              <a:gd name="connsiteX1" fmla="*/ 21490 w 21600"/>
              <a:gd name="connsiteY1" fmla="*/ 13864 h 21600"/>
              <a:gd name="connsiteX2" fmla="*/ 21490 w 21600"/>
              <a:gd name="connsiteY2" fmla="*/ 0 h 21600"/>
              <a:gd name="connsiteX3" fmla="*/ 8518 w 21600"/>
              <a:gd name="connsiteY3" fmla="*/ 1799 h 21600"/>
              <a:gd name="connsiteX4" fmla="*/ 8518 w 21600"/>
              <a:gd name="connsiteY4" fmla="*/ 13864 h 21600"/>
              <a:gd name="connsiteX5" fmla="*/ 8518 w 21600"/>
              <a:gd name="connsiteY5" fmla="*/ 13864 h 21600"/>
              <a:gd name="connsiteX6" fmla="*/ 81 w 21600"/>
              <a:gd name="connsiteY6" fmla="*/ 15452 h 21600"/>
              <a:gd name="connsiteX7" fmla="*/ 11 w 21600"/>
              <a:gd name="connsiteY7" fmla="*/ 15452 h 21600"/>
              <a:gd name="connsiteX8" fmla="*/ 11 w 21600"/>
              <a:gd name="connsiteY8" fmla="*/ 15465 h 21600"/>
              <a:gd name="connsiteX9" fmla="*/ 0 w 21600"/>
              <a:gd name="connsiteY9" fmla="*/ 15467 h 21600"/>
              <a:gd name="connsiteX10" fmla="*/ 11 w 21600"/>
              <a:gd name="connsiteY10" fmla="*/ 15467 h 21600"/>
              <a:gd name="connsiteX11" fmla="*/ 11 w 21600"/>
              <a:gd name="connsiteY11" fmla="*/ 21600 h 21600"/>
              <a:gd name="connsiteX12" fmla="*/ 21600 w 21600"/>
              <a:gd name="connsiteY12"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extrusionOk="0">
                <a:moveTo>
                  <a:pt x="21600" y="21600"/>
                </a:moveTo>
                <a:cubicBezTo>
                  <a:pt x="21563" y="19021"/>
                  <a:pt x="21545" y="17732"/>
                  <a:pt x="21490" y="13864"/>
                </a:cubicBezTo>
                <a:lnTo>
                  <a:pt x="21490" y="0"/>
                </a:lnTo>
                <a:lnTo>
                  <a:pt x="8518" y="1799"/>
                </a:lnTo>
                <a:lnTo>
                  <a:pt x="8518" y="13864"/>
                </a:lnTo>
                <a:lnTo>
                  <a:pt x="8518" y="13864"/>
                </a:lnTo>
                <a:lnTo>
                  <a:pt x="81" y="15452"/>
                </a:lnTo>
                <a:lnTo>
                  <a:pt x="11" y="15452"/>
                </a:lnTo>
                <a:lnTo>
                  <a:pt x="11" y="15465"/>
                </a:lnTo>
                <a:cubicBezTo>
                  <a:pt x="7" y="15466"/>
                  <a:pt x="4" y="15466"/>
                  <a:pt x="0" y="15467"/>
                </a:cubicBezTo>
                <a:lnTo>
                  <a:pt x="11" y="15467"/>
                </a:lnTo>
                <a:lnTo>
                  <a:pt x="11" y="21600"/>
                </a:lnTo>
                <a:lnTo>
                  <a:pt x="21600" y="21600"/>
                </a:lnTo>
                <a:close/>
              </a:path>
            </a:pathLst>
          </a:custGeom>
          <a:solidFill>
            <a:schemeClr val="accent2"/>
          </a:solidFill>
          <a:ln w="12700">
            <a:miter lim="400000"/>
          </a:ln>
        </p:spPr>
        <p:txBody>
          <a:bodyPr lIns="19050" tIns="19050" rIns="19050" bIns="19050" anchor="ctr"/>
          <a:lstStyle/>
          <a:p>
            <a:pPr defTabSz="457200">
              <a:defRPr/>
            </a:pPr>
            <a:endParaRPr kern="0">
              <a:solidFill>
                <a:srgbClr val="1C1C1C"/>
              </a:solidFill>
              <a:ea typeface="+mj-ea"/>
            </a:endParaRPr>
          </a:p>
        </p:txBody>
      </p:sp>
      <p:sp>
        <p:nvSpPr>
          <p:cNvPr id="4" name="Shape 387">
            <a:extLst>
              <a:ext uri="{FF2B5EF4-FFF2-40B4-BE49-F238E27FC236}">
                <a16:creationId xmlns:a16="http://schemas.microsoft.com/office/drawing/2014/main" id="{65CC5628-B607-49AC-9815-2AEE87747A3F}"/>
              </a:ext>
            </a:extLst>
          </p:cNvPr>
          <p:cNvSpPr/>
          <p:nvPr/>
        </p:nvSpPr>
        <p:spPr>
          <a:xfrm rot="5400000">
            <a:off x="2778955" y="776619"/>
            <a:ext cx="894937" cy="6442503"/>
          </a:xfrm>
          <a:custGeom>
            <a:avLst/>
            <a:gdLst>
              <a:gd name="connsiteX0" fmla="*/ 21532 w 21600"/>
              <a:gd name="connsiteY0" fmla="*/ 15452 h 21600"/>
              <a:gd name="connsiteX1" fmla="*/ 12874 w 21600"/>
              <a:gd name="connsiteY1" fmla="*/ 13852 h 21600"/>
              <a:gd name="connsiteX2" fmla="*/ 12874 w 21600"/>
              <a:gd name="connsiteY2" fmla="*/ 1791 h 21600"/>
              <a:gd name="connsiteX3" fmla="*/ 0 w 21600"/>
              <a:gd name="connsiteY3" fmla="*/ 0 h 21600"/>
              <a:gd name="connsiteX4" fmla="*/ 0 w 21600"/>
              <a:gd name="connsiteY4" fmla="*/ 13879 h 21600"/>
              <a:gd name="connsiteX5" fmla="*/ 2 w 21600"/>
              <a:gd name="connsiteY5" fmla="*/ 13879 h 21600"/>
              <a:gd name="connsiteX6" fmla="*/ 111 w 21600"/>
              <a:gd name="connsiteY6" fmla="*/ 15452 h 21600"/>
              <a:gd name="connsiteX7" fmla="*/ 2 w 21600"/>
              <a:gd name="connsiteY7" fmla="*/ 21600 h 21600"/>
              <a:gd name="connsiteX8" fmla="*/ 21600 w 21600"/>
              <a:gd name="connsiteY8" fmla="*/ 21600 h 21600"/>
              <a:gd name="connsiteX9" fmla="*/ 21600 w 21600"/>
              <a:gd name="connsiteY9" fmla="*/ 15452 h 21600"/>
              <a:gd name="connsiteX10" fmla="*/ 21532 w 21600"/>
              <a:gd name="connsiteY10" fmla="*/ 15452 h 21600"/>
              <a:gd name="connsiteX0" fmla="*/ 21532 w 21600"/>
              <a:gd name="connsiteY0" fmla="*/ 15452 h 21600"/>
              <a:gd name="connsiteX1" fmla="*/ 12874 w 21600"/>
              <a:gd name="connsiteY1" fmla="*/ 13852 h 21600"/>
              <a:gd name="connsiteX2" fmla="*/ 12874 w 21600"/>
              <a:gd name="connsiteY2" fmla="*/ 1791 h 21600"/>
              <a:gd name="connsiteX3" fmla="*/ 0 w 21600"/>
              <a:gd name="connsiteY3" fmla="*/ 0 h 21600"/>
              <a:gd name="connsiteX4" fmla="*/ 0 w 21600"/>
              <a:gd name="connsiteY4" fmla="*/ 13879 h 21600"/>
              <a:gd name="connsiteX5" fmla="*/ 111 w 21600"/>
              <a:gd name="connsiteY5" fmla="*/ 15452 h 21600"/>
              <a:gd name="connsiteX6" fmla="*/ 2 w 21600"/>
              <a:gd name="connsiteY6" fmla="*/ 21600 h 21600"/>
              <a:gd name="connsiteX7" fmla="*/ 21600 w 21600"/>
              <a:gd name="connsiteY7" fmla="*/ 21600 h 21600"/>
              <a:gd name="connsiteX8" fmla="*/ 21600 w 21600"/>
              <a:gd name="connsiteY8" fmla="*/ 15452 h 21600"/>
              <a:gd name="connsiteX9" fmla="*/ 21532 w 21600"/>
              <a:gd name="connsiteY9" fmla="*/ 15452 h 21600"/>
              <a:gd name="connsiteX0" fmla="*/ 21532 w 21600"/>
              <a:gd name="connsiteY0" fmla="*/ 15452 h 21600"/>
              <a:gd name="connsiteX1" fmla="*/ 12874 w 21600"/>
              <a:gd name="connsiteY1" fmla="*/ 13852 h 21600"/>
              <a:gd name="connsiteX2" fmla="*/ 12874 w 21600"/>
              <a:gd name="connsiteY2" fmla="*/ 1791 h 21600"/>
              <a:gd name="connsiteX3" fmla="*/ 0 w 21600"/>
              <a:gd name="connsiteY3" fmla="*/ 0 h 21600"/>
              <a:gd name="connsiteX4" fmla="*/ 111 w 21600"/>
              <a:gd name="connsiteY4" fmla="*/ 15452 h 21600"/>
              <a:gd name="connsiteX5" fmla="*/ 2 w 21600"/>
              <a:gd name="connsiteY5" fmla="*/ 21600 h 21600"/>
              <a:gd name="connsiteX6" fmla="*/ 21600 w 21600"/>
              <a:gd name="connsiteY6" fmla="*/ 21600 h 21600"/>
              <a:gd name="connsiteX7" fmla="*/ 21600 w 21600"/>
              <a:gd name="connsiteY7" fmla="*/ 15452 h 21600"/>
              <a:gd name="connsiteX8" fmla="*/ 21532 w 21600"/>
              <a:gd name="connsiteY8" fmla="*/ 15452 h 21600"/>
              <a:gd name="connsiteX0" fmla="*/ 21532 w 21600"/>
              <a:gd name="connsiteY0" fmla="*/ 15452 h 21600"/>
              <a:gd name="connsiteX1" fmla="*/ 12874 w 21600"/>
              <a:gd name="connsiteY1" fmla="*/ 13852 h 21600"/>
              <a:gd name="connsiteX2" fmla="*/ 12874 w 21600"/>
              <a:gd name="connsiteY2" fmla="*/ 1791 h 21600"/>
              <a:gd name="connsiteX3" fmla="*/ 0 w 21600"/>
              <a:gd name="connsiteY3" fmla="*/ 0 h 21600"/>
              <a:gd name="connsiteX4" fmla="*/ 2 w 21600"/>
              <a:gd name="connsiteY4" fmla="*/ 21600 h 21600"/>
              <a:gd name="connsiteX5" fmla="*/ 21600 w 21600"/>
              <a:gd name="connsiteY5" fmla="*/ 21600 h 21600"/>
              <a:gd name="connsiteX6" fmla="*/ 21600 w 21600"/>
              <a:gd name="connsiteY6" fmla="*/ 15452 h 21600"/>
              <a:gd name="connsiteX7" fmla="*/ 21532 w 21600"/>
              <a:gd name="connsiteY7" fmla="*/ 1545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 h="21600" extrusionOk="0">
                <a:moveTo>
                  <a:pt x="21532" y="15452"/>
                </a:moveTo>
                <a:lnTo>
                  <a:pt x="12874" y="13852"/>
                </a:lnTo>
                <a:lnTo>
                  <a:pt x="12874" y="1791"/>
                </a:lnTo>
                <a:lnTo>
                  <a:pt x="0" y="0"/>
                </a:lnTo>
                <a:cubicBezTo>
                  <a:pt x="1" y="7200"/>
                  <a:pt x="1" y="14400"/>
                  <a:pt x="2" y="21600"/>
                </a:cubicBezTo>
                <a:lnTo>
                  <a:pt x="21600" y="21600"/>
                </a:lnTo>
                <a:lnTo>
                  <a:pt x="21600" y="15452"/>
                </a:lnTo>
                <a:lnTo>
                  <a:pt x="21532" y="15452"/>
                </a:lnTo>
                <a:close/>
              </a:path>
            </a:pathLst>
          </a:custGeom>
          <a:solidFill>
            <a:schemeClr val="accent3"/>
          </a:solidFill>
          <a:ln w="12700">
            <a:miter lim="400000"/>
          </a:ln>
        </p:spPr>
        <p:txBody>
          <a:bodyPr lIns="19050" tIns="19050" rIns="19050" bIns="19050" anchor="ctr"/>
          <a:lstStyle/>
          <a:p>
            <a:pPr defTabSz="457200">
              <a:defRPr/>
            </a:pPr>
            <a:endParaRPr kern="0">
              <a:solidFill>
                <a:srgbClr val="1C1C1C"/>
              </a:solidFill>
              <a:ea typeface="+mj-ea"/>
            </a:endParaRPr>
          </a:p>
        </p:txBody>
      </p:sp>
      <p:sp>
        <p:nvSpPr>
          <p:cNvPr id="5" name="Shape 388">
            <a:extLst>
              <a:ext uri="{FF2B5EF4-FFF2-40B4-BE49-F238E27FC236}">
                <a16:creationId xmlns:a16="http://schemas.microsoft.com/office/drawing/2014/main" id="{EFF085F6-6F27-4FB7-A782-FDB0666D8D5D}"/>
              </a:ext>
            </a:extLst>
          </p:cNvPr>
          <p:cNvSpPr/>
          <p:nvPr/>
        </p:nvSpPr>
        <p:spPr>
          <a:xfrm rot="5400000">
            <a:off x="2282214" y="1968433"/>
            <a:ext cx="1261958" cy="5826384"/>
          </a:xfrm>
          <a:custGeom>
            <a:avLst/>
            <a:gdLst>
              <a:gd name="connsiteX0" fmla="*/ 21405 w 21600"/>
              <a:gd name="connsiteY0" fmla="*/ 14802 h 21600"/>
              <a:gd name="connsiteX1" fmla="*/ 9188 w 21600"/>
              <a:gd name="connsiteY1" fmla="*/ 13032 h 21600"/>
              <a:gd name="connsiteX2" fmla="*/ 9188 w 21600"/>
              <a:gd name="connsiteY2" fmla="*/ 2006 h 21600"/>
              <a:gd name="connsiteX3" fmla="*/ 22 w 21600"/>
              <a:gd name="connsiteY3" fmla="*/ 0 h 21600"/>
              <a:gd name="connsiteX4" fmla="*/ 22 w 21600"/>
              <a:gd name="connsiteY4" fmla="*/ 13032 h 21600"/>
              <a:gd name="connsiteX5" fmla="*/ 0 w 21600"/>
              <a:gd name="connsiteY5" fmla="*/ 13032 h 21600"/>
              <a:gd name="connsiteX6" fmla="*/ 22 w 21600"/>
              <a:gd name="connsiteY6" fmla="*/ 13039 h 21600"/>
              <a:gd name="connsiteX7" fmla="*/ 22 w 21600"/>
              <a:gd name="connsiteY7" fmla="*/ 13062 h 21600"/>
              <a:gd name="connsiteX8" fmla="*/ 104 w 21600"/>
              <a:gd name="connsiteY8" fmla="*/ 13062 h 21600"/>
              <a:gd name="connsiteX9" fmla="*/ 6271 w 21600"/>
              <a:gd name="connsiteY9" fmla="*/ 14808 h 21600"/>
              <a:gd name="connsiteX10" fmla="*/ 6271 w 21600"/>
              <a:gd name="connsiteY10" fmla="*/ 21600 h 21600"/>
              <a:gd name="connsiteX11" fmla="*/ 21600 w 21600"/>
              <a:gd name="connsiteY11" fmla="*/ 21600 h 21600"/>
              <a:gd name="connsiteX12" fmla="*/ 21600 w 21600"/>
              <a:gd name="connsiteY12" fmla="*/ 14802 h 21600"/>
              <a:gd name="connsiteX13" fmla="*/ 21405 w 21600"/>
              <a:gd name="connsiteY13" fmla="*/ 14802 h 21600"/>
              <a:gd name="connsiteX0" fmla="*/ 21600 w 21600"/>
              <a:gd name="connsiteY0" fmla="*/ 14802 h 21600"/>
              <a:gd name="connsiteX1" fmla="*/ 9188 w 21600"/>
              <a:gd name="connsiteY1" fmla="*/ 13032 h 21600"/>
              <a:gd name="connsiteX2" fmla="*/ 9188 w 21600"/>
              <a:gd name="connsiteY2" fmla="*/ 2006 h 21600"/>
              <a:gd name="connsiteX3" fmla="*/ 22 w 21600"/>
              <a:gd name="connsiteY3" fmla="*/ 0 h 21600"/>
              <a:gd name="connsiteX4" fmla="*/ 22 w 21600"/>
              <a:gd name="connsiteY4" fmla="*/ 13032 h 21600"/>
              <a:gd name="connsiteX5" fmla="*/ 0 w 21600"/>
              <a:gd name="connsiteY5" fmla="*/ 13032 h 21600"/>
              <a:gd name="connsiteX6" fmla="*/ 22 w 21600"/>
              <a:gd name="connsiteY6" fmla="*/ 13039 h 21600"/>
              <a:gd name="connsiteX7" fmla="*/ 22 w 21600"/>
              <a:gd name="connsiteY7" fmla="*/ 13062 h 21600"/>
              <a:gd name="connsiteX8" fmla="*/ 104 w 21600"/>
              <a:gd name="connsiteY8" fmla="*/ 13062 h 21600"/>
              <a:gd name="connsiteX9" fmla="*/ 6271 w 21600"/>
              <a:gd name="connsiteY9" fmla="*/ 14808 h 21600"/>
              <a:gd name="connsiteX10" fmla="*/ 6271 w 21600"/>
              <a:gd name="connsiteY10" fmla="*/ 21600 h 21600"/>
              <a:gd name="connsiteX11" fmla="*/ 21600 w 21600"/>
              <a:gd name="connsiteY11" fmla="*/ 21600 h 21600"/>
              <a:gd name="connsiteX12" fmla="*/ 21600 w 21600"/>
              <a:gd name="connsiteY12" fmla="*/ 14802 h 21600"/>
              <a:gd name="connsiteX0" fmla="*/ 21600 w 21600"/>
              <a:gd name="connsiteY0" fmla="*/ 14802 h 21600"/>
              <a:gd name="connsiteX1" fmla="*/ 9188 w 21600"/>
              <a:gd name="connsiteY1" fmla="*/ 13032 h 21600"/>
              <a:gd name="connsiteX2" fmla="*/ 9188 w 21600"/>
              <a:gd name="connsiteY2" fmla="*/ 2006 h 21600"/>
              <a:gd name="connsiteX3" fmla="*/ 22 w 21600"/>
              <a:gd name="connsiteY3" fmla="*/ 0 h 21600"/>
              <a:gd name="connsiteX4" fmla="*/ 22 w 21600"/>
              <a:gd name="connsiteY4" fmla="*/ 13032 h 21600"/>
              <a:gd name="connsiteX5" fmla="*/ 0 w 21600"/>
              <a:gd name="connsiteY5" fmla="*/ 13032 h 21600"/>
              <a:gd name="connsiteX6" fmla="*/ 22 w 21600"/>
              <a:gd name="connsiteY6" fmla="*/ 13039 h 21600"/>
              <a:gd name="connsiteX7" fmla="*/ 22 w 21600"/>
              <a:gd name="connsiteY7" fmla="*/ 13062 h 21600"/>
              <a:gd name="connsiteX8" fmla="*/ 6271 w 21600"/>
              <a:gd name="connsiteY8" fmla="*/ 14808 h 21600"/>
              <a:gd name="connsiteX9" fmla="*/ 6271 w 21600"/>
              <a:gd name="connsiteY9" fmla="*/ 21600 h 21600"/>
              <a:gd name="connsiteX10" fmla="*/ 21600 w 21600"/>
              <a:gd name="connsiteY10" fmla="*/ 21600 h 21600"/>
              <a:gd name="connsiteX11" fmla="*/ 21600 w 21600"/>
              <a:gd name="connsiteY11" fmla="*/ 14802 h 21600"/>
              <a:gd name="connsiteX0" fmla="*/ 21600 w 21600"/>
              <a:gd name="connsiteY0" fmla="*/ 14802 h 21600"/>
              <a:gd name="connsiteX1" fmla="*/ 9188 w 21600"/>
              <a:gd name="connsiteY1" fmla="*/ 13032 h 21600"/>
              <a:gd name="connsiteX2" fmla="*/ 9188 w 21600"/>
              <a:gd name="connsiteY2" fmla="*/ 2006 h 21600"/>
              <a:gd name="connsiteX3" fmla="*/ 22 w 21600"/>
              <a:gd name="connsiteY3" fmla="*/ 0 h 21600"/>
              <a:gd name="connsiteX4" fmla="*/ 22 w 21600"/>
              <a:gd name="connsiteY4" fmla="*/ 13032 h 21600"/>
              <a:gd name="connsiteX5" fmla="*/ 0 w 21600"/>
              <a:gd name="connsiteY5" fmla="*/ 13032 h 21600"/>
              <a:gd name="connsiteX6" fmla="*/ 22 w 21600"/>
              <a:gd name="connsiteY6" fmla="*/ 13039 h 21600"/>
              <a:gd name="connsiteX7" fmla="*/ 6271 w 21600"/>
              <a:gd name="connsiteY7" fmla="*/ 14808 h 21600"/>
              <a:gd name="connsiteX8" fmla="*/ 6271 w 21600"/>
              <a:gd name="connsiteY8" fmla="*/ 21600 h 21600"/>
              <a:gd name="connsiteX9" fmla="*/ 21600 w 21600"/>
              <a:gd name="connsiteY9" fmla="*/ 21600 h 21600"/>
              <a:gd name="connsiteX10" fmla="*/ 21600 w 21600"/>
              <a:gd name="connsiteY10" fmla="*/ 1480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00" h="21600" extrusionOk="0">
                <a:moveTo>
                  <a:pt x="21600" y="14802"/>
                </a:moveTo>
                <a:lnTo>
                  <a:pt x="9188" y="13032"/>
                </a:lnTo>
                <a:lnTo>
                  <a:pt x="9188" y="2006"/>
                </a:lnTo>
                <a:lnTo>
                  <a:pt x="22" y="0"/>
                </a:lnTo>
                <a:lnTo>
                  <a:pt x="22" y="13032"/>
                </a:lnTo>
                <a:lnTo>
                  <a:pt x="0" y="13032"/>
                </a:lnTo>
                <a:cubicBezTo>
                  <a:pt x="7" y="13034"/>
                  <a:pt x="15" y="13037"/>
                  <a:pt x="22" y="13039"/>
                </a:cubicBezTo>
                <a:lnTo>
                  <a:pt x="6271" y="14808"/>
                </a:lnTo>
                <a:lnTo>
                  <a:pt x="6271" y="21600"/>
                </a:lnTo>
                <a:lnTo>
                  <a:pt x="21600" y="21600"/>
                </a:lnTo>
                <a:lnTo>
                  <a:pt x="21600" y="14802"/>
                </a:lnTo>
                <a:close/>
              </a:path>
            </a:pathLst>
          </a:custGeom>
          <a:solidFill>
            <a:schemeClr val="accent4"/>
          </a:solidFill>
          <a:ln w="12700">
            <a:miter lim="400000"/>
          </a:ln>
        </p:spPr>
        <p:txBody>
          <a:bodyPr lIns="19050" tIns="19050" rIns="19050" bIns="19050" anchor="ctr"/>
          <a:lstStyle/>
          <a:p>
            <a:pPr defTabSz="457200">
              <a:defRPr/>
            </a:pPr>
            <a:endParaRPr kern="0">
              <a:solidFill>
                <a:srgbClr val="1C1C1C"/>
              </a:solidFill>
              <a:ea typeface="+mj-ea"/>
            </a:endParaRPr>
          </a:p>
        </p:txBody>
      </p:sp>
      <p:sp>
        <p:nvSpPr>
          <p:cNvPr id="8" name="Rectangle 29">
            <a:extLst>
              <a:ext uri="{FF2B5EF4-FFF2-40B4-BE49-F238E27FC236}">
                <a16:creationId xmlns:a16="http://schemas.microsoft.com/office/drawing/2014/main" id="{395B0975-1ED6-4D6F-95D5-26D103EDCEC9}"/>
              </a:ext>
            </a:extLst>
          </p:cNvPr>
          <p:cNvSpPr/>
          <p:nvPr/>
        </p:nvSpPr>
        <p:spPr>
          <a:xfrm>
            <a:off x="6300208" y="2087223"/>
            <a:ext cx="3800393" cy="476284"/>
          </a:xfrm>
          <a:prstGeom prst="rect">
            <a:avLst/>
          </a:prstGeom>
        </p:spPr>
        <p:txBody>
          <a:bodyPr wrap="square">
            <a:spAutoFit/>
          </a:bodyPr>
          <a:lstStyle/>
          <a:p>
            <a:pPr algn="just">
              <a:lnSpc>
                <a:spcPct val="13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consectetuer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sed diam </a:t>
            </a:r>
            <a:r>
              <a:rPr lang="en-US" sz="1000" dirty="0" err="1">
                <a:solidFill>
                  <a:schemeClr val="bg1">
                    <a:lumMod val="50000"/>
                  </a:schemeClr>
                </a:solidFill>
              </a:rPr>
              <a:t>nonummy</a:t>
            </a:r>
            <a:r>
              <a:rPr lang="en-US" sz="1000" dirty="0">
                <a:solidFill>
                  <a:schemeClr val="bg1">
                    <a:lumMod val="50000"/>
                  </a:schemeClr>
                </a:solidFill>
              </a:rPr>
              <a:t> </a:t>
            </a:r>
            <a:r>
              <a:rPr lang="en-US" sz="1000" dirty="0" err="1">
                <a:solidFill>
                  <a:schemeClr val="bg1">
                    <a:lumMod val="50000"/>
                  </a:schemeClr>
                </a:solidFill>
              </a:rPr>
              <a:t>nibh</a:t>
            </a:r>
            <a:r>
              <a:rPr lang="en-US" sz="1000" dirty="0">
                <a:solidFill>
                  <a:schemeClr val="bg1">
                    <a:lumMod val="50000"/>
                  </a:schemeClr>
                </a:solidFill>
              </a:rPr>
              <a:t> </a:t>
            </a:r>
            <a:r>
              <a:rPr lang="en-US" sz="1000" dirty="0" err="1">
                <a:solidFill>
                  <a:schemeClr val="bg1">
                    <a:lumMod val="50000"/>
                  </a:schemeClr>
                </a:solidFill>
              </a:rPr>
              <a:t>euismod</a:t>
            </a:r>
            <a:r>
              <a:rPr lang="en-US" sz="1000" dirty="0">
                <a:solidFill>
                  <a:schemeClr val="bg1">
                    <a:lumMod val="50000"/>
                  </a:schemeClr>
                </a:solidFill>
              </a:rPr>
              <a:t> </a:t>
            </a:r>
            <a:r>
              <a:rPr lang="en-US" sz="1000" dirty="0" err="1">
                <a:solidFill>
                  <a:schemeClr val="bg1">
                    <a:lumMod val="50000"/>
                  </a:schemeClr>
                </a:solidFill>
              </a:rPr>
              <a:t>tincidunt</a:t>
            </a:r>
            <a:r>
              <a:rPr lang="en-US" sz="1000" dirty="0">
                <a:solidFill>
                  <a:schemeClr val="bg1">
                    <a:lumMod val="50000"/>
                  </a:schemeClr>
                </a:solidFill>
              </a:rPr>
              <a:t> </a:t>
            </a:r>
            <a:r>
              <a:rPr lang="en-US" sz="1000" dirty="0" err="1">
                <a:solidFill>
                  <a:schemeClr val="bg1">
                    <a:lumMod val="50000"/>
                  </a:schemeClr>
                </a:solidFill>
              </a:rPr>
              <a:t>ut</a:t>
            </a:r>
            <a:r>
              <a:rPr lang="en-US" sz="1000" dirty="0">
                <a:solidFill>
                  <a:schemeClr val="bg1">
                    <a:lumMod val="50000"/>
                  </a:schemeClr>
                </a:solidFill>
              </a:rPr>
              <a:t> </a:t>
            </a:r>
            <a:r>
              <a:rPr lang="en-US" sz="1000" dirty="0" err="1">
                <a:solidFill>
                  <a:schemeClr val="bg1">
                    <a:lumMod val="50000"/>
                  </a:schemeClr>
                </a:solidFill>
              </a:rPr>
              <a:t>laoreet</a:t>
            </a:r>
            <a:r>
              <a:rPr lang="en-US" sz="1000" dirty="0">
                <a:solidFill>
                  <a:schemeClr val="bg1">
                    <a:lumMod val="50000"/>
                  </a:schemeClr>
                </a:solidFill>
              </a:rPr>
              <a:t> dolore</a:t>
            </a:r>
          </a:p>
        </p:txBody>
      </p:sp>
      <p:sp>
        <p:nvSpPr>
          <p:cNvPr id="9" name="Rectangle 29">
            <a:extLst>
              <a:ext uri="{FF2B5EF4-FFF2-40B4-BE49-F238E27FC236}">
                <a16:creationId xmlns:a16="http://schemas.microsoft.com/office/drawing/2014/main" id="{0AF12F69-C714-4B2D-9304-9D3402BE1389}"/>
              </a:ext>
            </a:extLst>
          </p:cNvPr>
          <p:cNvSpPr/>
          <p:nvPr/>
        </p:nvSpPr>
        <p:spPr>
          <a:xfrm>
            <a:off x="6757408" y="2822009"/>
            <a:ext cx="3800393" cy="476284"/>
          </a:xfrm>
          <a:prstGeom prst="rect">
            <a:avLst/>
          </a:prstGeom>
        </p:spPr>
        <p:txBody>
          <a:bodyPr wrap="square">
            <a:spAutoFit/>
          </a:bodyPr>
          <a:lstStyle/>
          <a:p>
            <a:pPr algn="just">
              <a:lnSpc>
                <a:spcPct val="13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consectetuer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sed diam </a:t>
            </a:r>
            <a:r>
              <a:rPr lang="en-US" sz="1000" dirty="0" err="1">
                <a:solidFill>
                  <a:schemeClr val="bg1">
                    <a:lumMod val="50000"/>
                  </a:schemeClr>
                </a:solidFill>
              </a:rPr>
              <a:t>nonummy</a:t>
            </a:r>
            <a:r>
              <a:rPr lang="en-US" sz="1000" dirty="0">
                <a:solidFill>
                  <a:schemeClr val="bg1">
                    <a:lumMod val="50000"/>
                  </a:schemeClr>
                </a:solidFill>
              </a:rPr>
              <a:t> </a:t>
            </a:r>
            <a:r>
              <a:rPr lang="en-US" sz="1000" dirty="0" err="1">
                <a:solidFill>
                  <a:schemeClr val="bg1">
                    <a:lumMod val="50000"/>
                  </a:schemeClr>
                </a:solidFill>
              </a:rPr>
              <a:t>nibh</a:t>
            </a:r>
            <a:r>
              <a:rPr lang="en-US" sz="1000" dirty="0">
                <a:solidFill>
                  <a:schemeClr val="bg1">
                    <a:lumMod val="50000"/>
                  </a:schemeClr>
                </a:solidFill>
              </a:rPr>
              <a:t> </a:t>
            </a:r>
            <a:r>
              <a:rPr lang="en-US" sz="1000" dirty="0" err="1">
                <a:solidFill>
                  <a:schemeClr val="bg1">
                    <a:lumMod val="50000"/>
                  </a:schemeClr>
                </a:solidFill>
              </a:rPr>
              <a:t>euismod</a:t>
            </a:r>
            <a:r>
              <a:rPr lang="en-US" sz="1000" dirty="0">
                <a:solidFill>
                  <a:schemeClr val="bg1">
                    <a:lumMod val="50000"/>
                  </a:schemeClr>
                </a:solidFill>
              </a:rPr>
              <a:t> </a:t>
            </a:r>
            <a:r>
              <a:rPr lang="en-US" sz="1000" dirty="0" err="1">
                <a:solidFill>
                  <a:schemeClr val="bg1">
                    <a:lumMod val="50000"/>
                  </a:schemeClr>
                </a:solidFill>
              </a:rPr>
              <a:t>tincidunt</a:t>
            </a:r>
            <a:r>
              <a:rPr lang="en-US" sz="1000" dirty="0">
                <a:solidFill>
                  <a:schemeClr val="bg1">
                    <a:lumMod val="50000"/>
                  </a:schemeClr>
                </a:solidFill>
              </a:rPr>
              <a:t> </a:t>
            </a:r>
            <a:r>
              <a:rPr lang="en-US" sz="1000" dirty="0" err="1">
                <a:solidFill>
                  <a:schemeClr val="bg1">
                    <a:lumMod val="50000"/>
                  </a:schemeClr>
                </a:solidFill>
              </a:rPr>
              <a:t>ut</a:t>
            </a:r>
            <a:r>
              <a:rPr lang="en-US" sz="1000" dirty="0">
                <a:solidFill>
                  <a:schemeClr val="bg1">
                    <a:lumMod val="50000"/>
                  </a:schemeClr>
                </a:solidFill>
              </a:rPr>
              <a:t> </a:t>
            </a:r>
            <a:r>
              <a:rPr lang="en-US" sz="1000" dirty="0" err="1">
                <a:solidFill>
                  <a:schemeClr val="bg1">
                    <a:lumMod val="50000"/>
                  </a:schemeClr>
                </a:solidFill>
              </a:rPr>
              <a:t>laoreet</a:t>
            </a:r>
            <a:r>
              <a:rPr lang="en-US" sz="1000" dirty="0">
                <a:solidFill>
                  <a:schemeClr val="bg1">
                    <a:lumMod val="50000"/>
                  </a:schemeClr>
                </a:solidFill>
              </a:rPr>
              <a:t> dolore</a:t>
            </a:r>
          </a:p>
        </p:txBody>
      </p:sp>
      <p:sp>
        <p:nvSpPr>
          <p:cNvPr id="10" name="Rectangle 29">
            <a:extLst>
              <a:ext uri="{FF2B5EF4-FFF2-40B4-BE49-F238E27FC236}">
                <a16:creationId xmlns:a16="http://schemas.microsoft.com/office/drawing/2014/main" id="{24B83734-6875-4751-8C82-6C713D578093}"/>
              </a:ext>
            </a:extLst>
          </p:cNvPr>
          <p:cNvSpPr/>
          <p:nvPr/>
        </p:nvSpPr>
        <p:spPr>
          <a:xfrm>
            <a:off x="6757408" y="3650015"/>
            <a:ext cx="3800393" cy="476284"/>
          </a:xfrm>
          <a:prstGeom prst="rect">
            <a:avLst/>
          </a:prstGeom>
        </p:spPr>
        <p:txBody>
          <a:bodyPr wrap="square">
            <a:spAutoFit/>
          </a:bodyPr>
          <a:lstStyle/>
          <a:p>
            <a:pPr algn="just">
              <a:lnSpc>
                <a:spcPct val="13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consectetuer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sed diam </a:t>
            </a:r>
            <a:r>
              <a:rPr lang="en-US" sz="1000" dirty="0" err="1">
                <a:solidFill>
                  <a:schemeClr val="bg1">
                    <a:lumMod val="50000"/>
                  </a:schemeClr>
                </a:solidFill>
              </a:rPr>
              <a:t>nonummy</a:t>
            </a:r>
            <a:r>
              <a:rPr lang="en-US" sz="1000" dirty="0">
                <a:solidFill>
                  <a:schemeClr val="bg1">
                    <a:lumMod val="50000"/>
                  </a:schemeClr>
                </a:solidFill>
              </a:rPr>
              <a:t> </a:t>
            </a:r>
            <a:r>
              <a:rPr lang="en-US" sz="1000" dirty="0" err="1">
                <a:solidFill>
                  <a:schemeClr val="bg1">
                    <a:lumMod val="50000"/>
                  </a:schemeClr>
                </a:solidFill>
              </a:rPr>
              <a:t>nibh</a:t>
            </a:r>
            <a:r>
              <a:rPr lang="en-US" sz="1000" dirty="0">
                <a:solidFill>
                  <a:schemeClr val="bg1">
                    <a:lumMod val="50000"/>
                  </a:schemeClr>
                </a:solidFill>
              </a:rPr>
              <a:t> </a:t>
            </a:r>
            <a:r>
              <a:rPr lang="en-US" sz="1000" dirty="0" err="1">
                <a:solidFill>
                  <a:schemeClr val="bg1">
                    <a:lumMod val="50000"/>
                  </a:schemeClr>
                </a:solidFill>
              </a:rPr>
              <a:t>euismod</a:t>
            </a:r>
            <a:r>
              <a:rPr lang="en-US" sz="1000" dirty="0">
                <a:solidFill>
                  <a:schemeClr val="bg1">
                    <a:lumMod val="50000"/>
                  </a:schemeClr>
                </a:solidFill>
              </a:rPr>
              <a:t> </a:t>
            </a:r>
            <a:r>
              <a:rPr lang="en-US" sz="1000" dirty="0" err="1">
                <a:solidFill>
                  <a:schemeClr val="bg1">
                    <a:lumMod val="50000"/>
                  </a:schemeClr>
                </a:solidFill>
              </a:rPr>
              <a:t>tincidunt</a:t>
            </a:r>
            <a:r>
              <a:rPr lang="en-US" sz="1000" dirty="0">
                <a:solidFill>
                  <a:schemeClr val="bg1">
                    <a:lumMod val="50000"/>
                  </a:schemeClr>
                </a:solidFill>
              </a:rPr>
              <a:t> </a:t>
            </a:r>
            <a:r>
              <a:rPr lang="en-US" sz="1000" dirty="0" err="1">
                <a:solidFill>
                  <a:schemeClr val="bg1">
                    <a:lumMod val="50000"/>
                  </a:schemeClr>
                </a:solidFill>
              </a:rPr>
              <a:t>ut</a:t>
            </a:r>
            <a:r>
              <a:rPr lang="en-US" sz="1000" dirty="0">
                <a:solidFill>
                  <a:schemeClr val="bg1">
                    <a:lumMod val="50000"/>
                  </a:schemeClr>
                </a:solidFill>
              </a:rPr>
              <a:t> </a:t>
            </a:r>
            <a:r>
              <a:rPr lang="en-US" sz="1000" dirty="0" err="1">
                <a:solidFill>
                  <a:schemeClr val="bg1">
                    <a:lumMod val="50000"/>
                  </a:schemeClr>
                </a:solidFill>
              </a:rPr>
              <a:t>laoreet</a:t>
            </a:r>
            <a:r>
              <a:rPr lang="en-US" sz="1000" dirty="0">
                <a:solidFill>
                  <a:schemeClr val="bg1">
                    <a:lumMod val="50000"/>
                  </a:schemeClr>
                </a:solidFill>
              </a:rPr>
              <a:t> dolore</a:t>
            </a:r>
          </a:p>
        </p:txBody>
      </p:sp>
      <p:sp>
        <p:nvSpPr>
          <p:cNvPr id="11" name="Rectangle 29">
            <a:extLst>
              <a:ext uri="{FF2B5EF4-FFF2-40B4-BE49-F238E27FC236}">
                <a16:creationId xmlns:a16="http://schemas.microsoft.com/office/drawing/2014/main" id="{C35FACF7-AEA3-4E63-9002-D0854BB5E828}"/>
              </a:ext>
            </a:extLst>
          </p:cNvPr>
          <p:cNvSpPr/>
          <p:nvPr/>
        </p:nvSpPr>
        <p:spPr>
          <a:xfrm>
            <a:off x="6300208" y="4368472"/>
            <a:ext cx="3800393" cy="476284"/>
          </a:xfrm>
          <a:prstGeom prst="rect">
            <a:avLst/>
          </a:prstGeom>
        </p:spPr>
        <p:txBody>
          <a:bodyPr wrap="square">
            <a:spAutoFit/>
          </a:bodyPr>
          <a:lstStyle/>
          <a:p>
            <a:pPr algn="just">
              <a:lnSpc>
                <a:spcPct val="13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consectetuer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sed diam </a:t>
            </a:r>
            <a:r>
              <a:rPr lang="en-US" sz="1000" dirty="0" err="1">
                <a:solidFill>
                  <a:schemeClr val="bg1">
                    <a:lumMod val="50000"/>
                  </a:schemeClr>
                </a:solidFill>
              </a:rPr>
              <a:t>nonummy</a:t>
            </a:r>
            <a:r>
              <a:rPr lang="en-US" sz="1000" dirty="0">
                <a:solidFill>
                  <a:schemeClr val="bg1">
                    <a:lumMod val="50000"/>
                  </a:schemeClr>
                </a:solidFill>
              </a:rPr>
              <a:t> </a:t>
            </a:r>
            <a:r>
              <a:rPr lang="en-US" sz="1000" dirty="0" err="1">
                <a:solidFill>
                  <a:schemeClr val="bg1">
                    <a:lumMod val="50000"/>
                  </a:schemeClr>
                </a:solidFill>
              </a:rPr>
              <a:t>nibh</a:t>
            </a:r>
            <a:r>
              <a:rPr lang="en-US" sz="1000" dirty="0">
                <a:solidFill>
                  <a:schemeClr val="bg1">
                    <a:lumMod val="50000"/>
                  </a:schemeClr>
                </a:solidFill>
              </a:rPr>
              <a:t> </a:t>
            </a:r>
            <a:r>
              <a:rPr lang="en-US" sz="1000" dirty="0" err="1">
                <a:solidFill>
                  <a:schemeClr val="bg1">
                    <a:lumMod val="50000"/>
                  </a:schemeClr>
                </a:solidFill>
              </a:rPr>
              <a:t>euismod</a:t>
            </a:r>
            <a:r>
              <a:rPr lang="en-US" sz="1000" dirty="0">
                <a:solidFill>
                  <a:schemeClr val="bg1">
                    <a:lumMod val="50000"/>
                  </a:schemeClr>
                </a:solidFill>
              </a:rPr>
              <a:t> </a:t>
            </a:r>
            <a:r>
              <a:rPr lang="en-US" sz="1000" dirty="0" err="1">
                <a:solidFill>
                  <a:schemeClr val="bg1">
                    <a:lumMod val="50000"/>
                  </a:schemeClr>
                </a:solidFill>
              </a:rPr>
              <a:t>tincidunt</a:t>
            </a:r>
            <a:r>
              <a:rPr lang="en-US" sz="1000" dirty="0">
                <a:solidFill>
                  <a:schemeClr val="bg1">
                    <a:lumMod val="50000"/>
                  </a:schemeClr>
                </a:solidFill>
              </a:rPr>
              <a:t> </a:t>
            </a:r>
            <a:r>
              <a:rPr lang="en-US" sz="1000" dirty="0" err="1">
                <a:solidFill>
                  <a:schemeClr val="bg1">
                    <a:lumMod val="50000"/>
                  </a:schemeClr>
                </a:solidFill>
              </a:rPr>
              <a:t>ut</a:t>
            </a:r>
            <a:r>
              <a:rPr lang="en-US" sz="1000" dirty="0">
                <a:solidFill>
                  <a:schemeClr val="bg1">
                    <a:lumMod val="50000"/>
                  </a:schemeClr>
                </a:solidFill>
              </a:rPr>
              <a:t> </a:t>
            </a:r>
            <a:r>
              <a:rPr lang="en-US" sz="1000" dirty="0" err="1">
                <a:solidFill>
                  <a:schemeClr val="bg1">
                    <a:lumMod val="50000"/>
                  </a:schemeClr>
                </a:solidFill>
              </a:rPr>
              <a:t>laoreet</a:t>
            </a:r>
            <a:r>
              <a:rPr lang="en-US" sz="1000" dirty="0">
                <a:solidFill>
                  <a:schemeClr val="bg1">
                    <a:lumMod val="50000"/>
                  </a:schemeClr>
                </a:solidFill>
              </a:rPr>
              <a:t> dolore</a:t>
            </a:r>
          </a:p>
        </p:txBody>
      </p:sp>
      <p:sp>
        <p:nvSpPr>
          <p:cNvPr id="12" name="Rectangle 11">
            <a:extLst>
              <a:ext uri="{FF2B5EF4-FFF2-40B4-BE49-F238E27FC236}">
                <a16:creationId xmlns:a16="http://schemas.microsoft.com/office/drawing/2014/main" id="{880DA504-E519-467B-B1EE-4F07FF5BD2A8}"/>
              </a:ext>
            </a:extLst>
          </p:cNvPr>
          <p:cNvSpPr/>
          <p:nvPr/>
        </p:nvSpPr>
        <p:spPr>
          <a:xfrm>
            <a:off x="2539215" y="2225182"/>
            <a:ext cx="2702258" cy="353943"/>
          </a:xfrm>
          <a:prstGeom prst="rect">
            <a:avLst/>
          </a:prstGeom>
        </p:spPr>
        <p:txBody>
          <a:bodyPr wrap="square">
            <a:spAutoFit/>
          </a:bodyPr>
          <a:lstStyle/>
          <a:p>
            <a:r>
              <a:rPr lang="en-US" sz="1700" dirty="0">
                <a:solidFill>
                  <a:schemeClr val="bg1"/>
                </a:solidFill>
              </a:rPr>
              <a:t>Lorem</a:t>
            </a:r>
            <a:r>
              <a:rPr lang="en-US" sz="450" dirty="0"/>
              <a:t> </a:t>
            </a:r>
            <a:r>
              <a:rPr lang="en-US" sz="1700" dirty="0">
                <a:solidFill>
                  <a:schemeClr val="bg1"/>
                </a:solidFill>
              </a:rPr>
              <a:t>ipsum</a:t>
            </a:r>
            <a:r>
              <a:rPr lang="en-US" sz="450" dirty="0"/>
              <a:t> </a:t>
            </a:r>
            <a:r>
              <a:rPr lang="en-US" sz="1700" dirty="0">
                <a:solidFill>
                  <a:schemeClr val="bg1"/>
                </a:solidFill>
              </a:rPr>
              <a:t>dolor</a:t>
            </a:r>
            <a:r>
              <a:rPr lang="en-US" sz="450" dirty="0"/>
              <a:t> </a:t>
            </a:r>
            <a:r>
              <a:rPr lang="en-US" sz="1700" dirty="0">
                <a:solidFill>
                  <a:schemeClr val="bg1"/>
                </a:solidFill>
              </a:rPr>
              <a:t>sit</a:t>
            </a:r>
            <a:r>
              <a:rPr lang="en-US" sz="450" dirty="0"/>
              <a:t> </a:t>
            </a:r>
            <a:r>
              <a:rPr lang="en-US" sz="1700" dirty="0" err="1">
                <a:solidFill>
                  <a:schemeClr val="bg1"/>
                </a:solidFill>
              </a:rPr>
              <a:t>amet</a:t>
            </a:r>
            <a:endParaRPr lang="en-US" sz="1700" dirty="0">
              <a:solidFill>
                <a:schemeClr val="bg1"/>
              </a:solidFill>
            </a:endParaRPr>
          </a:p>
        </p:txBody>
      </p:sp>
      <p:sp>
        <p:nvSpPr>
          <p:cNvPr id="13" name="Rectangle 12">
            <a:extLst>
              <a:ext uri="{FF2B5EF4-FFF2-40B4-BE49-F238E27FC236}">
                <a16:creationId xmlns:a16="http://schemas.microsoft.com/office/drawing/2014/main" id="{53BDCF92-DA31-4108-B196-4EF8FF2897F0}"/>
              </a:ext>
            </a:extLst>
          </p:cNvPr>
          <p:cNvSpPr/>
          <p:nvPr/>
        </p:nvSpPr>
        <p:spPr>
          <a:xfrm>
            <a:off x="2539215" y="2945549"/>
            <a:ext cx="2702258" cy="353943"/>
          </a:xfrm>
          <a:prstGeom prst="rect">
            <a:avLst/>
          </a:prstGeom>
        </p:spPr>
        <p:txBody>
          <a:bodyPr wrap="square">
            <a:spAutoFit/>
          </a:bodyPr>
          <a:lstStyle/>
          <a:p>
            <a:r>
              <a:rPr lang="en-US" sz="1700" dirty="0">
                <a:solidFill>
                  <a:schemeClr val="bg1"/>
                </a:solidFill>
              </a:rPr>
              <a:t>Lorem</a:t>
            </a:r>
            <a:r>
              <a:rPr lang="en-US" sz="450" dirty="0"/>
              <a:t> </a:t>
            </a:r>
            <a:r>
              <a:rPr lang="en-US" sz="1700" dirty="0">
                <a:solidFill>
                  <a:schemeClr val="bg1"/>
                </a:solidFill>
              </a:rPr>
              <a:t>ipsum</a:t>
            </a:r>
            <a:r>
              <a:rPr lang="en-US" sz="450" dirty="0"/>
              <a:t> </a:t>
            </a:r>
            <a:r>
              <a:rPr lang="en-US" sz="1700" dirty="0">
                <a:solidFill>
                  <a:schemeClr val="bg1"/>
                </a:solidFill>
              </a:rPr>
              <a:t>dolor</a:t>
            </a:r>
            <a:r>
              <a:rPr lang="en-US" sz="450" dirty="0"/>
              <a:t> </a:t>
            </a:r>
            <a:r>
              <a:rPr lang="en-US" sz="1700" dirty="0">
                <a:solidFill>
                  <a:schemeClr val="bg1"/>
                </a:solidFill>
              </a:rPr>
              <a:t>sit</a:t>
            </a:r>
            <a:r>
              <a:rPr lang="en-US" sz="450" dirty="0"/>
              <a:t> </a:t>
            </a:r>
            <a:r>
              <a:rPr lang="en-US" sz="1700" dirty="0" err="1">
                <a:solidFill>
                  <a:schemeClr val="bg1"/>
                </a:solidFill>
              </a:rPr>
              <a:t>amet</a:t>
            </a:r>
            <a:endParaRPr lang="en-US" sz="1700" dirty="0">
              <a:solidFill>
                <a:schemeClr val="bg1"/>
              </a:solidFill>
            </a:endParaRPr>
          </a:p>
        </p:txBody>
      </p:sp>
      <p:sp>
        <p:nvSpPr>
          <p:cNvPr id="14" name="Rectangle 13">
            <a:extLst>
              <a:ext uri="{FF2B5EF4-FFF2-40B4-BE49-F238E27FC236}">
                <a16:creationId xmlns:a16="http://schemas.microsoft.com/office/drawing/2014/main" id="{E668A75A-CF37-4AB4-AB3D-C3BA9443F4E0}"/>
              </a:ext>
            </a:extLst>
          </p:cNvPr>
          <p:cNvSpPr/>
          <p:nvPr/>
        </p:nvSpPr>
        <p:spPr>
          <a:xfrm>
            <a:off x="2539215" y="3655805"/>
            <a:ext cx="2702258" cy="353943"/>
          </a:xfrm>
          <a:prstGeom prst="rect">
            <a:avLst/>
          </a:prstGeom>
        </p:spPr>
        <p:txBody>
          <a:bodyPr wrap="square">
            <a:spAutoFit/>
          </a:bodyPr>
          <a:lstStyle/>
          <a:p>
            <a:r>
              <a:rPr lang="en-US" sz="1700" dirty="0">
                <a:solidFill>
                  <a:schemeClr val="bg1"/>
                </a:solidFill>
              </a:rPr>
              <a:t>Lorem</a:t>
            </a:r>
            <a:r>
              <a:rPr lang="en-US" sz="450" dirty="0"/>
              <a:t> </a:t>
            </a:r>
            <a:r>
              <a:rPr lang="en-US" sz="1700" dirty="0">
                <a:solidFill>
                  <a:schemeClr val="bg1"/>
                </a:solidFill>
              </a:rPr>
              <a:t>ipsum</a:t>
            </a:r>
            <a:r>
              <a:rPr lang="en-US" sz="450" dirty="0"/>
              <a:t> </a:t>
            </a:r>
            <a:r>
              <a:rPr lang="en-US" sz="1700" dirty="0">
                <a:solidFill>
                  <a:schemeClr val="bg1"/>
                </a:solidFill>
              </a:rPr>
              <a:t>dolor</a:t>
            </a:r>
            <a:r>
              <a:rPr lang="en-US" sz="450" dirty="0"/>
              <a:t> </a:t>
            </a:r>
            <a:r>
              <a:rPr lang="en-US" sz="1700" dirty="0">
                <a:solidFill>
                  <a:schemeClr val="bg1"/>
                </a:solidFill>
              </a:rPr>
              <a:t>sit</a:t>
            </a:r>
            <a:r>
              <a:rPr lang="en-US" sz="450" dirty="0"/>
              <a:t> </a:t>
            </a:r>
            <a:r>
              <a:rPr lang="en-US" sz="1700" dirty="0" err="1">
                <a:solidFill>
                  <a:schemeClr val="bg1"/>
                </a:solidFill>
              </a:rPr>
              <a:t>amet</a:t>
            </a:r>
            <a:endParaRPr lang="en-US" sz="1700" dirty="0">
              <a:solidFill>
                <a:schemeClr val="bg1"/>
              </a:solidFill>
            </a:endParaRPr>
          </a:p>
        </p:txBody>
      </p:sp>
      <p:sp>
        <p:nvSpPr>
          <p:cNvPr id="15" name="Rectangle 14">
            <a:extLst>
              <a:ext uri="{FF2B5EF4-FFF2-40B4-BE49-F238E27FC236}">
                <a16:creationId xmlns:a16="http://schemas.microsoft.com/office/drawing/2014/main" id="{0AAF7A60-651C-446E-A75F-9F1A57CB270F}"/>
              </a:ext>
            </a:extLst>
          </p:cNvPr>
          <p:cNvSpPr/>
          <p:nvPr/>
        </p:nvSpPr>
        <p:spPr>
          <a:xfrm>
            <a:off x="2539215" y="4356628"/>
            <a:ext cx="2702258" cy="353943"/>
          </a:xfrm>
          <a:prstGeom prst="rect">
            <a:avLst/>
          </a:prstGeom>
        </p:spPr>
        <p:txBody>
          <a:bodyPr wrap="square">
            <a:spAutoFit/>
          </a:bodyPr>
          <a:lstStyle/>
          <a:p>
            <a:r>
              <a:rPr lang="en-US" sz="1700" dirty="0">
                <a:solidFill>
                  <a:schemeClr val="bg1"/>
                </a:solidFill>
              </a:rPr>
              <a:t>Lorem</a:t>
            </a:r>
            <a:r>
              <a:rPr lang="en-US" sz="450" dirty="0"/>
              <a:t> </a:t>
            </a:r>
            <a:r>
              <a:rPr lang="en-US" sz="1700" dirty="0">
                <a:solidFill>
                  <a:schemeClr val="bg1"/>
                </a:solidFill>
              </a:rPr>
              <a:t>ipsum</a:t>
            </a:r>
            <a:r>
              <a:rPr lang="en-US" sz="450" dirty="0"/>
              <a:t> </a:t>
            </a:r>
            <a:r>
              <a:rPr lang="en-US" sz="1700" dirty="0">
                <a:solidFill>
                  <a:schemeClr val="bg1"/>
                </a:solidFill>
              </a:rPr>
              <a:t>dolor</a:t>
            </a:r>
            <a:r>
              <a:rPr lang="en-US" sz="450" dirty="0"/>
              <a:t> </a:t>
            </a:r>
            <a:r>
              <a:rPr lang="en-US" sz="1700" dirty="0">
                <a:solidFill>
                  <a:schemeClr val="bg1"/>
                </a:solidFill>
              </a:rPr>
              <a:t>sit</a:t>
            </a:r>
            <a:r>
              <a:rPr lang="en-US" sz="450" dirty="0"/>
              <a:t> </a:t>
            </a:r>
            <a:r>
              <a:rPr lang="en-US" sz="1700" dirty="0" err="1">
                <a:solidFill>
                  <a:schemeClr val="bg1"/>
                </a:solidFill>
              </a:rPr>
              <a:t>amet</a:t>
            </a:r>
            <a:endParaRPr lang="en-US" sz="1700" dirty="0">
              <a:solidFill>
                <a:schemeClr val="bg1"/>
              </a:solidFill>
            </a:endParaRPr>
          </a:p>
        </p:txBody>
      </p:sp>
      <p:sp>
        <p:nvSpPr>
          <p:cNvPr id="16" name="Rectangle 15">
            <a:extLst>
              <a:ext uri="{FF2B5EF4-FFF2-40B4-BE49-F238E27FC236}">
                <a16:creationId xmlns:a16="http://schemas.microsoft.com/office/drawing/2014/main" id="{06F0D57E-B98F-4BDA-B50C-176DE58FCE8C}"/>
              </a:ext>
            </a:extLst>
          </p:cNvPr>
          <p:cNvSpPr/>
          <p:nvPr/>
        </p:nvSpPr>
        <p:spPr>
          <a:xfrm>
            <a:off x="833295" y="1656895"/>
            <a:ext cx="609631" cy="477054"/>
          </a:xfrm>
          <a:prstGeom prst="rect">
            <a:avLst/>
          </a:prstGeom>
        </p:spPr>
        <p:txBody>
          <a:bodyPr wrap="square">
            <a:spAutoFit/>
          </a:bodyPr>
          <a:lstStyle/>
          <a:p>
            <a:pPr algn="ctr"/>
            <a:r>
              <a:rPr lang="en-US" sz="2500" b="1" dirty="0">
                <a:solidFill>
                  <a:schemeClr val="bg1"/>
                </a:solidFill>
              </a:rPr>
              <a:t>01</a:t>
            </a:r>
          </a:p>
        </p:txBody>
      </p:sp>
      <p:sp>
        <p:nvSpPr>
          <p:cNvPr id="17" name="Rectangle 16">
            <a:extLst>
              <a:ext uri="{FF2B5EF4-FFF2-40B4-BE49-F238E27FC236}">
                <a16:creationId xmlns:a16="http://schemas.microsoft.com/office/drawing/2014/main" id="{1F2080D0-5E26-43FD-B3FC-8BD7F3623A0F}"/>
              </a:ext>
            </a:extLst>
          </p:cNvPr>
          <p:cNvSpPr/>
          <p:nvPr/>
        </p:nvSpPr>
        <p:spPr>
          <a:xfrm>
            <a:off x="833295" y="2728716"/>
            <a:ext cx="609631" cy="477054"/>
          </a:xfrm>
          <a:prstGeom prst="rect">
            <a:avLst/>
          </a:prstGeom>
        </p:spPr>
        <p:txBody>
          <a:bodyPr wrap="square">
            <a:spAutoFit/>
          </a:bodyPr>
          <a:lstStyle/>
          <a:p>
            <a:pPr algn="ctr"/>
            <a:r>
              <a:rPr lang="en-US" sz="2500" b="1" dirty="0">
                <a:solidFill>
                  <a:schemeClr val="bg1"/>
                </a:solidFill>
              </a:rPr>
              <a:t>02</a:t>
            </a:r>
          </a:p>
        </p:txBody>
      </p:sp>
      <p:sp>
        <p:nvSpPr>
          <p:cNvPr id="18" name="Rectangle 17">
            <a:extLst>
              <a:ext uri="{FF2B5EF4-FFF2-40B4-BE49-F238E27FC236}">
                <a16:creationId xmlns:a16="http://schemas.microsoft.com/office/drawing/2014/main" id="{77D5067B-159D-448C-89C6-39D9A8E2AC7C}"/>
              </a:ext>
            </a:extLst>
          </p:cNvPr>
          <p:cNvSpPr/>
          <p:nvPr/>
        </p:nvSpPr>
        <p:spPr>
          <a:xfrm>
            <a:off x="833295" y="3800536"/>
            <a:ext cx="609631" cy="477054"/>
          </a:xfrm>
          <a:prstGeom prst="rect">
            <a:avLst/>
          </a:prstGeom>
        </p:spPr>
        <p:txBody>
          <a:bodyPr wrap="square">
            <a:spAutoFit/>
          </a:bodyPr>
          <a:lstStyle/>
          <a:p>
            <a:pPr algn="ctr"/>
            <a:r>
              <a:rPr lang="en-US" sz="2500" b="1" dirty="0">
                <a:solidFill>
                  <a:schemeClr val="bg1"/>
                </a:solidFill>
              </a:rPr>
              <a:t>03</a:t>
            </a:r>
          </a:p>
        </p:txBody>
      </p:sp>
      <p:sp>
        <p:nvSpPr>
          <p:cNvPr id="19" name="Rectangle 18">
            <a:extLst>
              <a:ext uri="{FF2B5EF4-FFF2-40B4-BE49-F238E27FC236}">
                <a16:creationId xmlns:a16="http://schemas.microsoft.com/office/drawing/2014/main" id="{B87C739B-7B6A-4A6D-8BF5-923B6E6028CC}"/>
              </a:ext>
            </a:extLst>
          </p:cNvPr>
          <p:cNvSpPr/>
          <p:nvPr/>
        </p:nvSpPr>
        <p:spPr>
          <a:xfrm>
            <a:off x="833295" y="4872356"/>
            <a:ext cx="609631" cy="477054"/>
          </a:xfrm>
          <a:prstGeom prst="rect">
            <a:avLst/>
          </a:prstGeom>
        </p:spPr>
        <p:txBody>
          <a:bodyPr wrap="square">
            <a:spAutoFit/>
          </a:bodyPr>
          <a:lstStyle/>
          <a:p>
            <a:pPr algn="ctr"/>
            <a:r>
              <a:rPr lang="en-US" sz="2500" b="1" dirty="0">
                <a:solidFill>
                  <a:schemeClr val="bg1"/>
                </a:solidFill>
              </a:rPr>
              <a:t>04</a:t>
            </a:r>
          </a:p>
        </p:txBody>
      </p:sp>
      <p:sp>
        <p:nvSpPr>
          <p:cNvPr id="20" name="Shape 1453">
            <a:extLst>
              <a:ext uri="{FF2B5EF4-FFF2-40B4-BE49-F238E27FC236}">
                <a16:creationId xmlns:a16="http://schemas.microsoft.com/office/drawing/2014/main" id="{3AC29D40-06CB-48BA-B4FF-615F9C1486C2}"/>
              </a:ext>
            </a:extLst>
          </p:cNvPr>
          <p:cNvSpPr/>
          <p:nvPr/>
        </p:nvSpPr>
        <p:spPr>
          <a:xfrm>
            <a:off x="209745" y="2801858"/>
            <a:ext cx="254906" cy="2549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3175">
            <a:noFill/>
            <a:miter/>
          </a:ln>
        </p:spPr>
        <p:txBody>
          <a:bodyPr lIns="9525" tIns="9525" rIns="9525" bIns="9525" anchor="ctr"/>
          <a:lstStyle/>
          <a:p>
            <a:pPr defTabSz="1143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sp>
        <p:nvSpPr>
          <p:cNvPr id="21" name="Shape 1456">
            <a:extLst>
              <a:ext uri="{FF2B5EF4-FFF2-40B4-BE49-F238E27FC236}">
                <a16:creationId xmlns:a16="http://schemas.microsoft.com/office/drawing/2014/main" id="{13B768D5-9715-415A-9BCD-F2C8517F8B68}"/>
              </a:ext>
            </a:extLst>
          </p:cNvPr>
          <p:cNvSpPr/>
          <p:nvPr/>
        </p:nvSpPr>
        <p:spPr>
          <a:xfrm>
            <a:off x="244504" y="3881102"/>
            <a:ext cx="185386" cy="25490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bg1"/>
          </a:solidFill>
          <a:ln w="3175">
            <a:noFill/>
            <a:miter/>
          </a:ln>
        </p:spPr>
        <p:txBody>
          <a:bodyPr lIns="9525" tIns="9525" rIns="9525" bIns="9525" anchor="ctr"/>
          <a:lstStyle/>
          <a:p>
            <a:pPr defTabSz="1143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sp>
        <p:nvSpPr>
          <p:cNvPr id="22" name="Shape 1505">
            <a:extLst>
              <a:ext uri="{FF2B5EF4-FFF2-40B4-BE49-F238E27FC236}">
                <a16:creationId xmlns:a16="http://schemas.microsoft.com/office/drawing/2014/main" id="{AAF5D669-C874-4F7E-B95C-9C2D1BA4059C}"/>
              </a:ext>
            </a:extLst>
          </p:cNvPr>
          <p:cNvSpPr/>
          <p:nvPr/>
        </p:nvSpPr>
        <p:spPr>
          <a:xfrm>
            <a:off x="209745" y="4960347"/>
            <a:ext cx="254906" cy="25490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3175">
            <a:noFill/>
            <a:miter/>
          </a:ln>
        </p:spPr>
        <p:txBody>
          <a:bodyPr lIns="9525" tIns="9525" rIns="9525" bIns="9525" anchor="ctr"/>
          <a:lstStyle/>
          <a:p>
            <a:pPr defTabSz="1143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sp>
        <p:nvSpPr>
          <p:cNvPr id="23" name="Shape 1562">
            <a:extLst>
              <a:ext uri="{FF2B5EF4-FFF2-40B4-BE49-F238E27FC236}">
                <a16:creationId xmlns:a16="http://schemas.microsoft.com/office/drawing/2014/main" id="{76755BE4-28E3-46F7-8F1B-FC839F88AC5B}"/>
              </a:ext>
            </a:extLst>
          </p:cNvPr>
          <p:cNvSpPr/>
          <p:nvPr/>
        </p:nvSpPr>
        <p:spPr>
          <a:xfrm>
            <a:off x="232018" y="1767160"/>
            <a:ext cx="210359" cy="21035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3175">
            <a:noFill/>
            <a:miter/>
          </a:ln>
        </p:spPr>
        <p:txBody>
          <a:bodyPr lIns="9525" tIns="9525" rIns="9525" bIns="9525" anchor="ctr"/>
          <a:lstStyle/>
          <a:p>
            <a:pPr defTabSz="1143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solidFill>
            </a:endParaRPr>
          </a:p>
        </p:txBody>
      </p:sp>
      <p:cxnSp>
        <p:nvCxnSpPr>
          <p:cNvPr id="25" name="Straight Connector 24">
            <a:extLst>
              <a:ext uri="{FF2B5EF4-FFF2-40B4-BE49-F238E27FC236}">
                <a16:creationId xmlns:a16="http://schemas.microsoft.com/office/drawing/2014/main" id="{DD00C419-C3ED-4BA1-903E-863FA659F0B7}"/>
              </a:ext>
            </a:extLst>
          </p:cNvPr>
          <p:cNvCxnSpPr/>
          <p:nvPr/>
        </p:nvCxnSpPr>
        <p:spPr>
          <a:xfrm>
            <a:off x="693965" y="1559379"/>
            <a:ext cx="0" cy="527845"/>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924781-4C8C-4649-BE3A-4B5268A4479B}"/>
              </a:ext>
            </a:extLst>
          </p:cNvPr>
          <p:cNvCxnSpPr/>
          <p:nvPr/>
        </p:nvCxnSpPr>
        <p:spPr>
          <a:xfrm>
            <a:off x="693965" y="2708785"/>
            <a:ext cx="0" cy="527845"/>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AC4680-68D1-4D63-AF94-E7659C86E7F0}"/>
              </a:ext>
            </a:extLst>
          </p:cNvPr>
          <p:cNvCxnSpPr/>
          <p:nvPr/>
        </p:nvCxnSpPr>
        <p:spPr>
          <a:xfrm>
            <a:off x="693965" y="3745283"/>
            <a:ext cx="0" cy="527845"/>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D0B4A7-4D99-4059-AFA9-B3D66E01EB61}"/>
              </a:ext>
            </a:extLst>
          </p:cNvPr>
          <p:cNvCxnSpPr/>
          <p:nvPr/>
        </p:nvCxnSpPr>
        <p:spPr>
          <a:xfrm>
            <a:off x="693965" y="4823877"/>
            <a:ext cx="0" cy="527845"/>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4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2F74E7-51F0-4BDD-8818-D763D764DCFD}"/>
              </a:ext>
            </a:extLst>
          </p:cNvPr>
          <p:cNvSpPr/>
          <p:nvPr/>
        </p:nvSpPr>
        <p:spPr>
          <a:xfrm>
            <a:off x="908652" y="3296425"/>
            <a:ext cx="2629101" cy="1273810"/>
          </a:xfrm>
          <a:prstGeom prst="rect">
            <a:avLst/>
          </a:prstGeom>
        </p:spPr>
        <p:txBody>
          <a:bodyPr wrap="square">
            <a:spAutoFit/>
          </a:bodyPr>
          <a:lstStyle/>
          <a:p>
            <a:pPr algn="just">
              <a:lnSpc>
                <a:spcPct val="200000"/>
              </a:lnSpc>
            </a:pPr>
            <a:r>
              <a:rPr lang="en-US" sz="1000" dirty="0">
                <a:latin typeface="+mj-lt"/>
              </a:rPr>
              <a:t>Lorem ipsum dolor sit </a:t>
            </a:r>
            <a:r>
              <a:rPr lang="en-US" sz="1000" dirty="0" err="1">
                <a:latin typeface="+mj-lt"/>
              </a:rPr>
              <a:t>amet</a:t>
            </a:r>
            <a:r>
              <a:rPr lang="en-US" sz="1000" dirty="0">
                <a:latin typeface="+mj-lt"/>
              </a:rPr>
              <a:t>, </a:t>
            </a:r>
            <a:r>
              <a:rPr lang="en-US" sz="1000" dirty="0" err="1">
                <a:latin typeface="+mj-lt"/>
              </a:rPr>
              <a:t>consectetuer</a:t>
            </a:r>
            <a:r>
              <a:rPr lang="en-US" sz="1000" dirty="0">
                <a:latin typeface="+mj-lt"/>
              </a:rPr>
              <a:t> </a:t>
            </a:r>
            <a:r>
              <a:rPr lang="en-US" sz="1000" dirty="0" err="1">
                <a:latin typeface="+mj-lt"/>
              </a:rPr>
              <a:t>adipiscing</a:t>
            </a:r>
            <a:r>
              <a:rPr lang="en-US" sz="1000" dirty="0">
                <a:latin typeface="+mj-lt"/>
              </a:rPr>
              <a:t> </a:t>
            </a:r>
            <a:r>
              <a:rPr lang="en-US" sz="1000" dirty="0" err="1">
                <a:latin typeface="+mj-lt"/>
              </a:rPr>
              <a:t>elit</a:t>
            </a:r>
            <a:r>
              <a:rPr lang="en-US" sz="1000" dirty="0">
                <a:latin typeface="+mj-lt"/>
              </a:rPr>
              <a:t>, sed diam </a:t>
            </a:r>
            <a:r>
              <a:rPr lang="en-US" sz="1000" dirty="0" err="1">
                <a:latin typeface="+mj-lt"/>
              </a:rPr>
              <a:t>nonummy</a:t>
            </a:r>
            <a:r>
              <a:rPr lang="en-US" sz="1000" dirty="0">
                <a:latin typeface="+mj-lt"/>
              </a:rPr>
              <a:t> </a:t>
            </a:r>
            <a:r>
              <a:rPr lang="en-US" sz="1000" dirty="0" err="1">
                <a:latin typeface="+mj-lt"/>
              </a:rPr>
              <a:t>nibh</a:t>
            </a:r>
            <a:r>
              <a:rPr lang="en-US" sz="1000" dirty="0">
                <a:latin typeface="+mj-lt"/>
              </a:rPr>
              <a:t> </a:t>
            </a:r>
            <a:r>
              <a:rPr lang="en-US" sz="1000" dirty="0" err="1">
                <a:latin typeface="+mj-lt"/>
              </a:rPr>
              <a:t>euismod</a:t>
            </a:r>
            <a:r>
              <a:rPr lang="en-US" sz="1000" dirty="0">
                <a:latin typeface="+mj-lt"/>
              </a:rPr>
              <a:t> </a:t>
            </a:r>
            <a:r>
              <a:rPr lang="en-US" sz="1000" dirty="0" err="1">
                <a:latin typeface="+mj-lt"/>
              </a:rPr>
              <a:t>tincidunt</a:t>
            </a:r>
            <a:r>
              <a:rPr lang="en-US" sz="1000" dirty="0">
                <a:latin typeface="+mj-lt"/>
              </a:rPr>
              <a:t> </a:t>
            </a:r>
            <a:r>
              <a:rPr lang="en-US" sz="1000" dirty="0" err="1">
                <a:latin typeface="+mj-lt"/>
              </a:rPr>
              <a:t>ut</a:t>
            </a:r>
            <a:r>
              <a:rPr lang="en-US" sz="1000" dirty="0">
                <a:latin typeface="+mj-lt"/>
              </a:rPr>
              <a:t> </a:t>
            </a:r>
            <a:r>
              <a:rPr lang="en-US" sz="1000" dirty="0" err="1">
                <a:latin typeface="+mj-lt"/>
              </a:rPr>
              <a:t>laoreet</a:t>
            </a:r>
            <a:r>
              <a:rPr lang="en-US" sz="1000" dirty="0">
                <a:latin typeface="+mj-lt"/>
              </a:rPr>
              <a:t> dolore magna </a:t>
            </a:r>
            <a:r>
              <a:rPr lang="en-US" sz="1000" dirty="0" err="1">
                <a:latin typeface="+mj-lt"/>
              </a:rPr>
              <a:t>aliquam</a:t>
            </a:r>
            <a:r>
              <a:rPr lang="en-US" sz="1000" dirty="0">
                <a:latin typeface="+mj-lt"/>
              </a:rPr>
              <a:t> </a:t>
            </a:r>
            <a:r>
              <a:rPr lang="en-US" sz="1000" dirty="0" err="1">
                <a:latin typeface="+mj-lt"/>
              </a:rPr>
              <a:t>erat</a:t>
            </a:r>
            <a:r>
              <a:rPr lang="en-US" sz="1000" dirty="0">
                <a:latin typeface="+mj-lt"/>
              </a:rPr>
              <a:t> </a:t>
            </a:r>
            <a:r>
              <a:rPr lang="en-US" sz="1000" dirty="0" err="1">
                <a:latin typeface="+mj-lt"/>
              </a:rPr>
              <a:t>volutpat</a:t>
            </a:r>
            <a:r>
              <a:rPr lang="en-US" sz="1000" dirty="0">
                <a:latin typeface="+mj-lt"/>
              </a:rPr>
              <a:t>. Ut </a:t>
            </a:r>
            <a:r>
              <a:rPr lang="en-US" sz="1000" dirty="0" err="1">
                <a:latin typeface="+mj-lt"/>
              </a:rPr>
              <a:t>wisi</a:t>
            </a:r>
            <a:r>
              <a:rPr lang="en-US" sz="1000" dirty="0">
                <a:latin typeface="+mj-lt"/>
              </a:rPr>
              <a:t> </a:t>
            </a:r>
            <a:r>
              <a:rPr lang="en-US" sz="1000" dirty="0" err="1">
                <a:latin typeface="+mj-lt"/>
              </a:rPr>
              <a:t>enim</a:t>
            </a:r>
            <a:r>
              <a:rPr lang="en-US" sz="1000" dirty="0">
                <a:latin typeface="+mj-lt"/>
              </a:rPr>
              <a:t> ad minim</a:t>
            </a:r>
          </a:p>
        </p:txBody>
      </p:sp>
      <p:sp>
        <p:nvSpPr>
          <p:cNvPr id="11" name="Rectangle 10">
            <a:extLst>
              <a:ext uri="{FF2B5EF4-FFF2-40B4-BE49-F238E27FC236}">
                <a16:creationId xmlns:a16="http://schemas.microsoft.com/office/drawing/2014/main" id="{241F4DE2-FC03-4494-8A34-0998F6FC99BF}"/>
              </a:ext>
            </a:extLst>
          </p:cNvPr>
          <p:cNvSpPr/>
          <p:nvPr/>
        </p:nvSpPr>
        <p:spPr>
          <a:xfrm>
            <a:off x="908652" y="2614126"/>
            <a:ext cx="2245038" cy="553998"/>
          </a:xfrm>
          <a:prstGeom prst="rect">
            <a:avLst/>
          </a:prstGeom>
        </p:spPr>
        <p:txBody>
          <a:bodyPr wrap="none">
            <a:spAutoFit/>
          </a:bodyPr>
          <a:lstStyle/>
          <a:p>
            <a:r>
              <a:rPr lang="en-US" sz="3000" b="1" dirty="0">
                <a:latin typeface="+mj-lt"/>
              </a:rPr>
              <a:t>Lorem Ipsum </a:t>
            </a:r>
          </a:p>
        </p:txBody>
      </p:sp>
      <p:sp>
        <p:nvSpPr>
          <p:cNvPr id="28" name="Rectangle">
            <a:extLst>
              <a:ext uri="{FF2B5EF4-FFF2-40B4-BE49-F238E27FC236}">
                <a16:creationId xmlns:a16="http://schemas.microsoft.com/office/drawing/2014/main" id="{4A4FEF44-4A82-4B1D-B737-AA4F97840D76}"/>
              </a:ext>
            </a:extLst>
          </p:cNvPr>
          <p:cNvSpPr/>
          <p:nvPr/>
        </p:nvSpPr>
        <p:spPr>
          <a:xfrm>
            <a:off x="8652164" y="3216920"/>
            <a:ext cx="228600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29" name="Rectangle">
            <a:extLst>
              <a:ext uri="{FF2B5EF4-FFF2-40B4-BE49-F238E27FC236}">
                <a16:creationId xmlns:a16="http://schemas.microsoft.com/office/drawing/2014/main" id="{F7B1A573-553D-497E-9876-1AF3181309FE}"/>
              </a:ext>
            </a:extLst>
          </p:cNvPr>
          <p:cNvSpPr/>
          <p:nvPr/>
        </p:nvSpPr>
        <p:spPr>
          <a:xfrm>
            <a:off x="8652164" y="3216920"/>
            <a:ext cx="1828800" cy="8857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30" name="Lorem ipsum">
            <a:extLst>
              <a:ext uri="{FF2B5EF4-FFF2-40B4-BE49-F238E27FC236}">
                <a16:creationId xmlns:a16="http://schemas.microsoft.com/office/drawing/2014/main" id="{BC99DA3C-E386-4F52-9EC9-CCC91AC055E5}"/>
              </a:ext>
            </a:extLst>
          </p:cNvPr>
          <p:cNvSpPr txBox="1"/>
          <p:nvPr/>
        </p:nvSpPr>
        <p:spPr>
          <a:xfrm>
            <a:off x="8662715" y="2957552"/>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31" name="78%">
            <a:extLst>
              <a:ext uri="{FF2B5EF4-FFF2-40B4-BE49-F238E27FC236}">
                <a16:creationId xmlns:a16="http://schemas.microsoft.com/office/drawing/2014/main" id="{4EAE3240-AC96-48A6-BE47-E669459C1AFE}"/>
              </a:ext>
            </a:extLst>
          </p:cNvPr>
          <p:cNvSpPr txBox="1"/>
          <p:nvPr/>
        </p:nvSpPr>
        <p:spPr>
          <a:xfrm>
            <a:off x="10999127" y="3121478"/>
            <a:ext cx="691125"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78%</a:t>
            </a:r>
          </a:p>
        </p:txBody>
      </p:sp>
      <p:sp>
        <p:nvSpPr>
          <p:cNvPr id="32" name="Rectangle">
            <a:extLst>
              <a:ext uri="{FF2B5EF4-FFF2-40B4-BE49-F238E27FC236}">
                <a16:creationId xmlns:a16="http://schemas.microsoft.com/office/drawing/2014/main" id="{E63B35F6-DA9E-4BD7-9A92-E80A7B6265C0}"/>
              </a:ext>
            </a:extLst>
          </p:cNvPr>
          <p:cNvSpPr/>
          <p:nvPr/>
        </p:nvSpPr>
        <p:spPr>
          <a:xfrm>
            <a:off x="8652164" y="3605354"/>
            <a:ext cx="228600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33" name="Rectangle">
            <a:extLst>
              <a:ext uri="{FF2B5EF4-FFF2-40B4-BE49-F238E27FC236}">
                <a16:creationId xmlns:a16="http://schemas.microsoft.com/office/drawing/2014/main" id="{0DEAD617-E2B7-407C-822F-B961F10714E6}"/>
              </a:ext>
            </a:extLst>
          </p:cNvPr>
          <p:cNvSpPr/>
          <p:nvPr/>
        </p:nvSpPr>
        <p:spPr>
          <a:xfrm>
            <a:off x="8652164" y="3605354"/>
            <a:ext cx="2011680" cy="88570"/>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34" name="Lorem ipsum">
            <a:extLst>
              <a:ext uri="{FF2B5EF4-FFF2-40B4-BE49-F238E27FC236}">
                <a16:creationId xmlns:a16="http://schemas.microsoft.com/office/drawing/2014/main" id="{814BBEEF-FB5B-48C0-A4FE-9F97AD0942B4}"/>
              </a:ext>
            </a:extLst>
          </p:cNvPr>
          <p:cNvSpPr txBox="1"/>
          <p:nvPr/>
        </p:nvSpPr>
        <p:spPr>
          <a:xfrm>
            <a:off x="8662715" y="3358661"/>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35" name="86%">
            <a:extLst>
              <a:ext uri="{FF2B5EF4-FFF2-40B4-BE49-F238E27FC236}">
                <a16:creationId xmlns:a16="http://schemas.microsoft.com/office/drawing/2014/main" id="{73E4AF40-0897-49B4-A741-54C241FA87FC}"/>
              </a:ext>
            </a:extLst>
          </p:cNvPr>
          <p:cNvSpPr txBox="1"/>
          <p:nvPr/>
        </p:nvSpPr>
        <p:spPr>
          <a:xfrm>
            <a:off x="10999127" y="3509912"/>
            <a:ext cx="497072"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lang="en-US" sz="1000" dirty="0">
                <a:latin typeface="+mj-lt"/>
              </a:rPr>
              <a:t>69</a:t>
            </a:r>
            <a:r>
              <a:rPr sz="1000" dirty="0">
                <a:latin typeface="+mj-lt"/>
              </a:rPr>
              <a:t>%</a:t>
            </a:r>
          </a:p>
        </p:txBody>
      </p:sp>
      <p:sp>
        <p:nvSpPr>
          <p:cNvPr id="36" name="Rectangle">
            <a:extLst>
              <a:ext uri="{FF2B5EF4-FFF2-40B4-BE49-F238E27FC236}">
                <a16:creationId xmlns:a16="http://schemas.microsoft.com/office/drawing/2014/main" id="{053A2ABF-3A11-468D-9226-45A4843F2B9B}"/>
              </a:ext>
            </a:extLst>
          </p:cNvPr>
          <p:cNvSpPr/>
          <p:nvPr/>
        </p:nvSpPr>
        <p:spPr>
          <a:xfrm>
            <a:off x="8652164" y="3993788"/>
            <a:ext cx="228600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37" name="Rectangle">
            <a:extLst>
              <a:ext uri="{FF2B5EF4-FFF2-40B4-BE49-F238E27FC236}">
                <a16:creationId xmlns:a16="http://schemas.microsoft.com/office/drawing/2014/main" id="{208C5359-F12B-4820-9D02-54FC7AF045B9}"/>
              </a:ext>
            </a:extLst>
          </p:cNvPr>
          <p:cNvSpPr/>
          <p:nvPr/>
        </p:nvSpPr>
        <p:spPr>
          <a:xfrm>
            <a:off x="8652164" y="3993788"/>
            <a:ext cx="2194560" cy="88570"/>
          </a:xfrm>
          <a:prstGeom prst="rect">
            <a:avLst/>
          </a:pr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38" name="Lorem ipsum">
            <a:extLst>
              <a:ext uri="{FF2B5EF4-FFF2-40B4-BE49-F238E27FC236}">
                <a16:creationId xmlns:a16="http://schemas.microsoft.com/office/drawing/2014/main" id="{B729D11F-7E15-4695-A6B8-86110EFA764D}"/>
              </a:ext>
            </a:extLst>
          </p:cNvPr>
          <p:cNvSpPr txBox="1"/>
          <p:nvPr/>
        </p:nvSpPr>
        <p:spPr>
          <a:xfrm>
            <a:off x="8654248" y="3747095"/>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39" name="95%">
            <a:extLst>
              <a:ext uri="{FF2B5EF4-FFF2-40B4-BE49-F238E27FC236}">
                <a16:creationId xmlns:a16="http://schemas.microsoft.com/office/drawing/2014/main" id="{6F9698FC-1C34-4EB4-B950-2EC7F00EB8AE}"/>
              </a:ext>
            </a:extLst>
          </p:cNvPr>
          <p:cNvSpPr txBox="1"/>
          <p:nvPr/>
        </p:nvSpPr>
        <p:spPr>
          <a:xfrm>
            <a:off x="10990661" y="3898346"/>
            <a:ext cx="505538"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95%</a:t>
            </a:r>
          </a:p>
        </p:txBody>
      </p:sp>
      <p:sp>
        <p:nvSpPr>
          <p:cNvPr id="40" name="Rectangle">
            <a:extLst>
              <a:ext uri="{FF2B5EF4-FFF2-40B4-BE49-F238E27FC236}">
                <a16:creationId xmlns:a16="http://schemas.microsoft.com/office/drawing/2014/main" id="{3F80D2FF-732C-41BF-868F-BE9C504991D4}"/>
              </a:ext>
            </a:extLst>
          </p:cNvPr>
          <p:cNvSpPr/>
          <p:nvPr/>
        </p:nvSpPr>
        <p:spPr>
          <a:xfrm>
            <a:off x="8652164" y="4366805"/>
            <a:ext cx="228600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41" name="Rectangle">
            <a:extLst>
              <a:ext uri="{FF2B5EF4-FFF2-40B4-BE49-F238E27FC236}">
                <a16:creationId xmlns:a16="http://schemas.microsoft.com/office/drawing/2014/main" id="{80CACB43-CDE3-4B83-81F9-3E77CAE821AC}"/>
              </a:ext>
            </a:extLst>
          </p:cNvPr>
          <p:cNvSpPr/>
          <p:nvPr/>
        </p:nvSpPr>
        <p:spPr>
          <a:xfrm>
            <a:off x="8652164" y="4366805"/>
            <a:ext cx="1371600" cy="8857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42" name="Lorem ipsum">
            <a:extLst>
              <a:ext uri="{FF2B5EF4-FFF2-40B4-BE49-F238E27FC236}">
                <a16:creationId xmlns:a16="http://schemas.microsoft.com/office/drawing/2014/main" id="{A2701C8A-62D0-42A7-AEF5-B0B970B2605F}"/>
              </a:ext>
            </a:extLst>
          </p:cNvPr>
          <p:cNvSpPr txBox="1"/>
          <p:nvPr/>
        </p:nvSpPr>
        <p:spPr>
          <a:xfrm>
            <a:off x="8654248" y="4120112"/>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43" name="95%">
            <a:extLst>
              <a:ext uri="{FF2B5EF4-FFF2-40B4-BE49-F238E27FC236}">
                <a16:creationId xmlns:a16="http://schemas.microsoft.com/office/drawing/2014/main" id="{8F9FBCF4-04AC-45EA-BDB4-6158CFC09D68}"/>
              </a:ext>
            </a:extLst>
          </p:cNvPr>
          <p:cNvSpPr txBox="1"/>
          <p:nvPr/>
        </p:nvSpPr>
        <p:spPr>
          <a:xfrm>
            <a:off x="10990661" y="4271364"/>
            <a:ext cx="549361"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lang="en-US" sz="1000" dirty="0">
                <a:latin typeface="+mj-lt"/>
              </a:rPr>
              <a:t>89</a:t>
            </a:r>
            <a:r>
              <a:rPr sz="1000" dirty="0">
                <a:latin typeface="+mj-lt"/>
              </a:rPr>
              <a:t>%</a:t>
            </a:r>
          </a:p>
        </p:txBody>
      </p:sp>
      <p:sp>
        <p:nvSpPr>
          <p:cNvPr id="44" name="Rectangle 43">
            <a:extLst>
              <a:ext uri="{FF2B5EF4-FFF2-40B4-BE49-F238E27FC236}">
                <a16:creationId xmlns:a16="http://schemas.microsoft.com/office/drawing/2014/main" id="{71DCB6B2-546C-4EC2-A4FA-01AFA2755FE3}"/>
              </a:ext>
            </a:extLst>
          </p:cNvPr>
          <p:cNvSpPr/>
          <p:nvPr/>
        </p:nvSpPr>
        <p:spPr>
          <a:xfrm>
            <a:off x="8550066" y="2212835"/>
            <a:ext cx="2490195" cy="476284"/>
          </a:xfrm>
          <a:prstGeom prst="rect">
            <a:avLst/>
          </a:prstGeom>
        </p:spPr>
        <p:txBody>
          <a:bodyPr wrap="square">
            <a:spAutoFit/>
          </a:bodyPr>
          <a:lstStyle/>
          <a:p>
            <a:pPr>
              <a:lnSpc>
                <a:spcPct val="130000"/>
              </a:lnSpc>
            </a:pPr>
            <a:r>
              <a:rPr lang="en-US" sz="1000" dirty="0">
                <a:latin typeface="+mj-lt"/>
              </a:rPr>
              <a:t>Lorem ipsum dolor sit </a:t>
            </a:r>
            <a:r>
              <a:rPr lang="en-US" sz="1000" dirty="0" err="1">
                <a:latin typeface="+mj-lt"/>
              </a:rPr>
              <a:t>amet</a:t>
            </a:r>
            <a:r>
              <a:rPr lang="en-US" sz="1000" dirty="0">
                <a:latin typeface="+mj-lt"/>
              </a:rPr>
              <a:t>, </a:t>
            </a:r>
            <a:r>
              <a:rPr lang="en-US" sz="1000" dirty="0" err="1">
                <a:latin typeface="+mj-lt"/>
              </a:rPr>
              <a:t>consectetuer</a:t>
            </a:r>
            <a:r>
              <a:rPr lang="en-US" sz="1000" dirty="0">
                <a:latin typeface="+mj-lt"/>
              </a:rPr>
              <a:t> </a:t>
            </a:r>
            <a:r>
              <a:rPr lang="en-US" sz="1000" dirty="0" err="1">
                <a:latin typeface="+mj-lt"/>
              </a:rPr>
              <a:t>adipiscing</a:t>
            </a:r>
            <a:r>
              <a:rPr lang="en-US" sz="1000" dirty="0">
                <a:latin typeface="+mj-lt"/>
              </a:rPr>
              <a:t> </a:t>
            </a:r>
            <a:r>
              <a:rPr lang="en-US" sz="1000" dirty="0" err="1">
                <a:latin typeface="+mj-lt"/>
              </a:rPr>
              <a:t>elit</a:t>
            </a:r>
            <a:r>
              <a:rPr lang="en-US" sz="1000" dirty="0">
                <a:latin typeface="+mj-lt"/>
              </a:rPr>
              <a:t>, sed diam </a:t>
            </a:r>
            <a:r>
              <a:rPr lang="en-US" sz="1000" dirty="0" err="1">
                <a:latin typeface="+mj-lt"/>
              </a:rPr>
              <a:t>nonummy</a:t>
            </a:r>
            <a:r>
              <a:rPr lang="en-US" sz="1000" dirty="0">
                <a:latin typeface="+mj-lt"/>
              </a:rPr>
              <a:t> </a:t>
            </a:r>
            <a:r>
              <a:rPr lang="en-US" sz="1000" dirty="0" err="1">
                <a:latin typeface="+mj-lt"/>
              </a:rPr>
              <a:t>nibh</a:t>
            </a:r>
            <a:endParaRPr lang="en-US" sz="1000" dirty="0">
              <a:latin typeface="+mj-lt"/>
            </a:endParaRPr>
          </a:p>
        </p:txBody>
      </p:sp>
      <p:sp>
        <p:nvSpPr>
          <p:cNvPr id="45" name="TextBox 44">
            <a:extLst>
              <a:ext uri="{FF2B5EF4-FFF2-40B4-BE49-F238E27FC236}">
                <a16:creationId xmlns:a16="http://schemas.microsoft.com/office/drawing/2014/main" id="{8A7E232F-DA47-47EA-AD3F-2F695AD428FE}"/>
              </a:ext>
            </a:extLst>
          </p:cNvPr>
          <p:cNvSpPr txBox="1"/>
          <p:nvPr/>
        </p:nvSpPr>
        <p:spPr>
          <a:xfrm>
            <a:off x="908652" y="1998573"/>
            <a:ext cx="1211229" cy="353943"/>
          </a:xfrm>
          <a:prstGeom prst="rect">
            <a:avLst/>
          </a:prstGeom>
        </p:spPr>
        <p:txBody>
          <a:bodyPr wrap="square">
            <a:spAutoFit/>
          </a:bodyPr>
          <a:lstStyle>
            <a:defPPr>
              <a:defRPr lang="en-US"/>
            </a:defPPr>
            <a:lvl1pPr>
              <a:defRPr sz="3400">
                <a:solidFill>
                  <a:schemeClr val="tx1">
                    <a:lumMod val="40000"/>
                    <a:lumOff val="60000"/>
                  </a:schemeClr>
                </a:solidFill>
                <a:latin typeface="Lato" panose="020F0502020204030203" pitchFamily="34" charset="0"/>
              </a:defRPr>
            </a:lvl1pPr>
          </a:lstStyle>
          <a:p>
            <a:r>
              <a:rPr lang="en-US" sz="1700" dirty="0">
                <a:latin typeface="+mj-lt"/>
              </a:rPr>
              <a:t>OUR TEAM</a:t>
            </a:r>
          </a:p>
        </p:txBody>
      </p:sp>
      <p:pic>
        <p:nvPicPr>
          <p:cNvPr id="4" name="Picture Placeholder 3">
            <a:extLst>
              <a:ext uri="{FF2B5EF4-FFF2-40B4-BE49-F238E27FC236}">
                <a16:creationId xmlns:a16="http://schemas.microsoft.com/office/drawing/2014/main" id="{91E00898-32FA-472A-A9BE-43989F09E60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519" r="12519"/>
          <a:stretch>
            <a:fillRect/>
          </a:stretch>
        </p:blipFill>
        <p:spPr/>
      </p:pic>
    </p:spTree>
    <p:extLst>
      <p:ext uri="{BB962C8B-B14F-4D97-AF65-F5344CB8AC3E}">
        <p14:creationId xmlns:p14="http://schemas.microsoft.com/office/powerpoint/2010/main" val="208783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88A1687D-9BEB-4931-A18B-AB3E328E0687}"/>
              </a:ext>
            </a:extLst>
          </p:cNvPr>
          <p:cNvGrpSpPr/>
          <p:nvPr/>
        </p:nvGrpSpPr>
        <p:grpSpPr>
          <a:xfrm>
            <a:off x="0" y="764736"/>
            <a:ext cx="4950005" cy="5346110"/>
            <a:chOff x="0" y="1495146"/>
            <a:chExt cx="8780586" cy="10692220"/>
          </a:xfrm>
        </p:grpSpPr>
        <p:sp>
          <p:nvSpPr>
            <p:cNvPr id="15" name="Freeform 11">
              <a:extLst>
                <a:ext uri="{FF2B5EF4-FFF2-40B4-BE49-F238E27FC236}">
                  <a16:creationId xmlns:a16="http://schemas.microsoft.com/office/drawing/2014/main" id="{9FF4C68F-E24C-4DBC-9743-984B0A03E594}"/>
                </a:ext>
              </a:extLst>
            </p:cNvPr>
            <p:cNvSpPr>
              <a:spLocks/>
            </p:cNvSpPr>
            <p:nvPr/>
          </p:nvSpPr>
          <p:spPr bwMode="auto">
            <a:xfrm>
              <a:off x="0" y="8834426"/>
              <a:ext cx="8780586" cy="3352940"/>
            </a:xfrm>
            <a:custGeom>
              <a:avLst/>
              <a:gdLst>
                <a:gd name="T0" fmla="*/ 0 w 1914"/>
                <a:gd name="T1" fmla="*/ 0 h 807"/>
                <a:gd name="T2" fmla="*/ 0 w 1914"/>
                <a:gd name="T3" fmla="*/ 807 h 807"/>
                <a:gd name="T4" fmla="*/ 1914 w 1914"/>
                <a:gd name="T5" fmla="*/ 806 h 807"/>
                <a:gd name="T6" fmla="*/ 1913 w 1914"/>
                <a:gd name="T7" fmla="*/ 0 h 807"/>
                <a:gd name="T8" fmla="*/ 0 w 1914"/>
                <a:gd name="T9" fmla="*/ 0 h 807"/>
              </a:gdLst>
              <a:ahLst/>
              <a:cxnLst>
                <a:cxn ang="0">
                  <a:pos x="T0" y="T1"/>
                </a:cxn>
                <a:cxn ang="0">
                  <a:pos x="T2" y="T3"/>
                </a:cxn>
                <a:cxn ang="0">
                  <a:pos x="T4" y="T5"/>
                </a:cxn>
                <a:cxn ang="0">
                  <a:pos x="T6" y="T7"/>
                </a:cxn>
                <a:cxn ang="0">
                  <a:pos x="T8" y="T9"/>
                </a:cxn>
              </a:cxnLst>
              <a:rect l="0" t="0" r="r" b="b"/>
              <a:pathLst>
                <a:path w="1914" h="807">
                  <a:moveTo>
                    <a:pt x="0" y="0"/>
                  </a:moveTo>
                  <a:lnTo>
                    <a:pt x="0" y="807"/>
                  </a:lnTo>
                  <a:lnTo>
                    <a:pt x="1914" y="806"/>
                  </a:lnTo>
                  <a:lnTo>
                    <a:pt x="1913" y="0"/>
                  </a:ln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676">
                <a:latin typeface="+mj-lt"/>
              </a:endParaRPr>
            </a:p>
          </p:txBody>
        </p:sp>
        <p:sp>
          <p:nvSpPr>
            <p:cNvPr id="16" name="Rectangle 5">
              <a:extLst>
                <a:ext uri="{FF2B5EF4-FFF2-40B4-BE49-F238E27FC236}">
                  <a16:creationId xmlns:a16="http://schemas.microsoft.com/office/drawing/2014/main" id="{769704FD-C931-48AA-84C4-FA7A10F47EAA}"/>
                </a:ext>
              </a:extLst>
            </p:cNvPr>
            <p:cNvSpPr>
              <a:spLocks noChangeArrowheads="1"/>
            </p:cNvSpPr>
            <p:nvPr/>
          </p:nvSpPr>
          <p:spPr bwMode="auto">
            <a:xfrm>
              <a:off x="0" y="5194089"/>
              <a:ext cx="8771411" cy="3352940"/>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676">
                <a:latin typeface="+mj-lt"/>
              </a:endParaRPr>
            </a:p>
          </p:txBody>
        </p:sp>
        <p:sp>
          <p:nvSpPr>
            <p:cNvPr id="23" name="Rectangle 17">
              <a:extLst>
                <a:ext uri="{FF2B5EF4-FFF2-40B4-BE49-F238E27FC236}">
                  <a16:creationId xmlns:a16="http://schemas.microsoft.com/office/drawing/2014/main" id="{ACE6FB96-BC5D-4E46-8DAA-09E26C5DAC5E}"/>
                </a:ext>
              </a:extLst>
            </p:cNvPr>
            <p:cNvSpPr>
              <a:spLocks noChangeArrowheads="1"/>
            </p:cNvSpPr>
            <p:nvPr/>
          </p:nvSpPr>
          <p:spPr bwMode="auto">
            <a:xfrm>
              <a:off x="0" y="1495146"/>
              <a:ext cx="8776000" cy="3369686"/>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676" dirty="0">
                <a:latin typeface="+mj-lt"/>
              </a:endParaRPr>
            </a:p>
          </p:txBody>
        </p:sp>
      </p:grpSp>
      <p:sp>
        <p:nvSpPr>
          <p:cNvPr id="17" name="Freeform 7">
            <a:extLst>
              <a:ext uri="{FF2B5EF4-FFF2-40B4-BE49-F238E27FC236}">
                <a16:creationId xmlns:a16="http://schemas.microsoft.com/office/drawing/2014/main" id="{7764C47D-5D73-4085-89A5-7FC6AB22E746}"/>
              </a:ext>
            </a:extLst>
          </p:cNvPr>
          <p:cNvSpPr>
            <a:spLocks noEditPoints="1"/>
          </p:cNvSpPr>
          <p:nvPr/>
        </p:nvSpPr>
        <p:spPr bwMode="auto">
          <a:xfrm>
            <a:off x="4043749" y="2594950"/>
            <a:ext cx="1743272" cy="856026"/>
          </a:xfrm>
          <a:custGeom>
            <a:avLst/>
            <a:gdLst>
              <a:gd name="T0" fmla="*/ 385 w 615"/>
              <a:gd name="T1" fmla="*/ 328 h 330"/>
              <a:gd name="T2" fmla="*/ 386 w 615"/>
              <a:gd name="T3" fmla="*/ 326 h 330"/>
              <a:gd name="T4" fmla="*/ 385 w 615"/>
              <a:gd name="T5" fmla="*/ 328 h 330"/>
              <a:gd name="T6" fmla="*/ 99 w 615"/>
              <a:gd name="T7" fmla="*/ 185 h 330"/>
              <a:gd name="T8" fmla="*/ 0 w 615"/>
              <a:gd name="T9" fmla="*/ 327 h 330"/>
              <a:gd name="T10" fmla="*/ 176 w 615"/>
              <a:gd name="T11" fmla="*/ 330 h 330"/>
              <a:gd name="T12" fmla="*/ 288 w 615"/>
              <a:gd name="T13" fmla="*/ 328 h 330"/>
              <a:gd name="T14" fmla="*/ 386 w 615"/>
              <a:gd name="T15" fmla="*/ 326 h 330"/>
              <a:gd name="T16" fmla="*/ 484 w 615"/>
              <a:gd name="T17" fmla="*/ 187 h 330"/>
              <a:gd name="T18" fmla="*/ 615 w 615"/>
              <a:gd name="T19" fmla="*/ 1 h 330"/>
              <a:gd name="T20" fmla="*/ 409 w 615"/>
              <a:gd name="T21" fmla="*/ 1 h 330"/>
              <a:gd name="T22" fmla="*/ 228 w 615"/>
              <a:gd name="T23" fmla="*/ 0 h 330"/>
              <a:gd name="T24" fmla="*/ 99 w 615"/>
              <a:gd name="T25" fmla="*/ 18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5" h="330">
                <a:moveTo>
                  <a:pt x="385" y="328"/>
                </a:moveTo>
                <a:cubicBezTo>
                  <a:pt x="392" y="327"/>
                  <a:pt x="392" y="327"/>
                  <a:pt x="386" y="326"/>
                </a:cubicBezTo>
                <a:cubicBezTo>
                  <a:pt x="385" y="327"/>
                  <a:pt x="385" y="327"/>
                  <a:pt x="385" y="328"/>
                </a:cubicBezTo>
                <a:moveTo>
                  <a:pt x="99" y="185"/>
                </a:moveTo>
                <a:cubicBezTo>
                  <a:pt x="65" y="233"/>
                  <a:pt x="33" y="278"/>
                  <a:pt x="0" y="327"/>
                </a:cubicBezTo>
                <a:cubicBezTo>
                  <a:pt x="59" y="327"/>
                  <a:pt x="117" y="329"/>
                  <a:pt x="176" y="330"/>
                </a:cubicBezTo>
                <a:cubicBezTo>
                  <a:pt x="203" y="330"/>
                  <a:pt x="247" y="329"/>
                  <a:pt x="288" y="328"/>
                </a:cubicBezTo>
                <a:cubicBezTo>
                  <a:pt x="332" y="327"/>
                  <a:pt x="372" y="326"/>
                  <a:pt x="386" y="326"/>
                </a:cubicBezTo>
                <a:cubicBezTo>
                  <a:pt x="420" y="279"/>
                  <a:pt x="450" y="235"/>
                  <a:pt x="484" y="187"/>
                </a:cubicBezTo>
                <a:cubicBezTo>
                  <a:pt x="528" y="126"/>
                  <a:pt x="571" y="63"/>
                  <a:pt x="615" y="1"/>
                </a:cubicBezTo>
                <a:cubicBezTo>
                  <a:pt x="546" y="1"/>
                  <a:pt x="477" y="1"/>
                  <a:pt x="409" y="1"/>
                </a:cubicBezTo>
                <a:cubicBezTo>
                  <a:pt x="348" y="0"/>
                  <a:pt x="288" y="0"/>
                  <a:pt x="228" y="0"/>
                </a:cubicBezTo>
                <a:cubicBezTo>
                  <a:pt x="185" y="62"/>
                  <a:pt x="142" y="123"/>
                  <a:pt x="99" y="185"/>
                </a:cubicBezTo>
              </a:path>
            </a:pathLst>
          </a:custGeom>
          <a:solidFill>
            <a:schemeClr val="accent2">
              <a:lumMod val="20000"/>
              <a:lumOff val="80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18" name="Freeform 8">
            <a:extLst>
              <a:ext uri="{FF2B5EF4-FFF2-40B4-BE49-F238E27FC236}">
                <a16:creationId xmlns:a16="http://schemas.microsoft.com/office/drawing/2014/main" id="{C79CA36C-B98D-4C29-8CC3-8023F8F6EF98}"/>
              </a:ext>
            </a:extLst>
          </p:cNvPr>
          <p:cNvSpPr>
            <a:spLocks noEditPoints="1"/>
          </p:cNvSpPr>
          <p:nvPr/>
        </p:nvSpPr>
        <p:spPr bwMode="auto">
          <a:xfrm>
            <a:off x="4043749" y="3419582"/>
            <a:ext cx="1750154" cy="856026"/>
          </a:xfrm>
          <a:custGeom>
            <a:avLst/>
            <a:gdLst>
              <a:gd name="T0" fmla="*/ 265 w 617"/>
              <a:gd name="T1" fmla="*/ 1 h 330"/>
              <a:gd name="T2" fmla="*/ 177 w 617"/>
              <a:gd name="T3" fmla="*/ 0 h 330"/>
              <a:gd name="T4" fmla="*/ 0 w 617"/>
              <a:gd name="T5" fmla="*/ 2 h 330"/>
              <a:gd name="T6" fmla="*/ 100 w 617"/>
              <a:gd name="T7" fmla="*/ 146 h 330"/>
              <a:gd name="T8" fmla="*/ 230 w 617"/>
              <a:gd name="T9" fmla="*/ 330 h 330"/>
              <a:gd name="T10" fmla="*/ 410 w 617"/>
              <a:gd name="T11" fmla="*/ 329 h 330"/>
              <a:gd name="T12" fmla="*/ 617 w 617"/>
              <a:gd name="T13" fmla="*/ 328 h 330"/>
              <a:gd name="T14" fmla="*/ 487 w 617"/>
              <a:gd name="T15" fmla="*/ 143 h 330"/>
              <a:gd name="T16" fmla="*/ 386 w 617"/>
              <a:gd name="T17" fmla="*/ 0 h 330"/>
              <a:gd name="T18" fmla="*/ 265 w 617"/>
              <a:gd name="T19" fmla="*/ 1 h 330"/>
              <a:gd name="T20" fmla="*/ 116 w 617"/>
              <a:gd name="T21" fmla="*/ 141 h 330"/>
              <a:gd name="T22" fmla="*/ 114 w 617"/>
              <a:gd name="T23" fmla="*/ 139 h 330"/>
              <a:gd name="T24" fmla="*/ 116 w 617"/>
              <a:gd name="T25" fmla="*/ 1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330">
                <a:moveTo>
                  <a:pt x="265" y="1"/>
                </a:moveTo>
                <a:cubicBezTo>
                  <a:pt x="232" y="1"/>
                  <a:pt x="199" y="0"/>
                  <a:pt x="177" y="0"/>
                </a:cubicBezTo>
                <a:cubicBezTo>
                  <a:pt x="118" y="1"/>
                  <a:pt x="59" y="1"/>
                  <a:pt x="0" y="2"/>
                </a:cubicBezTo>
                <a:cubicBezTo>
                  <a:pt x="33" y="50"/>
                  <a:pt x="67" y="98"/>
                  <a:pt x="100" y="146"/>
                </a:cubicBezTo>
                <a:cubicBezTo>
                  <a:pt x="143" y="207"/>
                  <a:pt x="187" y="269"/>
                  <a:pt x="230" y="330"/>
                </a:cubicBezTo>
                <a:cubicBezTo>
                  <a:pt x="290" y="330"/>
                  <a:pt x="350" y="329"/>
                  <a:pt x="410" y="329"/>
                </a:cubicBezTo>
                <a:cubicBezTo>
                  <a:pt x="617" y="328"/>
                  <a:pt x="617" y="328"/>
                  <a:pt x="617" y="328"/>
                </a:cubicBezTo>
                <a:cubicBezTo>
                  <a:pt x="572" y="266"/>
                  <a:pt x="531" y="204"/>
                  <a:pt x="487" y="143"/>
                </a:cubicBezTo>
                <a:cubicBezTo>
                  <a:pt x="452" y="95"/>
                  <a:pt x="420" y="48"/>
                  <a:pt x="386" y="0"/>
                </a:cubicBezTo>
                <a:cubicBezTo>
                  <a:pt x="370" y="1"/>
                  <a:pt x="317" y="1"/>
                  <a:pt x="265" y="1"/>
                </a:cubicBezTo>
                <a:moveTo>
                  <a:pt x="116" y="141"/>
                </a:moveTo>
                <a:cubicBezTo>
                  <a:pt x="121" y="141"/>
                  <a:pt x="122" y="140"/>
                  <a:pt x="114" y="139"/>
                </a:cubicBezTo>
                <a:cubicBezTo>
                  <a:pt x="115" y="140"/>
                  <a:pt x="115" y="140"/>
                  <a:pt x="116" y="141"/>
                </a:cubicBezTo>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19" name="Freeform 9">
            <a:extLst>
              <a:ext uri="{FF2B5EF4-FFF2-40B4-BE49-F238E27FC236}">
                <a16:creationId xmlns:a16="http://schemas.microsoft.com/office/drawing/2014/main" id="{1E97F9FD-8122-474E-90F8-27088A2AA15A}"/>
              </a:ext>
            </a:extLst>
          </p:cNvPr>
          <p:cNvSpPr>
            <a:spLocks/>
          </p:cNvSpPr>
          <p:nvPr/>
        </p:nvSpPr>
        <p:spPr bwMode="auto">
          <a:xfrm>
            <a:off x="5137882" y="2588671"/>
            <a:ext cx="1291399" cy="1661820"/>
          </a:xfrm>
          <a:custGeom>
            <a:avLst/>
            <a:gdLst>
              <a:gd name="T0" fmla="*/ 285 w 563"/>
              <a:gd name="T1" fmla="*/ 0 h 794"/>
              <a:gd name="T2" fmla="*/ 563 w 563"/>
              <a:gd name="T3" fmla="*/ 404 h 794"/>
              <a:gd name="T4" fmla="*/ 282 w 563"/>
              <a:gd name="T5" fmla="*/ 794 h 794"/>
              <a:gd name="T6" fmla="*/ 0 w 563"/>
              <a:gd name="T7" fmla="*/ 399 h 794"/>
              <a:gd name="T8" fmla="*/ 285 w 563"/>
              <a:gd name="T9" fmla="*/ 0 h 794"/>
            </a:gdLst>
            <a:ahLst/>
            <a:cxnLst>
              <a:cxn ang="0">
                <a:pos x="T0" y="T1"/>
              </a:cxn>
              <a:cxn ang="0">
                <a:pos x="T2" y="T3"/>
              </a:cxn>
              <a:cxn ang="0">
                <a:pos x="T4" y="T5"/>
              </a:cxn>
              <a:cxn ang="0">
                <a:pos x="T6" y="T7"/>
              </a:cxn>
              <a:cxn ang="0">
                <a:pos x="T8" y="T9"/>
              </a:cxn>
            </a:cxnLst>
            <a:rect l="0" t="0" r="r" b="b"/>
            <a:pathLst>
              <a:path w="563" h="794">
                <a:moveTo>
                  <a:pt x="285" y="0"/>
                </a:moveTo>
                <a:lnTo>
                  <a:pt x="563" y="404"/>
                </a:lnTo>
                <a:lnTo>
                  <a:pt x="282" y="794"/>
                </a:lnTo>
                <a:lnTo>
                  <a:pt x="0" y="399"/>
                </a:lnTo>
                <a:lnTo>
                  <a:pt x="285" y="0"/>
                </a:lnTo>
                <a:close/>
              </a:path>
            </a:pathLst>
          </a:custGeom>
          <a:solidFill>
            <a:schemeClr val="accent2">
              <a:lumMod val="60000"/>
              <a:lumOff val="40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20" name="Freeform 13">
            <a:extLst>
              <a:ext uri="{FF2B5EF4-FFF2-40B4-BE49-F238E27FC236}">
                <a16:creationId xmlns:a16="http://schemas.microsoft.com/office/drawing/2014/main" id="{8273D9E5-AF9E-4E10-B858-DA83EC4B7FA7}"/>
              </a:ext>
            </a:extLst>
          </p:cNvPr>
          <p:cNvSpPr>
            <a:spLocks noEditPoints="1"/>
          </p:cNvSpPr>
          <p:nvPr/>
        </p:nvSpPr>
        <p:spPr bwMode="auto">
          <a:xfrm>
            <a:off x="4055219" y="4409250"/>
            <a:ext cx="1743272" cy="912537"/>
          </a:xfrm>
          <a:custGeom>
            <a:avLst/>
            <a:gdLst>
              <a:gd name="T0" fmla="*/ 236 w 614"/>
              <a:gd name="T1" fmla="*/ 352 h 352"/>
              <a:gd name="T2" fmla="*/ 237 w 614"/>
              <a:gd name="T3" fmla="*/ 350 h 352"/>
              <a:gd name="T4" fmla="*/ 236 w 614"/>
              <a:gd name="T5" fmla="*/ 352 h 352"/>
              <a:gd name="T6" fmla="*/ 226 w 614"/>
              <a:gd name="T7" fmla="*/ 1 h 352"/>
              <a:gd name="T8" fmla="*/ 101 w 614"/>
              <a:gd name="T9" fmla="*/ 185 h 352"/>
              <a:gd name="T10" fmla="*/ 0 w 614"/>
              <a:gd name="T11" fmla="*/ 326 h 352"/>
              <a:gd name="T12" fmla="*/ 179 w 614"/>
              <a:gd name="T13" fmla="*/ 330 h 352"/>
              <a:gd name="T14" fmla="*/ 383 w 614"/>
              <a:gd name="T15" fmla="*/ 329 h 352"/>
              <a:gd name="T16" fmla="*/ 485 w 614"/>
              <a:gd name="T17" fmla="*/ 185 h 352"/>
              <a:gd name="T18" fmla="*/ 614 w 614"/>
              <a:gd name="T19" fmla="*/ 0 h 352"/>
              <a:gd name="T20" fmla="*/ 410 w 614"/>
              <a:gd name="T21" fmla="*/ 0 h 352"/>
              <a:gd name="T22" fmla="*/ 226 w 614"/>
              <a:gd name="T23" fmla="*/ 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4" h="352">
                <a:moveTo>
                  <a:pt x="236" y="352"/>
                </a:moveTo>
                <a:cubicBezTo>
                  <a:pt x="244" y="351"/>
                  <a:pt x="243" y="350"/>
                  <a:pt x="237" y="350"/>
                </a:cubicBezTo>
                <a:cubicBezTo>
                  <a:pt x="237" y="351"/>
                  <a:pt x="236" y="351"/>
                  <a:pt x="236" y="352"/>
                </a:cubicBezTo>
                <a:moveTo>
                  <a:pt x="226" y="1"/>
                </a:moveTo>
                <a:cubicBezTo>
                  <a:pt x="183" y="63"/>
                  <a:pt x="144" y="124"/>
                  <a:pt x="101" y="185"/>
                </a:cubicBezTo>
                <a:cubicBezTo>
                  <a:pt x="68" y="234"/>
                  <a:pt x="34" y="277"/>
                  <a:pt x="0" y="326"/>
                </a:cubicBezTo>
                <a:cubicBezTo>
                  <a:pt x="60" y="326"/>
                  <a:pt x="120" y="330"/>
                  <a:pt x="179" y="330"/>
                </a:cubicBezTo>
                <a:cubicBezTo>
                  <a:pt x="234" y="330"/>
                  <a:pt x="358" y="327"/>
                  <a:pt x="383" y="329"/>
                </a:cubicBezTo>
                <a:cubicBezTo>
                  <a:pt x="417" y="281"/>
                  <a:pt x="451" y="233"/>
                  <a:pt x="485" y="185"/>
                </a:cubicBezTo>
                <a:cubicBezTo>
                  <a:pt x="529" y="124"/>
                  <a:pt x="570" y="62"/>
                  <a:pt x="614" y="0"/>
                </a:cubicBezTo>
                <a:cubicBezTo>
                  <a:pt x="545" y="0"/>
                  <a:pt x="479" y="0"/>
                  <a:pt x="410" y="0"/>
                </a:cubicBezTo>
                <a:cubicBezTo>
                  <a:pt x="350" y="0"/>
                  <a:pt x="286" y="1"/>
                  <a:pt x="226" y="1"/>
                </a:cubicBezTo>
              </a:path>
            </a:pathLst>
          </a:custGeom>
          <a:solidFill>
            <a:schemeClr val="accent3">
              <a:lumMod val="20000"/>
              <a:lumOff val="80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21" name="Freeform 14">
            <a:extLst>
              <a:ext uri="{FF2B5EF4-FFF2-40B4-BE49-F238E27FC236}">
                <a16:creationId xmlns:a16="http://schemas.microsoft.com/office/drawing/2014/main" id="{1A3AD157-C99B-4DDB-80DD-E17B2BE3547E}"/>
              </a:ext>
            </a:extLst>
          </p:cNvPr>
          <p:cNvSpPr>
            <a:spLocks noEditPoints="1"/>
          </p:cNvSpPr>
          <p:nvPr/>
        </p:nvSpPr>
        <p:spPr bwMode="auto">
          <a:xfrm>
            <a:off x="4064394" y="5231788"/>
            <a:ext cx="1740979" cy="849747"/>
          </a:xfrm>
          <a:custGeom>
            <a:avLst/>
            <a:gdLst>
              <a:gd name="T0" fmla="*/ 177 w 614"/>
              <a:gd name="T1" fmla="*/ 0 h 328"/>
              <a:gd name="T2" fmla="*/ 0 w 614"/>
              <a:gd name="T3" fmla="*/ 2 h 328"/>
              <a:gd name="T4" fmla="*/ 101 w 614"/>
              <a:gd name="T5" fmla="*/ 145 h 328"/>
              <a:gd name="T6" fmla="*/ 230 w 614"/>
              <a:gd name="T7" fmla="*/ 328 h 328"/>
              <a:gd name="T8" fmla="*/ 321 w 614"/>
              <a:gd name="T9" fmla="*/ 328 h 328"/>
              <a:gd name="T10" fmla="*/ 412 w 614"/>
              <a:gd name="T11" fmla="*/ 328 h 328"/>
              <a:gd name="T12" fmla="*/ 614 w 614"/>
              <a:gd name="T13" fmla="*/ 326 h 328"/>
              <a:gd name="T14" fmla="*/ 484 w 614"/>
              <a:gd name="T15" fmla="*/ 142 h 328"/>
              <a:gd name="T16" fmla="*/ 385 w 614"/>
              <a:gd name="T17" fmla="*/ 0 h 328"/>
              <a:gd name="T18" fmla="*/ 276 w 614"/>
              <a:gd name="T19" fmla="*/ 0 h 328"/>
              <a:gd name="T20" fmla="*/ 203 w 614"/>
              <a:gd name="T21" fmla="*/ 0 h 328"/>
              <a:gd name="T22" fmla="*/ 177 w 614"/>
              <a:gd name="T23" fmla="*/ 0 h 328"/>
              <a:gd name="T24" fmla="*/ 212 w 614"/>
              <a:gd name="T25" fmla="*/ 5 h 328"/>
              <a:gd name="T26" fmla="*/ 211 w 614"/>
              <a:gd name="T27" fmla="*/ 4 h 328"/>
              <a:gd name="T28" fmla="*/ 212 w 614"/>
              <a:gd name="T29"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328">
                <a:moveTo>
                  <a:pt x="177" y="0"/>
                </a:moveTo>
                <a:cubicBezTo>
                  <a:pt x="118" y="0"/>
                  <a:pt x="59" y="1"/>
                  <a:pt x="0" y="2"/>
                </a:cubicBezTo>
                <a:cubicBezTo>
                  <a:pt x="33" y="50"/>
                  <a:pt x="67" y="97"/>
                  <a:pt x="101" y="145"/>
                </a:cubicBezTo>
                <a:cubicBezTo>
                  <a:pt x="144" y="207"/>
                  <a:pt x="187" y="267"/>
                  <a:pt x="230" y="328"/>
                </a:cubicBezTo>
                <a:cubicBezTo>
                  <a:pt x="260" y="328"/>
                  <a:pt x="291" y="328"/>
                  <a:pt x="321" y="328"/>
                </a:cubicBezTo>
                <a:cubicBezTo>
                  <a:pt x="351" y="328"/>
                  <a:pt x="381" y="328"/>
                  <a:pt x="412" y="328"/>
                </a:cubicBezTo>
                <a:cubicBezTo>
                  <a:pt x="480" y="327"/>
                  <a:pt x="545" y="326"/>
                  <a:pt x="614" y="326"/>
                </a:cubicBezTo>
                <a:cubicBezTo>
                  <a:pt x="569" y="264"/>
                  <a:pt x="529" y="203"/>
                  <a:pt x="484" y="142"/>
                </a:cubicBezTo>
                <a:cubicBezTo>
                  <a:pt x="450" y="95"/>
                  <a:pt x="420" y="47"/>
                  <a:pt x="385" y="0"/>
                </a:cubicBezTo>
                <a:cubicBezTo>
                  <a:pt x="371" y="1"/>
                  <a:pt x="324" y="0"/>
                  <a:pt x="276" y="0"/>
                </a:cubicBezTo>
                <a:cubicBezTo>
                  <a:pt x="250" y="0"/>
                  <a:pt x="224" y="0"/>
                  <a:pt x="203" y="0"/>
                </a:cubicBezTo>
                <a:cubicBezTo>
                  <a:pt x="193" y="0"/>
                  <a:pt x="185" y="0"/>
                  <a:pt x="177" y="0"/>
                </a:cubicBezTo>
                <a:moveTo>
                  <a:pt x="212" y="5"/>
                </a:moveTo>
                <a:cubicBezTo>
                  <a:pt x="218" y="5"/>
                  <a:pt x="219" y="5"/>
                  <a:pt x="211" y="4"/>
                </a:cubicBezTo>
                <a:cubicBezTo>
                  <a:pt x="212" y="4"/>
                  <a:pt x="212" y="5"/>
                  <a:pt x="212" y="5"/>
                </a:cubicBezTo>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22" name="Freeform 15">
            <a:extLst>
              <a:ext uri="{FF2B5EF4-FFF2-40B4-BE49-F238E27FC236}">
                <a16:creationId xmlns:a16="http://schemas.microsoft.com/office/drawing/2014/main" id="{B83A165D-B546-46AF-91BA-3AC7D94641A0}"/>
              </a:ext>
            </a:extLst>
          </p:cNvPr>
          <p:cNvSpPr>
            <a:spLocks/>
          </p:cNvSpPr>
          <p:nvPr/>
        </p:nvSpPr>
        <p:spPr bwMode="auto">
          <a:xfrm>
            <a:off x="5137882" y="4402972"/>
            <a:ext cx="1293692" cy="1666006"/>
          </a:xfrm>
          <a:custGeom>
            <a:avLst/>
            <a:gdLst>
              <a:gd name="T0" fmla="*/ 0 w 564"/>
              <a:gd name="T1" fmla="*/ 396 h 796"/>
              <a:gd name="T2" fmla="*/ 282 w 564"/>
              <a:gd name="T3" fmla="*/ 796 h 796"/>
              <a:gd name="T4" fmla="*/ 564 w 564"/>
              <a:gd name="T5" fmla="*/ 402 h 796"/>
              <a:gd name="T6" fmla="*/ 282 w 564"/>
              <a:gd name="T7" fmla="*/ 0 h 796"/>
              <a:gd name="T8" fmla="*/ 0 w 564"/>
              <a:gd name="T9" fmla="*/ 396 h 796"/>
            </a:gdLst>
            <a:ahLst/>
            <a:cxnLst>
              <a:cxn ang="0">
                <a:pos x="T0" y="T1"/>
              </a:cxn>
              <a:cxn ang="0">
                <a:pos x="T2" y="T3"/>
              </a:cxn>
              <a:cxn ang="0">
                <a:pos x="T4" y="T5"/>
              </a:cxn>
              <a:cxn ang="0">
                <a:pos x="T6" y="T7"/>
              </a:cxn>
              <a:cxn ang="0">
                <a:pos x="T8" y="T9"/>
              </a:cxn>
            </a:cxnLst>
            <a:rect l="0" t="0" r="r" b="b"/>
            <a:pathLst>
              <a:path w="564" h="796">
                <a:moveTo>
                  <a:pt x="0" y="396"/>
                </a:moveTo>
                <a:lnTo>
                  <a:pt x="282" y="796"/>
                </a:lnTo>
                <a:lnTo>
                  <a:pt x="564" y="402"/>
                </a:lnTo>
                <a:lnTo>
                  <a:pt x="282" y="0"/>
                </a:lnTo>
                <a:lnTo>
                  <a:pt x="0" y="396"/>
                </a:lnTo>
                <a:close/>
              </a:path>
            </a:pathLst>
          </a:custGeom>
          <a:solidFill>
            <a:schemeClr val="accent3">
              <a:lumMod val="60000"/>
              <a:lumOff val="40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24" name="Freeform 19">
            <a:extLst>
              <a:ext uri="{FF2B5EF4-FFF2-40B4-BE49-F238E27FC236}">
                <a16:creationId xmlns:a16="http://schemas.microsoft.com/office/drawing/2014/main" id="{8007D1E6-EFD4-4F7E-9C4A-AEA65F0A1FF5}"/>
              </a:ext>
            </a:extLst>
          </p:cNvPr>
          <p:cNvSpPr>
            <a:spLocks noEditPoints="1"/>
          </p:cNvSpPr>
          <p:nvPr/>
        </p:nvSpPr>
        <p:spPr bwMode="auto">
          <a:xfrm>
            <a:off x="4046044" y="1584762"/>
            <a:ext cx="1740979" cy="847654"/>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pPr>
              <a:lnSpc>
                <a:spcPct val="200000"/>
              </a:lnSpc>
            </a:pPr>
            <a:endParaRPr lang="en-US" sz="900">
              <a:latin typeface="+mj-lt"/>
            </a:endParaRPr>
          </a:p>
        </p:txBody>
      </p:sp>
      <p:sp>
        <p:nvSpPr>
          <p:cNvPr id="25" name="Freeform 20">
            <a:extLst>
              <a:ext uri="{FF2B5EF4-FFF2-40B4-BE49-F238E27FC236}">
                <a16:creationId xmlns:a16="http://schemas.microsoft.com/office/drawing/2014/main" id="{1CA2505B-2EB7-4E0B-B43F-4919C45DDF4D}"/>
              </a:ext>
            </a:extLst>
          </p:cNvPr>
          <p:cNvSpPr>
            <a:spLocks noEditPoints="1"/>
          </p:cNvSpPr>
          <p:nvPr/>
        </p:nvSpPr>
        <p:spPr bwMode="auto">
          <a:xfrm>
            <a:off x="4046044" y="745480"/>
            <a:ext cx="1750154" cy="851840"/>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chemeClr val="accent1">
              <a:lumMod val="20000"/>
              <a:lumOff val="80000"/>
            </a:schemeClr>
          </a:solidFill>
          <a:ln>
            <a:noFill/>
          </a:ln>
        </p:spPr>
        <p:txBody>
          <a:bodyPr vert="horz" wrap="square" lIns="45720" tIns="22860" rIns="45720" bIns="22860" numCol="1" anchor="t" anchorCtr="0" compatLnSpc="1">
            <a:prstTxWarp prst="textNoShape">
              <a:avLst/>
            </a:prstTxWarp>
          </a:bodyPr>
          <a:lstStyle/>
          <a:p>
            <a:endParaRPr lang="en-US" sz="676">
              <a:latin typeface="+mj-lt"/>
            </a:endParaRPr>
          </a:p>
        </p:txBody>
      </p:sp>
      <p:sp>
        <p:nvSpPr>
          <p:cNvPr id="26" name="Freeform 21">
            <a:extLst>
              <a:ext uri="{FF2B5EF4-FFF2-40B4-BE49-F238E27FC236}">
                <a16:creationId xmlns:a16="http://schemas.microsoft.com/office/drawing/2014/main" id="{5B25CC83-1A8A-434A-A3C4-C158FF681FEE}"/>
              </a:ext>
            </a:extLst>
          </p:cNvPr>
          <p:cNvSpPr>
            <a:spLocks/>
          </p:cNvSpPr>
          <p:nvPr/>
        </p:nvSpPr>
        <p:spPr bwMode="auto">
          <a:xfrm>
            <a:off x="5131000" y="755945"/>
            <a:ext cx="1293692" cy="1670192"/>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chemeClr val="accent1">
              <a:lumMod val="60000"/>
              <a:lumOff val="40000"/>
            </a:schemeClr>
          </a:solidFill>
          <a:ln>
            <a:noFill/>
          </a:ln>
        </p:spPr>
        <p:txBody>
          <a:bodyPr vert="horz" wrap="square" lIns="45720" tIns="22860" rIns="45720" bIns="22860" numCol="1" anchor="t" anchorCtr="0" compatLnSpc="1">
            <a:prstTxWarp prst="textNoShape">
              <a:avLst/>
            </a:prstTxWarp>
          </a:bodyPr>
          <a:lstStyle/>
          <a:p>
            <a:endParaRPr lang="en-US" sz="676">
              <a:latin typeface="+mj-lt"/>
            </a:endParaRPr>
          </a:p>
        </p:txBody>
      </p:sp>
      <p:sp>
        <p:nvSpPr>
          <p:cNvPr id="28" name="Shape 350">
            <a:extLst>
              <a:ext uri="{FF2B5EF4-FFF2-40B4-BE49-F238E27FC236}">
                <a16:creationId xmlns:a16="http://schemas.microsoft.com/office/drawing/2014/main" id="{FB036516-314F-4D6A-9F0B-9570A948BD79}"/>
              </a:ext>
            </a:extLst>
          </p:cNvPr>
          <p:cNvSpPr/>
          <p:nvPr/>
        </p:nvSpPr>
        <p:spPr>
          <a:xfrm>
            <a:off x="5603149" y="1511119"/>
            <a:ext cx="316320" cy="209640"/>
          </a:xfrm>
          <a:custGeom>
            <a:avLst/>
            <a:gdLst/>
            <a:ahLst/>
            <a:cxnLst>
              <a:cxn ang="0">
                <a:pos x="wd2" y="hd2"/>
              </a:cxn>
              <a:cxn ang="5400000">
                <a:pos x="wd2" y="hd2"/>
              </a:cxn>
              <a:cxn ang="10800000">
                <a:pos x="wd2" y="hd2"/>
              </a:cxn>
              <a:cxn ang="16200000">
                <a:pos x="wd2" y="hd2"/>
              </a:cxn>
            </a:cxnLst>
            <a:rect l="0" t="0" r="r" b="b"/>
            <a:pathLst>
              <a:path w="21600" h="21600" extrusionOk="0">
                <a:moveTo>
                  <a:pt x="4696" y="1421"/>
                </a:moveTo>
                <a:cubicBezTo>
                  <a:pt x="1878" y="0"/>
                  <a:pt x="1878" y="0"/>
                  <a:pt x="1878" y="0"/>
                </a:cubicBezTo>
                <a:cubicBezTo>
                  <a:pt x="0" y="10800"/>
                  <a:pt x="0" y="10800"/>
                  <a:pt x="0" y="10800"/>
                </a:cubicBezTo>
                <a:cubicBezTo>
                  <a:pt x="2630" y="11937"/>
                  <a:pt x="2630" y="11937"/>
                  <a:pt x="2630" y="11937"/>
                </a:cubicBezTo>
                <a:cubicBezTo>
                  <a:pt x="3005" y="10232"/>
                  <a:pt x="3005" y="10232"/>
                  <a:pt x="3005" y="10232"/>
                </a:cubicBezTo>
                <a:cubicBezTo>
                  <a:pt x="4508" y="12221"/>
                  <a:pt x="4508" y="12221"/>
                  <a:pt x="4508" y="12221"/>
                </a:cubicBezTo>
                <a:cubicBezTo>
                  <a:pt x="8077" y="7958"/>
                  <a:pt x="8077" y="7958"/>
                  <a:pt x="8077" y="7958"/>
                </a:cubicBezTo>
                <a:cubicBezTo>
                  <a:pt x="10143" y="6821"/>
                  <a:pt x="10143" y="6821"/>
                  <a:pt x="10143" y="6821"/>
                </a:cubicBezTo>
                <a:cubicBezTo>
                  <a:pt x="12584" y="9095"/>
                  <a:pt x="12584" y="9095"/>
                  <a:pt x="12584" y="9095"/>
                </a:cubicBezTo>
                <a:cubicBezTo>
                  <a:pt x="13336" y="7958"/>
                  <a:pt x="13336" y="7958"/>
                  <a:pt x="13336" y="7958"/>
                </a:cubicBezTo>
                <a:cubicBezTo>
                  <a:pt x="11457" y="3695"/>
                  <a:pt x="11457" y="3695"/>
                  <a:pt x="11457" y="3695"/>
                </a:cubicBezTo>
                <a:cubicBezTo>
                  <a:pt x="7889" y="3411"/>
                  <a:pt x="7889" y="3411"/>
                  <a:pt x="7889" y="3411"/>
                </a:cubicBezTo>
                <a:cubicBezTo>
                  <a:pt x="5259" y="3979"/>
                  <a:pt x="5259" y="3979"/>
                  <a:pt x="5259" y="3979"/>
                </a:cubicBezTo>
                <a:cubicBezTo>
                  <a:pt x="4883" y="3695"/>
                  <a:pt x="4883" y="3695"/>
                  <a:pt x="4883" y="3695"/>
                </a:cubicBezTo>
                <a:cubicBezTo>
                  <a:pt x="3944" y="6537"/>
                  <a:pt x="3944" y="6537"/>
                  <a:pt x="3944" y="6537"/>
                </a:cubicBezTo>
                <a:cubicBezTo>
                  <a:pt x="3757" y="6253"/>
                  <a:pt x="3757" y="6253"/>
                  <a:pt x="3757" y="6253"/>
                </a:cubicBezTo>
                <a:cubicBezTo>
                  <a:pt x="4320" y="3126"/>
                  <a:pt x="4320" y="3126"/>
                  <a:pt x="4320" y="3126"/>
                </a:cubicBezTo>
                <a:cubicBezTo>
                  <a:pt x="4696" y="1421"/>
                  <a:pt x="4696" y="1421"/>
                  <a:pt x="4696" y="1421"/>
                </a:cubicBezTo>
                <a:close/>
                <a:moveTo>
                  <a:pt x="17092" y="568"/>
                </a:moveTo>
                <a:cubicBezTo>
                  <a:pt x="21600" y="9095"/>
                  <a:pt x="21600" y="9095"/>
                  <a:pt x="21600" y="9095"/>
                </a:cubicBezTo>
                <a:cubicBezTo>
                  <a:pt x="19346" y="11937"/>
                  <a:pt x="19346" y="11937"/>
                  <a:pt x="19346" y="11937"/>
                </a:cubicBezTo>
                <a:cubicBezTo>
                  <a:pt x="18783" y="10800"/>
                  <a:pt x="18783" y="10800"/>
                  <a:pt x="18783" y="10800"/>
                </a:cubicBezTo>
                <a:cubicBezTo>
                  <a:pt x="17280" y="13642"/>
                  <a:pt x="17280" y="13642"/>
                  <a:pt x="17280" y="13642"/>
                </a:cubicBezTo>
                <a:cubicBezTo>
                  <a:pt x="15777" y="13074"/>
                  <a:pt x="15777" y="13074"/>
                  <a:pt x="15777" y="13074"/>
                </a:cubicBezTo>
                <a:cubicBezTo>
                  <a:pt x="14650" y="13926"/>
                  <a:pt x="13336" y="15632"/>
                  <a:pt x="13148" y="17621"/>
                </a:cubicBezTo>
                <a:cubicBezTo>
                  <a:pt x="13899" y="19611"/>
                  <a:pt x="13899" y="19611"/>
                  <a:pt x="13899" y="19611"/>
                </a:cubicBezTo>
                <a:cubicBezTo>
                  <a:pt x="13711" y="20179"/>
                  <a:pt x="13711" y="20179"/>
                  <a:pt x="13711" y="20179"/>
                </a:cubicBezTo>
                <a:cubicBezTo>
                  <a:pt x="13336" y="20747"/>
                  <a:pt x="12960" y="21032"/>
                  <a:pt x="12584" y="21600"/>
                </a:cubicBezTo>
                <a:cubicBezTo>
                  <a:pt x="12209" y="21316"/>
                  <a:pt x="11833" y="20747"/>
                  <a:pt x="11457" y="20463"/>
                </a:cubicBezTo>
                <a:cubicBezTo>
                  <a:pt x="11457" y="19611"/>
                  <a:pt x="12021" y="18474"/>
                  <a:pt x="12021" y="18189"/>
                </a:cubicBezTo>
                <a:cubicBezTo>
                  <a:pt x="11833" y="17905"/>
                  <a:pt x="11833" y="17905"/>
                  <a:pt x="11833" y="17905"/>
                </a:cubicBezTo>
                <a:cubicBezTo>
                  <a:pt x="11457" y="18758"/>
                  <a:pt x="10330" y="20179"/>
                  <a:pt x="9955" y="20747"/>
                </a:cubicBezTo>
                <a:cubicBezTo>
                  <a:pt x="9579" y="20463"/>
                  <a:pt x="9203" y="20179"/>
                  <a:pt x="8640" y="19611"/>
                </a:cubicBezTo>
                <a:cubicBezTo>
                  <a:pt x="8828" y="19042"/>
                  <a:pt x="9767" y="17337"/>
                  <a:pt x="9955" y="16768"/>
                </a:cubicBezTo>
                <a:cubicBezTo>
                  <a:pt x="9767" y="16484"/>
                  <a:pt x="9767" y="16484"/>
                  <a:pt x="9767" y="16484"/>
                </a:cubicBezTo>
                <a:cubicBezTo>
                  <a:pt x="9016" y="17905"/>
                  <a:pt x="8077" y="19042"/>
                  <a:pt x="7513" y="19326"/>
                </a:cubicBezTo>
                <a:cubicBezTo>
                  <a:pt x="6198" y="17905"/>
                  <a:pt x="6198" y="17905"/>
                  <a:pt x="6198" y="17905"/>
                </a:cubicBezTo>
                <a:cubicBezTo>
                  <a:pt x="6950" y="16200"/>
                  <a:pt x="8077" y="14779"/>
                  <a:pt x="9016" y="13642"/>
                </a:cubicBezTo>
                <a:cubicBezTo>
                  <a:pt x="8828" y="13074"/>
                  <a:pt x="8828" y="13074"/>
                  <a:pt x="8828" y="13074"/>
                </a:cubicBezTo>
                <a:cubicBezTo>
                  <a:pt x="8077" y="13926"/>
                  <a:pt x="6574" y="15916"/>
                  <a:pt x="5823" y="16768"/>
                </a:cubicBezTo>
                <a:cubicBezTo>
                  <a:pt x="5071" y="16484"/>
                  <a:pt x="4696" y="15916"/>
                  <a:pt x="4508" y="14779"/>
                </a:cubicBezTo>
                <a:cubicBezTo>
                  <a:pt x="6010" y="12789"/>
                  <a:pt x="7701" y="10516"/>
                  <a:pt x="9391" y="8526"/>
                </a:cubicBezTo>
                <a:cubicBezTo>
                  <a:pt x="10330" y="8242"/>
                  <a:pt x="10330" y="8242"/>
                  <a:pt x="10330" y="8242"/>
                </a:cubicBezTo>
                <a:cubicBezTo>
                  <a:pt x="12960" y="10516"/>
                  <a:pt x="12960" y="10516"/>
                  <a:pt x="12960" y="10516"/>
                </a:cubicBezTo>
                <a:cubicBezTo>
                  <a:pt x="14275" y="8526"/>
                  <a:pt x="14275" y="8526"/>
                  <a:pt x="14275" y="8526"/>
                </a:cubicBezTo>
                <a:cubicBezTo>
                  <a:pt x="12960" y="5400"/>
                  <a:pt x="12960" y="5400"/>
                  <a:pt x="12960" y="5400"/>
                </a:cubicBezTo>
                <a:cubicBezTo>
                  <a:pt x="13523" y="4832"/>
                  <a:pt x="13899" y="4547"/>
                  <a:pt x="14275" y="4263"/>
                </a:cubicBezTo>
                <a:cubicBezTo>
                  <a:pt x="16717" y="7674"/>
                  <a:pt x="16717" y="7674"/>
                  <a:pt x="16717" y="7674"/>
                </a:cubicBezTo>
                <a:cubicBezTo>
                  <a:pt x="16904" y="7389"/>
                  <a:pt x="16904" y="7389"/>
                  <a:pt x="16904" y="7389"/>
                </a:cubicBezTo>
                <a:cubicBezTo>
                  <a:pt x="15214" y="3979"/>
                  <a:pt x="15214" y="3979"/>
                  <a:pt x="15214" y="3979"/>
                </a:cubicBezTo>
                <a:cubicBezTo>
                  <a:pt x="15214" y="3979"/>
                  <a:pt x="15214" y="3979"/>
                  <a:pt x="15214" y="3979"/>
                </a:cubicBezTo>
                <a:cubicBezTo>
                  <a:pt x="14838" y="3411"/>
                  <a:pt x="14838" y="3411"/>
                  <a:pt x="14838" y="3411"/>
                </a:cubicBezTo>
                <a:cubicBezTo>
                  <a:pt x="17092" y="568"/>
                  <a:pt x="17092" y="568"/>
                  <a:pt x="17092" y="568"/>
                </a:cubicBezTo>
                <a:close/>
                <a:moveTo>
                  <a:pt x="18219" y="14779"/>
                </a:moveTo>
                <a:cubicBezTo>
                  <a:pt x="16341" y="14211"/>
                  <a:pt x="16341" y="14211"/>
                  <a:pt x="16341" y="14211"/>
                </a:cubicBezTo>
                <a:cubicBezTo>
                  <a:pt x="15965" y="15063"/>
                  <a:pt x="15965" y="15063"/>
                  <a:pt x="15965" y="15063"/>
                </a:cubicBezTo>
                <a:cubicBezTo>
                  <a:pt x="17468" y="16484"/>
                  <a:pt x="17468" y="16484"/>
                  <a:pt x="17468" y="16484"/>
                </a:cubicBezTo>
                <a:cubicBezTo>
                  <a:pt x="17656" y="15916"/>
                  <a:pt x="17843" y="15347"/>
                  <a:pt x="18219" y="14779"/>
                </a:cubicBezTo>
                <a:close/>
                <a:moveTo>
                  <a:pt x="15026" y="20179"/>
                </a:moveTo>
                <a:cubicBezTo>
                  <a:pt x="15402" y="19895"/>
                  <a:pt x="15777" y="19326"/>
                  <a:pt x="16153" y="19042"/>
                </a:cubicBezTo>
                <a:cubicBezTo>
                  <a:pt x="14650" y="17337"/>
                  <a:pt x="14650" y="17337"/>
                  <a:pt x="14650" y="17337"/>
                </a:cubicBezTo>
                <a:cubicBezTo>
                  <a:pt x="14275" y="17905"/>
                  <a:pt x="14275" y="17905"/>
                  <a:pt x="14275" y="17905"/>
                </a:cubicBezTo>
                <a:cubicBezTo>
                  <a:pt x="15026" y="20179"/>
                  <a:pt x="15026" y="20179"/>
                  <a:pt x="15026" y="20179"/>
                </a:cubicBezTo>
                <a:close/>
                <a:moveTo>
                  <a:pt x="16341" y="18474"/>
                </a:moveTo>
                <a:cubicBezTo>
                  <a:pt x="16717" y="18189"/>
                  <a:pt x="16904" y="17621"/>
                  <a:pt x="17092" y="17053"/>
                </a:cubicBezTo>
                <a:cubicBezTo>
                  <a:pt x="15214" y="15347"/>
                  <a:pt x="15214" y="15347"/>
                  <a:pt x="15214" y="15347"/>
                </a:cubicBezTo>
                <a:cubicBezTo>
                  <a:pt x="14650" y="16200"/>
                  <a:pt x="14650" y="16200"/>
                  <a:pt x="14650" y="16200"/>
                </a:cubicBezTo>
                <a:lnTo>
                  <a:pt x="16341" y="18474"/>
                </a:lnTo>
                <a:close/>
              </a:path>
            </a:pathLst>
          </a:custGeom>
          <a:solidFill>
            <a:schemeClr val="bg1"/>
          </a:solidFill>
          <a:ln w="3175">
            <a:noFill/>
            <a:miter/>
          </a:ln>
        </p:spPr>
        <p:txBody>
          <a:bodyPr tIns="22860" bIns="22860"/>
          <a:lstStyle/>
          <a:p>
            <a:pPr>
              <a:lnSpc>
                <a:spcPct val="200000"/>
              </a:lnSpc>
              <a:defRPr sz="3600">
                <a:latin typeface="Trebuchet MS"/>
                <a:ea typeface="Trebuchet MS"/>
                <a:cs typeface="Trebuchet MS"/>
                <a:sym typeface="Trebuchet MS"/>
              </a:defRPr>
            </a:pPr>
            <a:endParaRPr sz="2400">
              <a:latin typeface="+mj-lt"/>
            </a:endParaRPr>
          </a:p>
        </p:txBody>
      </p:sp>
      <p:sp>
        <p:nvSpPr>
          <p:cNvPr id="29" name="Shape 362">
            <a:extLst>
              <a:ext uri="{FF2B5EF4-FFF2-40B4-BE49-F238E27FC236}">
                <a16:creationId xmlns:a16="http://schemas.microsoft.com/office/drawing/2014/main" id="{A59F5417-F6B9-497E-949F-C8AC052D31EF}"/>
              </a:ext>
            </a:extLst>
          </p:cNvPr>
          <p:cNvSpPr/>
          <p:nvPr/>
        </p:nvSpPr>
        <p:spPr>
          <a:xfrm>
            <a:off x="5624857" y="3294908"/>
            <a:ext cx="272904" cy="271664"/>
          </a:xfrm>
          <a:custGeom>
            <a:avLst/>
            <a:gdLst/>
            <a:ahLst/>
            <a:cxnLst>
              <a:cxn ang="0">
                <a:pos x="wd2" y="hd2"/>
              </a:cxn>
              <a:cxn ang="5400000">
                <a:pos x="wd2" y="hd2"/>
              </a:cxn>
              <a:cxn ang="10800000">
                <a:pos x="wd2" y="hd2"/>
              </a:cxn>
              <a:cxn ang="16200000">
                <a:pos x="wd2" y="hd2"/>
              </a:cxn>
            </a:cxnLst>
            <a:rect l="0" t="0" r="r" b="b"/>
            <a:pathLst>
              <a:path w="21600" h="21600" extrusionOk="0">
                <a:moveTo>
                  <a:pt x="12873" y="1745"/>
                </a:moveTo>
                <a:cubicBezTo>
                  <a:pt x="12873" y="1964"/>
                  <a:pt x="13091" y="1964"/>
                  <a:pt x="13091" y="1964"/>
                </a:cubicBezTo>
                <a:cubicBezTo>
                  <a:pt x="14400" y="436"/>
                  <a:pt x="14400" y="436"/>
                  <a:pt x="14400" y="436"/>
                </a:cubicBezTo>
                <a:cubicBezTo>
                  <a:pt x="17673" y="2182"/>
                  <a:pt x="17673" y="2182"/>
                  <a:pt x="17673" y="2182"/>
                </a:cubicBezTo>
                <a:cubicBezTo>
                  <a:pt x="17018" y="4145"/>
                  <a:pt x="17018" y="4145"/>
                  <a:pt x="17018" y="4145"/>
                </a:cubicBezTo>
                <a:cubicBezTo>
                  <a:pt x="17018" y="4145"/>
                  <a:pt x="17236" y="4145"/>
                  <a:pt x="17236" y="4364"/>
                </a:cubicBezTo>
                <a:cubicBezTo>
                  <a:pt x="19200" y="3709"/>
                  <a:pt x="19200" y="3709"/>
                  <a:pt x="19200" y="3709"/>
                </a:cubicBezTo>
                <a:cubicBezTo>
                  <a:pt x="20945" y="6764"/>
                  <a:pt x="20945" y="6764"/>
                  <a:pt x="20945" y="6764"/>
                </a:cubicBezTo>
                <a:cubicBezTo>
                  <a:pt x="19636" y="8073"/>
                  <a:pt x="19636" y="8073"/>
                  <a:pt x="19636" y="8073"/>
                </a:cubicBezTo>
                <a:cubicBezTo>
                  <a:pt x="19636" y="8291"/>
                  <a:pt x="19636" y="8291"/>
                  <a:pt x="19636" y="8291"/>
                </a:cubicBezTo>
                <a:cubicBezTo>
                  <a:pt x="21600" y="8727"/>
                  <a:pt x="21600" y="8727"/>
                  <a:pt x="21600" y="8727"/>
                </a:cubicBezTo>
                <a:cubicBezTo>
                  <a:pt x="21600" y="12436"/>
                  <a:pt x="21600" y="12436"/>
                  <a:pt x="21600" y="12436"/>
                </a:cubicBezTo>
                <a:cubicBezTo>
                  <a:pt x="19855" y="12873"/>
                  <a:pt x="19855" y="12873"/>
                  <a:pt x="19855" y="12873"/>
                </a:cubicBezTo>
                <a:cubicBezTo>
                  <a:pt x="19855" y="12873"/>
                  <a:pt x="19636" y="13091"/>
                  <a:pt x="19636" y="13091"/>
                </a:cubicBezTo>
                <a:cubicBezTo>
                  <a:pt x="21164" y="14618"/>
                  <a:pt x="21164" y="14618"/>
                  <a:pt x="21164" y="14618"/>
                </a:cubicBezTo>
                <a:cubicBezTo>
                  <a:pt x="19418" y="17673"/>
                  <a:pt x="19418" y="17673"/>
                  <a:pt x="19418" y="17673"/>
                </a:cubicBezTo>
                <a:cubicBezTo>
                  <a:pt x="17455" y="17018"/>
                  <a:pt x="17455" y="17018"/>
                  <a:pt x="17455" y="17018"/>
                </a:cubicBezTo>
                <a:cubicBezTo>
                  <a:pt x="17455" y="17236"/>
                  <a:pt x="17455" y="17236"/>
                  <a:pt x="17455" y="17236"/>
                </a:cubicBezTo>
                <a:cubicBezTo>
                  <a:pt x="17891" y="19200"/>
                  <a:pt x="17891" y="19200"/>
                  <a:pt x="17891" y="19200"/>
                </a:cubicBezTo>
                <a:cubicBezTo>
                  <a:pt x="14836" y="21164"/>
                  <a:pt x="14836" y="21164"/>
                  <a:pt x="14836" y="21164"/>
                </a:cubicBezTo>
                <a:cubicBezTo>
                  <a:pt x="13527" y="19636"/>
                  <a:pt x="13527" y="19636"/>
                  <a:pt x="13527" y="19636"/>
                </a:cubicBezTo>
                <a:cubicBezTo>
                  <a:pt x="13527" y="19636"/>
                  <a:pt x="13309" y="19636"/>
                  <a:pt x="13309" y="19636"/>
                </a:cubicBezTo>
                <a:cubicBezTo>
                  <a:pt x="12873" y="21600"/>
                  <a:pt x="12873" y="21600"/>
                  <a:pt x="12873" y="21600"/>
                </a:cubicBezTo>
                <a:cubicBezTo>
                  <a:pt x="9164" y="21600"/>
                  <a:pt x="9164" y="21600"/>
                  <a:pt x="9164" y="21600"/>
                </a:cubicBezTo>
                <a:cubicBezTo>
                  <a:pt x="8727" y="19855"/>
                  <a:pt x="8727" y="19855"/>
                  <a:pt x="8727" y="19855"/>
                </a:cubicBezTo>
                <a:cubicBezTo>
                  <a:pt x="8727" y="19855"/>
                  <a:pt x="8509" y="19855"/>
                  <a:pt x="8509" y="19855"/>
                </a:cubicBezTo>
                <a:cubicBezTo>
                  <a:pt x="7200" y="21164"/>
                  <a:pt x="7200" y="21164"/>
                  <a:pt x="7200" y="21164"/>
                </a:cubicBezTo>
                <a:cubicBezTo>
                  <a:pt x="3927" y="19418"/>
                  <a:pt x="3927" y="19418"/>
                  <a:pt x="3927" y="19418"/>
                </a:cubicBezTo>
                <a:cubicBezTo>
                  <a:pt x="4582" y="17673"/>
                  <a:pt x="4582" y="17673"/>
                  <a:pt x="4582" y="17673"/>
                </a:cubicBezTo>
                <a:cubicBezTo>
                  <a:pt x="4364" y="17455"/>
                  <a:pt x="4364" y="17455"/>
                  <a:pt x="4364" y="17455"/>
                </a:cubicBezTo>
                <a:cubicBezTo>
                  <a:pt x="2400" y="18109"/>
                  <a:pt x="2400" y="18109"/>
                  <a:pt x="2400" y="18109"/>
                </a:cubicBezTo>
                <a:cubicBezTo>
                  <a:pt x="655" y="14836"/>
                  <a:pt x="655" y="14836"/>
                  <a:pt x="655" y="14836"/>
                </a:cubicBezTo>
                <a:cubicBezTo>
                  <a:pt x="1964" y="13527"/>
                  <a:pt x="1964" y="13527"/>
                  <a:pt x="1964" y="13527"/>
                </a:cubicBezTo>
                <a:cubicBezTo>
                  <a:pt x="1964" y="13527"/>
                  <a:pt x="1964" y="13309"/>
                  <a:pt x="1964" y="13309"/>
                </a:cubicBezTo>
                <a:cubicBezTo>
                  <a:pt x="0" y="12873"/>
                  <a:pt x="0" y="12873"/>
                  <a:pt x="0" y="12873"/>
                </a:cubicBezTo>
                <a:cubicBezTo>
                  <a:pt x="0" y="9164"/>
                  <a:pt x="0" y="9164"/>
                  <a:pt x="0" y="9164"/>
                </a:cubicBezTo>
                <a:cubicBezTo>
                  <a:pt x="1745" y="8727"/>
                  <a:pt x="1745" y="8727"/>
                  <a:pt x="1745" y="8727"/>
                </a:cubicBezTo>
                <a:cubicBezTo>
                  <a:pt x="1745" y="8727"/>
                  <a:pt x="1745" y="8509"/>
                  <a:pt x="1964" y="8509"/>
                </a:cubicBezTo>
                <a:cubicBezTo>
                  <a:pt x="436" y="7200"/>
                  <a:pt x="436" y="7200"/>
                  <a:pt x="436" y="7200"/>
                </a:cubicBezTo>
                <a:cubicBezTo>
                  <a:pt x="2182" y="3927"/>
                  <a:pt x="2182" y="3927"/>
                  <a:pt x="2182" y="3927"/>
                </a:cubicBezTo>
                <a:cubicBezTo>
                  <a:pt x="3927" y="4582"/>
                  <a:pt x="3927" y="4582"/>
                  <a:pt x="3927" y="4582"/>
                </a:cubicBezTo>
                <a:cubicBezTo>
                  <a:pt x="4145" y="4582"/>
                  <a:pt x="4145" y="4364"/>
                  <a:pt x="4145" y="4364"/>
                </a:cubicBezTo>
                <a:cubicBezTo>
                  <a:pt x="3709" y="2400"/>
                  <a:pt x="3709" y="2400"/>
                  <a:pt x="3709" y="2400"/>
                </a:cubicBezTo>
                <a:cubicBezTo>
                  <a:pt x="6764" y="655"/>
                  <a:pt x="6764" y="655"/>
                  <a:pt x="6764" y="655"/>
                </a:cubicBezTo>
                <a:cubicBezTo>
                  <a:pt x="8073" y="1964"/>
                  <a:pt x="8073" y="1964"/>
                  <a:pt x="8073" y="1964"/>
                </a:cubicBezTo>
                <a:cubicBezTo>
                  <a:pt x="8073" y="1964"/>
                  <a:pt x="8291" y="1964"/>
                  <a:pt x="8291" y="1964"/>
                </a:cubicBezTo>
                <a:cubicBezTo>
                  <a:pt x="8727" y="0"/>
                  <a:pt x="8727" y="0"/>
                  <a:pt x="8727" y="0"/>
                </a:cubicBezTo>
                <a:cubicBezTo>
                  <a:pt x="12436" y="0"/>
                  <a:pt x="12436" y="0"/>
                  <a:pt x="12436" y="0"/>
                </a:cubicBezTo>
                <a:cubicBezTo>
                  <a:pt x="12873" y="1745"/>
                  <a:pt x="12873" y="1745"/>
                  <a:pt x="12873" y="1745"/>
                </a:cubicBezTo>
                <a:close/>
                <a:moveTo>
                  <a:pt x="7855" y="12655"/>
                </a:moveTo>
                <a:cubicBezTo>
                  <a:pt x="8073" y="11345"/>
                  <a:pt x="8073" y="11345"/>
                  <a:pt x="8073" y="11345"/>
                </a:cubicBezTo>
                <a:cubicBezTo>
                  <a:pt x="9818" y="10255"/>
                  <a:pt x="9818" y="10255"/>
                  <a:pt x="9818" y="10255"/>
                </a:cubicBezTo>
                <a:cubicBezTo>
                  <a:pt x="12218" y="10255"/>
                  <a:pt x="12218" y="10255"/>
                  <a:pt x="12218" y="10255"/>
                </a:cubicBezTo>
                <a:cubicBezTo>
                  <a:pt x="12655" y="12000"/>
                  <a:pt x="12655" y="12000"/>
                  <a:pt x="12655" y="12000"/>
                </a:cubicBezTo>
                <a:cubicBezTo>
                  <a:pt x="13964" y="12000"/>
                  <a:pt x="13964" y="12000"/>
                  <a:pt x="13964" y="12000"/>
                </a:cubicBezTo>
                <a:cubicBezTo>
                  <a:pt x="13964" y="12218"/>
                  <a:pt x="13964" y="12218"/>
                  <a:pt x="13964" y="12218"/>
                </a:cubicBezTo>
                <a:cubicBezTo>
                  <a:pt x="12218" y="12655"/>
                  <a:pt x="12218" y="12655"/>
                  <a:pt x="12218" y="12655"/>
                </a:cubicBezTo>
                <a:cubicBezTo>
                  <a:pt x="11782" y="11782"/>
                  <a:pt x="11782" y="11782"/>
                  <a:pt x="11782" y="11782"/>
                </a:cubicBezTo>
                <a:cubicBezTo>
                  <a:pt x="11345" y="13527"/>
                  <a:pt x="11345" y="13527"/>
                  <a:pt x="11345" y="13527"/>
                </a:cubicBezTo>
                <a:cubicBezTo>
                  <a:pt x="12655" y="15055"/>
                  <a:pt x="12655" y="15055"/>
                  <a:pt x="12655" y="15055"/>
                </a:cubicBezTo>
                <a:cubicBezTo>
                  <a:pt x="12655" y="17236"/>
                  <a:pt x="12655" y="17236"/>
                  <a:pt x="12655" y="17236"/>
                </a:cubicBezTo>
                <a:cubicBezTo>
                  <a:pt x="13745" y="16800"/>
                  <a:pt x="14618" y="16145"/>
                  <a:pt x="15491" y="15491"/>
                </a:cubicBezTo>
                <a:cubicBezTo>
                  <a:pt x="16582" y="14400"/>
                  <a:pt x="17455" y="12655"/>
                  <a:pt x="17455" y="10909"/>
                </a:cubicBezTo>
                <a:cubicBezTo>
                  <a:pt x="17455" y="8945"/>
                  <a:pt x="16582" y="7418"/>
                  <a:pt x="15491" y="6109"/>
                </a:cubicBezTo>
                <a:cubicBezTo>
                  <a:pt x="14182" y="5018"/>
                  <a:pt x="12655" y="4145"/>
                  <a:pt x="10691" y="4145"/>
                </a:cubicBezTo>
                <a:cubicBezTo>
                  <a:pt x="8945" y="4145"/>
                  <a:pt x="7418" y="5018"/>
                  <a:pt x="6109" y="6109"/>
                </a:cubicBezTo>
                <a:cubicBezTo>
                  <a:pt x="5018" y="7418"/>
                  <a:pt x="4145" y="8945"/>
                  <a:pt x="4145" y="10909"/>
                </a:cubicBezTo>
                <a:cubicBezTo>
                  <a:pt x="4145" y="12655"/>
                  <a:pt x="5018" y="14400"/>
                  <a:pt x="6109" y="15491"/>
                </a:cubicBezTo>
                <a:cubicBezTo>
                  <a:pt x="7418" y="16582"/>
                  <a:pt x="8945" y="17455"/>
                  <a:pt x="10691" y="17455"/>
                </a:cubicBezTo>
                <a:cubicBezTo>
                  <a:pt x="11345" y="17455"/>
                  <a:pt x="11782" y="17455"/>
                  <a:pt x="12000" y="17236"/>
                </a:cubicBezTo>
                <a:cubicBezTo>
                  <a:pt x="11564" y="15273"/>
                  <a:pt x="11564" y="15273"/>
                  <a:pt x="11564" y="15273"/>
                </a:cubicBezTo>
                <a:cubicBezTo>
                  <a:pt x="10473" y="14400"/>
                  <a:pt x="10473" y="14400"/>
                  <a:pt x="10473" y="14400"/>
                </a:cubicBezTo>
                <a:cubicBezTo>
                  <a:pt x="10255" y="15055"/>
                  <a:pt x="9818" y="15927"/>
                  <a:pt x="9818" y="15927"/>
                </a:cubicBezTo>
                <a:cubicBezTo>
                  <a:pt x="7636" y="16364"/>
                  <a:pt x="7636" y="16364"/>
                  <a:pt x="7636" y="16364"/>
                </a:cubicBezTo>
                <a:cubicBezTo>
                  <a:pt x="7636" y="15927"/>
                  <a:pt x="7636" y="15927"/>
                  <a:pt x="7636" y="15927"/>
                </a:cubicBezTo>
                <a:cubicBezTo>
                  <a:pt x="9164" y="15491"/>
                  <a:pt x="9164" y="15491"/>
                  <a:pt x="9164" y="15491"/>
                </a:cubicBezTo>
                <a:cubicBezTo>
                  <a:pt x="9600" y="13309"/>
                  <a:pt x="9600" y="13309"/>
                  <a:pt x="9600" y="13309"/>
                </a:cubicBezTo>
                <a:cubicBezTo>
                  <a:pt x="9818" y="11345"/>
                  <a:pt x="9818" y="11345"/>
                  <a:pt x="9818" y="11345"/>
                </a:cubicBezTo>
                <a:cubicBezTo>
                  <a:pt x="8945" y="11782"/>
                  <a:pt x="8945" y="11782"/>
                  <a:pt x="8945" y="11782"/>
                </a:cubicBezTo>
                <a:cubicBezTo>
                  <a:pt x="8291" y="12873"/>
                  <a:pt x="8291" y="12873"/>
                  <a:pt x="8291" y="12873"/>
                </a:cubicBezTo>
                <a:cubicBezTo>
                  <a:pt x="7855" y="12655"/>
                  <a:pt x="7855" y="12655"/>
                  <a:pt x="7855" y="12655"/>
                </a:cubicBezTo>
                <a:close/>
                <a:moveTo>
                  <a:pt x="11127" y="8073"/>
                </a:moveTo>
                <a:cubicBezTo>
                  <a:pt x="10473" y="8073"/>
                  <a:pt x="10036" y="8509"/>
                  <a:pt x="10036" y="8945"/>
                </a:cubicBezTo>
                <a:cubicBezTo>
                  <a:pt x="10036" y="9600"/>
                  <a:pt x="10473" y="10036"/>
                  <a:pt x="11127" y="10036"/>
                </a:cubicBezTo>
                <a:cubicBezTo>
                  <a:pt x="11564" y="10036"/>
                  <a:pt x="12000" y="9600"/>
                  <a:pt x="12000" y="8945"/>
                </a:cubicBezTo>
                <a:cubicBezTo>
                  <a:pt x="12000" y="8509"/>
                  <a:pt x="11564" y="8073"/>
                  <a:pt x="11127" y="8073"/>
                </a:cubicBezTo>
                <a:close/>
              </a:path>
            </a:pathLst>
          </a:custGeom>
          <a:solidFill>
            <a:schemeClr val="bg1"/>
          </a:solidFill>
          <a:ln w="3175">
            <a:noFill/>
            <a:miter/>
          </a:ln>
        </p:spPr>
        <p:txBody>
          <a:bodyPr tIns="22860" bIns="22860"/>
          <a:lstStyle/>
          <a:p>
            <a:pPr>
              <a:lnSpc>
                <a:spcPct val="200000"/>
              </a:lnSpc>
              <a:defRPr sz="3600">
                <a:latin typeface="Trebuchet MS"/>
                <a:ea typeface="Trebuchet MS"/>
                <a:cs typeface="Trebuchet MS"/>
                <a:sym typeface="Trebuchet MS"/>
              </a:defRPr>
            </a:pPr>
            <a:endParaRPr sz="2400">
              <a:latin typeface="+mj-lt"/>
            </a:endParaRPr>
          </a:p>
        </p:txBody>
      </p:sp>
      <p:sp>
        <p:nvSpPr>
          <p:cNvPr id="30" name="Rectangle 29">
            <a:extLst>
              <a:ext uri="{FF2B5EF4-FFF2-40B4-BE49-F238E27FC236}">
                <a16:creationId xmlns:a16="http://schemas.microsoft.com/office/drawing/2014/main" id="{32D6A5FF-A59F-4193-8F9A-96DE4B450976}"/>
              </a:ext>
            </a:extLst>
          </p:cNvPr>
          <p:cNvSpPr/>
          <p:nvPr/>
        </p:nvSpPr>
        <p:spPr>
          <a:xfrm>
            <a:off x="826124" y="1494261"/>
            <a:ext cx="3036340" cy="796565"/>
          </a:xfrm>
          <a:prstGeom prst="rect">
            <a:avLst/>
          </a:prstGeom>
        </p:spPr>
        <p:txBody>
          <a:bodyPr wrap="square">
            <a:spAutoFit/>
          </a:bodyPr>
          <a:lstStyle/>
          <a:p>
            <a:pPr algn="just">
              <a:lnSpc>
                <a:spcPct val="200000"/>
              </a:lnSpc>
            </a:pPr>
            <a:r>
              <a:rPr lang="en-US" sz="800" dirty="0">
                <a:solidFill>
                  <a:schemeClr val="bg1"/>
                </a:solidFill>
                <a:latin typeface="+mj-lt"/>
              </a:rPr>
              <a:t>Lorem ipsum dolor sit </a:t>
            </a:r>
            <a:r>
              <a:rPr lang="en-US" sz="800" dirty="0" err="1">
                <a:solidFill>
                  <a:schemeClr val="bg1"/>
                </a:solidFill>
                <a:latin typeface="+mj-lt"/>
              </a:rPr>
              <a:t>amet</a:t>
            </a:r>
            <a:r>
              <a:rPr lang="en-US" sz="800" dirty="0">
                <a:solidFill>
                  <a:schemeClr val="bg1"/>
                </a:solidFill>
                <a:latin typeface="+mj-lt"/>
              </a:rPr>
              <a:t>, </a:t>
            </a:r>
            <a:r>
              <a:rPr lang="en-US" sz="800" dirty="0" err="1">
                <a:solidFill>
                  <a:schemeClr val="bg1"/>
                </a:solidFill>
                <a:latin typeface="+mj-lt"/>
              </a:rPr>
              <a:t>consectetuer</a:t>
            </a:r>
            <a:r>
              <a:rPr lang="en-US" sz="800" dirty="0">
                <a:solidFill>
                  <a:schemeClr val="bg1"/>
                </a:solidFill>
                <a:latin typeface="+mj-lt"/>
              </a:rPr>
              <a:t> </a:t>
            </a:r>
            <a:r>
              <a:rPr lang="en-US" sz="800" dirty="0" err="1">
                <a:solidFill>
                  <a:schemeClr val="bg1"/>
                </a:solidFill>
                <a:latin typeface="+mj-lt"/>
              </a:rPr>
              <a:t>adipiscing</a:t>
            </a:r>
            <a:r>
              <a:rPr lang="en-US" sz="800" dirty="0">
                <a:solidFill>
                  <a:schemeClr val="bg1"/>
                </a:solidFill>
                <a:latin typeface="+mj-lt"/>
              </a:rPr>
              <a:t> </a:t>
            </a:r>
            <a:r>
              <a:rPr lang="en-US" sz="800" dirty="0" err="1">
                <a:solidFill>
                  <a:schemeClr val="bg1"/>
                </a:solidFill>
                <a:latin typeface="+mj-lt"/>
              </a:rPr>
              <a:t>elit</a:t>
            </a:r>
            <a:r>
              <a:rPr lang="en-US" sz="800" dirty="0">
                <a:solidFill>
                  <a:schemeClr val="bg1"/>
                </a:solidFill>
                <a:latin typeface="+mj-lt"/>
              </a:rPr>
              <a:t>, sed diam </a:t>
            </a:r>
            <a:r>
              <a:rPr lang="en-US" sz="800" dirty="0" err="1">
                <a:solidFill>
                  <a:schemeClr val="bg1"/>
                </a:solidFill>
                <a:latin typeface="+mj-lt"/>
              </a:rPr>
              <a:t>nonummy</a:t>
            </a:r>
            <a:r>
              <a:rPr lang="en-US" sz="800" dirty="0">
                <a:solidFill>
                  <a:schemeClr val="bg1"/>
                </a:solidFill>
                <a:latin typeface="+mj-lt"/>
              </a:rPr>
              <a:t> </a:t>
            </a:r>
            <a:r>
              <a:rPr lang="en-US" sz="800" dirty="0" err="1">
                <a:solidFill>
                  <a:schemeClr val="bg1"/>
                </a:solidFill>
                <a:latin typeface="+mj-lt"/>
              </a:rPr>
              <a:t>nibh</a:t>
            </a:r>
            <a:r>
              <a:rPr lang="en-US" sz="800" dirty="0">
                <a:solidFill>
                  <a:schemeClr val="bg1"/>
                </a:solidFill>
                <a:latin typeface="+mj-lt"/>
              </a:rPr>
              <a:t> </a:t>
            </a:r>
            <a:r>
              <a:rPr lang="en-US" sz="800" dirty="0" err="1">
                <a:solidFill>
                  <a:schemeClr val="bg1"/>
                </a:solidFill>
                <a:latin typeface="+mj-lt"/>
              </a:rPr>
              <a:t>euismod</a:t>
            </a:r>
            <a:r>
              <a:rPr lang="en-US" sz="800" dirty="0">
                <a:solidFill>
                  <a:schemeClr val="bg1"/>
                </a:solidFill>
                <a:latin typeface="+mj-lt"/>
              </a:rPr>
              <a:t> </a:t>
            </a:r>
            <a:r>
              <a:rPr lang="en-US" sz="800" dirty="0" err="1">
                <a:solidFill>
                  <a:schemeClr val="bg1"/>
                </a:solidFill>
                <a:latin typeface="+mj-lt"/>
              </a:rPr>
              <a:t>tincidunt</a:t>
            </a:r>
            <a:r>
              <a:rPr lang="en-US" sz="800" dirty="0">
                <a:solidFill>
                  <a:schemeClr val="bg1"/>
                </a:solidFill>
                <a:latin typeface="+mj-lt"/>
              </a:rPr>
              <a:t> </a:t>
            </a:r>
            <a:r>
              <a:rPr lang="en-US" sz="800" dirty="0" err="1">
                <a:solidFill>
                  <a:schemeClr val="bg1"/>
                </a:solidFill>
                <a:latin typeface="+mj-lt"/>
              </a:rPr>
              <a:t>ut</a:t>
            </a:r>
            <a:r>
              <a:rPr lang="en-US" sz="800" dirty="0">
                <a:solidFill>
                  <a:schemeClr val="bg1"/>
                </a:solidFill>
                <a:latin typeface="+mj-lt"/>
              </a:rPr>
              <a:t> </a:t>
            </a:r>
            <a:r>
              <a:rPr lang="en-US" sz="800" dirty="0" err="1">
                <a:solidFill>
                  <a:schemeClr val="bg1"/>
                </a:solidFill>
                <a:latin typeface="+mj-lt"/>
              </a:rPr>
              <a:t>laoreet</a:t>
            </a:r>
            <a:r>
              <a:rPr lang="en-US" sz="800" dirty="0">
                <a:solidFill>
                  <a:schemeClr val="bg1"/>
                </a:solidFill>
                <a:latin typeface="+mj-lt"/>
              </a:rPr>
              <a:t> </a:t>
            </a:r>
            <a:r>
              <a:rPr lang="en-US" sz="800" dirty="0" err="1">
                <a:solidFill>
                  <a:schemeClr val="bg1"/>
                </a:solidFill>
                <a:latin typeface="+mj-lt"/>
              </a:rPr>
              <a:t>doloreLorem</a:t>
            </a:r>
            <a:r>
              <a:rPr lang="en-US" sz="800" dirty="0">
                <a:solidFill>
                  <a:schemeClr val="bg1"/>
                </a:solidFill>
                <a:latin typeface="+mj-lt"/>
              </a:rPr>
              <a:t> ipsum dolor sit </a:t>
            </a:r>
            <a:r>
              <a:rPr lang="en-US" sz="800" dirty="0" err="1">
                <a:solidFill>
                  <a:schemeClr val="bg1"/>
                </a:solidFill>
                <a:latin typeface="+mj-lt"/>
              </a:rPr>
              <a:t>amet</a:t>
            </a:r>
            <a:r>
              <a:rPr lang="en-US" sz="800" dirty="0">
                <a:solidFill>
                  <a:schemeClr val="bg1"/>
                </a:solidFill>
                <a:latin typeface="+mj-lt"/>
              </a:rPr>
              <a:t>, </a:t>
            </a:r>
            <a:r>
              <a:rPr lang="en-US" sz="800" dirty="0" err="1">
                <a:solidFill>
                  <a:schemeClr val="bg1"/>
                </a:solidFill>
                <a:latin typeface="+mj-lt"/>
              </a:rPr>
              <a:t>consectetuer</a:t>
            </a:r>
            <a:r>
              <a:rPr lang="en-US" sz="800" dirty="0">
                <a:solidFill>
                  <a:schemeClr val="bg1"/>
                </a:solidFill>
                <a:latin typeface="+mj-lt"/>
              </a:rPr>
              <a:t> </a:t>
            </a:r>
            <a:r>
              <a:rPr lang="en-US" sz="800" dirty="0" err="1">
                <a:solidFill>
                  <a:schemeClr val="bg1"/>
                </a:solidFill>
                <a:latin typeface="+mj-lt"/>
              </a:rPr>
              <a:t>adipiscing</a:t>
            </a:r>
            <a:r>
              <a:rPr lang="en-US" sz="800" dirty="0">
                <a:solidFill>
                  <a:schemeClr val="bg1"/>
                </a:solidFill>
                <a:latin typeface="+mj-lt"/>
              </a:rPr>
              <a:t> </a:t>
            </a:r>
            <a:r>
              <a:rPr lang="en-US" sz="800" dirty="0" err="1">
                <a:solidFill>
                  <a:schemeClr val="bg1"/>
                </a:solidFill>
                <a:latin typeface="+mj-lt"/>
              </a:rPr>
              <a:t>elit</a:t>
            </a:r>
            <a:r>
              <a:rPr lang="en-US" sz="800" dirty="0">
                <a:solidFill>
                  <a:schemeClr val="bg1"/>
                </a:solidFill>
                <a:latin typeface="+mj-lt"/>
              </a:rPr>
              <a:t>, sed diam dolore</a:t>
            </a:r>
          </a:p>
        </p:txBody>
      </p:sp>
      <p:sp>
        <p:nvSpPr>
          <p:cNvPr id="31" name="Rectangle 30">
            <a:extLst>
              <a:ext uri="{FF2B5EF4-FFF2-40B4-BE49-F238E27FC236}">
                <a16:creationId xmlns:a16="http://schemas.microsoft.com/office/drawing/2014/main" id="{359952F0-9422-442C-AF5F-3FF261DBA7CD}"/>
              </a:ext>
            </a:extLst>
          </p:cNvPr>
          <p:cNvSpPr/>
          <p:nvPr/>
        </p:nvSpPr>
        <p:spPr>
          <a:xfrm>
            <a:off x="826124" y="872552"/>
            <a:ext cx="1723630" cy="621709"/>
          </a:xfrm>
          <a:prstGeom prst="rect">
            <a:avLst/>
          </a:prstGeom>
        </p:spPr>
        <p:txBody>
          <a:bodyPr wrap="square">
            <a:spAutoFit/>
          </a:bodyPr>
          <a:lstStyle/>
          <a:p>
            <a:pPr>
              <a:lnSpc>
                <a:spcPct val="200000"/>
              </a:lnSpc>
            </a:pPr>
            <a:r>
              <a:rPr lang="en-US" sz="2000" dirty="0">
                <a:solidFill>
                  <a:schemeClr val="bg1"/>
                </a:solidFill>
                <a:latin typeface="+mj-lt"/>
              </a:rPr>
              <a:t>LOREM IPSUM</a:t>
            </a:r>
          </a:p>
        </p:txBody>
      </p:sp>
      <p:sp>
        <p:nvSpPr>
          <p:cNvPr id="32" name="Rectangle 31">
            <a:extLst>
              <a:ext uri="{FF2B5EF4-FFF2-40B4-BE49-F238E27FC236}">
                <a16:creationId xmlns:a16="http://schemas.microsoft.com/office/drawing/2014/main" id="{6BD572AC-4381-4925-8B46-0A97C2DB2859}"/>
              </a:ext>
            </a:extLst>
          </p:cNvPr>
          <p:cNvSpPr/>
          <p:nvPr/>
        </p:nvSpPr>
        <p:spPr>
          <a:xfrm>
            <a:off x="826124" y="3253373"/>
            <a:ext cx="3036340" cy="796565"/>
          </a:xfrm>
          <a:prstGeom prst="rect">
            <a:avLst/>
          </a:prstGeom>
        </p:spPr>
        <p:txBody>
          <a:bodyPr wrap="square">
            <a:spAutoFit/>
          </a:bodyPr>
          <a:lstStyle/>
          <a:p>
            <a:pPr algn="just">
              <a:lnSpc>
                <a:spcPct val="200000"/>
              </a:lnSpc>
            </a:pPr>
            <a:r>
              <a:rPr lang="en-US" sz="800" dirty="0">
                <a:solidFill>
                  <a:schemeClr val="bg1"/>
                </a:solidFill>
                <a:latin typeface="+mj-lt"/>
              </a:rPr>
              <a:t>Lorem ipsum dolor sit </a:t>
            </a:r>
            <a:r>
              <a:rPr lang="en-US" sz="800" dirty="0" err="1">
                <a:solidFill>
                  <a:schemeClr val="bg1"/>
                </a:solidFill>
                <a:latin typeface="+mj-lt"/>
              </a:rPr>
              <a:t>amet</a:t>
            </a:r>
            <a:r>
              <a:rPr lang="en-US" sz="800" dirty="0">
                <a:solidFill>
                  <a:schemeClr val="bg1"/>
                </a:solidFill>
                <a:latin typeface="+mj-lt"/>
              </a:rPr>
              <a:t>, </a:t>
            </a:r>
            <a:r>
              <a:rPr lang="en-US" sz="800" dirty="0" err="1">
                <a:solidFill>
                  <a:schemeClr val="bg1"/>
                </a:solidFill>
                <a:latin typeface="+mj-lt"/>
              </a:rPr>
              <a:t>consectetuer</a:t>
            </a:r>
            <a:r>
              <a:rPr lang="en-US" sz="800" dirty="0">
                <a:solidFill>
                  <a:schemeClr val="bg1"/>
                </a:solidFill>
                <a:latin typeface="+mj-lt"/>
              </a:rPr>
              <a:t> </a:t>
            </a:r>
            <a:r>
              <a:rPr lang="en-US" sz="800" dirty="0" err="1">
                <a:solidFill>
                  <a:schemeClr val="bg1"/>
                </a:solidFill>
                <a:latin typeface="+mj-lt"/>
              </a:rPr>
              <a:t>adipiscing</a:t>
            </a:r>
            <a:r>
              <a:rPr lang="en-US" sz="800" dirty="0">
                <a:solidFill>
                  <a:schemeClr val="bg1"/>
                </a:solidFill>
                <a:latin typeface="+mj-lt"/>
              </a:rPr>
              <a:t> </a:t>
            </a:r>
            <a:r>
              <a:rPr lang="en-US" sz="800" dirty="0" err="1">
                <a:solidFill>
                  <a:schemeClr val="bg1"/>
                </a:solidFill>
                <a:latin typeface="+mj-lt"/>
              </a:rPr>
              <a:t>elit</a:t>
            </a:r>
            <a:r>
              <a:rPr lang="en-US" sz="800" dirty="0">
                <a:solidFill>
                  <a:schemeClr val="bg1"/>
                </a:solidFill>
                <a:latin typeface="+mj-lt"/>
              </a:rPr>
              <a:t>, sed diam </a:t>
            </a:r>
            <a:r>
              <a:rPr lang="en-US" sz="800" dirty="0" err="1">
                <a:solidFill>
                  <a:schemeClr val="bg1"/>
                </a:solidFill>
                <a:latin typeface="+mj-lt"/>
              </a:rPr>
              <a:t>nonummy</a:t>
            </a:r>
            <a:r>
              <a:rPr lang="en-US" sz="800" dirty="0">
                <a:solidFill>
                  <a:schemeClr val="bg1"/>
                </a:solidFill>
                <a:latin typeface="+mj-lt"/>
              </a:rPr>
              <a:t> </a:t>
            </a:r>
            <a:r>
              <a:rPr lang="en-US" sz="800" dirty="0" err="1">
                <a:solidFill>
                  <a:schemeClr val="bg1"/>
                </a:solidFill>
                <a:latin typeface="+mj-lt"/>
              </a:rPr>
              <a:t>nibh</a:t>
            </a:r>
            <a:r>
              <a:rPr lang="en-US" sz="800" dirty="0">
                <a:solidFill>
                  <a:schemeClr val="bg1"/>
                </a:solidFill>
                <a:latin typeface="+mj-lt"/>
              </a:rPr>
              <a:t> </a:t>
            </a:r>
            <a:r>
              <a:rPr lang="en-US" sz="800" dirty="0" err="1">
                <a:solidFill>
                  <a:schemeClr val="bg1"/>
                </a:solidFill>
                <a:latin typeface="+mj-lt"/>
              </a:rPr>
              <a:t>euismod</a:t>
            </a:r>
            <a:r>
              <a:rPr lang="en-US" sz="800" dirty="0">
                <a:solidFill>
                  <a:schemeClr val="bg1"/>
                </a:solidFill>
                <a:latin typeface="+mj-lt"/>
              </a:rPr>
              <a:t> </a:t>
            </a:r>
            <a:r>
              <a:rPr lang="en-US" sz="800" dirty="0" err="1">
                <a:solidFill>
                  <a:schemeClr val="bg1"/>
                </a:solidFill>
                <a:latin typeface="+mj-lt"/>
              </a:rPr>
              <a:t>tincidunt</a:t>
            </a:r>
            <a:r>
              <a:rPr lang="en-US" sz="800" dirty="0">
                <a:solidFill>
                  <a:schemeClr val="bg1"/>
                </a:solidFill>
                <a:latin typeface="+mj-lt"/>
              </a:rPr>
              <a:t> </a:t>
            </a:r>
            <a:r>
              <a:rPr lang="en-US" sz="800" dirty="0" err="1">
                <a:solidFill>
                  <a:schemeClr val="bg1"/>
                </a:solidFill>
                <a:latin typeface="+mj-lt"/>
              </a:rPr>
              <a:t>ut</a:t>
            </a:r>
            <a:r>
              <a:rPr lang="en-US" sz="800" dirty="0">
                <a:solidFill>
                  <a:schemeClr val="bg1"/>
                </a:solidFill>
                <a:latin typeface="+mj-lt"/>
              </a:rPr>
              <a:t> </a:t>
            </a:r>
            <a:r>
              <a:rPr lang="en-US" sz="800" dirty="0" err="1">
                <a:solidFill>
                  <a:schemeClr val="bg1"/>
                </a:solidFill>
                <a:latin typeface="+mj-lt"/>
              </a:rPr>
              <a:t>laoreet</a:t>
            </a:r>
            <a:r>
              <a:rPr lang="en-US" sz="800" dirty="0">
                <a:solidFill>
                  <a:schemeClr val="bg1"/>
                </a:solidFill>
                <a:latin typeface="+mj-lt"/>
              </a:rPr>
              <a:t> </a:t>
            </a:r>
            <a:r>
              <a:rPr lang="en-US" sz="800" dirty="0" err="1">
                <a:solidFill>
                  <a:schemeClr val="bg1"/>
                </a:solidFill>
                <a:latin typeface="+mj-lt"/>
              </a:rPr>
              <a:t>doloreLorem</a:t>
            </a:r>
            <a:r>
              <a:rPr lang="en-US" sz="800" dirty="0">
                <a:solidFill>
                  <a:schemeClr val="bg1"/>
                </a:solidFill>
                <a:latin typeface="+mj-lt"/>
              </a:rPr>
              <a:t> ipsum dolor sit </a:t>
            </a:r>
            <a:r>
              <a:rPr lang="en-US" sz="800" dirty="0" err="1">
                <a:solidFill>
                  <a:schemeClr val="bg1"/>
                </a:solidFill>
                <a:latin typeface="+mj-lt"/>
              </a:rPr>
              <a:t>amet</a:t>
            </a:r>
            <a:r>
              <a:rPr lang="en-US" sz="800" dirty="0">
                <a:solidFill>
                  <a:schemeClr val="bg1"/>
                </a:solidFill>
                <a:latin typeface="+mj-lt"/>
              </a:rPr>
              <a:t>, </a:t>
            </a:r>
            <a:r>
              <a:rPr lang="en-US" sz="800" dirty="0" err="1">
                <a:solidFill>
                  <a:schemeClr val="bg1"/>
                </a:solidFill>
                <a:latin typeface="+mj-lt"/>
              </a:rPr>
              <a:t>consectetuer</a:t>
            </a:r>
            <a:r>
              <a:rPr lang="en-US" sz="800" dirty="0">
                <a:solidFill>
                  <a:schemeClr val="bg1"/>
                </a:solidFill>
                <a:latin typeface="+mj-lt"/>
              </a:rPr>
              <a:t> </a:t>
            </a:r>
            <a:r>
              <a:rPr lang="en-US" sz="800" dirty="0" err="1">
                <a:solidFill>
                  <a:schemeClr val="bg1"/>
                </a:solidFill>
                <a:latin typeface="+mj-lt"/>
              </a:rPr>
              <a:t>adipiscing</a:t>
            </a:r>
            <a:r>
              <a:rPr lang="en-US" sz="800" dirty="0">
                <a:solidFill>
                  <a:schemeClr val="bg1"/>
                </a:solidFill>
                <a:latin typeface="+mj-lt"/>
              </a:rPr>
              <a:t> </a:t>
            </a:r>
            <a:r>
              <a:rPr lang="en-US" sz="800" dirty="0" err="1">
                <a:solidFill>
                  <a:schemeClr val="bg1"/>
                </a:solidFill>
                <a:latin typeface="+mj-lt"/>
              </a:rPr>
              <a:t>elit</a:t>
            </a:r>
            <a:r>
              <a:rPr lang="en-US" sz="800" dirty="0">
                <a:solidFill>
                  <a:schemeClr val="bg1"/>
                </a:solidFill>
                <a:latin typeface="+mj-lt"/>
              </a:rPr>
              <a:t>, sed diam dolore</a:t>
            </a:r>
          </a:p>
        </p:txBody>
      </p:sp>
      <p:sp>
        <p:nvSpPr>
          <p:cNvPr id="33" name="Rectangle 32">
            <a:extLst>
              <a:ext uri="{FF2B5EF4-FFF2-40B4-BE49-F238E27FC236}">
                <a16:creationId xmlns:a16="http://schemas.microsoft.com/office/drawing/2014/main" id="{4E0EEF5F-2B7F-49C2-8988-C3801F0DB090}"/>
              </a:ext>
            </a:extLst>
          </p:cNvPr>
          <p:cNvSpPr/>
          <p:nvPr/>
        </p:nvSpPr>
        <p:spPr>
          <a:xfrm>
            <a:off x="826124" y="2631664"/>
            <a:ext cx="1723630" cy="621709"/>
          </a:xfrm>
          <a:prstGeom prst="rect">
            <a:avLst/>
          </a:prstGeom>
        </p:spPr>
        <p:txBody>
          <a:bodyPr wrap="square">
            <a:spAutoFit/>
          </a:bodyPr>
          <a:lstStyle/>
          <a:p>
            <a:pPr>
              <a:lnSpc>
                <a:spcPct val="200000"/>
              </a:lnSpc>
            </a:pPr>
            <a:r>
              <a:rPr lang="en-US" sz="2000" dirty="0">
                <a:solidFill>
                  <a:schemeClr val="bg1"/>
                </a:solidFill>
                <a:latin typeface="+mj-lt"/>
              </a:rPr>
              <a:t>LOREM IPSUM</a:t>
            </a:r>
          </a:p>
        </p:txBody>
      </p:sp>
      <p:sp>
        <p:nvSpPr>
          <p:cNvPr id="35" name="Rectangle 34">
            <a:extLst>
              <a:ext uri="{FF2B5EF4-FFF2-40B4-BE49-F238E27FC236}">
                <a16:creationId xmlns:a16="http://schemas.microsoft.com/office/drawing/2014/main" id="{2800D93A-4C99-4D3A-8977-1554FABC7FD4}"/>
              </a:ext>
            </a:extLst>
          </p:cNvPr>
          <p:cNvSpPr/>
          <p:nvPr/>
        </p:nvSpPr>
        <p:spPr>
          <a:xfrm>
            <a:off x="826124" y="5103275"/>
            <a:ext cx="3036340" cy="796565"/>
          </a:xfrm>
          <a:prstGeom prst="rect">
            <a:avLst/>
          </a:prstGeom>
        </p:spPr>
        <p:txBody>
          <a:bodyPr wrap="square">
            <a:spAutoFit/>
          </a:bodyPr>
          <a:lstStyle/>
          <a:p>
            <a:pPr algn="just">
              <a:lnSpc>
                <a:spcPct val="200000"/>
              </a:lnSpc>
            </a:pPr>
            <a:r>
              <a:rPr lang="en-US" sz="800" dirty="0">
                <a:solidFill>
                  <a:schemeClr val="bg1"/>
                </a:solidFill>
                <a:latin typeface="+mj-lt"/>
              </a:rPr>
              <a:t>Lorem ipsum dolor sit </a:t>
            </a:r>
            <a:r>
              <a:rPr lang="en-US" sz="800" dirty="0" err="1">
                <a:solidFill>
                  <a:schemeClr val="bg1"/>
                </a:solidFill>
                <a:latin typeface="+mj-lt"/>
              </a:rPr>
              <a:t>amet</a:t>
            </a:r>
            <a:r>
              <a:rPr lang="en-US" sz="800" dirty="0">
                <a:solidFill>
                  <a:schemeClr val="bg1"/>
                </a:solidFill>
                <a:latin typeface="+mj-lt"/>
              </a:rPr>
              <a:t>, </a:t>
            </a:r>
            <a:r>
              <a:rPr lang="en-US" sz="800" dirty="0" err="1">
                <a:solidFill>
                  <a:schemeClr val="bg1"/>
                </a:solidFill>
                <a:latin typeface="+mj-lt"/>
              </a:rPr>
              <a:t>consectetuer</a:t>
            </a:r>
            <a:r>
              <a:rPr lang="en-US" sz="800" dirty="0">
                <a:solidFill>
                  <a:schemeClr val="bg1"/>
                </a:solidFill>
                <a:latin typeface="+mj-lt"/>
              </a:rPr>
              <a:t> </a:t>
            </a:r>
            <a:r>
              <a:rPr lang="en-US" sz="800" dirty="0" err="1">
                <a:solidFill>
                  <a:schemeClr val="bg1"/>
                </a:solidFill>
                <a:latin typeface="+mj-lt"/>
              </a:rPr>
              <a:t>adipiscing</a:t>
            </a:r>
            <a:r>
              <a:rPr lang="en-US" sz="800" dirty="0">
                <a:solidFill>
                  <a:schemeClr val="bg1"/>
                </a:solidFill>
                <a:latin typeface="+mj-lt"/>
              </a:rPr>
              <a:t> </a:t>
            </a:r>
            <a:r>
              <a:rPr lang="en-US" sz="800" dirty="0" err="1">
                <a:solidFill>
                  <a:schemeClr val="bg1"/>
                </a:solidFill>
                <a:latin typeface="+mj-lt"/>
              </a:rPr>
              <a:t>elit</a:t>
            </a:r>
            <a:r>
              <a:rPr lang="en-US" sz="800" dirty="0">
                <a:solidFill>
                  <a:schemeClr val="bg1"/>
                </a:solidFill>
                <a:latin typeface="+mj-lt"/>
              </a:rPr>
              <a:t>, sed diam </a:t>
            </a:r>
            <a:r>
              <a:rPr lang="en-US" sz="800" dirty="0" err="1">
                <a:solidFill>
                  <a:schemeClr val="bg1"/>
                </a:solidFill>
                <a:latin typeface="+mj-lt"/>
              </a:rPr>
              <a:t>nonummy</a:t>
            </a:r>
            <a:r>
              <a:rPr lang="en-US" sz="800" dirty="0">
                <a:solidFill>
                  <a:schemeClr val="bg1"/>
                </a:solidFill>
                <a:latin typeface="+mj-lt"/>
              </a:rPr>
              <a:t> </a:t>
            </a:r>
            <a:r>
              <a:rPr lang="en-US" sz="800" dirty="0" err="1">
                <a:solidFill>
                  <a:schemeClr val="bg1"/>
                </a:solidFill>
                <a:latin typeface="+mj-lt"/>
              </a:rPr>
              <a:t>nibh</a:t>
            </a:r>
            <a:r>
              <a:rPr lang="en-US" sz="800" dirty="0">
                <a:solidFill>
                  <a:schemeClr val="bg1"/>
                </a:solidFill>
                <a:latin typeface="+mj-lt"/>
              </a:rPr>
              <a:t> </a:t>
            </a:r>
            <a:r>
              <a:rPr lang="en-US" sz="800" dirty="0" err="1">
                <a:solidFill>
                  <a:schemeClr val="bg1"/>
                </a:solidFill>
                <a:latin typeface="+mj-lt"/>
              </a:rPr>
              <a:t>euismod</a:t>
            </a:r>
            <a:r>
              <a:rPr lang="en-US" sz="800" dirty="0">
                <a:solidFill>
                  <a:schemeClr val="bg1"/>
                </a:solidFill>
                <a:latin typeface="+mj-lt"/>
              </a:rPr>
              <a:t> </a:t>
            </a:r>
            <a:r>
              <a:rPr lang="en-US" sz="800" dirty="0" err="1">
                <a:solidFill>
                  <a:schemeClr val="bg1"/>
                </a:solidFill>
                <a:latin typeface="+mj-lt"/>
              </a:rPr>
              <a:t>tincidunt</a:t>
            </a:r>
            <a:r>
              <a:rPr lang="en-US" sz="800" dirty="0">
                <a:solidFill>
                  <a:schemeClr val="bg1"/>
                </a:solidFill>
                <a:latin typeface="+mj-lt"/>
              </a:rPr>
              <a:t> </a:t>
            </a:r>
            <a:r>
              <a:rPr lang="en-US" sz="800" dirty="0" err="1">
                <a:solidFill>
                  <a:schemeClr val="bg1"/>
                </a:solidFill>
                <a:latin typeface="+mj-lt"/>
              </a:rPr>
              <a:t>ut</a:t>
            </a:r>
            <a:r>
              <a:rPr lang="en-US" sz="800" dirty="0">
                <a:solidFill>
                  <a:schemeClr val="bg1"/>
                </a:solidFill>
                <a:latin typeface="+mj-lt"/>
              </a:rPr>
              <a:t> </a:t>
            </a:r>
            <a:r>
              <a:rPr lang="en-US" sz="800" dirty="0" err="1">
                <a:solidFill>
                  <a:schemeClr val="bg1"/>
                </a:solidFill>
                <a:latin typeface="+mj-lt"/>
              </a:rPr>
              <a:t>laoreet</a:t>
            </a:r>
            <a:r>
              <a:rPr lang="en-US" sz="800" dirty="0">
                <a:solidFill>
                  <a:schemeClr val="bg1"/>
                </a:solidFill>
                <a:latin typeface="+mj-lt"/>
              </a:rPr>
              <a:t> </a:t>
            </a:r>
            <a:r>
              <a:rPr lang="en-US" sz="800" dirty="0" err="1">
                <a:solidFill>
                  <a:schemeClr val="bg1"/>
                </a:solidFill>
                <a:latin typeface="+mj-lt"/>
              </a:rPr>
              <a:t>doloreLorem</a:t>
            </a:r>
            <a:r>
              <a:rPr lang="en-US" sz="800" dirty="0">
                <a:solidFill>
                  <a:schemeClr val="bg1"/>
                </a:solidFill>
                <a:latin typeface="+mj-lt"/>
              </a:rPr>
              <a:t> ipsum dolor sit </a:t>
            </a:r>
            <a:r>
              <a:rPr lang="en-US" sz="800" dirty="0" err="1">
                <a:solidFill>
                  <a:schemeClr val="bg1"/>
                </a:solidFill>
                <a:latin typeface="+mj-lt"/>
              </a:rPr>
              <a:t>amet</a:t>
            </a:r>
            <a:r>
              <a:rPr lang="en-US" sz="800" dirty="0">
                <a:solidFill>
                  <a:schemeClr val="bg1"/>
                </a:solidFill>
                <a:latin typeface="+mj-lt"/>
              </a:rPr>
              <a:t>, </a:t>
            </a:r>
            <a:r>
              <a:rPr lang="en-US" sz="800" dirty="0" err="1">
                <a:solidFill>
                  <a:schemeClr val="bg1"/>
                </a:solidFill>
                <a:latin typeface="+mj-lt"/>
              </a:rPr>
              <a:t>consectetuer</a:t>
            </a:r>
            <a:r>
              <a:rPr lang="en-US" sz="800" dirty="0">
                <a:solidFill>
                  <a:schemeClr val="bg1"/>
                </a:solidFill>
                <a:latin typeface="+mj-lt"/>
              </a:rPr>
              <a:t> </a:t>
            </a:r>
            <a:r>
              <a:rPr lang="en-US" sz="800" dirty="0" err="1">
                <a:solidFill>
                  <a:schemeClr val="bg1"/>
                </a:solidFill>
                <a:latin typeface="+mj-lt"/>
              </a:rPr>
              <a:t>adipiscing</a:t>
            </a:r>
            <a:r>
              <a:rPr lang="en-US" sz="800" dirty="0">
                <a:solidFill>
                  <a:schemeClr val="bg1"/>
                </a:solidFill>
                <a:latin typeface="+mj-lt"/>
              </a:rPr>
              <a:t> </a:t>
            </a:r>
            <a:r>
              <a:rPr lang="en-US" sz="800" dirty="0" err="1">
                <a:solidFill>
                  <a:schemeClr val="bg1"/>
                </a:solidFill>
                <a:latin typeface="+mj-lt"/>
              </a:rPr>
              <a:t>elit</a:t>
            </a:r>
            <a:r>
              <a:rPr lang="en-US" sz="800" dirty="0">
                <a:solidFill>
                  <a:schemeClr val="bg1"/>
                </a:solidFill>
                <a:latin typeface="+mj-lt"/>
              </a:rPr>
              <a:t>, sed diam dolore</a:t>
            </a:r>
          </a:p>
        </p:txBody>
      </p:sp>
      <p:sp>
        <p:nvSpPr>
          <p:cNvPr id="36" name="Rectangle 35">
            <a:extLst>
              <a:ext uri="{FF2B5EF4-FFF2-40B4-BE49-F238E27FC236}">
                <a16:creationId xmlns:a16="http://schemas.microsoft.com/office/drawing/2014/main" id="{81F60F2D-E7C3-4E8E-8DA5-AA408330D544}"/>
              </a:ext>
            </a:extLst>
          </p:cNvPr>
          <p:cNvSpPr/>
          <p:nvPr/>
        </p:nvSpPr>
        <p:spPr>
          <a:xfrm>
            <a:off x="826124" y="4481566"/>
            <a:ext cx="1723630" cy="621709"/>
          </a:xfrm>
          <a:prstGeom prst="rect">
            <a:avLst/>
          </a:prstGeom>
        </p:spPr>
        <p:txBody>
          <a:bodyPr wrap="square">
            <a:spAutoFit/>
          </a:bodyPr>
          <a:lstStyle/>
          <a:p>
            <a:pPr>
              <a:lnSpc>
                <a:spcPct val="200000"/>
              </a:lnSpc>
            </a:pPr>
            <a:r>
              <a:rPr lang="en-US" sz="2000" dirty="0">
                <a:solidFill>
                  <a:schemeClr val="bg1"/>
                </a:solidFill>
                <a:latin typeface="+mj-lt"/>
              </a:rPr>
              <a:t>LOREM IPSUM</a:t>
            </a:r>
          </a:p>
        </p:txBody>
      </p:sp>
      <p:sp>
        <p:nvSpPr>
          <p:cNvPr id="37" name="Shape 395">
            <a:extLst>
              <a:ext uri="{FF2B5EF4-FFF2-40B4-BE49-F238E27FC236}">
                <a16:creationId xmlns:a16="http://schemas.microsoft.com/office/drawing/2014/main" id="{8F4DF2F0-948E-4A68-B953-DB1288AB3732}"/>
              </a:ext>
            </a:extLst>
          </p:cNvPr>
          <p:cNvSpPr/>
          <p:nvPr/>
        </p:nvSpPr>
        <p:spPr>
          <a:xfrm>
            <a:off x="5660922" y="5140720"/>
            <a:ext cx="200774" cy="229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29" y="0"/>
                </a:lnTo>
                <a:lnTo>
                  <a:pt x="15429" y="2363"/>
                </a:lnTo>
                <a:lnTo>
                  <a:pt x="12729" y="2363"/>
                </a:lnTo>
                <a:lnTo>
                  <a:pt x="12729" y="6187"/>
                </a:lnTo>
                <a:lnTo>
                  <a:pt x="8486" y="6187"/>
                </a:lnTo>
                <a:lnTo>
                  <a:pt x="8486" y="12487"/>
                </a:lnTo>
                <a:lnTo>
                  <a:pt x="12729" y="12487"/>
                </a:lnTo>
                <a:lnTo>
                  <a:pt x="12729" y="16312"/>
                </a:lnTo>
                <a:lnTo>
                  <a:pt x="15429" y="16312"/>
                </a:lnTo>
                <a:lnTo>
                  <a:pt x="15429" y="21600"/>
                </a:lnTo>
                <a:lnTo>
                  <a:pt x="7843" y="15413"/>
                </a:lnTo>
                <a:lnTo>
                  <a:pt x="0" y="21600"/>
                </a:lnTo>
                <a:lnTo>
                  <a:pt x="0" y="0"/>
                </a:lnTo>
                <a:close/>
                <a:moveTo>
                  <a:pt x="10929" y="7762"/>
                </a:moveTo>
                <a:lnTo>
                  <a:pt x="10929" y="10688"/>
                </a:lnTo>
                <a:lnTo>
                  <a:pt x="14529" y="10688"/>
                </a:lnTo>
                <a:lnTo>
                  <a:pt x="14529" y="13837"/>
                </a:lnTo>
                <a:lnTo>
                  <a:pt x="17871" y="13837"/>
                </a:lnTo>
                <a:lnTo>
                  <a:pt x="17871" y="10688"/>
                </a:lnTo>
                <a:lnTo>
                  <a:pt x="21600" y="10688"/>
                </a:lnTo>
                <a:lnTo>
                  <a:pt x="21600" y="7762"/>
                </a:lnTo>
                <a:lnTo>
                  <a:pt x="17871" y="7762"/>
                </a:lnTo>
                <a:lnTo>
                  <a:pt x="17871" y="4500"/>
                </a:lnTo>
                <a:lnTo>
                  <a:pt x="14529" y="4500"/>
                </a:lnTo>
                <a:lnTo>
                  <a:pt x="14529" y="7762"/>
                </a:lnTo>
                <a:lnTo>
                  <a:pt x="10929" y="7762"/>
                </a:lnTo>
                <a:close/>
              </a:path>
            </a:pathLst>
          </a:custGeom>
          <a:solidFill>
            <a:schemeClr val="bg1"/>
          </a:solidFill>
          <a:ln w="3175">
            <a:noFill/>
            <a:miter/>
          </a:ln>
        </p:spPr>
        <p:txBody>
          <a:bodyPr tIns="22860" bIns="22860"/>
          <a:lstStyle/>
          <a:p>
            <a:pPr>
              <a:lnSpc>
                <a:spcPct val="200000"/>
              </a:lnSpc>
              <a:defRPr sz="3600">
                <a:latin typeface="Trebuchet MS"/>
                <a:ea typeface="Trebuchet MS"/>
                <a:cs typeface="Trebuchet MS"/>
                <a:sym typeface="Trebuchet MS"/>
              </a:defRPr>
            </a:pPr>
            <a:endParaRPr sz="2400">
              <a:latin typeface="+mj-lt"/>
            </a:endParaRPr>
          </a:p>
        </p:txBody>
      </p:sp>
      <p:sp>
        <p:nvSpPr>
          <p:cNvPr id="38" name="Shape 2731">
            <a:extLst>
              <a:ext uri="{FF2B5EF4-FFF2-40B4-BE49-F238E27FC236}">
                <a16:creationId xmlns:a16="http://schemas.microsoft.com/office/drawing/2014/main" id="{411A7A6E-82E2-4652-A0C8-C75D867188BB}"/>
              </a:ext>
            </a:extLst>
          </p:cNvPr>
          <p:cNvSpPr/>
          <p:nvPr/>
        </p:nvSpPr>
        <p:spPr>
          <a:xfrm>
            <a:off x="7353177" y="1320906"/>
            <a:ext cx="1816757" cy="1651600"/>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bg1">
              <a:lumMod val="85000"/>
            </a:schemeClr>
          </a:solidFill>
          <a:ln w="12700">
            <a:miter lim="400000"/>
          </a:ln>
        </p:spPr>
        <p:txBody>
          <a:bodyPr lIns="9523" tIns="9523" rIns="9523" bIns="9523" anchor="ctr"/>
          <a:lstStyle/>
          <a:p>
            <a:pPr defTabSz="114266">
              <a:lnSpc>
                <a:spcPct val="20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mj-lt"/>
            </a:endParaRPr>
          </a:p>
        </p:txBody>
      </p:sp>
      <p:sp>
        <p:nvSpPr>
          <p:cNvPr id="39" name="Rectangle 38">
            <a:extLst>
              <a:ext uri="{FF2B5EF4-FFF2-40B4-BE49-F238E27FC236}">
                <a16:creationId xmlns:a16="http://schemas.microsoft.com/office/drawing/2014/main" id="{C5D3799E-B716-485D-8D00-B6A9549A1B8E}"/>
              </a:ext>
            </a:extLst>
          </p:cNvPr>
          <p:cNvSpPr/>
          <p:nvPr/>
        </p:nvSpPr>
        <p:spPr>
          <a:xfrm>
            <a:off x="7281017" y="4412970"/>
            <a:ext cx="4182305" cy="1324658"/>
          </a:xfrm>
          <a:prstGeom prst="rect">
            <a:avLst/>
          </a:prstGeom>
        </p:spPr>
        <p:txBody>
          <a:bodyPr wrap="square">
            <a:spAutoFit/>
          </a:bodyPr>
          <a:lstStyle/>
          <a:p>
            <a:pPr algn="just">
              <a:lnSpc>
                <a:spcPct val="2000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consectetuer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diam </a:t>
            </a:r>
            <a:r>
              <a:rPr lang="en-US" sz="1400" dirty="0" err="1">
                <a:latin typeface="+mj-lt"/>
              </a:rPr>
              <a:t>nonummy</a:t>
            </a:r>
            <a:r>
              <a:rPr lang="en-US" sz="1400" dirty="0">
                <a:latin typeface="+mj-lt"/>
              </a:rPr>
              <a:t> </a:t>
            </a:r>
            <a:r>
              <a:rPr lang="en-US" sz="1400" dirty="0" err="1">
                <a:latin typeface="+mj-lt"/>
              </a:rPr>
              <a:t>nibh</a:t>
            </a:r>
            <a:r>
              <a:rPr lang="en-US" sz="1400" dirty="0">
                <a:latin typeface="+mj-lt"/>
              </a:rPr>
              <a:t> </a:t>
            </a:r>
            <a:r>
              <a:rPr lang="en-US" sz="1400" dirty="0" err="1">
                <a:latin typeface="+mj-lt"/>
              </a:rPr>
              <a:t>euismod</a:t>
            </a:r>
            <a:r>
              <a:rPr lang="en-US" sz="1400" dirty="0">
                <a:latin typeface="+mj-lt"/>
              </a:rPr>
              <a:t> </a:t>
            </a:r>
            <a:r>
              <a:rPr lang="en-US" sz="1400" dirty="0" err="1">
                <a:latin typeface="+mj-lt"/>
              </a:rPr>
              <a:t>tincidunt</a:t>
            </a:r>
            <a:r>
              <a:rPr lang="en-US" sz="1400" dirty="0">
                <a:latin typeface="+mj-lt"/>
              </a:rPr>
              <a:t> </a:t>
            </a:r>
            <a:r>
              <a:rPr lang="en-US" sz="1400" dirty="0" err="1">
                <a:latin typeface="+mj-lt"/>
              </a:rPr>
              <a:t>ut</a:t>
            </a:r>
            <a:r>
              <a:rPr lang="en-US" sz="1400" dirty="0">
                <a:latin typeface="+mj-lt"/>
              </a:rPr>
              <a:t> </a:t>
            </a:r>
            <a:r>
              <a:rPr lang="en-US" sz="1400" dirty="0" err="1">
                <a:latin typeface="+mj-lt"/>
              </a:rPr>
              <a:t>laoreet</a:t>
            </a:r>
            <a:r>
              <a:rPr lang="en-US" sz="1400" dirty="0">
                <a:latin typeface="+mj-lt"/>
              </a:rPr>
              <a:t> dolore magna </a:t>
            </a:r>
            <a:r>
              <a:rPr lang="en-US" sz="1400" dirty="0" err="1">
                <a:latin typeface="+mj-lt"/>
              </a:rPr>
              <a:t>aliquam</a:t>
            </a:r>
            <a:r>
              <a:rPr lang="en-US" sz="1400" dirty="0">
                <a:latin typeface="+mj-lt"/>
              </a:rPr>
              <a:t> </a:t>
            </a:r>
            <a:r>
              <a:rPr lang="en-US" sz="1400" dirty="0" err="1">
                <a:latin typeface="+mj-lt"/>
              </a:rPr>
              <a:t>erat</a:t>
            </a:r>
            <a:endParaRPr lang="en-US" sz="1400" dirty="0">
              <a:latin typeface="+mj-lt"/>
            </a:endParaRPr>
          </a:p>
        </p:txBody>
      </p:sp>
      <p:sp>
        <p:nvSpPr>
          <p:cNvPr id="40" name="Rectangle 39">
            <a:extLst>
              <a:ext uri="{FF2B5EF4-FFF2-40B4-BE49-F238E27FC236}">
                <a16:creationId xmlns:a16="http://schemas.microsoft.com/office/drawing/2014/main" id="{480024E9-74C2-4F0C-8438-76F04DE6F2FD}"/>
              </a:ext>
            </a:extLst>
          </p:cNvPr>
          <p:cNvSpPr/>
          <p:nvPr/>
        </p:nvSpPr>
        <p:spPr>
          <a:xfrm>
            <a:off x="7281017" y="3260421"/>
            <a:ext cx="2828980" cy="1200329"/>
          </a:xfrm>
          <a:prstGeom prst="rect">
            <a:avLst/>
          </a:prstGeom>
        </p:spPr>
        <p:txBody>
          <a:bodyPr wrap="none">
            <a:spAutoFit/>
          </a:bodyPr>
          <a:lstStyle/>
          <a:p>
            <a:r>
              <a:rPr lang="en-US" sz="3600" b="1" dirty="0">
                <a:latin typeface="+mj-lt"/>
              </a:rPr>
              <a:t>Lorem Ipsum </a:t>
            </a:r>
          </a:p>
          <a:p>
            <a:r>
              <a:rPr lang="en-US" sz="3600" b="1" dirty="0">
                <a:latin typeface="+mj-lt"/>
              </a:rPr>
              <a:t>Dolor Sit </a:t>
            </a:r>
            <a:r>
              <a:rPr lang="en-US" sz="3600" b="1" dirty="0" err="1">
                <a:latin typeface="+mj-lt"/>
              </a:rPr>
              <a:t>Amet</a:t>
            </a:r>
            <a:endParaRPr lang="en-US" sz="3600" b="1" dirty="0">
              <a:latin typeface="+mj-lt"/>
            </a:endParaRPr>
          </a:p>
        </p:txBody>
      </p:sp>
    </p:spTree>
    <p:extLst>
      <p:ext uri="{BB962C8B-B14F-4D97-AF65-F5344CB8AC3E}">
        <p14:creationId xmlns:p14="http://schemas.microsoft.com/office/powerpoint/2010/main" val="2164274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524EA870-8243-426A-A071-ADDD6EF9CBF7}"/>
              </a:ext>
            </a:extLst>
          </p:cNvPr>
          <p:cNvSpPr/>
          <p:nvPr/>
        </p:nvSpPr>
        <p:spPr>
          <a:xfrm>
            <a:off x="6329084" y="4239662"/>
            <a:ext cx="397764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14" name="Rectangle">
            <a:extLst>
              <a:ext uri="{FF2B5EF4-FFF2-40B4-BE49-F238E27FC236}">
                <a16:creationId xmlns:a16="http://schemas.microsoft.com/office/drawing/2014/main" id="{F96BCFD3-901C-4C36-B9AE-093C0F8B4FB7}"/>
              </a:ext>
            </a:extLst>
          </p:cNvPr>
          <p:cNvSpPr/>
          <p:nvPr/>
        </p:nvSpPr>
        <p:spPr>
          <a:xfrm>
            <a:off x="6329083" y="4239662"/>
            <a:ext cx="3063240" cy="88570"/>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15" name="Lorem ipsum">
            <a:extLst>
              <a:ext uri="{FF2B5EF4-FFF2-40B4-BE49-F238E27FC236}">
                <a16:creationId xmlns:a16="http://schemas.microsoft.com/office/drawing/2014/main" id="{C2B3C69F-1047-4552-AC59-712673AF27FA}"/>
              </a:ext>
            </a:extLst>
          </p:cNvPr>
          <p:cNvSpPr txBox="1"/>
          <p:nvPr/>
        </p:nvSpPr>
        <p:spPr>
          <a:xfrm>
            <a:off x="6339634" y="3980294"/>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16" name="78%">
            <a:extLst>
              <a:ext uri="{FF2B5EF4-FFF2-40B4-BE49-F238E27FC236}">
                <a16:creationId xmlns:a16="http://schemas.microsoft.com/office/drawing/2014/main" id="{D63D6ABF-6B85-4781-AFE9-8D1AC153976D}"/>
              </a:ext>
            </a:extLst>
          </p:cNvPr>
          <p:cNvSpPr txBox="1"/>
          <p:nvPr/>
        </p:nvSpPr>
        <p:spPr>
          <a:xfrm>
            <a:off x="10401055" y="4132679"/>
            <a:ext cx="674858"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solidFill>
                  <a:schemeClr val="bg1">
                    <a:lumMod val="50000"/>
                  </a:schemeClr>
                </a:solidFill>
                <a:latin typeface="+mj-lt"/>
              </a:rPr>
              <a:t>78%</a:t>
            </a:r>
          </a:p>
        </p:txBody>
      </p:sp>
      <p:sp>
        <p:nvSpPr>
          <p:cNvPr id="17" name="Rectangle">
            <a:extLst>
              <a:ext uri="{FF2B5EF4-FFF2-40B4-BE49-F238E27FC236}">
                <a16:creationId xmlns:a16="http://schemas.microsoft.com/office/drawing/2014/main" id="{F798A844-C929-4A77-B346-4CF0CDE6B3B0}"/>
              </a:ext>
            </a:extLst>
          </p:cNvPr>
          <p:cNvSpPr/>
          <p:nvPr/>
        </p:nvSpPr>
        <p:spPr>
          <a:xfrm>
            <a:off x="6329084" y="4628096"/>
            <a:ext cx="397764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18" name="Rectangle">
            <a:extLst>
              <a:ext uri="{FF2B5EF4-FFF2-40B4-BE49-F238E27FC236}">
                <a16:creationId xmlns:a16="http://schemas.microsoft.com/office/drawing/2014/main" id="{E1217476-4D68-4370-8394-8006E9E2B116}"/>
              </a:ext>
            </a:extLst>
          </p:cNvPr>
          <p:cNvSpPr/>
          <p:nvPr/>
        </p:nvSpPr>
        <p:spPr>
          <a:xfrm>
            <a:off x="6329084" y="4628096"/>
            <a:ext cx="2880360" cy="88570"/>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19" name="Lorem ipsum">
            <a:extLst>
              <a:ext uri="{FF2B5EF4-FFF2-40B4-BE49-F238E27FC236}">
                <a16:creationId xmlns:a16="http://schemas.microsoft.com/office/drawing/2014/main" id="{314FE092-7042-4604-A171-0EDF39373002}"/>
              </a:ext>
            </a:extLst>
          </p:cNvPr>
          <p:cNvSpPr txBox="1"/>
          <p:nvPr/>
        </p:nvSpPr>
        <p:spPr>
          <a:xfrm>
            <a:off x="6339634" y="4368729"/>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20" name="86%">
            <a:extLst>
              <a:ext uri="{FF2B5EF4-FFF2-40B4-BE49-F238E27FC236}">
                <a16:creationId xmlns:a16="http://schemas.microsoft.com/office/drawing/2014/main" id="{2927E9FA-A92B-4A28-910E-26FFA465DAE5}"/>
              </a:ext>
            </a:extLst>
          </p:cNvPr>
          <p:cNvSpPr txBox="1"/>
          <p:nvPr/>
        </p:nvSpPr>
        <p:spPr>
          <a:xfrm>
            <a:off x="10401054" y="4521113"/>
            <a:ext cx="694463"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lang="en-US" sz="1000" dirty="0">
                <a:solidFill>
                  <a:schemeClr val="bg1">
                    <a:lumMod val="50000"/>
                  </a:schemeClr>
                </a:solidFill>
                <a:latin typeface="+mj-lt"/>
              </a:rPr>
              <a:t>69</a:t>
            </a:r>
            <a:r>
              <a:rPr sz="1000" dirty="0">
                <a:solidFill>
                  <a:schemeClr val="bg1">
                    <a:lumMod val="50000"/>
                  </a:schemeClr>
                </a:solidFill>
                <a:latin typeface="+mj-lt"/>
              </a:rPr>
              <a:t>%</a:t>
            </a:r>
          </a:p>
        </p:txBody>
      </p:sp>
      <p:sp>
        <p:nvSpPr>
          <p:cNvPr id="21" name="Rectangle">
            <a:extLst>
              <a:ext uri="{FF2B5EF4-FFF2-40B4-BE49-F238E27FC236}">
                <a16:creationId xmlns:a16="http://schemas.microsoft.com/office/drawing/2014/main" id="{EA667DC1-312B-448B-A8BA-DFF5AC780D87}"/>
              </a:ext>
            </a:extLst>
          </p:cNvPr>
          <p:cNvSpPr/>
          <p:nvPr/>
        </p:nvSpPr>
        <p:spPr>
          <a:xfrm>
            <a:off x="6329084" y="5016530"/>
            <a:ext cx="397764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22" name="Rectangle">
            <a:extLst>
              <a:ext uri="{FF2B5EF4-FFF2-40B4-BE49-F238E27FC236}">
                <a16:creationId xmlns:a16="http://schemas.microsoft.com/office/drawing/2014/main" id="{8E8A4093-E91D-447F-BD25-0D63B6D49FCA}"/>
              </a:ext>
            </a:extLst>
          </p:cNvPr>
          <p:cNvSpPr/>
          <p:nvPr/>
        </p:nvSpPr>
        <p:spPr>
          <a:xfrm>
            <a:off x="6329083" y="5016530"/>
            <a:ext cx="3657600" cy="88570"/>
          </a:xfrm>
          <a:prstGeom prst="rect">
            <a:avLst/>
          </a:pr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23" name="Lorem ipsum">
            <a:extLst>
              <a:ext uri="{FF2B5EF4-FFF2-40B4-BE49-F238E27FC236}">
                <a16:creationId xmlns:a16="http://schemas.microsoft.com/office/drawing/2014/main" id="{7779B2CF-6C98-476B-AF89-8A7C6E763259}"/>
              </a:ext>
            </a:extLst>
          </p:cNvPr>
          <p:cNvSpPr txBox="1"/>
          <p:nvPr/>
        </p:nvSpPr>
        <p:spPr>
          <a:xfrm>
            <a:off x="6331167" y="4757163"/>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24" name="95%">
            <a:extLst>
              <a:ext uri="{FF2B5EF4-FFF2-40B4-BE49-F238E27FC236}">
                <a16:creationId xmlns:a16="http://schemas.microsoft.com/office/drawing/2014/main" id="{18A01394-C9C9-419D-AB66-6D7D8B504EB4}"/>
              </a:ext>
            </a:extLst>
          </p:cNvPr>
          <p:cNvSpPr txBox="1"/>
          <p:nvPr/>
        </p:nvSpPr>
        <p:spPr>
          <a:xfrm>
            <a:off x="10392587" y="4909547"/>
            <a:ext cx="531721"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solidFill>
                  <a:schemeClr val="bg1">
                    <a:lumMod val="50000"/>
                  </a:schemeClr>
                </a:solidFill>
                <a:latin typeface="+mj-lt"/>
              </a:rPr>
              <a:t>95%</a:t>
            </a:r>
          </a:p>
        </p:txBody>
      </p:sp>
      <p:sp>
        <p:nvSpPr>
          <p:cNvPr id="25" name="Rectangle">
            <a:extLst>
              <a:ext uri="{FF2B5EF4-FFF2-40B4-BE49-F238E27FC236}">
                <a16:creationId xmlns:a16="http://schemas.microsoft.com/office/drawing/2014/main" id="{0950B21F-C22A-4A6A-ADB3-50CDB35047E0}"/>
              </a:ext>
            </a:extLst>
          </p:cNvPr>
          <p:cNvSpPr/>
          <p:nvPr/>
        </p:nvSpPr>
        <p:spPr>
          <a:xfrm>
            <a:off x="6329084" y="5389547"/>
            <a:ext cx="3977640" cy="8857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26" name="Rectangle">
            <a:extLst>
              <a:ext uri="{FF2B5EF4-FFF2-40B4-BE49-F238E27FC236}">
                <a16:creationId xmlns:a16="http://schemas.microsoft.com/office/drawing/2014/main" id="{614C8DB4-98CF-42CD-9498-196587CC5986}"/>
              </a:ext>
            </a:extLst>
          </p:cNvPr>
          <p:cNvSpPr/>
          <p:nvPr/>
        </p:nvSpPr>
        <p:spPr>
          <a:xfrm>
            <a:off x="6329084" y="5389547"/>
            <a:ext cx="3566160" cy="8857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mj-lt"/>
            </a:endParaRPr>
          </a:p>
        </p:txBody>
      </p:sp>
      <p:sp>
        <p:nvSpPr>
          <p:cNvPr id="27" name="Lorem ipsum">
            <a:extLst>
              <a:ext uri="{FF2B5EF4-FFF2-40B4-BE49-F238E27FC236}">
                <a16:creationId xmlns:a16="http://schemas.microsoft.com/office/drawing/2014/main" id="{71A07633-AC0B-4807-BD2A-5C16C01B96FC}"/>
              </a:ext>
            </a:extLst>
          </p:cNvPr>
          <p:cNvSpPr txBox="1"/>
          <p:nvPr/>
        </p:nvSpPr>
        <p:spPr>
          <a:xfrm>
            <a:off x="6331167" y="5130180"/>
            <a:ext cx="1025989"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sz="1000" dirty="0">
                <a:latin typeface="+mj-lt"/>
              </a:rPr>
              <a:t>Lorem ipsum</a:t>
            </a:r>
          </a:p>
        </p:txBody>
      </p:sp>
      <p:sp>
        <p:nvSpPr>
          <p:cNvPr id="28" name="95%">
            <a:extLst>
              <a:ext uri="{FF2B5EF4-FFF2-40B4-BE49-F238E27FC236}">
                <a16:creationId xmlns:a16="http://schemas.microsoft.com/office/drawing/2014/main" id="{FA353881-BAF2-4AF6-8F6E-B2B50B21EA65}"/>
              </a:ext>
            </a:extLst>
          </p:cNvPr>
          <p:cNvSpPr txBox="1"/>
          <p:nvPr/>
        </p:nvSpPr>
        <p:spPr>
          <a:xfrm>
            <a:off x="10392587" y="5282564"/>
            <a:ext cx="607821" cy="276229"/>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r>
              <a:rPr lang="en-US" sz="1000" dirty="0">
                <a:solidFill>
                  <a:schemeClr val="bg1">
                    <a:lumMod val="50000"/>
                  </a:schemeClr>
                </a:solidFill>
                <a:latin typeface="+mj-lt"/>
              </a:rPr>
              <a:t>89</a:t>
            </a:r>
            <a:r>
              <a:rPr sz="1000" dirty="0">
                <a:solidFill>
                  <a:schemeClr val="bg1">
                    <a:lumMod val="50000"/>
                  </a:schemeClr>
                </a:solidFill>
                <a:latin typeface="+mj-lt"/>
              </a:rPr>
              <a:t>%</a:t>
            </a:r>
          </a:p>
        </p:txBody>
      </p:sp>
      <p:sp>
        <p:nvSpPr>
          <p:cNvPr id="29" name="Rectangle 28">
            <a:extLst>
              <a:ext uri="{FF2B5EF4-FFF2-40B4-BE49-F238E27FC236}">
                <a16:creationId xmlns:a16="http://schemas.microsoft.com/office/drawing/2014/main" id="{AD7EF753-2AAD-4260-B021-36270F4303B5}"/>
              </a:ext>
            </a:extLst>
          </p:cNvPr>
          <p:cNvSpPr/>
          <p:nvPr/>
        </p:nvSpPr>
        <p:spPr>
          <a:xfrm>
            <a:off x="6339634" y="2400465"/>
            <a:ext cx="4584675" cy="760978"/>
          </a:xfrm>
          <a:prstGeom prst="rect">
            <a:avLst/>
          </a:prstGeom>
        </p:spPr>
        <p:txBody>
          <a:bodyPr wrap="square">
            <a:spAutoFit/>
          </a:bodyPr>
          <a:lstStyle/>
          <a:p>
            <a:pPr algn="just">
              <a:lnSpc>
                <a:spcPct val="150000"/>
              </a:lnSpc>
            </a:pPr>
            <a:r>
              <a:rPr lang="en-US" sz="1000" dirty="0">
                <a:solidFill>
                  <a:schemeClr val="bg1">
                    <a:lumMod val="50000"/>
                  </a:schemeClr>
                </a:solidFill>
                <a:latin typeface="+mj-lt"/>
              </a:rPr>
              <a:t>Lorem ipsum dolor sit </a:t>
            </a:r>
            <a:r>
              <a:rPr lang="en-US" sz="1000" dirty="0" err="1">
                <a:solidFill>
                  <a:schemeClr val="bg1">
                    <a:lumMod val="50000"/>
                  </a:schemeClr>
                </a:solidFill>
                <a:latin typeface="+mj-lt"/>
              </a:rPr>
              <a:t>amet</a:t>
            </a:r>
            <a:r>
              <a:rPr lang="en-US" sz="1000" dirty="0">
                <a:solidFill>
                  <a:schemeClr val="bg1">
                    <a:lumMod val="50000"/>
                  </a:schemeClr>
                </a:solidFill>
                <a:latin typeface="+mj-lt"/>
              </a:rPr>
              <a:t>, </a:t>
            </a:r>
            <a:r>
              <a:rPr lang="en-US" sz="1000" dirty="0" err="1">
                <a:solidFill>
                  <a:schemeClr val="bg1">
                    <a:lumMod val="50000"/>
                  </a:schemeClr>
                </a:solidFill>
                <a:latin typeface="+mj-lt"/>
              </a:rPr>
              <a:t>consectetuer</a:t>
            </a:r>
            <a:r>
              <a:rPr lang="en-US" sz="1000" dirty="0">
                <a:solidFill>
                  <a:schemeClr val="bg1">
                    <a:lumMod val="50000"/>
                  </a:schemeClr>
                </a:solidFill>
                <a:latin typeface="+mj-lt"/>
              </a:rPr>
              <a:t> </a:t>
            </a:r>
            <a:r>
              <a:rPr lang="en-US" sz="1000" dirty="0" err="1">
                <a:solidFill>
                  <a:schemeClr val="bg1">
                    <a:lumMod val="50000"/>
                  </a:schemeClr>
                </a:solidFill>
                <a:latin typeface="+mj-lt"/>
              </a:rPr>
              <a:t>adipiscing</a:t>
            </a:r>
            <a:r>
              <a:rPr lang="en-US" sz="1000" dirty="0">
                <a:solidFill>
                  <a:schemeClr val="bg1">
                    <a:lumMod val="50000"/>
                  </a:schemeClr>
                </a:solidFill>
                <a:latin typeface="+mj-lt"/>
              </a:rPr>
              <a:t> </a:t>
            </a:r>
            <a:r>
              <a:rPr lang="en-US" sz="1000" dirty="0" err="1">
                <a:solidFill>
                  <a:schemeClr val="bg1">
                    <a:lumMod val="50000"/>
                  </a:schemeClr>
                </a:solidFill>
                <a:latin typeface="+mj-lt"/>
              </a:rPr>
              <a:t>elit</a:t>
            </a:r>
            <a:r>
              <a:rPr lang="en-US" sz="1000" dirty="0">
                <a:solidFill>
                  <a:schemeClr val="bg1">
                    <a:lumMod val="50000"/>
                  </a:schemeClr>
                </a:solidFill>
                <a:latin typeface="+mj-lt"/>
              </a:rPr>
              <a:t>, sed diam </a:t>
            </a:r>
            <a:r>
              <a:rPr lang="en-US" sz="1000" dirty="0" err="1">
                <a:solidFill>
                  <a:schemeClr val="bg1">
                    <a:lumMod val="50000"/>
                  </a:schemeClr>
                </a:solidFill>
                <a:latin typeface="+mj-lt"/>
              </a:rPr>
              <a:t>nonummy</a:t>
            </a:r>
            <a:r>
              <a:rPr lang="en-US" sz="1000" dirty="0">
                <a:solidFill>
                  <a:schemeClr val="bg1">
                    <a:lumMod val="50000"/>
                  </a:schemeClr>
                </a:solidFill>
                <a:latin typeface="+mj-lt"/>
              </a:rPr>
              <a:t> </a:t>
            </a:r>
            <a:r>
              <a:rPr lang="en-US" sz="1000" dirty="0" err="1">
                <a:solidFill>
                  <a:schemeClr val="bg1">
                    <a:lumMod val="50000"/>
                  </a:schemeClr>
                </a:solidFill>
                <a:latin typeface="+mj-lt"/>
              </a:rPr>
              <a:t>nibh</a:t>
            </a:r>
            <a:r>
              <a:rPr lang="en-US" sz="1000" dirty="0">
                <a:solidFill>
                  <a:schemeClr val="bg1">
                    <a:lumMod val="50000"/>
                  </a:schemeClr>
                </a:solidFill>
                <a:latin typeface="+mj-lt"/>
              </a:rPr>
              <a:t> </a:t>
            </a:r>
            <a:r>
              <a:rPr lang="en-US" sz="1000" dirty="0" err="1">
                <a:solidFill>
                  <a:schemeClr val="bg1">
                    <a:lumMod val="50000"/>
                  </a:schemeClr>
                </a:solidFill>
                <a:latin typeface="+mj-lt"/>
              </a:rPr>
              <a:t>euismod</a:t>
            </a:r>
            <a:r>
              <a:rPr lang="en-US" sz="1000" dirty="0">
                <a:solidFill>
                  <a:schemeClr val="bg1">
                    <a:lumMod val="50000"/>
                  </a:schemeClr>
                </a:solidFill>
                <a:latin typeface="+mj-lt"/>
              </a:rPr>
              <a:t> </a:t>
            </a:r>
            <a:r>
              <a:rPr lang="en-US" sz="1000" dirty="0" err="1">
                <a:solidFill>
                  <a:schemeClr val="bg1">
                    <a:lumMod val="50000"/>
                  </a:schemeClr>
                </a:solidFill>
                <a:latin typeface="+mj-lt"/>
              </a:rPr>
              <a:t>tincidunt</a:t>
            </a:r>
            <a:r>
              <a:rPr lang="en-US" sz="1000" dirty="0">
                <a:solidFill>
                  <a:schemeClr val="bg1">
                    <a:lumMod val="50000"/>
                  </a:schemeClr>
                </a:solidFill>
                <a:latin typeface="+mj-lt"/>
              </a:rPr>
              <a:t> </a:t>
            </a:r>
            <a:r>
              <a:rPr lang="en-US" sz="1000" dirty="0" err="1">
                <a:solidFill>
                  <a:schemeClr val="bg1">
                    <a:lumMod val="50000"/>
                  </a:schemeClr>
                </a:solidFill>
                <a:latin typeface="+mj-lt"/>
              </a:rPr>
              <a:t>ut</a:t>
            </a:r>
            <a:r>
              <a:rPr lang="en-US" sz="1000" dirty="0">
                <a:solidFill>
                  <a:schemeClr val="bg1">
                    <a:lumMod val="50000"/>
                  </a:schemeClr>
                </a:solidFill>
                <a:latin typeface="+mj-lt"/>
              </a:rPr>
              <a:t> </a:t>
            </a:r>
            <a:r>
              <a:rPr lang="en-US" sz="1000" dirty="0" err="1">
                <a:solidFill>
                  <a:schemeClr val="bg1">
                    <a:lumMod val="50000"/>
                  </a:schemeClr>
                </a:solidFill>
                <a:latin typeface="+mj-lt"/>
              </a:rPr>
              <a:t>laoreet</a:t>
            </a:r>
            <a:r>
              <a:rPr lang="en-US" sz="1000" dirty="0">
                <a:solidFill>
                  <a:schemeClr val="bg1">
                    <a:lumMod val="50000"/>
                  </a:schemeClr>
                </a:solidFill>
                <a:latin typeface="+mj-lt"/>
              </a:rPr>
              <a:t> dolore magna </a:t>
            </a:r>
            <a:r>
              <a:rPr lang="en-US" sz="1000" dirty="0" err="1">
                <a:solidFill>
                  <a:schemeClr val="bg1">
                    <a:lumMod val="50000"/>
                  </a:schemeClr>
                </a:solidFill>
                <a:latin typeface="+mj-lt"/>
              </a:rPr>
              <a:t>aliquam</a:t>
            </a:r>
            <a:r>
              <a:rPr lang="en-US" sz="1000" dirty="0">
                <a:solidFill>
                  <a:schemeClr val="bg1">
                    <a:lumMod val="50000"/>
                  </a:schemeClr>
                </a:solidFill>
                <a:latin typeface="+mj-lt"/>
              </a:rPr>
              <a:t> </a:t>
            </a:r>
            <a:r>
              <a:rPr lang="en-US" sz="1000" dirty="0" err="1">
                <a:solidFill>
                  <a:schemeClr val="bg1">
                    <a:lumMod val="50000"/>
                  </a:schemeClr>
                </a:solidFill>
                <a:latin typeface="+mj-lt"/>
              </a:rPr>
              <a:t>erat</a:t>
            </a:r>
            <a:r>
              <a:rPr lang="en-US" sz="1000" dirty="0">
                <a:solidFill>
                  <a:schemeClr val="bg1">
                    <a:lumMod val="50000"/>
                  </a:schemeClr>
                </a:solidFill>
                <a:latin typeface="+mj-lt"/>
              </a:rPr>
              <a:t> </a:t>
            </a:r>
            <a:r>
              <a:rPr lang="en-US" sz="1000" dirty="0" err="1">
                <a:solidFill>
                  <a:schemeClr val="bg1">
                    <a:lumMod val="50000"/>
                  </a:schemeClr>
                </a:solidFill>
                <a:latin typeface="+mj-lt"/>
              </a:rPr>
              <a:t>volutpat</a:t>
            </a:r>
            <a:r>
              <a:rPr lang="en-US" sz="1000" dirty="0">
                <a:solidFill>
                  <a:schemeClr val="bg1">
                    <a:lumMod val="50000"/>
                  </a:schemeClr>
                </a:solidFill>
                <a:latin typeface="+mj-lt"/>
              </a:rPr>
              <a:t>. Ut </a:t>
            </a:r>
            <a:r>
              <a:rPr lang="en-US" sz="1000" dirty="0" err="1">
                <a:solidFill>
                  <a:schemeClr val="bg1">
                    <a:lumMod val="50000"/>
                  </a:schemeClr>
                </a:solidFill>
                <a:latin typeface="+mj-lt"/>
              </a:rPr>
              <a:t>wisi</a:t>
            </a:r>
            <a:r>
              <a:rPr lang="en-US" sz="1000" dirty="0">
                <a:solidFill>
                  <a:schemeClr val="bg1">
                    <a:lumMod val="50000"/>
                  </a:schemeClr>
                </a:solidFill>
                <a:latin typeface="+mj-lt"/>
              </a:rPr>
              <a:t> </a:t>
            </a:r>
            <a:r>
              <a:rPr lang="en-US" sz="1000" dirty="0" err="1">
                <a:solidFill>
                  <a:schemeClr val="bg1">
                    <a:lumMod val="50000"/>
                  </a:schemeClr>
                </a:solidFill>
                <a:latin typeface="+mj-lt"/>
              </a:rPr>
              <a:t>enim</a:t>
            </a:r>
            <a:r>
              <a:rPr lang="en-US" sz="1000" dirty="0">
                <a:solidFill>
                  <a:schemeClr val="bg1">
                    <a:lumMod val="50000"/>
                  </a:schemeClr>
                </a:solidFill>
                <a:latin typeface="+mj-lt"/>
              </a:rPr>
              <a:t> ad minim </a:t>
            </a:r>
            <a:r>
              <a:rPr lang="en-US" sz="1000" dirty="0" err="1">
                <a:solidFill>
                  <a:schemeClr val="bg1">
                    <a:lumMod val="50000"/>
                  </a:schemeClr>
                </a:solidFill>
                <a:latin typeface="+mj-lt"/>
              </a:rPr>
              <a:t>veniam</a:t>
            </a:r>
            <a:r>
              <a:rPr lang="en-US" sz="1000" dirty="0">
                <a:solidFill>
                  <a:schemeClr val="bg1">
                    <a:lumMod val="50000"/>
                  </a:schemeClr>
                </a:solidFill>
                <a:latin typeface="+mj-lt"/>
              </a:rPr>
              <a:t>, </a:t>
            </a:r>
            <a:r>
              <a:rPr lang="en-US" sz="1000" dirty="0" err="1">
                <a:solidFill>
                  <a:schemeClr val="bg1">
                    <a:lumMod val="50000"/>
                  </a:schemeClr>
                </a:solidFill>
                <a:latin typeface="+mj-lt"/>
              </a:rPr>
              <a:t>quis</a:t>
            </a:r>
            <a:r>
              <a:rPr lang="en-US" sz="1000" dirty="0">
                <a:solidFill>
                  <a:schemeClr val="bg1">
                    <a:lumMod val="50000"/>
                  </a:schemeClr>
                </a:solidFill>
                <a:latin typeface="+mj-lt"/>
              </a:rPr>
              <a:t> </a:t>
            </a:r>
            <a:r>
              <a:rPr lang="en-US" sz="1000" dirty="0" err="1">
                <a:solidFill>
                  <a:schemeClr val="bg1">
                    <a:lumMod val="50000"/>
                  </a:schemeClr>
                </a:solidFill>
                <a:latin typeface="+mj-lt"/>
              </a:rPr>
              <a:t>nostrud</a:t>
            </a:r>
            <a:r>
              <a:rPr lang="en-US" sz="1000" dirty="0">
                <a:solidFill>
                  <a:schemeClr val="bg1">
                    <a:lumMod val="50000"/>
                  </a:schemeClr>
                </a:solidFill>
                <a:latin typeface="+mj-lt"/>
              </a:rPr>
              <a:t> </a:t>
            </a:r>
            <a:r>
              <a:rPr lang="en-US" sz="1000" dirty="0" err="1">
                <a:solidFill>
                  <a:schemeClr val="bg1">
                    <a:lumMod val="50000"/>
                  </a:schemeClr>
                </a:solidFill>
                <a:latin typeface="+mj-lt"/>
              </a:rPr>
              <a:t>exerci</a:t>
            </a:r>
            <a:r>
              <a:rPr lang="en-US" sz="1000" dirty="0">
                <a:solidFill>
                  <a:schemeClr val="bg1">
                    <a:lumMod val="50000"/>
                  </a:schemeClr>
                </a:solidFill>
                <a:latin typeface="+mj-lt"/>
              </a:rPr>
              <a:t> </a:t>
            </a:r>
            <a:r>
              <a:rPr lang="en-US" sz="1000" dirty="0" err="1">
                <a:solidFill>
                  <a:schemeClr val="bg1">
                    <a:lumMod val="50000"/>
                  </a:schemeClr>
                </a:solidFill>
                <a:latin typeface="+mj-lt"/>
              </a:rPr>
              <a:t>tation</a:t>
            </a:r>
            <a:r>
              <a:rPr lang="en-US" sz="1000" dirty="0">
                <a:solidFill>
                  <a:schemeClr val="bg1">
                    <a:lumMod val="50000"/>
                  </a:schemeClr>
                </a:solidFill>
                <a:latin typeface="+mj-lt"/>
              </a:rPr>
              <a:t> </a:t>
            </a:r>
            <a:r>
              <a:rPr lang="en-US" sz="1000" dirty="0" err="1">
                <a:solidFill>
                  <a:schemeClr val="bg1">
                    <a:lumMod val="50000"/>
                  </a:schemeClr>
                </a:solidFill>
                <a:latin typeface="+mj-lt"/>
              </a:rPr>
              <a:t>ullamcorper</a:t>
            </a:r>
            <a:r>
              <a:rPr lang="en-US" sz="1000" dirty="0">
                <a:solidFill>
                  <a:schemeClr val="bg1">
                    <a:lumMod val="50000"/>
                  </a:schemeClr>
                </a:solidFill>
                <a:latin typeface="+mj-lt"/>
              </a:rPr>
              <a:t> </a:t>
            </a:r>
            <a:r>
              <a:rPr lang="en-US" sz="1000" dirty="0" err="1">
                <a:solidFill>
                  <a:schemeClr val="bg1">
                    <a:lumMod val="50000"/>
                  </a:schemeClr>
                </a:solidFill>
                <a:latin typeface="+mj-lt"/>
              </a:rPr>
              <a:t>suscipit</a:t>
            </a:r>
            <a:r>
              <a:rPr lang="en-US" sz="1000" dirty="0">
                <a:solidFill>
                  <a:schemeClr val="bg1">
                    <a:lumMod val="50000"/>
                  </a:schemeClr>
                </a:solidFill>
                <a:latin typeface="+mj-lt"/>
              </a:rPr>
              <a:t> </a:t>
            </a:r>
            <a:r>
              <a:rPr lang="en-US" sz="1000" dirty="0" err="1">
                <a:solidFill>
                  <a:schemeClr val="bg1">
                    <a:lumMod val="50000"/>
                  </a:schemeClr>
                </a:solidFill>
                <a:latin typeface="+mj-lt"/>
              </a:rPr>
              <a:t>lobortis</a:t>
            </a:r>
            <a:endParaRPr lang="en-US" sz="1000" dirty="0">
              <a:solidFill>
                <a:schemeClr val="bg1">
                  <a:lumMod val="50000"/>
                </a:schemeClr>
              </a:solidFill>
              <a:latin typeface="+mj-lt"/>
            </a:endParaRPr>
          </a:p>
        </p:txBody>
      </p:sp>
      <p:sp>
        <p:nvSpPr>
          <p:cNvPr id="30" name="Rectangle 29">
            <a:extLst>
              <a:ext uri="{FF2B5EF4-FFF2-40B4-BE49-F238E27FC236}">
                <a16:creationId xmlns:a16="http://schemas.microsoft.com/office/drawing/2014/main" id="{F7E63AE6-B34E-490C-8449-7AFEFAFF6509}"/>
              </a:ext>
            </a:extLst>
          </p:cNvPr>
          <p:cNvSpPr/>
          <p:nvPr/>
        </p:nvSpPr>
        <p:spPr>
          <a:xfrm>
            <a:off x="6339634" y="1341013"/>
            <a:ext cx="2388539" cy="1015663"/>
          </a:xfrm>
          <a:prstGeom prst="rect">
            <a:avLst/>
          </a:prstGeom>
        </p:spPr>
        <p:txBody>
          <a:bodyPr wrap="none">
            <a:spAutoFit/>
          </a:bodyPr>
          <a:lstStyle/>
          <a:p>
            <a:r>
              <a:rPr lang="en-US" sz="3000" b="1" dirty="0">
                <a:latin typeface="+mj-lt"/>
              </a:rPr>
              <a:t>Lorem Ipsum </a:t>
            </a:r>
          </a:p>
          <a:p>
            <a:r>
              <a:rPr lang="en-US" sz="3000" b="1" dirty="0">
                <a:latin typeface="+mj-lt"/>
              </a:rPr>
              <a:t>Dolor Sit </a:t>
            </a:r>
            <a:r>
              <a:rPr lang="en-US" sz="3000" b="1" dirty="0" err="1">
                <a:latin typeface="+mj-lt"/>
              </a:rPr>
              <a:t>Amet</a:t>
            </a:r>
            <a:endParaRPr lang="en-US" sz="3000" b="1" dirty="0">
              <a:latin typeface="+mj-lt"/>
            </a:endParaRPr>
          </a:p>
        </p:txBody>
      </p:sp>
      <p:sp>
        <p:nvSpPr>
          <p:cNvPr id="31" name="Rectangle 30">
            <a:extLst>
              <a:ext uri="{FF2B5EF4-FFF2-40B4-BE49-F238E27FC236}">
                <a16:creationId xmlns:a16="http://schemas.microsoft.com/office/drawing/2014/main" id="{5C3B6D48-FF1A-4CAB-8ED8-1E2C738EFB9C}"/>
              </a:ext>
            </a:extLst>
          </p:cNvPr>
          <p:cNvSpPr/>
          <p:nvPr/>
        </p:nvSpPr>
        <p:spPr>
          <a:xfrm>
            <a:off x="6339634" y="3331818"/>
            <a:ext cx="1561646" cy="246221"/>
          </a:xfrm>
          <a:prstGeom prst="rect">
            <a:avLst/>
          </a:prstGeom>
        </p:spPr>
        <p:txBody>
          <a:bodyPr wrap="none">
            <a:spAutoFit/>
          </a:bodyPr>
          <a:lstStyle/>
          <a:p>
            <a:r>
              <a:rPr lang="en-US" sz="1000" dirty="0">
                <a:solidFill>
                  <a:schemeClr val="tx1">
                    <a:lumMod val="60000"/>
                    <a:lumOff val="40000"/>
                  </a:schemeClr>
                </a:solidFill>
                <a:latin typeface="+mj-lt"/>
              </a:rPr>
              <a:t>EASY AND FULLY EDITABLE</a:t>
            </a:r>
          </a:p>
        </p:txBody>
      </p:sp>
      <p:pic>
        <p:nvPicPr>
          <p:cNvPr id="4" name="Picture Placeholder 3">
            <a:extLst>
              <a:ext uri="{FF2B5EF4-FFF2-40B4-BE49-F238E27FC236}">
                <a16:creationId xmlns:a16="http://schemas.microsoft.com/office/drawing/2014/main" id="{1ED54B49-9166-4BE0-937A-4EA5BFF4FE3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545" r="16545"/>
          <a:stretch>
            <a:fillRect/>
          </a:stretch>
        </p:blipFill>
        <p:spPr/>
      </p:pic>
    </p:spTree>
    <p:extLst>
      <p:ext uri="{BB962C8B-B14F-4D97-AF65-F5344CB8AC3E}">
        <p14:creationId xmlns:p14="http://schemas.microsoft.com/office/powerpoint/2010/main" val="42054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7CC4F3E-BB11-4D0A-B590-831A26F4C6A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5" name="Presentation title">
            <a:extLst>
              <a:ext uri="{FF2B5EF4-FFF2-40B4-BE49-F238E27FC236}">
                <a16:creationId xmlns:a16="http://schemas.microsoft.com/office/drawing/2014/main" id="{0B29E44B-3227-4B98-B4A9-F9B834B41162}"/>
              </a:ext>
            </a:extLst>
          </p:cNvPr>
          <p:cNvSpPr txBox="1"/>
          <p:nvPr/>
        </p:nvSpPr>
        <p:spPr>
          <a:xfrm>
            <a:off x="3128040" y="2867612"/>
            <a:ext cx="5935920" cy="5899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800" b="0">
                <a:solidFill>
                  <a:srgbClr val="B4DB0F"/>
                </a:solidFill>
                <a:latin typeface="Lato Bold"/>
                <a:ea typeface="Lato Bold"/>
                <a:cs typeface="Lato Bold"/>
                <a:sym typeface="Lato Bold"/>
              </a:defRPr>
            </a:lvl1pPr>
          </a:lstStyle>
          <a:p>
            <a:pPr algn="ctr"/>
            <a:r>
              <a:rPr lang="en-US" sz="3500" spc="3000" dirty="0">
                <a:solidFill>
                  <a:schemeClr val="bg1"/>
                </a:solidFill>
              </a:rPr>
              <a:t>HOMEWORK</a:t>
            </a:r>
            <a:endParaRPr sz="3500" spc="3000" dirty="0">
              <a:solidFill>
                <a:schemeClr val="bg1"/>
              </a:solidFill>
            </a:endParaRPr>
          </a:p>
        </p:txBody>
      </p:sp>
      <p:sp>
        <p:nvSpPr>
          <p:cNvPr id="6" name="Shape 28">
            <a:extLst>
              <a:ext uri="{FF2B5EF4-FFF2-40B4-BE49-F238E27FC236}">
                <a16:creationId xmlns:a16="http://schemas.microsoft.com/office/drawing/2014/main" id="{7CE83F27-EA44-4B3A-AFE6-43F0A0347F1A}"/>
              </a:ext>
            </a:extLst>
          </p:cNvPr>
          <p:cNvSpPr/>
          <p:nvPr/>
        </p:nvSpPr>
        <p:spPr>
          <a:xfrm>
            <a:off x="4745169" y="3597740"/>
            <a:ext cx="2223366"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000" cap="all" spc="400">
                <a:latin typeface="Lato Regular"/>
                <a:ea typeface="Lato Regular"/>
                <a:cs typeface="Lato Regular"/>
                <a:sym typeface="Lato Regular"/>
              </a:defRPr>
            </a:lvl1pPr>
          </a:lstStyle>
          <a:p>
            <a:pPr algn="ctr"/>
            <a:r>
              <a:rPr lang="en-US" sz="900" dirty="0">
                <a:solidFill>
                  <a:schemeClr val="bg1"/>
                </a:solidFill>
              </a:rPr>
              <a:t>Working from home</a:t>
            </a:r>
            <a:endParaRPr sz="900" dirty="0">
              <a:solidFill>
                <a:schemeClr val="bg1"/>
              </a:solidFill>
            </a:endParaRPr>
          </a:p>
        </p:txBody>
      </p:sp>
      <p:sp>
        <p:nvSpPr>
          <p:cNvPr id="7" name="Shape 22">
            <a:extLst>
              <a:ext uri="{FF2B5EF4-FFF2-40B4-BE49-F238E27FC236}">
                <a16:creationId xmlns:a16="http://schemas.microsoft.com/office/drawing/2014/main" id="{44A0376D-BB09-498A-8D76-54B0E1EBEC63}"/>
              </a:ext>
            </a:extLst>
          </p:cNvPr>
          <p:cNvSpPr/>
          <p:nvPr/>
        </p:nvSpPr>
        <p:spPr>
          <a:xfrm>
            <a:off x="5756680" y="4849677"/>
            <a:ext cx="678641" cy="0"/>
          </a:xfrm>
          <a:prstGeom prst="line">
            <a:avLst/>
          </a:prstGeom>
          <a:ln w="76200">
            <a:solidFill>
              <a:schemeClr val="bg1"/>
            </a:solidFill>
            <a:miter lim="400000"/>
          </a:ln>
        </p:spPr>
        <p:txBody>
          <a:bodyPr lIns="25400" tIns="25400" rIns="25400" bIns="25400" anchor="ctr"/>
          <a:lstStyle/>
          <a:p>
            <a:pPr>
              <a:defRPr sz="3200"/>
            </a:pPr>
            <a:endParaRPr sz="1600"/>
          </a:p>
        </p:txBody>
      </p:sp>
    </p:spTree>
    <p:extLst>
      <p:ext uri="{BB962C8B-B14F-4D97-AF65-F5344CB8AC3E}">
        <p14:creationId xmlns:p14="http://schemas.microsoft.com/office/powerpoint/2010/main" val="115791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a:extLst>
              <a:ext uri="{FF2B5EF4-FFF2-40B4-BE49-F238E27FC236}">
                <a16:creationId xmlns:a16="http://schemas.microsoft.com/office/drawing/2014/main" id="{6F4C02D8-539F-419F-806A-C94F6CD1A3B5}"/>
              </a:ext>
            </a:extLst>
          </p:cNvPr>
          <p:cNvSpPr/>
          <p:nvPr/>
        </p:nvSpPr>
        <p:spPr>
          <a:xfrm>
            <a:off x="7230649" y="4453467"/>
            <a:ext cx="3248853" cy="619126"/>
          </a:xfrm>
          <a:custGeom>
            <a:avLst/>
            <a:gdLst/>
            <a:ahLst/>
            <a:cxnLst>
              <a:cxn ang="0">
                <a:pos x="wd2" y="hd2"/>
              </a:cxn>
              <a:cxn ang="5400000">
                <a:pos x="wd2" y="hd2"/>
              </a:cxn>
              <a:cxn ang="10800000">
                <a:pos x="wd2" y="hd2"/>
              </a:cxn>
              <a:cxn ang="16200000">
                <a:pos x="wd2" y="hd2"/>
              </a:cxn>
            </a:cxnLst>
            <a:rect l="0" t="0" r="r" b="b"/>
            <a:pathLst>
              <a:path w="21600" h="21600" extrusionOk="0">
                <a:moveTo>
                  <a:pt x="6713" y="0"/>
                </a:moveTo>
                <a:lnTo>
                  <a:pt x="21600" y="0"/>
                </a:lnTo>
                <a:lnTo>
                  <a:pt x="14887" y="21600"/>
                </a:lnTo>
                <a:lnTo>
                  <a:pt x="0" y="21600"/>
                </a:lnTo>
                <a:lnTo>
                  <a:pt x="6713" y="0"/>
                </a:lnTo>
                <a:close/>
              </a:path>
            </a:pathLst>
          </a:custGeom>
          <a:solidFill>
            <a:schemeClr val="accent3">
              <a:lumMod val="20000"/>
              <a:lumOff val="8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2" name="Rectangle">
            <a:extLst>
              <a:ext uri="{FF2B5EF4-FFF2-40B4-BE49-F238E27FC236}">
                <a16:creationId xmlns:a16="http://schemas.microsoft.com/office/drawing/2014/main" id="{9CB785A5-1C47-4062-AE80-0BE655CF00A4}"/>
              </a:ext>
            </a:extLst>
          </p:cNvPr>
          <p:cNvSpPr/>
          <p:nvPr/>
        </p:nvSpPr>
        <p:spPr>
          <a:xfrm>
            <a:off x="3805767" y="2060424"/>
            <a:ext cx="635001" cy="889001"/>
          </a:xfrm>
          <a:prstGeom prst="rect">
            <a:avLst/>
          </a:prstGeom>
          <a:solidFill>
            <a:schemeClr val="accent1">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3" name="Rectangle">
            <a:extLst>
              <a:ext uri="{FF2B5EF4-FFF2-40B4-BE49-F238E27FC236}">
                <a16:creationId xmlns:a16="http://schemas.microsoft.com/office/drawing/2014/main" id="{B228BDCF-C6F8-4650-AFD6-FC5599FB4283}"/>
              </a:ext>
            </a:extLst>
          </p:cNvPr>
          <p:cNvSpPr/>
          <p:nvPr/>
        </p:nvSpPr>
        <p:spPr>
          <a:xfrm>
            <a:off x="4440767" y="2060424"/>
            <a:ext cx="4318001" cy="889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4" name="Rectangle">
            <a:extLst>
              <a:ext uri="{FF2B5EF4-FFF2-40B4-BE49-F238E27FC236}">
                <a16:creationId xmlns:a16="http://schemas.microsoft.com/office/drawing/2014/main" id="{CD2B4E0A-22E3-4031-B4A4-497919AE56CC}"/>
              </a:ext>
            </a:extLst>
          </p:cNvPr>
          <p:cNvSpPr/>
          <p:nvPr/>
        </p:nvSpPr>
        <p:spPr>
          <a:xfrm>
            <a:off x="5520267" y="3565525"/>
            <a:ext cx="635001" cy="889000"/>
          </a:xfrm>
          <a:prstGeom prst="rect">
            <a:avLst/>
          </a:prstGeom>
          <a:solidFill>
            <a:schemeClr val="accent2">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5" name="Rectangle">
            <a:extLst>
              <a:ext uri="{FF2B5EF4-FFF2-40B4-BE49-F238E27FC236}">
                <a16:creationId xmlns:a16="http://schemas.microsoft.com/office/drawing/2014/main" id="{25D89DEC-6C8C-4B29-9DAF-388D1070D89D}"/>
              </a:ext>
            </a:extLst>
          </p:cNvPr>
          <p:cNvSpPr/>
          <p:nvPr/>
        </p:nvSpPr>
        <p:spPr>
          <a:xfrm>
            <a:off x="6155267" y="3565525"/>
            <a:ext cx="4318001" cy="889000"/>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6" name="Rectangle">
            <a:extLst>
              <a:ext uri="{FF2B5EF4-FFF2-40B4-BE49-F238E27FC236}">
                <a16:creationId xmlns:a16="http://schemas.microsoft.com/office/drawing/2014/main" id="{63747AA5-5CDD-483E-BEAD-742F84FFA271}"/>
              </a:ext>
            </a:extLst>
          </p:cNvPr>
          <p:cNvSpPr/>
          <p:nvPr/>
        </p:nvSpPr>
        <p:spPr>
          <a:xfrm>
            <a:off x="7234767" y="5065183"/>
            <a:ext cx="635001" cy="889001"/>
          </a:xfrm>
          <a:prstGeom prst="rect">
            <a:avLst/>
          </a:prstGeom>
          <a:solidFill>
            <a:schemeClr val="accent3">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7" name="Rectangle">
            <a:extLst>
              <a:ext uri="{FF2B5EF4-FFF2-40B4-BE49-F238E27FC236}">
                <a16:creationId xmlns:a16="http://schemas.microsoft.com/office/drawing/2014/main" id="{20E06826-36FA-4D46-AA31-4559BFA8DCC3}"/>
              </a:ext>
            </a:extLst>
          </p:cNvPr>
          <p:cNvSpPr/>
          <p:nvPr/>
        </p:nvSpPr>
        <p:spPr>
          <a:xfrm>
            <a:off x="7869767" y="5065183"/>
            <a:ext cx="4318001" cy="889001"/>
          </a:xfrm>
          <a:prstGeom prst="rect">
            <a:avLst/>
          </a:pr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8" name="Shape">
            <a:extLst>
              <a:ext uri="{FF2B5EF4-FFF2-40B4-BE49-F238E27FC236}">
                <a16:creationId xmlns:a16="http://schemas.microsoft.com/office/drawing/2014/main" id="{A932DFFA-163C-444E-BA6A-1B85E0869E43}"/>
              </a:ext>
            </a:extLst>
          </p:cNvPr>
          <p:cNvSpPr/>
          <p:nvPr/>
        </p:nvSpPr>
        <p:spPr>
          <a:xfrm>
            <a:off x="5511916" y="2946400"/>
            <a:ext cx="3248853" cy="619126"/>
          </a:xfrm>
          <a:custGeom>
            <a:avLst/>
            <a:gdLst/>
            <a:ahLst/>
            <a:cxnLst>
              <a:cxn ang="0">
                <a:pos x="wd2" y="hd2"/>
              </a:cxn>
              <a:cxn ang="5400000">
                <a:pos x="wd2" y="hd2"/>
              </a:cxn>
              <a:cxn ang="10800000">
                <a:pos x="wd2" y="hd2"/>
              </a:cxn>
              <a:cxn ang="16200000">
                <a:pos x="wd2" y="hd2"/>
              </a:cxn>
            </a:cxnLst>
            <a:rect l="0" t="0" r="r" b="b"/>
            <a:pathLst>
              <a:path w="21600" h="21600" extrusionOk="0">
                <a:moveTo>
                  <a:pt x="6713" y="0"/>
                </a:moveTo>
                <a:lnTo>
                  <a:pt x="21600" y="0"/>
                </a:lnTo>
                <a:lnTo>
                  <a:pt x="14887" y="21600"/>
                </a:lnTo>
                <a:lnTo>
                  <a:pt x="0" y="21600"/>
                </a:lnTo>
                <a:lnTo>
                  <a:pt x="6713" y="0"/>
                </a:lnTo>
                <a:close/>
              </a:path>
            </a:pathLst>
          </a:custGeom>
          <a:solidFill>
            <a:schemeClr val="accent2">
              <a:lumMod val="20000"/>
              <a:lumOff val="8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600">
              <a:latin typeface="+mj-lt"/>
            </a:endParaRPr>
          </a:p>
        </p:txBody>
      </p:sp>
      <p:sp>
        <p:nvSpPr>
          <p:cNvPr id="10" name="1">
            <a:extLst>
              <a:ext uri="{FF2B5EF4-FFF2-40B4-BE49-F238E27FC236}">
                <a16:creationId xmlns:a16="http://schemas.microsoft.com/office/drawing/2014/main" id="{4EBC5C09-AE57-422B-98DF-D4FB0CC4664D}"/>
              </a:ext>
            </a:extLst>
          </p:cNvPr>
          <p:cNvSpPr txBox="1"/>
          <p:nvPr/>
        </p:nvSpPr>
        <p:spPr>
          <a:xfrm>
            <a:off x="3965787" y="2208627"/>
            <a:ext cx="310983"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914400">
              <a:lnSpc>
                <a:spcPct val="90000"/>
              </a:lnSpc>
              <a:defRPr sz="7000" b="0">
                <a:solidFill>
                  <a:srgbClr val="E6E5CF"/>
                </a:solidFill>
                <a:latin typeface="Lato Bold"/>
                <a:ea typeface="Lato Bold"/>
                <a:cs typeface="Lato Bold"/>
                <a:sym typeface="Lato Bold"/>
              </a:defRPr>
            </a:lvl1pPr>
          </a:lstStyle>
          <a:p>
            <a:r>
              <a:rPr sz="4000" dirty="0">
                <a:solidFill>
                  <a:schemeClr val="bg1"/>
                </a:solidFill>
                <a:latin typeface="+mj-lt"/>
              </a:rPr>
              <a:t>1</a:t>
            </a:r>
          </a:p>
        </p:txBody>
      </p:sp>
      <p:sp>
        <p:nvSpPr>
          <p:cNvPr id="11" name="3">
            <a:extLst>
              <a:ext uri="{FF2B5EF4-FFF2-40B4-BE49-F238E27FC236}">
                <a16:creationId xmlns:a16="http://schemas.microsoft.com/office/drawing/2014/main" id="{45F021DF-A5F1-4F89-ABA4-EDD3FF992042}"/>
              </a:ext>
            </a:extLst>
          </p:cNvPr>
          <p:cNvSpPr txBox="1"/>
          <p:nvPr/>
        </p:nvSpPr>
        <p:spPr>
          <a:xfrm>
            <a:off x="7394787" y="5213386"/>
            <a:ext cx="310983"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914400">
              <a:lnSpc>
                <a:spcPct val="90000"/>
              </a:lnSpc>
              <a:defRPr sz="7000" b="0">
                <a:solidFill>
                  <a:srgbClr val="E6E5CF"/>
                </a:solidFill>
                <a:latin typeface="Lato Bold"/>
                <a:ea typeface="Lato Bold"/>
                <a:cs typeface="Lato Bold"/>
                <a:sym typeface="Lato Bold"/>
              </a:defRPr>
            </a:lvl1pPr>
          </a:lstStyle>
          <a:p>
            <a:r>
              <a:rPr sz="4000">
                <a:solidFill>
                  <a:schemeClr val="bg1"/>
                </a:solidFill>
                <a:latin typeface="+mj-lt"/>
              </a:rPr>
              <a:t>3</a:t>
            </a:r>
          </a:p>
        </p:txBody>
      </p:sp>
      <p:sp>
        <p:nvSpPr>
          <p:cNvPr id="12" name="2">
            <a:extLst>
              <a:ext uri="{FF2B5EF4-FFF2-40B4-BE49-F238E27FC236}">
                <a16:creationId xmlns:a16="http://schemas.microsoft.com/office/drawing/2014/main" id="{F2438A48-6C85-42AF-910D-70A430549C30}"/>
              </a:ext>
            </a:extLst>
          </p:cNvPr>
          <p:cNvSpPr txBox="1"/>
          <p:nvPr/>
        </p:nvSpPr>
        <p:spPr>
          <a:xfrm>
            <a:off x="5680287" y="3713728"/>
            <a:ext cx="310983"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914400">
              <a:lnSpc>
                <a:spcPct val="90000"/>
              </a:lnSpc>
              <a:defRPr sz="7000" b="0">
                <a:solidFill>
                  <a:srgbClr val="E6E5CF"/>
                </a:solidFill>
                <a:latin typeface="Lato Bold"/>
                <a:ea typeface="Lato Bold"/>
                <a:cs typeface="Lato Bold"/>
                <a:sym typeface="Lato Bold"/>
              </a:defRPr>
            </a:lvl1pPr>
          </a:lstStyle>
          <a:p>
            <a:r>
              <a:rPr sz="4000">
                <a:solidFill>
                  <a:schemeClr val="bg1"/>
                </a:solidFill>
                <a:latin typeface="+mj-lt"/>
              </a:rPr>
              <a:t>2</a:t>
            </a:r>
          </a:p>
        </p:txBody>
      </p:sp>
      <p:sp>
        <p:nvSpPr>
          <p:cNvPr id="19" name="Rectangle 28">
            <a:extLst>
              <a:ext uri="{FF2B5EF4-FFF2-40B4-BE49-F238E27FC236}">
                <a16:creationId xmlns:a16="http://schemas.microsoft.com/office/drawing/2014/main" id="{588B8515-F36B-4F73-92A0-E00CA79D7672}"/>
              </a:ext>
            </a:extLst>
          </p:cNvPr>
          <p:cNvSpPr/>
          <p:nvPr/>
        </p:nvSpPr>
        <p:spPr>
          <a:xfrm>
            <a:off x="4708521" y="2155620"/>
            <a:ext cx="1723630" cy="400110"/>
          </a:xfrm>
          <a:prstGeom prst="rect">
            <a:avLst/>
          </a:prstGeom>
        </p:spPr>
        <p:txBody>
          <a:bodyPr wrap="square">
            <a:spAutoFit/>
          </a:bodyPr>
          <a:lstStyle/>
          <a:p>
            <a:r>
              <a:rPr lang="en-US" sz="2000" dirty="0">
                <a:solidFill>
                  <a:schemeClr val="bg1"/>
                </a:solidFill>
                <a:latin typeface="+mj-lt"/>
              </a:rPr>
              <a:t>LOREM IPSUM</a:t>
            </a:r>
          </a:p>
        </p:txBody>
      </p:sp>
      <p:sp>
        <p:nvSpPr>
          <p:cNvPr id="20" name="Rectangle 29">
            <a:extLst>
              <a:ext uri="{FF2B5EF4-FFF2-40B4-BE49-F238E27FC236}">
                <a16:creationId xmlns:a16="http://schemas.microsoft.com/office/drawing/2014/main" id="{5A36DC16-22D9-46B5-807F-A117953DC330}"/>
              </a:ext>
            </a:extLst>
          </p:cNvPr>
          <p:cNvSpPr/>
          <p:nvPr/>
        </p:nvSpPr>
        <p:spPr>
          <a:xfrm>
            <a:off x="4708521" y="2463396"/>
            <a:ext cx="3272114" cy="398827"/>
          </a:xfrm>
          <a:prstGeom prst="rect">
            <a:avLst/>
          </a:prstGeom>
        </p:spPr>
        <p:txBody>
          <a:bodyPr wrap="square">
            <a:spAutoFit/>
          </a:bodyPr>
          <a:lstStyle/>
          <a:p>
            <a:pPr algn="just">
              <a:lnSpc>
                <a:spcPct val="150000"/>
              </a:lnSpc>
            </a:pPr>
            <a:r>
              <a:rPr lang="en-US" sz="700" dirty="0">
                <a:solidFill>
                  <a:schemeClr val="bg1"/>
                </a:solidFill>
                <a:latin typeface="+mj-lt"/>
              </a:rPr>
              <a:t>Lorem ipsum dolor sit </a:t>
            </a:r>
            <a:r>
              <a:rPr lang="en-US" sz="700" dirty="0" err="1">
                <a:solidFill>
                  <a:schemeClr val="bg1"/>
                </a:solidFill>
                <a:latin typeface="+mj-lt"/>
              </a:rPr>
              <a:t>amet</a:t>
            </a:r>
            <a:r>
              <a:rPr lang="en-US" sz="700" dirty="0">
                <a:solidFill>
                  <a:schemeClr val="bg1"/>
                </a:solidFill>
                <a:latin typeface="+mj-lt"/>
              </a:rPr>
              <a:t>, </a:t>
            </a:r>
            <a:r>
              <a:rPr lang="en-US" sz="700" dirty="0" err="1">
                <a:solidFill>
                  <a:schemeClr val="bg1"/>
                </a:solidFill>
                <a:latin typeface="+mj-lt"/>
              </a:rPr>
              <a:t>consectetuer</a:t>
            </a:r>
            <a:r>
              <a:rPr lang="en-US" sz="700" dirty="0">
                <a:solidFill>
                  <a:schemeClr val="bg1"/>
                </a:solidFill>
                <a:latin typeface="+mj-lt"/>
              </a:rPr>
              <a:t> </a:t>
            </a:r>
            <a:r>
              <a:rPr lang="en-US" sz="700" dirty="0" err="1">
                <a:solidFill>
                  <a:schemeClr val="bg1"/>
                </a:solidFill>
                <a:latin typeface="+mj-lt"/>
              </a:rPr>
              <a:t>adipiscing</a:t>
            </a:r>
            <a:r>
              <a:rPr lang="en-US" sz="700" dirty="0">
                <a:solidFill>
                  <a:schemeClr val="bg1"/>
                </a:solidFill>
                <a:latin typeface="+mj-lt"/>
              </a:rPr>
              <a:t> </a:t>
            </a:r>
            <a:r>
              <a:rPr lang="en-US" sz="700" dirty="0" err="1">
                <a:solidFill>
                  <a:schemeClr val="bg1"/>
                </a:solidFill>
                <a:latin typeface="+mj-lt"/>
              </a:rPr>
              <a:t>elit</a:t>
            </a:r>
            <a:r>
              <a:rPr lang="en-US" sz="700" dirty="0">
                <a:solidFill>
                  <a:schemeClr val="bg1"/>
                </a:solidFill>
                <a:latin typeface="+mj-lt"/>
              </a:rPr>
              <a:t>, sed diam </a:t>
            </a:r>
            <a:r>
              <a:rPr lang="en-US" sz="700" dirty="0" err="1">
                <a:solidFill>
                  <a:schemeClr val="bg1"/>
                </a:solidFill>
                <a:latin typeface="+mj-lt"/>
              </a:rPr>
              <a:t>nonummy</a:t>
            </a:r>
            <a:r>
              <a:rPr lang="en-US" sz="700" dirty="0">
                <a:solidFill>
                  <a:schemeClr val="bg1"/>
                </a:solidFill>
                <a:latin typeface="+mj-lt"/>
              </a:rPr>
              <a:t> </a:t>
            </a:r>
            <a:r>
              <a:rPr lang="en-US" sz="700" dirty="0" err="1">
                <a:solidFill>
                  <a:schemeClr val="bg1"/>
                </a:solidFill>
                <a:latin typeface="+mj-lt"/>
              </a:rPr>
              <a:t>nibh</a:t>
            </a:r>
            <a:r>
              <a:rPr lang="en-US" sz="700" dirty="0">
                <a:solidFill>
                  <a:schemeClr val="bg1"/>
                </a:solidFill>
                <a:latin typeface="+mj-lt"/>
              </a:rPr>
              <a:t> </a:t>
            </a:r>
            <a:r>
              <a:rPr lang="en-US" sz="700" dirty="0" err="1">
                <a:solidFill>
                  <a:schemeClr val="bg1"/>
                </a:solidFill>
                <a:latin typeface="+mj-lt"/>
              </a:rPr>
              <a:t>euismod</a:t>
            </a:r>
            <a:r>
              <a:rPr lang="en-US" sz="700" dirty="0">
                <a:solidFill>
                  <a:schemeClr val="bg1"/>
                </a:solidFill>
                <a:latin typeface="+mj-lt"/>
              </a:rPr>
              <a:t> </a:t>
            </a:r>
            <a:r>
              <a:rPr lang="en-US" sz="700" dirty="0" err="1">
                <a:solidFill>
                  <a:schemeClr val="bg1"/>
                </a:solidFill>
                <a:latin typeface="+mj-lt"/>
              </a:rPr>
              <a:t>tincidunt</a:t>
            </a:r>
            <a:r>
              <a:rPr lang="en-US" sz="700" dirty="0">
                <a:solidFill>
                  <a:schemeClr val="bg1"/>
                </a:solidFill>
                <a:latin typeface="+mj-lt"/>
              </a:rPr>
              <a:t> </a:t>
            </a:r>
            <a:r>
              <a:rPr lang="en-US" sz="700" dirty="0" err="1">
                <a:solidFill>
                  <a:schemeClr val="bg1"/>
                </a:solidFill>
                <a:latin typeface="+mj-lt"/>
              </a:rPr>
              <a:t>ut</a:t>
            </a:r>
            <a:r>
              <a:rPr lang="en-US" sz="700" dirty="0">
                <a:solidFill>
                  <a:schemeClr val="bg1"/>
                </a:solidFill>
                <a:latin typeface="+mj-lt"/>
              </a:rPr>
              <a:t> </a:t>
            </a:r>
            <a:r>
              <a:rPr lang="en-US" sz="700" dirty="0" err="1">
                <a:solidFill>
                  <a:schemeClr val="bg1"/>
                </a:solidFill>
                <a:latin typeface="+mj-lt"/>
              </a:rPr>
              <a:t>laoreet</a:t>
            </a:r>
            <a:r>
              <a:rPr lang="en-US" sz="700" dirty="0">
                <a:solidFill>
                  <a:schemeClr val="bg1"/>
                </a:solidFill>
                <a:latin typeface="+mj-lt"/>
              </a:rPr>
              <a:t> dolore</a:t>
            </a:r>
          </a:p>
        </p:txBody>
      </p:sp>
      <p:sp>
        <p:nvSpPr>
          <p:cNvPr id="21" name="Rectangle 28">
            <a:extLst>
              <a:ext uri="{FF2B5EF4-FFF2-40B4-BE49-F238E27FC236}">
                <a16:creationId xmlns:a16="http://schemas.microsoft.com/office/drawing/2014/main" id="{E5BF1694-BFFA-43E4-A6BC-824800EA9A7D}"/>
              </a:ext>
            </a:extLst>
          </p:cNvPr>
          <p:cNvSpPr/>
          <p:nvPr/>
        </p:nvSpPr>
        <p:spPr>
          <a:xfrm>
            <a:off x="6390871" y="3644718"/>
            <a:ext cx="1723630" cy="400110"/>
          </a:xfrm>
          <a:prstGeom prst="rect">
            <a:avLst/>
          </a:prstGeom>
        </p:spPr>
        <p:txBody>
          <a:bodyPr wrap="square">
            <a:spAutoFit/>
          </a:bodyPr>
          <a:lstStyle/>
          <a:p>
            <a:r>
              <a:rPr lang="en-US" sz="2000" dirty="0">
                <a:solidFill>
                  <a:schemeClr val="bg1"/>
                </a:solidFill>
                <a:latin typeface="+mj-lt"/>
              </a:rPr>
              <a:t>LOREM IPSUM</a:t>
            </a:r>
          </a:p>
        </p:txBody>
      </p:sp>
      <p:sp>
        <p:nvSpPr>
          <p:cNvPr id="22" name="Rectangle 29">
            <a:extLst>
              <a:ext uri="{FF2B5EF4-FFF2-40B4-BE49-F238E27FC236}">
                <a16:creationId xmlns:a16="http://schemas.microsoft.com/office/drawing/2014/main" id="{FD6CED8B-2494-4A1F-A337-16701DC4DF45}"/>
              </a:ext>
            </a:extLst>
          </p:cNvPr>
          <p:cNvSpPr/>
          <p:nvPr/>
        </p:nvSpPr>
        <p:spPr>
          <a:xfrm>
            <a:off x="6390871" y="3952495"/>
            <a:ext cx="3272114" cy="398827"/>
          </a:xfrm>
          <a:prstGeom prst="rect">
            <a:avLst/>
          </a:prstGeom>
        </p:spPr>
        <p:txBody>
          <a:bodyPr wrap="square">
            <a:spAutoFit/>
          </a:bodyPr>
          <a:lstStyle/>
          <a:p>
            <a:pPr algn="just">
              <a:lnSpc>
                <a:spcPct val="150000"/>
              </a:lnSpc>
            </a:pPr>
            <a:r>
              <a:rPr lang="en-US" sz="700" dirty="0">
                <a:solidFill>
                  <a:schemeClr val="bg1"/>
                </a:solidFill>
                <a:latin typeface="+mj-lt"/>
              </a:rPr>
              <a:t>Lorem ipsum dolor sit </a:t>
            </a:r>
            <a:r>
              <a:rPr lang="en-US" sz="700" dirty="0" err="1">
                <a:solidFill>
                  <a:schemeClr val="bg1"/>
                </a:solidFill>
                <a:latin typeface="+mj-lt"/>
              </a:rPr>
              <a:t>amet</a:t>
            </a:r>
            <a:r>
              <a:rPr lang="en-US" sz="700" dirty="0">
                <a:solidFill>
                  <a:schemeClr val="bg1"/>
                </a:solidFill>
                <a:latin typeface="+mj-lt"/>
              </a:rPr>
              <a:t>, </a:t>
            </a:r>
            <a:r>
              <a:rPr lang="en-US" sz="700" dirty="0" err="1">
                <a:solidFill>
                  <a:schemeClr val="bg1"/>
                </a:solidFill>
                <a:latin typeface="+mj-lt"/>
              </a:rPr>
              <a:t>consectetuer</a:t>
            </a:r>
            <a:r>
              <a:rPr lang="en-US" sz="700" dirty="0">
                <a:solidFill>
                  <a:schemeClr val="bg1"/>
                </a:solidFill>
                <a:latin typeface="+mj-lt"/>
              </a:rPr>
              <a:t> </a:t>
            </a:r>
            <a:r>
              <a:rPr lang="en-US" sz="700" dirty="0" err="1">
                <a:solidFill>
                  <a:schemeClr val="bg1"/>
                </a:solidFill>
                <a:latin typeface="+mj-lt"/>
              </a:rPr>
              <a:t>adipiscing</a:t>
            </a:r>
            <a:r>
              <a:rPr lang="en-US" sz="700" dirty="0">
                <a:solidFill>
                  <a:schemeClr val="bg1"/>
                </a:solidFill>
                <a:latin typeface="+mj-lt"/>
              </a:rPr>
              <a:t> </a:t>
            </a:r>
            <a:r>
              <a:rPr lang="en-US" sz="700" dirty="0" err="1">
                <a:solidFill>
                  <a:schemeClr val="bg1"/>
                </a:solidFill>
                <a:latin typeface="+mj-lt"/>
              </a:rPr>
              <a:t>elit</a:t>
            </a:r>
            <a:r>
              <a:rPr lang="en-US" sz="700" dirty="0">
                <a:solidFill>
                  <a:schemeClr val="bg1"/>
                </a:solidFill>
                <a:latin typeface="+mj-lt"/>
              </a:rPr>
              <a:t>, sed diam </a:t>
            </a:r>
            <a:r>
              <a:rPr lang="en-US" sz="700" dirty="0" err="1">
                <a:solidFill>
                  <a:schemeClr val="bg1"/>
                </a:solidFill>
                <a:latin typeface="+mj-lt"/>
              </a:rPr>
              <a:t>nonummy</a:t>
            </a:r>
            <a:r>
              <a:rPr lang="en-US" sz="700" dirty="0">
                <a:solidFill>
                  <a:schemeClr val="bg1"/>
                </a:solidFill>
                <a:latin typeface="+mj-lt"/>
              </a:rPr>
              <a:t> </a:t>
            </a:r>
            <a:r>
              <a:rPr lang="en-US" sz="700" dirty="0" err="1">
                <a:solidFill>
                  <a:schemeClr val="bg1"/>
                </a:solidFill>
                <a:latin typeface="+mj-lt"/>
              </a:rPr>
              <a:t>nibh</a:t>
            </a:r>
            <a:r>
              <a:rPr lang="en-US" sz="700" dirty="0">
                <a:solidFill>
                  <a:schemeClr val="bg1"/>
                </a:solidFill>
                <a:latin typeface="+mj-lt"/>
              </a:rPr>
              <a:t> </a:t>
            </a:r>
            <a:r>
              <a:rPr lang="en-US" sz="700" dirty="0" err="1">
                <a:solidFill>
                  <a:schemeClr val="bg1"/>
                </a:solidFill>
                <a:latin typeface="+mj-lt"/>
              </a:rPr>
              <a:t>euismod</a:t>
            </a:r>
            <a:r>
              <a:rPr lang="en-US" sz="700" dirty="0">
                <a:solidFill>
                  <a:schemeClr val="bg1"/>
                </a:solidFill>
                <a:latin typeface="+mj-lt"/>
              </a:rPr>
              <a:t> </a:t>
            </a:r>
            <a:r>
              <a:rPr lang="en-US" sz="700" dirty="0" err="1">
                <a:solidFill>
                  <a:schemeClr val="bg1"/>
                </a:solidFill>
                <a:latin typeface="+mj-lt"/>
              </a:rPr>
              <a:t>tincidunt</a:t>
            </a:r>
            <a:r>
              <a:rPr lang="en-US" sz="700" dirty="0">
                <a:solidFill>
                  <a:schemeClr val="bg1"/>
                </a:solidFill>
                <a:latin typeface="+mj-lt"/>
              </a:rPr>
              <a:t> </a:t>
            </a:r>
            <a:r>
              <a:rPr lang="en-US" sz="700" dirty="0" err="1">
                <a:solidFill>
                  <a:schemeClr val="bg1"/>
                </a:solidFill>
                <a:latin typeface="+mj-lt"/>
              </a:rPr>
              <a:t>ut</a:t>
            </a:r>
            <a:r>
              <a:rPr lang="en-US" sz="700" dirty="0">
                <a:solidFill>
                  <a:schemeClr val="bg1"/>
                </a:solidFill>
                <a:latin typeface="+mj-lt"/>
              </a:rPr>
              <a:t> </a:t>
            </a:r>
            <a:r>
              <a:rPr lang="en-US" sz="700" dirty="0" err="1">
                <a:solidFill>
                  <a:schemeClr val="bg1"/>
                </a:solidFill>
                <a:latin typeface="+mj-lt"/>
              </a:rPr>
              <a:t>laoreet</a:t>
            </a:r>
            <a:r>
              <a:rPr lang="en-US" sz="700" dirty="0">
                <a:solidFill>
                  <a:schemeClr val="bg1"/>
                </a:solidFill>
                <a:latin typeface="+mj-lt"/>
              </a:rPr>
              <a:t> dolore</a:t>
            </a:r>
          </a:p>
        </p:txBody>
      </p:sp>
      <p:sp>
        <p:nvSpPr>
          <p:cNvPr id="23" name="Rectangle 28">
            <a:extLst>
              <a:ext uri="{FF2B5EF4-FFF2-40B4-BE49-F238E27FC236}">
                <a16:creationId xmlns:a16="http://schemas.microsoft.com/office/drawing/2014/main" id="{9F0CC034-6D8A-4DBF-AEC1-E05DFE7D7E99}"/>
              </a:ext>
            </a:extLst>
          </p:cNvPr>
          <p:cNvSpPr/>
          <p:nvPr/>
        </p:nvSpPr>
        <p:spPr>
          <a:xfrm>
            <a:off x="8114500" y="5166578"/>
            <a:ext cx="1723630" cy="400110"/>
          </a:xfrm>
          <a:prstGeom prst="rect">
            <a:avLst/>
          </a:prstGeom>
        </p:spPr>
        <p:txBody>
          <a:bodyPr wrap="square">
            <a:spAutoFit/>
          </a:bodyPr>
          <a:lstStyle/>
          <a:p>
            <a:r>
              <a:rPr lang="en-US" sz="2000" dirty="0">
                <a:solidFill>
                  <a:schemeClr val="bg1"/>
                </a:solidFill>
                <a:latin typeface="+mj-lt"/>
              </a:rPr>
              <a:t>LOREM IPSUM</a:t>
            </a:r>
          </a:p>
        </p:txBody>
      </p:sp>
      <p:sp>
        <p:nvSpPr>
          <p:cNvPr id="24" name="Rectangle 29">
            <a:extLst>
              <a:ext uri="{FF2B5EF4-FFF2-40B4-BE49-F238E27FC236}">
                <a16:creationId xmlns:a16="http://schemas.microsoft.com/office/drawing/2014/main" id="{1A4EA7A7-55B6-41D3-B888-6E49CC120AF5}"/>
              </a:ext>
            </a:extLst>
          </p:cNvPr>
          <p:cNvSpPr/>
          <p:nvPr/>
        </p:nvSpPr>
        <p:spPr>
          <a:xfrm>
            <a:off x="8114500" y="5474355"/>
            <a:ext cx="3272114" cy="398827"/>
          </a:xfrm>
          <a:prstGeom prst="rect">
            <a:avLst/>
          </a:prstGeom>
        </p:spPr>
        <p:txBody>
          <a:bodyPr wrap="square">
            <a:spAutoFit/>
          </a:bodyPr>
          <a:lstStyle/>
          <a:p>
            <a:pPr algn="just">
              <a:lnSpc>
                <a:spcPct val="150000"/>
              </a:lnSpc>
            </a:pPr>
            <a:r>
              <a:rPr lang="en-US" sz="700" dirty="0">
                <a:solidFill>
                  <a:schemeClr val="bg1"/>
                </a:solidFill>
                <a:latin typeface="+mj-lt"/>
              </a:rPr>
              <a:t>Lorem ipsum dolor sit </a:t>
            </a:r>
            <a:r>
              <a:rPr lang="en-US" sz="700" dirty="0" err="1">
                <a:solidFill>
                  <a:schemeClr val="bg1"/>
                </a:solidFill>
                <a:latin typeface="+mj-lt"/>
              </a:rPr>
              <a:t>amet</a:t>
            </a:r>
            <a:r>
              <a:rPr lang="en-US" sz="700" dirty="0">
                <a:solidFill>
                  <a:schemeClr val="bg1"/>
                </a:solidFill>
                <a:latin typeface="+mj-lt"/>
              </a:rPr>
              <a:t>, </a:t>
            </a:r>
            <a:r>
              <a:rPr lang="en-US" sz="700" dirty="0" err="1">
                <a:solidFill>
                  <a:schemeClr val="bg1"/>
                </a:solidFill>
                <a:latin typeface="+mj-lt"/>
              </a:rPr>
              <a:t>consectetuer</a:t>
            </a:r>
            <a:r>
              <a:rPr lang="en-US" sz="700" dirty="0">
                <a:solidFill>
                  <a:schemeClr val="bg1"/>
                </a:solidFill>
                <a:latin typeface="+mj-lt"/>
              </a:rPr>
              <a:t> </a:t>
            </a:r>
            <a:r>
              <a:rPr lang="en-US" sz="700" dirty="0" err="1">
                <a:solidFill>
                  <a:schemeClr val="bg1"/>
                </a:solidFill>
                <a:latin typeface="+mj-lt"/>
              </a:rPr>
              <a:t>adipiscing</a:t>
            </a:r>
            <a:r>
              <a:rPr lang="en-US" sz="700" dirty="0">
                <a:solidFill>
                  <a:schemeClr val="bg1"/>
                </a:solidFill>
                <a:latin typeface="+mj-lt"/>
              </a:rPr>
              <a:t> </a:t>
            </a:r>
            <a:r>
              <a:rPr lang="en-US" sz="700" dirty="0" err="1">
                <a:solidFill>
                  <a:schemeClr val="bg1"/>
                </a:solidFill>
                <a:latin typeface="+mj-lt"/>
              </a:rPr>
              <a:t>elit</a:t>
            </a:r>
            <a:r>
              <a:rPr lang="en-US" sz="700" dirty="0">
                <a:solidFill>
                  <a:schemeClr val="bg1"/>
                </a:solidFill>
                <a:latin typeface="+mj-lt"/>
              </a:rPr>
              <a:t>, sed diam </a:t>
            </a:r>
            <a:r>
              <a:rPr lang="en-US" sz="700" dirty="0" err="1">
                <a:solidFill>
                  <a:schemeClr val="bg1"/>
                </a:solidFill>
                <a:latin typeface="+mj-lt"/>
              </a:rPr>
              <a:t>nonummy</a:t>
            </a:r>
            <a:r>
              <a:rPr lang="en-US" sz="700" dirty="0">
                <a:solidFill>
                  <a:schemeClr val="bg1"/>
                </a:solidFill>
                <a:latin typeface="+mj-lt"/>
              </a:rPr>
              <a:t> </a:t>
            </a:r>
            <a:r>
              <a:rPr lang="en-US" sz="700" dirty="0" err="1">
                <a:solidFill>
                  <a:schemeClr val="bg1"/>
                </a:solidFill>
                <a:latin typeface="+mj-lt"/>
              </a:rPr>
              <a:t>nibh</a:t>
            </a:r>
            <a:r>
              <a:rPr lang="en-US" sz="700" dirty="0">
                <a:solidFill>
                  <a:schemeClr val="bg1"/>
                </a:solidFill>
                <a:latin typeface="+mj-lt"/>
              </a:rPr>
              <a:t> </a:t>
            </a:r>
            <a:r>
              <a:rPr lang="en-US" sz="700" dirty="0" err="1">
                <a:solidFill>
                  <a:schemeClr val="bg1"/>
                </a:solidFill>
                <a:latin typeface="+mj-lt"/>
              </a:rPr>
              <a:t>euismod</a:t>
            </a:r>
            <a:r>
              <a:rPr lang="en-US" sz="700" dirty="0">
                <a:solidFill>
                  <a:schemeClr val="bg1"/>
                </a:solidFill>
                <a:latin typeface="+mj-lt"/>
              </a:rPr>
              <a:t> </a:t>
            </a:r>
            <a:r>
              <a:rPr lang="en-US" sz="700" dirty="0" err="1">
                <a:solidFill>
                  <a:schemeClr val="bg1"/>
                </a:solidFill>
                <a:latin typeface="+mj-lt"/>
              </a:rPr>
              <a:t>tincidunt</a:t>
            </a:r>
            <a:r>
              <a:rPr lang="en-US" sz="700" dirty="0">
                <a:solidFill>
                  <a:schemeClr val="bg1"/>
                </a:solidFill>
                <a:latin typeface="+mj-lt"/>
              </a:rPr>
              <a:t> </a:t>
            </a:r>
            <a:r>
              <a:rPr lang="en-US" sz="700" dirty="0" err="1">
                <a:solidFill>
                  <a:schemeClr val="bg1"/>
                </a:solidFill>
                <a:latin typeface="+mj-lt"/>
              </a:rPr>
              <a:t>ut</a:t>
            </a:r>
            <a:r>
              <a:rPr lang="en-US" sz="700" dirty="0">
                <a:solidFill>
                  <a:schemeClr val="bg1"/>
                </a:solidFill>
                <a:latin typeface="+mj-lt"/>
              </a:rPr>
              <a:t> </a:t>
            </a:r>
            <a:r>
              <a:rPr lang="en-US" sz="700" dirty="0" err="1">
                <a:solidFill>
                  <a:schemeClr val="bg1"/>
                </a:solidFill>
                <a:latin typeface="+mj-lt"/>
              </a:rPr>
              <a:t>laoreet</a:t>
            </a:r>
            <a:r>
              <a:rPr lang="en-US" sz="700" dirty="0">
                <a:solidFill>
                  <a:schemeClr val="bg1"/>
                </a:solidFill>
                <a:latin typeface="+mj-lt"/>
              </a:rPr>
              <a:t> dolore</a:t>
            </a:r>
          </a:p>
        </p:txBody>
      </p:sp>
      <p:sp>
        <p:nvSpPr>
          <p:cNvPr id="28" name="Shape 2731">
            <a:extLst>
              <a:ext uri="{FF2B5EF4-FFF2-40B4-BE49-F238E27FC236}">
                <a16:creationId xmlns:a16="http://schemas.microsoft.com/office/drawing/2014/main" id="{CCFB69E8-3085-4623-A6E2-C021D4EF1639}"/>
              </a:ext>
            </a:extLst>
          </p:cNvPr>
          <p:cNvSpPr/>
          <p:nvPr/>
        </p:nvSpPr>
        <p:spPr>
          <a:xfrm>
            <a:off x="728213" y="1988121"/>
            <a:ext cx="1816757" cy="1651600"/>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bg1">
              <a:lumMod val="85000"/>
            </a:schemeClr>
          </a:solidFill>
          <a:ln w="12700">
            <a:miter lim="400000"/>
          </a:ln>
        </p:spPr>
        <p:txBody>
          <a:bodyPr lIns="9523" tIns="9523" rIns="9523" bIns="9523" anchor="ctr"/>
          <a:lstStyle/>
          <a:p>
            <a:pPr defTabSz="114266">
              <a:lnSpc>
                <a:spcPct val="20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mj-lt"/>
            </a:endParaRPr>
          </a:p>
        </p:txBody>
      </p:sp>
      <p:sp>
        <p:nvSpPr>
          <p:cNvPr id="29" name="Rectangle 28">
            <a:extLst>
              <a:ext uri="{FF2B5EF4-FFF2-40B4-BE49-F238E27FC236}">
                <a16:creationId xmlns:a16="http://schemas.microsoft.com/office/drawing/2014/main" id="{8C71FDC3-C577-496E-A914-EF942FDE7477}"/>
              </a:ext>
            </a:extLst>
          </p:cNvPr>
          <p:cNvSpPr/>
          <p:nvPr/>
        </p:nvSpPr>
        <p:spPr>
          <a:xfrm>
            <a:off x="656053" y="5080185"/>
            <a:ext cx="4182305" cy="1324658"/>
          </a:xfrm>
          <a:prstGeom prst="rect">
            <a:avLst/>
          </a:prstGeom>
        </p:spPr>
        <p:txBody>
          <a:bodyPr wrap="square">
            <a:spAutoFit/>
          </a:bodyPr>
          <a:lstStyle/>
          <a:p>
            <a:pPr algn="just">
              <a:lnSpc>
                <a:spcPct val="200000"/>
              </a:lnSpc>
            </a:pPr>
            <a:r>
              <a:rPr lang="en-US" sz="1400" dirty="0">
                <a:latin typeface="+mj-lt"/>
              </a:rPr>
              <a:t>Lorem ipsum dolor sit </a:t>
            </a:r>
            <a:r>
              <a:rPr lang="en-US" sz="1400" dirty="0" err="1">
                <a:latin typeface="+mj-lt"/>
              </a:rPr>
              <a:t>amet</a:t>
            </a:r>
            <a:r>
              <a:rPr lang="en-US" sz="1400" dirty="0">
                <a:latin typeface="+mj-lt"/>
              </a:rPr>
              <a:t>, </a:t>
            </a:r>
            <a:r>
              <a:rPr lang="en-US" sz="1400" dirty="0" err="1">
                <a:latin typeface="+mj-lt"/>
              </a:rPr>
              <a:t>consectetuer</a:t>
            </a:r>
            <a:r>
              <a:rPr lang="en-US" sz="1400" dirty="0">
                <a:latin typeface="+mj-lt"/>
              </a:rPr>
              <a:t> </a:t>
            </a:r>
            <a:r>
              <a:rPr lang="en-US" sz="1400" dirty="0" err="1">
                <a:latin typeface="+mj-lt"/>
              </a:rPr>
              <a:t>adipiscing</a:t>
            </a:r>
            <a:r>
              <a:rPr lang="en-US" sz="1400" dirty="0">
                <a:latin typeface="+mj-lt"/>
              </a:rPr>
              <a:t> </a:t>
            </a:r>
            <a:r>
              <a:rPr lang="en-US" sz="1400" dirty="0" err="1">
                <a:latin typeface="+mj-lt"/>
              </a:rPr>
              <a:t>elit</a:t>
            </a:r>
            <a:r>
              <a:rPr lang="en-US" sz="1400" dirty="0">
                <a:latin typeface="+mj-lt"/>
              </a:rPr>
              <a:t>, sed diam </a:t>
            </a:r>
            <a:r>
              <a:rPr lang="en-US" sz="1400" dirty="0" err="1">
                <a:latin typeface="+mj-lt"/>
              </a:rPr>
              <a:t>nonummy</a:t>
            </a:r>
            <a:r>
              <a:rPr lang="en-US" sz="1400" dirty="0">
                <a:latin typeface="+mj-lt"/>
              </a:rPr>
              <a:t> </a:t>
            </a:r>
            <a:r>
              <a:rPr lang="en-US" sz="1400" dirty="0" err="1">
                <a:latin typeface="+mj-lt"/>
              </a:rPr>
              <a:t>nibh</a:t>
            </a:r>
            <a:r>
              <a:rPr lang="en-US" sz="1400" dirty="0">
                <a:latin typeface="+mj-lt"/>
              </a:rPr>
              <a:t> </a:t>
            </a:r>
            <a:r>
              <a:rPr lang="en-US" sz="1400" dirty="0" err="1">
                <a:latin typeface="+mj-lt"/>
              </a:rPr>
              <a:t>euismod</a:t>
            </a:r>
            <a:r>
              <a:rPr lang="en-US" sz="1400" dirty="0">
                <a:latin typeface="+mj-lt"/>
              </a:rPr>
              <a:t> </a:t>
            </a:r>
            <a:r>
              <a:rPr lang="en-US" sz="1400" dirty="0" err="1">
                <a:latin typeface="+mj-lt"/>
              </a:rPr>
              <a:t>tincidunt</a:t>
            </a:r>
            <a:r>
              <a:rPr lang="en-US" sz="1400" dirty="0">
                <a:latin typeface="+mj-lt"/>
              </a:rPr>
              <a:t> </a:t>
            </a:r>
            <a:r>
              <a:rPr lang="en-US" sz="1400" dirty="0" err="1">
                <a:latin typeface="+mj-lt"/>
              </a:rPr>
              <a:t>ut</a:t>
            </a:r>
            <a:r>
              <a:rPr lang="en-US" sz="1400" dirty="0">
                <a:latin typeface="+mj-lt"/>
              </a:rPr>
              <a:t> </a:t>
            </a:r>
            <a:r>
              <a:rPr lang="en-US" sz="1400" dirty="0" err="1">
                <a:latin typeface="+mj-lt"/>
              </a:rPr>
              <a:t>laoreet</a:t>
            </a:r>
            <a:r>
              <a:rPr lang="en-US" sz="1400" dirty="0">
                <a:latin typeface="+mj-lt"/>
              </a:rPr>
              <a:t> dolore magna </a:t>
            </a:r>
            <a:r>
              <a:rPr lang="en-US" sz="1400" dirty="0" err="1">
                <a:latin typeface="+mj-lt"/>
              </a:rPr>
              <a:t>aliquam</a:t>
            </a:r>
            <a:r>
              <a:rPr lang="en-US" sz="1400" dirty="0">
                <a:latin typeface="+mj-lt"/>
              </a:rPr>
              <a:t> </a:t>
            </a:r>
            <a:r>
              <a:rPr lang="en-US" sz="1400" dirty="0" err="1">
                <a:latin typeface="+mj-lt"/>
              </a:rPr>
              <a:t>erat</a:t>
            </a:r>
            <a:endParaRPr lang="en-US" sz="1400" dirty="0">
              <a:latin typeface="+mj-lt"/>
            </a:endParaRPr>
          </a:p>
        </p:txBody>
      </p:sp>
      <p:sp>
        <p:nvSpPr>
          <p:cNvPr id="30" name="Rectangle 29">
            <a:extLst>
              <a:ext uri="{FF2B5EF4-FFF2-40B4-BE49-F238E27FC236}">
                <a16:creationId xmlns:a16="http://schemas.microsoft.com/office/drawing/2014/main" id="{DE621640-AB38-4ACD-93FD-63DB258DD09A}"/>
              </a:ext>
            </a:extLst>
          </p:cNvPr>
          <p:cNvSpPr/>
          <p:nvPr/>
        </p:nvSpPr>
        <p:spPr>
          <a:xfrm>
            <a:off x="656053" y="3927636"/>
            <a:ext cx="2828980" cy="1200329"/>
          </a:xfrm>
          <a:prstGeom prst="rect">
            <a:avLst/>
          </a:prstGeom>
        </p:spPr>
        <p:txBody>
          <a:bodyPr wrap="none">
            <a:spAutoFit/>
          </a:bodyPr>
          <a:lstStyle/>
          <a:p>
            <a:r>
              <a:rPr lang="en-US" sz="3600" b="1" dirty="0">
                <a:latin typeface="+mj-lt"/>
              </a:rPr>
              <a:t>Lorem Ipsum </a:t>
            </a:r>
          </a:p>
          <a:p>
            <a:r>
              <a:rPr lang="en-US" sz="3600" b="1" dirty="0">
                <a:latin typeface="+mj-lt"/>
              </a:rPr>
              <a:t>Dolor Sit </a:t>
            </a:r>
            <a:r>
              <a:rPr lang="en-US" sz="3600" b="1" dirty="0" err="1">
                <a:latin typeface="+mj-lt"/>
              </a:rPr>
              <a:t>Amet</a:t>
            </a:r>
            <a:endParaRPr lang="en-US" sz="3600" b="1" dirty="0">
              <a:latin typeface="+mj-lt"/>
            </a:endParaRPr>
          </a:p>
        </p:txBody>
      </p:sp>
    </p:spTree>
    <p:extLst>
      <p:ext uri="{BB962C8B-B14F-4D97-AF65-F5344CB8AC3E}">
        <p14:creationId xmlns:p14="http://schemas.microsoft.com/office/powerpoint/2010/main" val="156730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720217B-95B7-446C-8D9A-4B4C3A8B0144}"/>
              </a:ext>
            </a:extLst>
          </p:cNvPr>
          <p:cNvGrpSpPr/>
          <p:nvPr/>
        </p:nvGrpSpPr>
        <p:grpSpPr>
          <a:xfrm>
            <a:off x="0" y="1407254"/>
            <a:ext cx="12192000" cy="1255818"/>
            <a:chOff x="1" y="2612032"/>
            <a:chExt cx="24383999" cy="2511635"/>
          </a:xfrm>
        </p:grpSpPr>
        <p:sp>
          <p:nvSpPr>
            <p:cNvPr id="14" name="01">
              <a:extLst>
                <a:ext uri="{FF2B5EF4-FFF2-40B4-BE49-F238E27FC236}">
                  <a16:creationId xmlns:a16="http://schemas.microsoft.com/office/drawing/2014/main" id="{67988F02-4BE6-49A6-9738-1EA7D06AE2BB}"/>
                </a:ext>
              </a:extLst>
            </p:cNvPr>
            <p:cNvSpPr/>
            <p:nvPr/>
          </p:nvSpPr>
          <p:spPr>
            <a:xfrm>
              <a:off x="1" y="2612032"/>
              <a:ext cx="6124022" cy="1812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sp>
          <p:nvSpPr>
            <p:cNvPr id="15" name="koppt-矩形">
              <a:extLst>
                <a:ext uri="{FF2B5EF4-FFF2-40B4-BE49-F238E27FC236}">
                  <a16:creationId xmlns:a16="http://schemas.microsoft.com/office/drawing/2014/main" id="{73F2E3AE-BD27-4594-9FDE-4731C05FF476}"/>
                </a:ext>
              </a:extLst>
            </p:cNvPr>
            <p:cNvSpPr/>
            <p:nvPr/>
          </p:nvSpPr>
          <p:spPr>
            <a:xfrm rot="16200000">
              <a:off x="5753606" y="2982452"/>
              <a:ext cx="2511634" cy="1770795"/>
            </a:xfrm>
            <a:prstGeom prst="parallelogram">
              <a:avLst>
                <a:gd name="adj" fmla="val 39609"/>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latin typeface="+mj-lt"/>
              </a:endParaRPr>
            </a:p>
          </p:txBody>
        </p:sp>
        <p:sp>
          <p:nvSpPr>
            <p:cNvPr id="19" name="01">
              <a:extLst>
                <a:ext uri="{FF2B5EF4-FFF2-40B4-BE49-F238E27FC236}">
                  <a16:creationId xmlns:a16="http://schemas.microsoft.com/office/drawing/2014/main" id="{B0DB7D2B-8983-4125-9920-45C0F26DFEB2}"/>
                </a:ext>
              </a:extLst>
            </p:cNvPr>
            <p:cNvSpPr/>
            <p:nvPr/>
          </p:nvSpPr>
          <p:spPr>
            <a:xfrm>
              <a:off x="7894821" y="3311248"/>
              <a:ext cx="16489179" cy="1812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grpSp>
      <p:grpSp>
        <p:nvGrpSpPr>
          <p:cNvPr id="21" name="Group 20">
            <a:extLst>
              <a:ext uri="{FF2B5EF4-FFF2-40B4-BE49-F238E27FC236}">
                <a16:creationId xmlns:a16="http://schemas.microsoft.com/office/drawing/2014/main" id="{DC18FA49-E405-4FAE-8CFC-7FDB6E852683}"/>
              </a:ext>
            </a:extLst>
          </p:cNvPr>
          <p:cNvGrpSpPr/>
          <p:nvPr/>
        </p:nvGrpSpPr>
        <p:grpSpPr>
          <a:xfrm>
            <a:off x="0" y="2561140"/>
            <a:ext cx="12192000" cy="1255818"/>
            <a:chOff x="1" y="2612032"/>
            <a:chExt cx="24383999" cy="2511635"/>
          </a:xfrm>
        </p:grpSpPr>
        <p:sp>
          <p:nvSpPr>
            <p:cNvPr id="22" name="01">
              <a:extLst>
                <a:ext uri="{FF2B5EF4-FFF2-40B4-BE49-F238E27FC236}">
                  <a16:creationId xmlns:a16="http://schemas.microsoft.com/office/drawing/2014/main" id="{ECC8D8A9-C8F2-42CF-B2AA-16A801A8EDC3}"/>
                </a:ext>
              </a:extLst>
            </p:cNvPr>
            <p:cNvSpPr/>
            <p:nvPr/>
          </p:nvSpPr>
          <p:spPr>
            <a:xfrm>
              <a:off x="1" y="2612032"/>
              <a:ext cx="6124022" cy="1812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sp>
          <p:nvSpPr>
            <p:cNvPr id="23" name="koppt-矩形">
              <a:extLst>
                <a:ext uri="{FF2B5EF4-FFF2-40B4-BE49-F238E27FC236}">
                  <a16:creationId xmlns:a16="http://schemas.microsoft.com/office/drawing/2014/main" id="{ECFC89EB-9D7D-4CA3-A3C6-5E88A4EDF8D2}"/>
                </a:ext>
              </a:extLst>
            </p:cNvPr>
            <p:cNvSpPr/>
            <p:nvPr/>
          </p:nvSpPr>
          <p:spPr>
            <a:xfrm rot="16200000">
              <a:off x="5753606" y="2982452"/>
              <a:ext cx="2511634" cy="1770795"/>
            </a:xfrm>
            <a:prstGeom prst="parallelogram">
              <a:avLst>
                <a:gd name="adj" fmla="val 396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latin typeface="+mj-lt"/>
              </a:endParaRPr>
            </a:p>
          </p:txBody>
        </p:sp>
        <p:sp>
          <p:nvSpPr>
            <p:cNvPr id="24" name="01">
              <a:extLst>
                <a:ext uri="{FF2B5EF4-FFF2-40B4-BE49-F238E27FC236}">
                  <a16:creationId xmlns:a16="http://schemas.microsoft.com/office/drawing/2014/main" id="{3F2AFA53-1980-4352-A3FC-E4918BD47DED}"/>
                </a:ext>
              </a:extLst>
            </p:cNvPr>
            <p:cNvSpPr/>
            <p:nvPr/>
          </p:nvSpPr>
          <p:spPr>
            <a:xfrm>
              <a:off x="7894821" y="3311248"/>
              <a:ext cx="16489179" cy="1812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grpSp>
      <p:grpSp>
        <p:nvGrpSpPr>
          <p:cNvPr id="25" name="Group 24">
            <a:extLst>
              <a:ext uri="{FF2B5EF4-FFF2-40B4-BE49-F238E27FC236}">
                <a16:creationId xmlns:a16="http://schemas.microsoft.com/office/drawing/2014/main" id="{86E1F39E-3A12-4CD7-9F88-08CD4F68736B}"/>
              </a:ext>
            </a:extLst>
          </p:cNvPr>
          <p:cNvGrpSpPr/>
          <p:nvPr/>
        </p:nvGrpSpPr>
        <p:grpSpPr>
          <a:xfrm>
            <a:off x="0" y="3715025"/>
            <a:ext cx="12192000" cy="1255818"/>
            <a:chOff x="1" y="2612032"/>
            <a:chExt cx="24383999" cy="2511635"/>
          </a:xfrm>
        </p:grpSpPr>
        <p:sp>
          <p:nvSpPr>
            <p:cNvPr id="26" name="01">
              <a:extLst>
                <a:ext uri="{FF2B5EF4-FFF2-40B4-BE49-F238E27FC236}">
                  <a16:creationId xmlns:a16="http://schemas.microsoft.com/office/drawing/2014/main" id="{7DC2B449-3AF4-4B14-B455-0418993828CF}"/>
                </a:ext>
              </a:extLst>
            </p:cNvPr>
            <p:cNvSpPr/>
            <p:nvPr/>
          </p:nvSpPr>
          <p:spPr>
            <a:xfrm>
              <a:off x="1" y="2612032"/>
              <a:ext cx="6124022" cy="1812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sp>
          <p:nvSpPr>
            <p:cNvPr id="27" name="koppt-矩形">
              <a:extLst>
                <a:ext uri="{FF2B5EF4-FFF2-40B4-BE49-F238E27FC236}">
                  <a16:creationId xmlns:a16="http://schemas.microsoft.com/office/drawing/2014/main" id="{DE2A184C-6D53-43A4-8FCB-4E5ED45A834D}"/>
                </a:ext>
              </a:extLst>
            </p:cNvPr>
            <p:cNvSpPr/>
            <p:nvPr/>
          </p:nvSpPr>
          <p:spPr>
            <a:xfrm rot="16200000">
              <a:off x="5753606" y="2982452"/>
              <a:ext cx="2511634" cy="1770795"/>
            </a:xfrm>
            <a:prstGeom prst="parallelogram">
              <a:avLst>
                <a:gd name="adj" fmla="val 3960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latin typeface="+mj-lt"/>
              </a:endParaRPr>
            </a:p>
          </p:txBody>
        </p:sp>
        <p:sp>
          <p:nvSpPr>
            <p:cNvPr id="28" name="01">
              <a:extLst>
                <a:ext uri="{FF2B5EF4-FFF2-40B4-BE49-F238E27FC236}">
                  <a16:creationId xmlns:a16="http://schemas.microsoft.com/office/drawing/2014/main" id="{FEE58CA7-D014-4531-8AA3-7F02C31EAC02}"/>
                </a:ext>
              </a:extLst>
            </p:cNvPr>
            <p:cNvSpPr/>
            <p:nvPr/>
          </p:nvSpPr>
          <p:spPr>
            <a:xfrm>
              <a:off x="7894821" y="3311248"/>
              <a:ext cx="16489179" cy="1812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grpSp>
      <p:grpSp>
        <p:nvGrpSpPr>
          <p:cNvPr id="29" name="Group 28">
            <a:extLst>
              <a:ext uri="{FF2B5EF4-FFF2-40B4-BE49-F238E27FC236}">
                <a16:creationId xmlns:a16="http://schemas.microsoft.com/office/drawing/2014/main" id="{23BB45EF-5907-42C4-B3CE-839B70AA0B1A}"/>
              </a:ext>
            </a:extLst>
          </p:cNvPr>
          <p:cNvGrpSpPr/>
          <p:nvPr/>
        </p:nvGrpSpPr>
        <p:grpSpPr>
          <a:xfrm>
            <a:off x="0" y="4868911"/>
            <a:ext cx="12192000" cy="1255818"/>
            <a:chOff x="1" y="2612032"/>
            <a:chExt cx="24383999" cy="2511635"/>
          </a:xfrm>
        </p:grpSpPr>
        <p:sp>
          <p:nvSpPr>
            <p:cNvPr id="30" name="01">
              <a:extLst>
                <a:ext uri="{FF2B5EF4-FFF2-40B4-BE49-F238E27FC236}">
                  <a16:creationId xmlns:a16="http://schemas.microsoft.com/office/drawing/2014/main" id="{2E724914-67A0-4E2C-845C-D6D6CB14BADE}"/>
                </a:ext>
              </a:extLst>
            </p:cNvPr>
            <p:cNvSpPr/>
            <p:nvPr/>
          </p:nvSpPr>
          <p:spPr>
            <a:xfrm>
              <a:off x="1" y="2612032"/>
              <a:ext cx="6124022" cy="1812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sp>
          <p:nvSpPr>
            <p:cNvPr id="31" name="koppt-矩形">
              <a:extLst>
                <a:ext uri="{FF2B5EF4-FFF2-40B4-BE49-F238E27FC236}">
                  <a16:creationId xmlns:a16="http://schemas.microsoft.com/office/drawing/2014/main" id="{8D4360E1-30F7-4A8A-A3EE-4E4DBD02B347}"/>
                </a:ext>
              </a:extLst>
            </p:cNvPr>
            <p:cNvSpPr/>
            <p:nvPr/>
          </p:nvSpPr>
          <p:spPr>
            <a:xfrm rot="16200000">
              <a:off x="5753606" y="2982452"/>
              <a:ext cx="2511634" cy="1770795"/>
            </a:xfrm>
            <a:prstGeom prst="parallelogram">
              <a:avLst>
                <a:gd name="adj" fmla="val 3960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latin typeface="+mj-lt"/>
              </a:endParaRPr>
            </a:p>
          </p:txBody>
        </p:sp>
        <p:sp>
          <p:nvSpPr>
            <p:cNvPr id="32" name="01">
              <a:extLst>
                <a:ext uri="{FF2B5EF4-FFF2-40B4-BE49-F238E27FC236}">
                  <a16:creationId xmlns:a16="http://schemas.microsoft.com/office/drawing/2014/main" id="{66087023-075E-41B7-AE76-BA09D91F81F6}"/>
                </a:ext>
              </a:extLst>
            </p:cNvPr>
            <p:cNvSpPr/>
            <p:nvPr/>
          </p:nvSpPr>
          <p:spPr>
            <a:xfrm>
              <a:off x="7894821" y="3311248"/>
              <a:ext cx="16489179" cy="1812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latin typeface="+mj-lt"/>
                <a:ea typeface="微软雅黑" panose="020B0503020204020204" pitchFamily="34" charset="-122"/>
              </a:endParaRPr>
            </a:p>
          </p:txBody>
        </p:sp>
      </p:grpSp>
      <p:sp>
        <p:nvSpPr>
          <p:cNvPr id="33" name="Rectangle 32">
            <a:extLst>
              <a:ext uri="{FF2B5EF4-FFF2-40B4-BE49-F238E27FC236}">
                <a16:creationId xmlns:a16="http://schemas.microsoft.com/office/drawing/2014/main" id="{F0795B76-3F62-4D30-BB2E-3351653E18A4}"/>
              </a:ext>
            </a:extLst>
          </p:cNvPr>
          <p:cNvSpPr/>
          <p:nvPr/>
        </p:nvSpPr>
        <p:spPr>
          <a:xfrm>
            <a:off x="4408508" y="1971247"/>
            <a:ext cx="6767493" cy="530145"/>
          </a:xfrm>
          <a:prstGeom prst="rect">
            <a:avLst/>
          </a:prstGeom>
        </p:spPr>
        <p:txBody>
          <a:bodyPr wrap="square">
            <a:spAutoFit/>
          </a:bodyPr>
          <a:lstStyle/>
          <a:p>
            <a:pPr algn="just">
              <a:lnSpc>
                <a:spcPct val="150000"/>
              </a:lnSpc>
            </a:pPr>
            <a:r>
              <a:rPr lang="en-US" sz="1000" dirty="0">
                <a:solidFill>
                  <a:schemeClr val="bg1"/>
                </a:solidFill>
                <a:latin typeface="+mj-lt"/>
              </a:rPr>
              <a:t>Lorem ipsum dolor sit </a:t>
            </a:r>
            <a:r>
              <a:rPr lang="en-US" sz="1000" dirty="0" err="1">
                <a:solidFill>
                  <a:schemeClr val="bg1"/>
                </a:solidFill>
                <a:latin typeface="+mj-lt"/>
              </a:rPr>
              <a:t>amet</a:t>
            </a:r>
            <a:r>
              <a:rPr lang="en-US" sz="1000" dirty="0">
                <a:solidFill>
                  <a:schemeClr val="bg1"/>
                </a:solidFill>
                <a:latin typeface="+mj-lt"/>
              </a:rPr>
              <a:t>, </a:t>
            </a:r>
            <a:r>
              <a:rPr lang="en-US" sz="1000" dirty="0" err="1">
                <a:solidFill>
                  <a:schemeClr val="bg1"/>
                </a:solidFill>
                <a:latin typeface="+mj-lt"/>
              </a:rPr>
              <a:t>consectetur</a:t>
            </a:r>
            <a:r>
              <a:rPr lang="en-US" sz="1000" dirty="0">
                <a:solidFill>
                  <a:schemeClr val="bg1"/>
                </a:solidFill>
                <a:latin typeface="+mj-lt"/>
              </a:rPr>
              <a:t> </a:t>
            </a:r>
            <a:r>
              <a:rPr lang="en-US" sz="1000" dirty="0" err="1">
                <a:solidFill>
                  <a:schemeClr val="bg1"/>
                </a:solidFill>
                <a:latin typeface="+mj-lt"/>
              </a:rPr>
              <a:t>adipiscing</a:t>
            </a:r>
            <a:r>
              <a:rPr lang="en-US" sz="1000" dirty="0">
                <a:solidFill>
                  <a:schemeClr val="bg1"/>
                </a:solidFill>
                <a:latin typeface="+mj-lt"/>
              </a:rPr>
              <a:t> </a:t>
            </a:r>
            <a:r>
              <a:rPr lang="en-US" sz="1000" dirty="0" err="1">
                <a:solidFill>
                  <a:schemeClr val="bg1"/>
                </a:solidFill>
                <a:latin typeface="+mj-lt"/>
              </a:rPr>
              <a:t>elit</a:t>
            </a:r>
            <a:r>
              <a:rPr lang="en-US" sz="1000" dirty="0">
                <a:solidFill>
                  <a:schemeClr val="bg1"/>
                </a:solidFill>
                <a:latin typeface="+mj-lt"/>
              </a:rPr>
              <a:t>. Nam </a:t>
            </a:r>
            <a:r>
              <a:rPr lang="en-US" sz="1000" dirty="0" err="1">
                <a:solidFill>
                  <a:schemeClr val="bg1"/>
                </a:solidFill>
                <a:latin typeface="+mj-lt"/>
              </a:rPr>
              <a:t>viverra</a:t>
            </a:r>
            <a:r>
              <a:rPr lang="en-US" sz="1000" dirty="0">
                <a:solidFill>
                  <a:schemeClr val="bg1"/>
                </a:solidFill>
                <a:latin typeface="+mj-lt"/>
              </a:rPr>
              <a:t> </a:t>
            </a:r>
            <a:r>
              <a:rPr lang="en-US" sz="1000" dirty="0" err="1">
                <a:solidFill>
                  <a:schemeClr val="bg1"/>
                </a:solidFill>
                <a:latin typeface="+mj-lt"/>
              </a:rPr>
              <a:t>euismod</a:t>
            </a:r>
            <a:r>
              <a:rPr lang="en-US" sz="1000" dirty="0">
                <a:solidFill>
                  <a:schemeClr val="bg1"/>
                </a:solidFill>
                <a:latin typeface="+mj-lt"/>
              </a:rPr>
              <a:t> </a:t>
            </a:r>
            <a:r>
              <a:rPr lang="en-US" sz="1000" dirty="0" err="1">
                <a:solidFill>
                  <a:schemeClr val="bg1"/>
                </a:solidFill>
                <a:latin typeface="+mj-lt"/>
              </a:rPr>
              <a:t>odio</a:t>
            </a:r>
            <a:r>
              <a:rPr lang="en-US" sz="1000" dirty="0">
                <a:solidFill>
                  <a:schemeClr val="bg1"/>
                </a:solidFill>
                <a:latin typeface="+mj-lt"/>
              </a:rPr>
              <a:t>, gravida </a:t>
            </a:r>
            <a:r>
              <a:rPr lang="en-US" sz="1000" dirty="0" err="1">
                <a:solidFill>
                  <a:schemeClr val="bg1"/>
                </a:solidFill>
                <a:latin typeface="+mj-lt"/>
              </a:rPr>
              <a:t>pellentesque</a:t>
            </a:r>
            <a:r>
              <a:rPr lang="en-US" sz="1000" dirty="0">
                <a:solidFill>
                  <a:schemeClr val="bg1"/>
                </a:solidFill>
                <a:latin typeface="+mj-lt"/>
              </a:rPr>
              <a:t> </a:t>
            </a:r>
            <a:r>
              <a:rPr lang="en-US" sz="1000" dirty="0" err="1">
                <a:solidFill>
                  <a:schemeClr val="bg1"/>
                </a:solidFill>
                <a:latin typeface="+mj-lt"/>
              </a:rPr>
              <a:t>urna</a:t>
            </a:r>
            <a:r>
              <a:rPr lang="en-US" sz="1000" dirty="0">
                <a:solidFill>
                  <a:schemeClr val="bg1"/>
                </a:solidFill>
                <a:latin typeface="+mj-lt"/>
              </a:rPr>
              <a:t> </a:t>
            </a:r>
            <a:r>
              <a:rPr lang="en-US" sz="1000" dirty="0" err="1">
                <a:solidFill>
                  <a:schemeClr val="bg1"/>
                </a:solidFill>
                <a:latin typeface="+mj-lt"/>
              </a:rPr>
              <a:t>varius</a:t>
            </a:r>
            <a:r>
              <a:rPr lang="en-US" sz="1000" dirty="0">
                <a:solidFill>
                  <a:schemeClr val="bg1"/>
                </a:solidFill>
                <a:latin typeface="+mj-lt"/>
              </a:rPr>
              <a:t> vitae. Sed dui lorem, </a:t>
            </a:r>
            <a:r>
              <a:rPr lang="en-US" sz="1000" dirty="0" err="1">
                <a:solidFill>
                  <a:schemeClr val="bg1"/>
                </a:solidFill>
                <a:latin typeface="+mj-lt"/>
              </a:rPr>
              <a:t>adipiscing</a:t>
            </a:r>
            <a:r>
              <a:rPr lang="en-US" sz="1000" dirty="0">
                <a:solidFill>
                  <a:schemeClr val="bg1"/>
                </a:solidFill>
                <a:latin typeface="+mj-lt"/>
              </a:rPr>
              <a:t> in </a:t>
            </a:r>
            <a:r>
              <a:rPr lang="en-US" sz="1000" dirty="0" err="1">
                <a:solidFill>
                  <a:schemeClr val="bg1"/>
                </a:solidFill>
                <a:latin typeface="+mj-lt"/>
              </a:rPr>
              <a:t>adipiscing</a:t>
            </a:r>
            <a:r>
              <a:rPr lang="en-US" sz="1000" dirty="0">
                <a:solidFill>
                  <a:schemeClr val="bg1"/>
                </a:solidFill>
                <a:latin typeface="+mj-lt"/>
              </a:rPr>
              <a:t> et, </a:t>
            </a:r>
            <a:r>
              <a:rPr lang="en-US" sz="1000" dirty="0" err="1">
                <a:solidFill>
                  <a:schemeClr val="bg1"/>
                </a:solidFill>
                <a:latin typeface="+mj-lt"/>
              </a:rPr>
              <a:t>interdum</a:t>
            </a:r>
            <a:r>
              <a:rPr lang="en-US" sz="1000" dirty="0">
                <a:solidFill>
                  <a:schemeClr val="bg1"/>
                </a:solidFill>
                <a:latin typeface="+mj-lt"/>
              </a:rPr>
              <a:t> </a:t>
            </a:r>
            <a:r>
              <a:rPr lang="en-US" sz="1000" dirty="0" err="1">
                <a:solidFill>
                  <a:schemeClr val="bg1"/>
                </a:solidFill>
                <a:latin typeface="+mj-lt"/>
              </a:rPr>
              <a:t>nec</a:t>
            </a:r>
            <a:r>
              <a:rPr lang="en-US" sz="1000" dirty="0">
                <a:solidFill>
                  <a:schemeClr val="bg1"/>
                </a:solidFill>
                <a:latin typeface="+mj-lt"/>
              </a:rPr>
              <a:t> </a:t>
            </a:r>
            <a:r>
              <a:rPr lang="en-US" sz="1000" dirty="0" err="1">
                <a:solidFill>
                  <a:schemeClr val="bg1"/>
                </a:solidFill>
                <a:latin typeface="+mj-lt"/>
              </a:rPr>
              <a:t>metus</a:t>
            </a:r>
            <a:r>
              <a:rPr lang="en-US" sz="1000" dirty="0">
                <a:solidFill>
                  <a:schemeClr val="bg1"/>
                </a:solidFill>
                <a:latin typeface="+mj-lt"/>
              </a:rPr>
              <a:t>. </a:t>
            </a:r>
            <a:r>
              <a:rPr lang="en-US" sz="1000" dirty="0" err="1">
                <a:solidFill>
                  <a:schemeClr val="bg1"/>
                </a:solidFill>
                <a:latin typeface="+mj-lt"/>
              </a:rPr>
              <a:t>Mauris</a:t>
            </a:r>
            <a:r>
              <a:rPr lang="en-US" sz="1000" dirty="0">
                <a:solidFill>
                  <a:schemeClr val="bg1"/>
                </a:solidFill>
                <a:latin typeface="+mj-lt"/>
              </a:rPr>
              <a:t> </a:t>
            </a:r>
            <a:r>
              <a:rPr lang="en-US" sz="1000" dirty="0" err="1">
                <a:solidFill>
                  <a:schemeClr val="bg1"/>
                </a:solidFill>
                <a:latin typeface="+mj-lt"/>
              </a:rPr>
              <a:t>ultricies</a:t>
            </a:r>
            <a:endParaRPr lang="en-US" sz="1000" dirty="0">
              <a:solidFill>
                <a:schemeClr val="bg1"/>
              </a:solidFill>
              <a:latin typeface="+mj-lt"/>
            </a:endParaRPr>
          </a:p>
        </p:txBody>
      </p:sp>
      <p:sp>
        <p:nvSpPr>
          <p:cNvPr id="37" name="Rectangle 36">
            <a:extLst>
              <a:ext uri="{FF2B5EF4-FFF2-40B4-BE49-F238E27FC236}">
                <a16:creationId xmlns:a16="http://schemas.microsoft.com/office/drawing/2014/main" id="{D4084F64-87F5-4E64-B0AE-CC545B884B43}"/>
              </a:ext>
            </a:extLst>
          </p:cNvPr>
          <p:cNvSpPr/>
          <p:nvPr/>
        </p:nvSpPr>
        <p:spPr>
          <a:xfrm>
            <a:off x="4408508" y="3125132"/>
            <a:ext cx="6767493" cy="530145"/>
          </a:xfrm>
          <a:prstGeom prst="rect">
            <a:avLst/>
          </a:prstGeom>
        </p:spPr>
        <p:txBody>
          <a:bodyPr wrap="square">
            <a:spAutoFit/>
          </a:bodyPr>
          <a:lstStyle/>
          <a:p>
            <a:pPr algn="just">
              <a:lnSpc>
                <a:spcPct val="150000"/>
              </a:lnSpc>
            </a:pPr>
            <a:r>
              <a:rPr lang="en-US" sz="1000" dirty="0">
                <a:solidFill>
                  <a:schemeClr val="bg1"/>
                </a:solidFill>
                <a:latin typeface="+mj-lt"/>
              </a:rPr>
              <a:t>Lorem ipsum dolor sit </a:t>
            </a:r>
            <a:r>
              <a:rPr lang="en-US" sz="1000" dirty="0" err="1">
                <a:solidFill>
                  <a:schemeClr val="bg1"/>
                </a:solidFill>
                <a:latin typeface="+mj-lt"/>
              </a:rPr>
              <a:t>amet</a:t>
            </a:r>
            <a:r>
              <a:rPr lang="en-US" sz="1000" dirty="0">
                <a:solidFill>
                  <a:schemeClr val="bg1"/>
                </a:solidFill>
                <a:latin typeface="+mj-lt"/>
              </a:rPr>
              <a:t>, </a:t>
            </a:r>
            <a:r>
              <a:rPr lang="en-US" sz="1000" dirty="0" err="1">
                <a:solidFill>
                  <a:schemeClr val="bg1"/>
                </a:solidFill>
                <a:latin typeface="+mj-lt"/>
              </a:rPr>
              <a:t>consectetur</a:t>
            </a:r>
            <a:r>
              <a:rPr lang="en-US" sz="1000" dirty="0">
                <a:solidFill>
                  <a:schemeClr val="bg1"/>
                </a:solidFill>
                <a:latin typeface="+mj-lt"/>
              </a:rPr>
              <a:t> </a:t>
            </a:r>
            <a:r>
              <a:rPr lang="en-US" sz="1000" dirty="0" err="1">
                <a:solidFill>
                  <a:schemeClr val="bg1"/>
                </a:solidFill>
                <a:latin typeface="+mj-lt"/>
              </a:rPr>
              <a:t>adipiscing</a:t>
            </a:r>
            <a:r>
              <a:rPr lang="en-US" sz="1000" dirty="0">
                <a:solidFill>
                  <a:schemeClr val="bg1"/>
                </a:solidFill>
                <a:latin typeface="+mj-lt"/>
              </a:rPr>
              <a:t> </a:t>
            </a:r>
            <a:r>
              <a:rPr lang="en-US" sz="1000" dirty="0" err="1">
                <a:solidFill>
                  <a:schemeClr val="bg1"/>
                </a:solidFill>
                <a:latin typeface="+mj-lt"/>
              </a:rPr>
              <a:t>elit</a:t>
            </a:r>
            <a:r>
              <a:rPr lang="en-US" sz="1000" dirty="0">
                <a:solidFill>
                  <a:schemeClr val="bg1"/>
                </a:solidFill>
                <a:latin typeface="+mj-lt"/>
              </a:rPr>
              <a:t>. Nam </a:t>
            </a:r>
            <a:r>
              <a:rPr lang="en-US" sz="1000" dirty="0" err="1">
                <a:solidFill>
                  <a:schemeClr val="bg1"/>
                </a:solidFill>
                <a:latin typeface="+mj-lt"/>
              </a:rPr>
              <a:t>viverra</a:t>
            </a:r>
            <a:r>
              <a:rPr lang="en-US" sz="1000" dirty="0">
                <a:solidFill>
                  <a:schemeClr val="bg1"/>
                </a:solidFill>
                <a:latin typeface="+mj-lt"/>
              </a:rPr>
              <a:t> </a:t>
            </a:r>
            <a:r>
              <a:rPr lang="en-US" sz="1000" dirty="0" err="1">
                <a:solidFill>
                  <a:schemeClr val="bg1"/>
                </a:solidFill>
                <a:latin typeface="+mj-lt"/>
              </a:rPr>
              <a:t>euismod</a:t>
            </a:r>
            <a:r>
              <a:rPr lang="en-US" sz="1000" dirty="0">
                <a:solidFill>
                  <a:schemeClr val="bg1"/>
                </a:solidFill>
                <a:latin typeface="+mj-lt"/>
              </a:rPr>
              <a:t> </a:t>
            </a:r>
            <a:r>
              <a:rPr lang="en-US" sz="1000" dirty="0" err="1">
                <a:solidFill>
                  <a:schemeClr val="bg1"/>
                </a:solidFill>
                <a:latin typeface="+mj-lt"/>
              </a:rPr>
              <a:t>odio</a:t>
            </a:r>
            <a:r>
              <a:rPr lang="en-US" sz="1000" dirty="0">
                <a:solidFill>
                  <a:schemeClr val="bg1"/>
                </a:solidFill>
                <a:latin typeface="+mj-lt"/>
              </a:rPr>
              <a:t>, gravida </a:t>
            </a:r>
            <a:r>
              <a:rPr lang="en-US" sz="1000" dirty="0" err="1">
                <a:solidFill>
                  <a:schemeClr val="bg1"/>
                </a:solidFill>
                <a:latin typeface="+mj-lt"/>
              </a:rPr>
              <a:t>pellentesque</a:t>
            </a:r>
            <a:r>
              <a:rPr lang="en-US" sz="1000" dirty="0">
                <a:solidFill>
                  <a:schemeClr val="bg1"/>
                </a:solidFill>
                <a:latin typeface="+mj-lt"/>
              </a:rPr>
              <a:t> </a:t>
            </a:r>
            <a:r>
              <a:rPr lang="en-US" sz="1000" dirty="0" err="1">
                <a:solidFill>
                  <a:schemeClr val="bg1"/>
                </a:solidFill>
                <a:latin typeface="+mj-lt"/>
              </a:rPr>
              <a:t>urna</a:t>
            </a:r>
            <a:r>
              <a:rPr lang="en-US" sz="1000" dirty="0">
                <a:solidFill>
                  <a:schemeClr val="bg1"/>
                </a:solidFill>
                <a:latin typeface="+mj-lt"/>
              </a:rPr>
              <a:t> </a:t>
            </a:r>
            <a:r>
              <a:rPr lang="en-US" sz="1000" dirty="0" err="1">
                <a:solidFill>
                  <a:schemeClr val="bg1"/>
                </a:solidFill>
                <a:latin typeface="+mj-lt"/>
              </a:rPr>
              <a:t>varius</a:t>
            </a:r>
            <a:r>
              <a:rPr lang="en-US" sz="1000" dirty="0">
                <a:solidFill>
                  <a:schemeClr val="bg1"/>
                </a:solidFill>
                <a:latin typeface="+mj-lt"/>
              </a:rPr>
              <a:t> vitae. Sed dui lorem, </a:t>
            </a:r>
            <a:r>
              <a:rPr lang="en-US" sz="1000" dirty="0" err="1">
                <a:solidFill>
                  <a:schemeClr val="bg1"/>
                </a:solidFill>
                <a:latin typeface="+mj-lt"/>
              </a:rPr>
              <a:t>adipiscing</a:t>
            </a:r>
            <a:r>
              <a:rPr lang="en-US" sz="1000" dirty="0">
                <a:solidFill>
                  <a:schemeClr val="bg1"/>
                </a:solidFill>
                <a:latin typeface="+mj-lt"/>
              </a:rPr>
              <a:t> in </a:t>
            </a:r>
            <a:r>
              <a:rPr lang="en-US" sz="1000" dirty="0" err="1">
                <a:solidFill>
                  <a:schemeClr val="bg1"/>
                </a:solidFill>
                <a:latin typeface="+mj-lt"/>
              </a:rPr>
              <a:t>adipiscing</a:t>
            </a:r>
            <a:r>
              <a:rPr lang="en-US" sz="1000" dirty="0">
                <a:solidFill>
                  <a:schemeClr val="bg1"/>
                </a:solidFill>
                <a:latin typeface="+mj-lt"/>
              </a:rPr>
              <a:t> et, </a:t>
            </a:r>
            <a:r>
              <a:rPr lang="en-US" sz="1000" dirty="0" err="1">
                <a:solidFill>
                  <a:schemeClr val="bg1"/>
                </a:solidFill>
                <a:latin typeface="+mj-lt"/>
              </a:rPr>
              <a:t>interdum</a:t>
            </a:r>
            <a:r>
              <a:rPr lang="en-US" sz="1000" dirty="0">
                <a:solidFill>
                  <a:schemeClr val="bg1"/>
                </a:solidFill>
                <a:latin typeface="+mj-lt"/>
              </a:rPr>
              <a:t> </a:t>
            </a:r>
            <a:r>
              <a:rPr lang="en-US" sz="1000" dirty="0" err="1">
                <a:solidFill>
                  <a:schemeClr val="bg1"/>
                </a:solidFill>
                <a:latin typeface="+mj-lt"/>
              </a:rPr>
              <a:t>nec</a:t>
            </a:r>
            <a:r>
              <a:rPr lang="en-US" sz="1000" dirty="0">
                <a:solidFill>
                  <a:schemeClr val="bg1"/>
                </a:solidFill>
                <a:latin typeface="+mj-lt"/>
              </a:rPr>
              <a:t> </a:t>
            </a:r>
            <a:r>
              <a:rPr lang="en-US" sz="1000" dirty="0" err="1">
                <a:solidFill>
                  <a:schemeClr val="bg1"/>
                </a:solidFill>
                <a:latin typeface="+mj-lt"/>
              </a:rPr>
              <a:t>metus</a:t>
            </a:r>
            <a:r>
              <a:rPr lang="en-US" sz="1000" dirty="0">
                <a:solidFill>
                  <a:schemeClr val="bg1"/>
                </a:solidFill>
                <a:latin typeface="+mj-lt"/>
              </a:rPr>
              <a:t>. </a:t>
            </a:r>
            <a:r>
              <a:rPr lang="en-US" sz="1000" dirty="0" err="1">
                <a:solidFill>
                  <a:schemeClr val="bg1"/>
                </a:solidFill>
                <a:latin typeface="+mj-lt"/>
              </a:rPr>
              <a:t>Mauris</a:t>
            </a:r>
            <a:r>
              <a:rPr lang="en-US" sz="1000" dirty="0">
                <a:solidFill>
                  <a:schemeClr val="bg1"/>
                </a:solidFill>
                <a:latin typeface="+mj-lt"/>
              </a:rPr>
              <a:t> </a:t>
            </a:r>
            <a:r>
              <a:rPr lang="en-US" sz="1000" dirty="0" err="1">
                <a:solidFill>
                  <a:schemeClr val="bg1"/>
                </a:solidFill>
                <a:latin typeface="+mj-lt"/>
              </a:rPr>
              <a:t>ultricies</a:t>
            </a:r>
            <a:endParaRPr lang="en-US" sz="1000" dirty="0">
              <a:solidFill>
                <a:schemeClr val="bg1"/>
              </a:solidFill>
              <a:latin typeface="+mj-lt"/>
            </a:endParaRPr>
          </a:p>
        </p:txBody>
      </p:sp>
      <p:sp>
        <p:nvSpPr>
          <p:cNvPr id="38" name="Rectangle 37">
            <a:extLst>
              <a:ext uri="{FF2B5EF4-FFF2-40B4-BE49-F238E27FC236}">
                <a16:creationId xmlns:a16="http://schemas.microsoft.com/office/drawing/2014/main" id="{08BF1096-7CC1-4F5E-AA33-95D04C722A30}"/>
              </a:ext>
            </a:extLst>
          </p:cNvPr>
          <p:cNvSpPr/>
          <p:nvPr/>
        </p:nvSpPr>
        <p:spPr>
          <a:xfrm>
            <a:off x="4408508" y="4279018"/>
            <a:ext cx="6767493" cy="530145"/>
          </a:xfrm>
          <a:prstGeom prst="rect">
            <a:avLst/>
          </a:prstGeom>
        </p:spPr>
        <p:txBody>
          <a:bodyPr wrap="square">
            <a:spAutoFit/>
          </a:bodyPr>
          <a:lstStyle/>
          <a:p>
            <a:pPr algn="just">
              <a:lnSpc>
                <a:spcPct val="150000"/>
              </a:lnSpc>
            </a:pPr>
            <a:r>
              <a:rPr lang="en-US" sz="1000" dirty="0">
                <a:solidFill>
                  <a:schemeClr val="bg1"/>
                </a:solidFill>
                <a:latin typeface="+mj-lt"/>
              </a:rPr>
              <a:t>Lorem ipsum dolor sit </a:t>
            </a:r>
            <a:r>
              <a:rPr lang="en-US" sz="1000" dirty="0" err="1">
                <a:solidFill>
                  <a:schemeClr val="bg1"/>
                </a:solidFill>
                <a:latin typeface="+mj-lt"/>
              </a:rPr>
              <a:t>amet</a:t>
            </a:r>
            <a:r>
              <a:rPr lang="en-US" sz="1000" dirty="0">
                <a:solidFill>
                  <a:schemeClr val="bg1"/>
                </a:solidFill>
                <a:latin typeface="+mj-lt"/>
              </a:rPr>
              <a:t>, </a:t>
            </a:r>
            <a:r>
              <a:rPr lang="en-US" sz="1000" dirty="0" err="1">
                <a:solidFill>
                  <a:schemeClr val="bg1"/>
                </a:solidFill>
                <a:latin typeface="+mj-lt"/>
              </a:rPr>
              <a:t>consectetur</a:t>
            </a:r>
            <a:r>
              <a:rPr lang="en-US" sz="1000" dirty="0">
                <a:solidFill>
                  <a:schemeClr val="bg1"/>
                </a:solidFill>
                <a:latin typeface="+mj-lt"/>
              </a:rPr>
              <a:t> </a:t>
            </a:r>
            <a:r>
              <a:rPr lang="en-US" sz="1000" dirty="0" err="1">
                <a:solidFill>
                  <a:schemeClr val="bg1"/>
                </a:solidFill>
                <a:latin typeface="+mj-lt"/>
              </a:rPr>
              <a:t>adipiscing</a:t>
            </a:r>
            <a:r>
              <a:rPr lang="en-US" sz="1000" dirty="0">
                <a:solidFill>
                  <a:schemeClr val="bg1"/>
                </a:solidFill>
                <a:latin typeface="+mj-lt"/>
              </a:rPr>
              <a:t> </a:t>
            </a:r>
            <a:r>
              <a:rPr lang="en-US" sz="1000" dirty="0" err="1">
                <a:solidFill>
                  <a:schemeClr val="bg1"/>
                </a:solidFill>
                <a:latin typeface="+mj-lt"/>
              </a:rPr>
              <a:t>elit</a:t>
            </a:r>
            <a:r>
              <a:rPr lang="en-US" sz="1000" dirty="0">
                <a:solidFill>
                  <a:schemeClr val="bg1"/>
                </a:solidFill>
                <a:latin typeface="+mj-lt"/>
              </a:rPr>
              <a:t>. Nam </a:t>
            </a:r>
            <a:r>
              <a:rPr lang="en-US" sz="1000" dirty="0" err="1">
                <a:solidFill>
                  <a:schemeClr val="bg1"/>
                </a:solidFill>
                <a:latin typeface="+mj-lt"/>
              </a:rPr>
              <a:t>viverra</a:t>
            </a:r>
            <a:r>
              <a:rPr lang="en-US" sz="1000" dirty="0">
                <a:solidFill>
                  <a:schemeClr val="bg1"/>
                </a:solidFill>
                <a:latin typeface="+mj-lt"/>
              </a:rPr>
              <a:t> </a:t>
            </a:r>
            <a:r>
              <a:rPr lang="en-US" sz="1000" dirty="0" err="1">
                <a:solidFill>
                  <a:schemeClr val="bg1"/>
                </a:solidFill>
                <a:latin typeface="+mj-lt"/>
              </a:rPr>
              <a:t>euismod</a:t>
            </a:r>
            <a:r>
              <a:rPr lang="en-US" sz="1000" dirty="0">
                <a:solidFill>
                  <a:schemeClr val="bg1"/>
                </a:solidFill>
                <a:latin typeface="+mj-lt"/>
              </a:rPr>
              <a:t> </a:t>
            </a:r>
            <a:r>
              <a:rPr lang="en-US" sz="1000" dirty="0" err="1">
                <a:solidFill>
                  <a:schemeClr val="bg1"/>
                </a:solidFill>
                <a:latin typeface="+mj-lt"/>
              </a:rPr>
              <a:t>odio</a:t>
            </a:r>
            <a:r>
              <a:rPr lang="en-US" sz="1000" dirty="0">
                <a:solidFill>
                  <a:schemeClr val="bg1"/>
                </a:solidFill>
                <a:latin typeface="+mj-lt"/>
              </a:rPr>
              <a:t>, gravida </a:t>
            </a:r>
            <a:r>
              <a:rPr lang="en-US" sz="1000" dirty="0" err="1">
                <a:solidFill>
                  <a:schemeClr val="bg1"/>
                </a:solidFill>
                <a:latin typeface="+mj-lt"/>
              </a:rPr>
              <a:t>pellentesque</a:t>
            </a:r>
            <a:r>
              <a:rPr lang="en-US" sz="1000" dirty="0">
                <a:solidFill>
                  <a:schemeClr val="bg1"/>
                </a:solidFill>
                <a:latin typeface="+mj-lt"/>
              </a:rPr>
              <a:t> </a:t>
            </a:r>
            <a:r>
              <a:rPr lang="en-US" sz="1000" dirty="0" err="1">
                <a:solidFill>
                  <a:schemeClr val="bg1"/>
                </a:solidFill>
                <a:latin typeface="+mj-lt"/>
              </a:rPr>
              <a:t>urna</a:t>
            </a:r>
            <a:r>
              <a:rPr lang="en-US" sz="1000" dirty="0">
                <a:solidFill>
                  <a:schemeClr val="bg1"/>
                </a:solidFill>
                <a:latin typeface="+mj-lt"/>
              </a:rPr>
              <a:t> </a:t>
            </a:r>
            <a:r>
              <a:rPr lang="en-US" sz="1000" dirty="0" err="1">
                <a:solidFill>
                  <a:schemeClr val="bg1"/>
                </a:solidFill>
                <a:latin typeface="+mj-lt"/>
              </a:rPr>
              <a:t>varius</a:t>
            </a:r>
            <a:r>
              <a:rPr lang="en-US" sz="1000" dirty="0">
                <a:solidFill>
                  <a:schemeClr val="bg1"/>
                </a:solidFill>
                <a:latin typeface="+mj-lt"/>
              </a:rPr>
              <a:t> vitae. Sed dui lorem, </a:t>
            </a:r>
            <a:r>
              <a:rPr lang="en-US" sz="1000" dirty="0" err="1">
                <a:solidFill>
                  <a:schemeClr val="bg1"/>
                </a:solidFill>
                <a:latin typeface="+mj-lt"/>
              </a:rPr>
              <a:t>adipiscing</a:t>
            </a:r>
            <a:r>
              <a:rPr lang="en-US" sz="1000" dirty="0">
                <a:solidFill>
                  <a:schemeClr val="bg1"/>
                </a:solidFill>
                <a:latin typeface="+mj-lt"/>
              </a:rPr>
              <a:t> in </a:t>
            </a:r>
            <a:r>
              <a:rPr lang="en-US" sz="1000" dirty="0" err="1">
                <a:solidFill>
                  <a:schemeClr val="bg1"/>
                </a:solidFill>
                <a:latin typeface="+mj-lt"/>
              </a:rPr>
              <a:t>adipiscing</a:t>
            </a:r>
            <a:r>
              <a:rPr lang="en-US" sz="1000" dirty="0">
                <a:solidFill>
                  <a:schemeClr val="bg1"/>
                </a:solidFill>
                <a:latin typeface="+mj-lt"/>
              </a:rPr>
              <a:t> et, </a:t>
            </a:r>
            <a:r>
              <a:rPr lang="en-US" sz="1000" dirty="0" err="1">
                <a:solidFill>
                  <a:schemeClr val="bg1"/>
                </a:solidFill>
                <a:latin typeface="+mj-lt"/>
              </a:rPr>
              <a:t>interdum</a:t>
            </a:r>
            <a:r>
              <a:rPr lang="en-US" sz="1000" dirty="0">
                <a:solidFill>
                  <a:schemeClr val="bg1"/>
                </a:solidFill>
                <a:latin typeface="+mj-lt"/>
              </a:rPr>
              <a:t> </a:t>
            </a:r>
            <a:r>
              <a:rPr lang="en-US" sz="1000" dirty="0" err="1">
                <a:solidFill>
                  <a:schemeClr val="bg1"/>
                </a:solidFill>
                <a:latin typeface="+mj-lt"/>
              </a:rPr>
              <a:t>nec</a:t>
            </a:r>
            <a:r>
              <a:rPr lang="en-US" sz="1000" dirty="0">
                <a:solidFill>
                  <a:schemeClr val="bg1"/>
                </a:solidFill>
                <a:latin typeface="+mj-lt"/>
              </a:rPr>
              <a:t> </a:t>
            </a:r>
            <a:r>
              <a:rPr lang="en-US" sz="1000" dirty="0" err="1">
                <a:solidFill>
                  <a:schemeClr val="bg1"/>
                </a:solidFill>
                <a:latin typeface="+mj-lt"/>
              </a:rPr>
              <a:t>metus</a:t>
            </a:r>
            <a:r>
              <a:rPr lang="en-US" sz="1000" dirty="0">
                <a:solidFill>
                  <a:schemeClr val="bg1"/>
                </a:solidFill>
                <a:latin typeface="+mj-lt"/>
              </a:rPr>
              <a:t>. </a:t>
            </a:r>
            <a:r>
              <a:rPr lang="en-US" sz="1000" dirty="0" err="1">
                <a:solidFill>
                  <a:schemeClr val="bg1"/>
                </a:solidFill>
                <a:latin typeface="+mj-lt"/>
              </a:rPr>
              <a:t>Mauris</a:t>
            </a:r>
            <a:r>
              <a:rPr lang="en-US" sz="1000" dirty="0">
                <a:solidFill>
                  <a:schemeClr val="bg1"/>
                </a:solidFill>
                <a:latin typeface="+mj-lt"/>
              </a:rPr>
              <a:t> </a:t>
            </a:r>
            <a:r>
              <a:rPr lang="en-US" sz="1000" dirty="0" err="1">
                <a:solidFill>
                  <a:schemeClr val="bg1"/>
                </a:solidFill>
                <a:latin typeface="+mj-lt"/>
              </a:rPr>
              <a:t>ultricies</a:t>
            </a:r>
            <a:endParaRPr lang="en-US" sz="1000" dirty="0">
              <a:solidFill>
                <a:schemeClr val="bg1"/>
              </a:solidFill>
              <a:latin typeface="+mj-lt"/>
            </a:endParaRPr>
          </a:p>
        </p:txBody>
      </p:sp>
      <p:sp>
        <p:nvSpPr>
          <p:cNvPr id="39" name="Rectangle 38">
            <a:extLst>
              <a:ext uri="{FF2B5EF4-FFF2-40B4-BE49-F238E27FC236}">
                <a16:creationId xmlns:a16="http://schemas.microsoft.com/office/drawing/2014/main" id="{F7CCACDA-F7FE-42DC-BE9F-3EBEBA705086}"/>
              </a:ext>
            </a:extLst>
          </p:cNvPr>
          <p:cNvSpPr/>
          <p:nvPr/>
        </p:nvSpPr>
        <p:spPr>
          <a:xfrm>
            <a:off x="4408508" y="5432903"/>
            <a:ext cx="6767493" cy="530145"/>
          </a:xfrm>
          <a:prstGeom prst="rect">
            <a:avLst/>
          </a:prstGeom>
        </p:spPr>
        <p:txBody>
          <a:bodyPr wrap="square">
            <a:spAutoFit/>
          </a:bodyPr>
          <a:lstStyle/>
          <a:p>
            <a:pPr algn="just">
              <a:lnSpc>
                <a:spcPct val="150000"/>
              </a:lnSpc>
            </a:pPr>
            <a:r>
              <a:rPr lang="en-US" sz="1000" dirty="0">
                <a:solidFill>
                  <a:schemeClr val="bg1"/>
                </a:solidFill>
                <a:latin typeface="+mj-lt"/>
              </a:rPr>
              <a:t>Lorem ipsum dolor sit </a:t>
            </a:r>
            <a:r>
              <a:rPr lang="en-US" sz="1000" dirty="0" err="1">
                <a:solidFill>
                  <a:schemeClr val="bg1"/>
                </a:solidFill>
                <a:latin typeface="+mj-lt"/>
              </a:rPr>
              <a:t>amet</a:t>
            </a:r>
            <a:r>
              <a:rPr lang="en-US" sz="1000" dirty="0">
                <a:solidFill>
                  <a:schemeClr val="bg1"/>
                </a:solidFill>
                <a:latin typeface="+mj-lt"/>
              </a:rPr>
              <a:t>, </a:t>
            </a:r>
            <a:r>
              <a:rPr lang="en-US" sz="1000" dirty="0" err="1">
                <a:solidFill>
                  <a:schemeClr val="bg1"/>
                </a:solidFill>
                <a:latin typeface="+mj-lt"/>
              </a:rPr>
              <a:t>consectetur</a:t>
            </a:r>
            <a:r>
              <a:rPr lang="en-US" sz="1000" dirty="0">
                <a:solidFill>
                  <a:schemeClr val="bg1"/>
                </a:solidFill>
                <a:latin typeface="+mj-lt"/>
              </a:rPr>
              <a:t> </a:t>
            </a:r>
            <a:r>
              <a:rPr lang="en-US" sz="1000" dirty="0" err="1">
                <a:solidFill>
                  <a:schemeClr val="bg1"/>
                </a:solidFill>
                <a:latin typeface="+mj-lt"/>
              </a:rPr>
              <a:t>adipiscing</a:t>
            </a:r>
            <a:r>
              <a:rPr lang="en-US" sz="1000" dirty="0">
                <a:solidFill>
                  <a:schemeClr val="bg1"/>
                </a:solidFill>
                <a:latin typeface="+mj-lt"/>
              </a:rPr>
              <a:t> </a:t>
            </a:r>
            <a:r>
              <a:rPr lang="en-US" sz="1000" dirty="0" err="1">
                <a:solidFill>
                  <a:schemeClr val="bg1"/>
                </a:solidFill>
                <a:latin typeface="+mj-lt"/>
              </a:rPr>
              <a:t>elit</a:t>
            </a:r>
            <a:r>
              <a:rPr lang="en-US" sz="1000" dirty="0">
                <a:solidFill>
                  <a:schemeClr val="bg1"/>
                </a:solidFill>
                <a:latin typeface="+mj-lt"/>
              </a:rPr>
              <a:t>. Nam </a:t>
            </a:r>
            <a:r>
              <a:rPr lang="en-US" sz="1000" dirty="0" err="1">
                <a:solidFill>
                  <a:schemeClr val="bg1"/>
                </a:solidFill>
                <a:latin typeface="+mj-lt"/>
              </a:rPr>
              <a:t>viverra</a:t>
            </a:r>
            <a:r>
              <a:rPr lang="en-US" sz="1000" dirty="0">
                <a:solidFill>
                  <a:schemeClr val="bg1"/>
                </a:solidFill>
                <a:latin typeface="+mj-lt"/>
              </a:rPr>
              <a:t> </a:t>
            </a:r>
            <a:r>
              <a:rPr lang="en-US" sz="1000" dirty="0" err="1">
                <a:solidFill>
                  <a:schemeClr val="bg1"/>
                </a:solidFill>
                <a:latin typeface="+mj-lt"/>
              </a:rPr>
              <a:t>euismod</a:t>
            </a:r>
            <a:r>
              <a:rPr lang="en-US" sz="1000" dirty="0">
                <a:solidFill>
                  <a:schemeClr val="bg1"/>
                </a:solidFill>
                <a:latin typeface="+mj-lt"/>
              </a:rPr>
              <a:t> </a:t>
            </a:r>
            <a:r>
              <a:rPr lang="en-US" sz="1000" dirty="0" err="1">
                <a:solidFill>
                  <a:schemeClr val="bg1"/>
                </a:solidFill>
                <a:latin typeface="+mj-lt"/>
              </a:rPr>
              <a:t>odio</a:t>
            </a:r>
            <a:r>
              <a:rPr lang="en-US" sz="1000" dirty="0">
                <a:solidFill>
                  <a:schemeClr val="bg1"/>
                </a:solidFill>
                <a:latin typeface="+mj-lt"/>
              </a:rPr>
              <a:t>, gravida </a:t>
            </a:r>
            <a:r>
              <a:rPr lang="en-US" sz="1000" dirty="0" err="1">
                <a:solidFill>
                  <a:schemeClr val="bg1"/>
                </a:solidFill>
                <a:latin typeface="+mj-lt"/>
              </a:rPr>
              <a:t>pellentesque</a:t>
            </a:r>
            <a:r>
              <a:rPr lang="en-US" sz="1000" dirty="0">
                <a:solidFill>
                  <a:schemeClr val="bg1"/>
                </a:solidFill>
                <a:latin typeface="+mj-lt"/>
              </a:rPr>
              <a:t> </a:t>
            </a:r>
            <a:r>
              <a:rPr lang="en-US" sz="1000" dirty="0" err="1">
                <a:solidFill>
                  <a:schemeClr val="bg1"/>
                </a:solidFill>
                <a:latin typeface="+mj-lt"/>
              </a:rPr>
              <a:t>urna</a:t>
            </a:r>
            <a:r>
              <a:rPr lang="en-US" sz="1000" dirty="0">
                <a:solidFill>
                  <a:schemeClr val="bg1"/>
                </a:solidFill>
                <a:latin typeface="+mj-lt"/>
              </a:rPr>
              <a:t> </a:t>
            </a:r>
            <a:r>
              <a:rPr lang="en-US" sz="1000" dirty="0" err="1">
                <a:solidFill>
                  <a:schemeClr val="bg1"/>
                </a:solidFill>
                <a:latin typeface="+mj-lt"/>
              </a:rPr>
              <a:t>varius</a:t>
            </a:r>
            <a:r>
              <a:rPr lang="en-US" sz="1000" dirty="0">
                <a:solidFill>
                  <a:schemeClr val="bg1"/>
                </a:solidFill>
                <a:latin typeface="+mj-lt"/>
              </a:rPr>
              <a:t> vitae. Sed dui lorem, </a:t>
            </a:r>
            <a:r>
              <a:rPr lang="en-US" sz="1000" dirty="0" err="1">
                <a:solidFill>
                  <a:schemeClr val="bg1"/>
                </a:solidFill>
                <a:latin typeface="+mj-lt"/>
              </a:rPr>
              <a:t>adipiscing</a:t>
            </a:r>
            <a:r>
              <a:rPr lang="en-US" sz="1000" dirty="0">
                <a:solidFill>
                  <a:schemeClr val="bg1"/>
                </a:solidFill>
                <a:latin typeface="+mj-lt"/>
              </a:rPr>
              <a:t> in </a:t>
            </a:r>
            <a:r>
              <a:rPr lang="en-US" sz="1000" dirty="0" err="1">
                <a:solidFill>
                  <a:schemeClr val="bg1"/>
                </a:solidFill>
                <a:latin typeface="+mj-lt"/>
              </a:rPr>
              <a:t>adipiscing</a:t>
            </a:r>
            <a:r>
              <a:rPr lang="en-US" sz="1000" dirty="0">
                <a:solidFill>
                  <a:schemeClr val="bg1"/>
                </a:solidFill>
                <a:latin typeface="+mj-lt"/>
              </a:rPr>
              <a:t> et, </a:t>
            </a:r>
            <a:r>
              <a:rPr lang="en-US" sz="1000" dirty="0" err="1">
                <a:solidFill>
                  <a:schemeClr val="bg1"/>
                </a:solidFill>
                <a:latin typeface="+mj-lt"/>
              </a:rPr>
              <a:t>interdum</a:t>
            </a:r>
            <a:r>
              <a:rPr lang="en-US" sz="1000" dirty="0">
                <a:solidFill>
                  <a:schemeClr val="bg1"/>
                </a:solidFill>
                <a:latin typeface="+mj-lt"/>
              </a:rPr>
              <a:t> </a:t>
            </a:r>
            <a:r>
              <a:rPr lang="en-US" sz="1000" dirty="0" err="1">
                <a:solidFill>
                  <a:schemeClr val="bg1"/>
                </a:solidFill>
                <a:latin typeface="+mj-lt"/>
              </a:rPr>
              <a:t>nec</a:t>
            </a:r>
            <a:r>
              <a:rPr lang="en-US" sz="1000" dirty="0">
                <a:solidFill>
                  <a:schemeClr val="bg1"/>
                </a:solidFill>
                <a:latin typeface="+mj-lt"/>
              </a:rPr>
              <a:t> </a:t>
            </a:r>
            <a:r>
              <a:rPr lang="en-US" sz="1000" dirty="0" err="1">
                <a:solidFill>
                  <a:schemeClr val="bg1"/>
                </a:solidFill>
                <a:latin typeface="+mj-lt"/>
              </a:rPr>
              <a:t>metus</a:t>
            </a:r>
            <a:r>
              <a:rPr lang="en-US" sz="1000" dirty="0">
                <a:solidFill>
                  <a:schemeClr val="bg1"/>
                </a:solidFill>
                <a:latin typeface="+mj-lt"/>
              </a:rPr>
              <a:t>. </a:t>
            </a:r>
            <a:r>
              <a:rPr lang="en-US" sz="1000" dirty="0" err="1">
                <a:solidFill>
                  <a:schemeClr val="bg1"/>
                </a:solidFill>
                <a:latin typeface="+mj-lt"/>
              </a:rPr>
              <a:t>Mauris</a:t>
            </a:r>
            <a:r>
              <a:rPr lang="en-US" sz="1000" dirty="0">
                <a:solidFill>
                  <a:schemeClr val="bg1"/>
                </a:solidFill>
                <a:latin typeface="+mj-lt"/>
              </a:rPr>
              <a:t> </a:t>
            </a:r>
            <a:r>
              <a:rPr lang="en-US" sz="1000" dirty="0" err="1">
                <a:solidFill>
                  <a:schemeClr val="bg1"/>
                </a:solidFill>
                <a:latin typeface="+mj-lt"/>
              </a:rPr>
              <a:t>ultricies</a:t>
            </a:r>
            <a:endParaRPr lang="en-US" sz="1000" dirty="0">
              <a:solidFill>
                <a:schemeClr val="bg1"/>
              </a:solidFill>
              <a:latin typeface="+mj-lt"/>
            </a:endParaRPr>
          </a:p>
        </p:txBody>
      </p:sp>
      <p:sp>
        <p:nvSpPr>
          <p:cNvPr id="52" name="Shape 2748">
            <a:extLst>
              <a:ext uri="{FF2B5EF4-FFF2-40B4-BE49-F238E27FC236}">
                <a16:creationId xmlns:a16="http://schemas.microsoft.com/office/drawing/2014/main" id="{C1103A21-E382-48A1-88F7-520710754657}"/>
              </a:ext>
            </a:extLst>
          </p:cNvPr>
          <p:cNvSpPr/>
          <p:nvPr/>
        </p:nvSpPr>
        <p:spPr>
          <a:xfrm>
            <a:off x="3334794" y="1883738"/>
            <a:ext cx="302850" cy="3028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65000"/>
                </a:schemeClr>
              </a:solidFill>
              <a:latin typeface="+mj-lt"/>
            </a:endParaRPr>
          </a:p>
        </p:txBody>
      </p:sp>
      <p:sp>
        <p:nvSpPr>
          <p:cNvPr id="53" name="Shape 2775">
            <a:extLst>
              <a:ext uri="{FF2B5EF4-FFF2-40B4-BE49-F238E27FC236}">
                <a16:creationId xmlns:a16="http://schemas.microsoft.com/office/drawing/2014/main" id="{2579E861-C588-48E8-BCE3-24264CBED0D7}"/>
              </a:ext>
            </a:extLst>
          </p:cNvPr>
          <p:cNvSpPr/>
          <p:nvPr/>
        </p:nvSpPr>
        <p:spPr>
          <a:xfrm>
            <a:off x="3334305" y="3061805"/>
            <a:ext cx="302850" cy="220255"/>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latin typeface="+mj-lt"/>
            </a:endParaRPr>
          </a:p>
        </p:txBody>
      </p:sp>
      <p:sp>
        <p:nvSpPr>
          <p:cNvPr id="54" name="Shape 2784">
            <a:extLst>
              <a:ext uri="{FF2B5EF4-FFF2-40B4-BE49-F238E27FC236}">
                <a16:creationId xmlns:a16="http://schemas.microsoft.com/office/drawing/2014/main" id="{02792C9A-7BBB-44D6-A9D7-FB94592BD7F7}"/>
              </a:ext>
            </a:extLst>
          </p:cNvPr>
          <p:cNvSpPr/>
          <p:nvPr/>
        </p:nvSpPr>
        <p:spPr>
          <a:xfrm>
            <a:off x="3334305" y="5298643"/>
            <a:ext cx="302850" cy="30285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latin typeface="+mj-lt"/>
            </a:endParaRPr>
          </a:p>
        </p:txBody>
      </p:sp>
      <p:sp>
        <p:nvSpPr>
          <p:cNvPr id="55" name="Shape 2787">
            <a:extLst>
              <a:ext uri="{FF2B5EF4-FFF2-40B4-BE49-F238E27FC236}">
                <a16:creationId xmlns:a16="http://schemas.microsoft.com/office/drawing/2014/main" id="{69DB52E7-E6C1-4FF2-A437-1F9D7B28E30F}"/>
              </a:ext>
            </a:extLst>
          </p:cNvPr>
          <p:cNvSpPr/>
          <p:nvPr/>
        </p:nvSpPr>
        <p:spPr>
          <a:xfrm>
            <a:off x="3334492" y="4191502"/>
            <a:ext cx="302662" cy="30286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latin typeface="+mj-lt"/>
            </a:endParaRPr>
          </a:p>
        </p:txBody>
      </p:sp>
      <p:sp>
        <p:nvSpPr>
          <p:cNvPr id="56" name="Rectangle 55">
            <a:extLst>
              <a:ext uri="{FF2B5EF4-FFF2-40B4-BE49-F238E27FC236}">
                <a16:creationId xmlns:a16="http://schemas.microsoft.com/office/drawing/2014/main" id="{991389BF-0C53-4073-8A64-67971DE73731}"/>
              </a:ext>
            </a:extLst>
          </p:cNvPr>
          <p:cNvSpPr/>
          <p:nvPr/>
        </p:nvSpPr>
        <p:spPr>
          <a:xfrm>
            <a:off x="925134" y="1602974"/>
            <a:ext cx="1723630" cy="353943"/>
          </a:xfrm>
          <a:prstGeom prst="rect">
            <a:avLst/>
          </a:prstGeom>
        </p:spPr>
        <p:txBody>
          <a:bodyPr wrap="square">
            <a:spAutoFit/>
          </a:bodyPr>
          <a:lstStyle/>
          <a:p>
            <a:pPr algn="r"/>
            <a:r>
              <a:rPr lang="en-US" sz="1700" dirty="0">
                <a:solidFill>
                  <a:schemeClr val="bg1"/>
                </a:solidFill>
                <a:latin typeface="+mj-lt"/>
              </a:rPr>
              <a:t>LOREM IPSUM</a:t>
            </a:r>
          </a:p>
        </p:txBody>
      </p:sp>
      <p:sp>
        <p:nvSpPr>
          <p:cNvPr id="61" name="Rectangle 60">
            <a:extLst>
              <a:ext uri="{FF2B5EF4-FFF2-40B4-BE49-F238E27FC236}">
                <a16:creationId xmlns:a16="http://schemas.microsoft.com/office/drawing/2014/main" id="{5E832B6C-DBFB-44C0-828F-3111ACD0E506}"/>
              </a:ext>
            </a:extLst>
          </p:cNvPr>
          <p:cNvSpPr/>
          <p:nvPr/>
        </p:nvSpPr>
        <p:spPr>
          <a:xfrm>
            <a:off x="1324362" y="1964907"/>
            <a:ext cx="1324402" cy="200055"/>
          </a:xfrm>
          <a:prstGeom prst="rect">
            <a:avLst/>
          </a:prstGeom>
        </p:spPr>
        <p:txBody>
          <a:bodyPr wrap="none">
            <a:spAutoFit/>
          </a:bodyPr>
          <a:lstStyle/>
          <a:p>
            <a:pPr algn="r"/>
            <a:r>
              <a:rPr lang="en-US" sz="700" dirty="0">
                <a:solidFill>
                  <a:schemeClr val="bg1"/>
                </a:solidFill>
                <a:latin typeface="+mj-lt"/>
              </a:rPr>
              <a:t>CONSECTETUR ADIPISCING ELIT</a:t>
            </a:r>
            <a:endParaRPr lang="en-US" sz="700" dirty="0">
              <a:latin typeface="+mj-lt"/>
            </a:endParaRPr>
          </a:p>
        </p:txBody>
      </p:sp>
      <p:sp>
        <p:nvSpPr>
          <p:cNvPr id="62" name="Rectangle 61">
            <a:extLst>
              <a:ext uri="{FF2B5EF4-FFF2-40B4-BE49-F238E27FC236}">
                <a16:creationId xmlns:a16="http://schemas.microsoft.com/office/drawing/2014/main" id="{37195836-8AE3-4056-8CF0-3E266C2D5E34}"/>
              </a:ext>
            </a:extLst>
          </p:cNvPr>
          <p:cNvSpPr/>
          <p:nvPr/>
        </p:nvSpPr>
        <p:spPr>
          <a:xfrm>
            <a:off x="925134" y="2754029"/>
            <a:ext cx="1723630" cy="353943"/>
          </a:xfrm>
          <a:prstGeom prst="rect">
            <a:avLst/>
          </a:prstGeom>
        </p:spPr>
        <p:txBody>
          <a:bodyPr wrap="square">
            <a:spAutoFit/>
          </a:bodyPr>
          <a:lstStyle/>
          <a:p>
            <a:pPr algn="r"/>
            <a:r>
              <a:rPr lang="en-US" sz="1700" dirty="0">
                <a:solidFill>
                  <a:schemeClr val="bg1"/>
                </a:solidFill>
                <a:latin typeface="+mj-lt"/>
              </a:rPr>
              <a:t>LOREM IPSUM</a:t>
            </a:r>
          </a:p>
        </p:txBody>
      </p:sp>
      <p:sp>
        <p:nvSpPr>
          <p:cNvPr id="63" name="Rectangle 62">
            <a:extLst>
              <a:ext uri="{FF2B5EF4-FFF2-40B4-BE49-F238E27FC236}">
                <a16:creationId xmlns:a16="http://schemas.microsoft.com/office/drawing/2014/main" id="{C706EED6-A935-4B7F-8BF5-D64447A2324A}"/>
              </a:ext>
            </a:extLst>
          </p:cNvPr>
          <p:cNvSpPr/>
          <p:nvPr/>
        </p:nvSpPr>
        <p:spPr>
          <a:xfrm>
            <a:off x="1324362" y="3115962"/>
            <a:ext cx="1324402" cy="200055"/>
          </a:xfrm>
          <a:prstGeom prst="rect">
            <a:avLst/>
          </a:prstGeom>
        </p:spPr>
        <p:txBody>
          <a:bodyPr wrap="none">
            <a:spAutoFit/>
          </a:bodyPr>
          <a:lstStyle/>
          <a:p>
            <a:pPr algn="r"/>
            <a:r>
              <a:rPr lang="en-US" sz="700" dirty="0">
                <a:solidFill>
                  <a:schemeClr val="bg1"/>
                </a:solidFill>
                <a:latin typeface="+mj-lt"/>
              </a:rPr>
              <a:t>CONSECTETUR ADIPISCING ELIT</a:t>
            </a:r>
            <a:endParaRPr lang="en-US" sz="700" dirty="0">
              <a:latin typeface="+mj-lt"/>
            </a:endParaRPr>
          </a:p>
        </p:txBody>
      </p:sp>
      <p:sp>
        <p:nvSpPr>
          <p:cNvPr id="64" name="Rectangle 63">
            <a:extLst>
              <a:ext uri="{FF2B5EF4-FFF2-40B4-BE49-F238E27FC236}">
                <a16:creationId xmlns:a16="http://schemas.microsoft.com/office/drawing/2014/main" id="{268B7FDF-D779-469D-BB72-C4FA452DA294}"/>
              </a:ext>
            </a:extLst>
          </p:cNvPr>
          <p:cNvSpPr/>
          <p:nvPr/>
        </p:nvSpPr>
        <p:spPr>
          <a:xfrm>
            <a:off x="925134" y="3910745"/>
            <a:ext cx="1723630" cy="353943"/>
          </a:xfrm>
          <a:prstGeom prst="rect">
            <a:avLst/>
          </a:prstGeom>
        </p:spPr>
        <p:txBody>
          <a:bodyPr wrap="square">
            <a:spAutoFit/>
          </a:bodyPr>
          <a:lstStyle/>
          <a:p>
            <a:pPr algn="r"/>
            <a:r>
              <a:rPr lang="en-US" sz="1700" dirty="0">
                <a:solidFill>
                  <a:schemeClr val="bg1"/>
                </a:solidFill>
                <a:latin typeface="+mj-lt"/>
              </a:rPr>
              <a:t>LOREM IPSUM</a:t>
            </a:r>
          </a:p>
        </p:txBody>
      </p:sp>
      <p:sp>
        <p:nvSpPr>
          <p:cNvPr id="65" name="Rectangle 64">
            <a:extLst>
              <a:ext uri="{FF2B5EF4-FFF2-40B4-BE49-F238E27FC236}">
                <a16:creationId xmlns:a16="http://schemas.microsoft.com/office/drawing/2014/main" id="{FE05226B-2087-495B-A164-CD7B9F557B50}"/>
              </a:ext>
            </a:extLst>
          </p:cNvPr>
          <p:cNvSpPr/>
          <p:nvPr/>
        </p:nvSpPr>
        <p:spPr>
          <a:xfrm>
            <a:off x="1324362" y="4272678"/>
            <a:ext cx="1324402" cy="200055"/>
          </a:xfrm>
          <a:prstGeom prst="rect">
            <a:avLst/>
          </a:prstGeom>
        </p:spPr>
        <p:txBody>
          <a:bodyPr wrap="none">
            <a:spAutoFit/>
          </a:bodyPr>
          <a:lstStyle/>
          <a:p>
            <a:pPr algn="r"/>
            <a:r>
              <a:rPr lang="en-US" sz="700" dirty="0">
                <a:solidFill>
                  <a:schemeClr val="bg1"/>
                </a:solidFill>
                <a:latin typeface="+mj-lt"/>
              </a:rPr>
              <a:t>CONSECTETUR ADIPISCING ELIT</a:t>
            </a:r>
            <a:endParaRPr lang="en-US" sz="700" dirty="0">
              <a:latin typeface="+mj-lt"/>
            </a:endParaRPr>
          </a:p>
        </p:txBody>
      </p:sp>
      <p:sp>
        <p:nvSpPr>
          <p:cNvPr id="34" name="Rectangle 33">
            <a:extLst>
              <a:ext uri="{FF2B5EF4-FFF2-40B4-BE49-F238E27FC236}">
                <a16:creationId xmlns:a16="http://schemas.microsoft.com/office/drawing/2014/main" id="{A69413A7-E64B-4238-A3E9-63C8A80734D7}"/>
              </a:ext>
            </a:extLst>
          </p:cNvPr>
          <p:cNvSpPr/>
          <p:nvPr/>
        </p:nvSpPr>
        <p:spPr>
          <a:xfrm>
            <a:off x="925134" y="5054893"/>
            <a:ext cx="1723630" cy="353943"/>
          </a:xfrm>
          <a:prstGeom prst="rect">
            <a:avLst/>
          </a:prstGeom>
        </p:spPr>
        <p:txBody>
          <a:bodyPr wrap="square">
            <a:spAutoFit/>
          </a:bodyPr>
          <a:lstStyle/>
          <a:p>
            <a:pPr algn="r"/>
            <a:r>
              <a:rPr lang="en-US" sz="1700" dirty="0">
                <a:solidFill>
                  <a:schemeClr val="bg1"/>
                </a:solidFill>
                <a:latin typeface="+mj-lt"/>
              </a:rPr>
              <a:t>LOREM IPSUM</a:t>
            </a:r>
          </a:p>
        </p:txBody>
      </p:sp>
      <p:sp>
        <p:nvSpPr>
          <p:cNvPr id="35" name="Rectangle 34">
            <a:extLst>
              <a:ext uri="{FF2B5EF4-FFF2-40B4-BE49-F238E27FC236}">
                <a16:creationId xmlns:a16="http://schemas.microsoft.com/office/drawing/2014/main" id="{9007D90F-19B1-41F5-8600-9EDDB925370A}"/>
              </a:ext>
            </a:extLst>
          </p:cNvPr>
          <p:cNvSpPr/>
          <p:nvPr/>
        </p:nvSpPr>
        <p:spPr>
          <a:xfrm>
            <a:off x="1324362" y="5416827"/>
            <a:ext cx="1324402" cy="200055"/>
          </a:xfrm>
          <a:prstGeom prst="rect">
            <a:avLst/>
          </a:prstGeom>
        </p:spPr>
        <p:txBody>
          <a:bodyPr wrap="none">
            <a:spAutoFit/>
          </a:bodyPr>
          <a:lstStyle/>
          <a:p>
            <a:pPr algn="r"/>
            <a:r>
              <a:rPr lang="en-US" sz="700" dirty="0">
                <a:solidFill>
                  <a:schemeClr val="bg1"/>
                </a:solidFill>
                <a:latin typeface="+mj-lt"/>
              </a:rPr>
              <a:t>CONSECTETUR ADIPISCING ELIT</a:t>
            </a:r>
            <a:endParaRPr lang="en-US" sz="700" dirty="0">
              <a:latin typeface="+mj-lt"/>
            </a:endParaRPr>
          </a:p>
        </p:txBody>
      </p:sp>
      <p:sp>
        <p:nvSpPr>
          <p:cNvPr id="36" name="Rectangle 35">
            <a:extLst>
              <a:ext uri="{FF2B5EF4-FFF2-40B4-BE49-F238E27FC236}">
                <a16:creationId xmlns:a16="http://schemas.microsoft.com/office/drawing/2014/main" id="{498D75FA-A3F3-4D8D-85F2-12345262566A}"/>
              </a:ext>
            </a:extLst>
          </p:cNvPr>
          <p:cNvSpPr/>
          <p:nvPr/>
        </p:nvSpPr>
        <p:spPr>
          <a:xfrm>
            <a:off x="7768264" y="602044"/>
            <a:ext cx="3359416" cy="477054"/>
          </a:xfrm>
          <a:prstGeom prst="rect">
            <a:avLst/>
          </a:prstGeom>
        </p:spPr>
        <p:txBody>
          <a:bodyPr wrap="square">
            <a:spAutoFit/>
          </a:bodyPr>
          <a:lstStyle/>
          <a:p>
            <a:pPr algn="r"/>
            <a:r>
              <a:rPr lang="en-US" sz="2500" dirty="0">
                <a:latin typeface="+mj-lt"/>
              </a:rPr>
              <a:t>OUR PRESENTATION</a:t>
            </a:r>
          </a:p>
        </p:txBody>
      </p:sp>
      <p:sp>
        <p:nvSpPr>
          <p:cNvPr id="40" name="Rectangle 39">
            <a:extLst>
              <a:ext uri="{FF2B5EF4-FFF2-40B4-BE49-F238E27FC236}">
                <a16:creationId xmlns:a16="http://schemas.microsoft.com/office/drawing/2014/main" id="{A7E1F138-D60A-4C8B-B007-CB66E3DF6228}"/>
              </a:ext>
            </a:extLst>
          </p:cNvPr>
          <p:cNvSpPr/>
          <p:nvPr/>
        </p:nvSpPr>
        <p:spPr>
          <a:xfrm>
            <a:off x="8435996" y="1038638"/>
            <a:ext cx="2691684" cy="276999"/>
          </a:xfrm>
          <a:prstGeom prst="rect">
            <a:avLst/>
          </a:prstGeom>
        </p:spPr>
        <p:txBody>
          <a:bodyPr wrap="square">
            <a:spAutoFit/>
          </a:bodyPr>
          <a:lstStyle/>
          <a:p>
            <a:pPr algn="r"/>
            <a:r>
              <a:rPr lang="en-US" sz="1200" dirty="0">
                <a:solidFill>
                  <a:schemeClr val="tx1">
                    <a:lumMod val="40000"/>
                    <a:lumOff val="60000"/>
                  </a:schemeClr>
                </a:solidFill>
                <a:latin typeface="+mj-lt"/>
              </a:rPr>
              <a:t>EASY AND FULLY EDITABLE</a:t>
            </a:r>
          </a:p>
        </p:txBody>
      </p:sp>
    </p:spTree>
    <p:extLst>
      <p:ext uri="{BB962C8B-B14F-4D97-AF65-F5344CB8AC3E}">
        <p14:creationId xmlns:p14="http://schemas.microsoft.com/office/powerpoint/2010/main" val="113462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F747-B38D-449B-AA44-6EC36C1C21D9}"/>
              </a:ext>
            </a:extLst>
          </p:cNvPr>
          <p:cNvSpPr txBox="1"/>
          <p:nvPr/>
        </p:nvSpPr>
        <p:spPr>
          <a:xfrm>
            <a:off x="3255596" y="1135813"/>
            <a:ext cx="1410002" cy="444224"/>
          </a:xfrm>
          <a:prstGeom prst="rect">
            <a:avLst/>
          </a:prstGeom>
        </p:spPr>
        <p:txBody>
          <a:bodyPr wrap="square">
            <a:spAutoFit/>
          </a:bodyPr>
          <a:lstStyle>
            <a:defPPr>
              <a:defRPr lang="en-US"/>
            </a:defPPr>
            <a:lvl1pPr>
              <a:defRPr sz="3400">
                <a:solidFill>
                  <a:schemeClr val="tx1">
                    <a:lumMod val="40000"/>
                    <a:lumOff val="60000"/>
                  </a:schemeClr>
                </a:solidFill>
                <a:latin typeface="Lato" panose="020F0502020204030203" pitchFamily="34" charset="0"/>
              </a:defRPr>
            </a:lvl1pPr>
          </a:lstStyle>
          <a:p>
            <a:pPr>
              <a:lnSpc>
                <a:spcPct val="150000"/>
              </a:lnSpc>
            </a:pPr>
            <a:r>
              <a:rPr lang="en-US" sz="1700" dirty="0">
                <a:solidFill>
                  <a:schemeClr val="bg1">
                    <a:lumMod val="50000"/>
                  </a:schemeClr>
                </a:solidFill>
                <a:latin typeface="+mj-lt"/>
              </a:rPr>
              <a:t>OUR TEAM</a:t>
            </a:r>
          </a:p>
        </p:txBody>
      </p:sp>
      <p:sp>
        <p:nvSpPr>
          <p:cNvPr id="6" name="Rectangle 5">
            <a:extLst>
              <a:ext uri="{FF2B5EF4-FFF2-40B4-BE49-F238E27FC236}">
                <a16:creationId xmlns:a16="http://schemas.microsoft.com/office/drawing/2014/main" id="{E066DD74-2BE3-456B-8E73-28EADE70CA29}"/>
              </a:ext>
            </a:extLst>
          </p:cNvPr>
          <p:cNvSpPr/>
          <p:nvPr/>
        </p:nvSpPr>
        <p:spPr>
          <a:xfrm>
            <a:off x="3255596" y="1828675"/>
            <a:ext cx="2840405" cy="991810"/>
          </a:xfrm>
          <a:prstGeom prst="rect">
            <a:avLst/>
          </a:prstGeom>
        </p:spPr>
        <p:txBody>
          <a:bodyPr wrap="square">
            <a:spAutoFit/>
          </a:bodyPr>
          <a:lstStyle/>
          <a:p>
            <a:pPr algn="just">
              <a:lnSpc>
                <a:spcPct val="150000"/>
              </a:lnSpc>
            </a:pPr>
            <a:r>
              <a:rPr lang="en-US" sz="1000" dirty="0">
                <a:solidFill>
                  <a:schemeClr val="tx1">
                    <a:lumMod val="95000"/>
                    <a:lumOff val="5000"/>
                  </a:schemeClr>
                </a:solidFill>
                <a:latin typeface="+mj-lt"/>
              </a:rPr>
              <a:t>Lorem ipsum dolor sit </a:t>
            </a:r>
            <a:r>
              <a:rPr lang="en-US" sz="1000" dirty="0" err="1">
                <a:solidFill>
                  <a:schemeClr val="tx1">
                    <a:lumMod val="95000"/>
                    <a:lumOff val="5000"/>
                  </a:schemeClr>
                </a:solidFill>
                <a:latin typeface="+mj-lt"/>
              </a:rPr>
              <a:t>amet</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consectetur</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adipiscing</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elit</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Etiam</a:t>
            </a:r>
            <a:r>
              <a:rPr lang="en-US" sz="1000" dirty="0">
                <a:solidFill>
                  <a:schemeClr val="tx1">
                    <a:lumMod val="95000"/>
                    <a:lumOff val="5000"/>
                  </a:schemeClr>
                </a:solidFill>
                <a:latin typeface="+mj-lt"/>
              </a:rPr>
              <a:t> et convallis </a:t>
            </a:r>
            <a:r>
              <a:rPr lang="en-US" sz="1000" dirty="0" err="1">
                <a:solidFill>
                  <a:schemeClr val="tx1">
                    <a:lumMod val="95000"/>
                    <a:lumOff val="5000"/>
                  </a:schemeClr>
                </a:solidFill>
                <a:latin typeface="+mj-lt"/>
              </a:rPr>
              <a:t>orci</a:t>
            </a:r>
            <a:r>
              <a:rPr lang="en-US" sz="1000" dirty="0">
                <a:solidFill>
                  <a:schemeClr val="tx1">
                    <a:lumMod val="95000"/>
                    <a:lumOff val="5000"/>
                  </a:schemeClr>
                </a:solidFill>
                <a:latin typeface="+mj-lt"/>
              </a:rPr>
              <a:t>. Sed </a:t>
            </a:r>
            <a:r>
              <a:rPr lang="en-US" sz="1000" dirty="0" err="1">
                <a:solidFill>
                  <a:schemeClr val="tx1">
                    <a:lumMod val="95000"/>
                    <a:lumOff val="5000"/>
                  </a:schemeClr>
                </a:solidFill>
                <a:latin typeface="+mj-lt"/>
              </a:rPr>
              <a:t>sed</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velit</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nec</a:t>
            </a:r>
            <a:r>
              <a:rPr lang="en-US" sz="1000" dirty="0">
                <a:solidFill>
                  <a:schemeClr val="tx1">
                    <a:lumMod val="95000"/>
                    <a:lumOff val="5000"/>
                  </a:schemeClr>
                </a:solidFill>
                <a:latin typeface="+mj-lt"/>
              </a:rPr>
              <a:t> mi </a:t>
            </a:r>
            <a:r>
              <a:rPr lang="en-US" sz="1000" dirty="0" err="1">
                <a:solidFill>
                  <a:schemeClr val="tx1">
                    <a:lumMod val="95000"/>
                    <a:lumOff val="5000"/>
                  </a:schemeClr>
                </a:solidFill>
                <a:latin typeface="+mj-lt"/>
              </a:rPr>
              <a:t>pellentesqueposuere</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Donec</a:t>
            </a:r>
            <a:r>
              <a:rPr lang="en-US" sz="1000" dirty="0">
                <a:solidFill>
                  <a:schemeClr val="tx1">
                    <a:lumMod val="95000"/>
                    <a:lumOff val="5000"/>
                  </a:schemeClr>
                </a:solidFill>
                <a:latin typeface="+mj-lt"/>
              </a:rPr>
              <a:t> id fermentum </a:t>
            </a:r>
            <a:r>
              <a:rPr lang="en-US" sz="1000" dirty="0" err="1">
                <a:solidFill>
                  <a:schemeClr val="tx1">
                    <a:lumMod val="95000"/>
                    <a:lumOff val="5000"/>
                  </a:schemeClr>
                </a:solidFill>
                <a:latin typeface="+mj-lt"/>
              </a:rPr>
              <a:t>nisl</a:t>
            </a:r>
            <a:r>
              <a:rPr lang="en-US" sz="1000" dirty="0">
                <a:solidFill>
                  <a:schemeClr val="tx1">
                    <a:lumMod val="95000"/>
                    <a:lumOff val="5000"/>
                  </a:schemeClr>
                </a:solidFill>
                <a:latin typeface="+mj-lt"/>
              </a:rPr>
              <a:t>. Nam dictum </a:t>
            </a:r>
            <a:r>
              <a:rPr lang="en-US" sz="1000" dirty="0" err="1">
                <a:solidFill>
                  <a:schemeClr val="tx1">
                    <a:lumMod val="95000"/>
                    <a:lumOff val="5000"/>
                  </a:schemeClr>
                </a:solidFill>
                <a:latin typeface="+mj-lt"/>
              </a:rPr>
              <a:t>fringilla</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nunc</a:t>
            </a:r>
            <a:endParaRPr lang="en-US" sz="1000" dirty="0">
              <a:solidFill>
                <a:schemeClr val="tx1">
                  <a:lumMod val="95000"/>
                  <a:lumOff val="5000"/>
                </a:schemeClr>
              </a:solidFill>
              <a:latin typeface="+mj-lt"/>
            </a:endParaRPr>
          </a:p>
        </p:txBody>
      </p:sp>
      <p:sp>
        <p:nvSpPr>
          <p:cNvPr id="7" name="Rectangle 6">
            <a:extLst>
              <a:ext uri="{FF2B5EF4-FFF2-40B4-BE49-F238E27FC236}">
                <a16:creationId xmlns:a16="http://schemas.microsoft.com/office/drawing/2014/main" id="{7486D605-B825-433E-9468-4F67C528D6C4}"/>
              </a:ext>
            </a:extLst>
          </p:cNvPr>
          <p:cNvSpPr/>
          <p:nvPr/>
        </p:nvSpPr>
        <p:spPr>
          <a:xfrm>
            <a:off x="3255596" y="1412617"/>
            <a:ext cx="2840405" cy="340734"/>
          </a:xfrm>
          <a:prstGeom prst="rect">
            <a:avLst/>
          </a:prstGeom>
        </p:spPr>
        <p:txBody>
          <a:bodyPr wrap="square">
            <a:spAutoFit/>
          </a:bodyPr>
          <a:lstStyle/>
          <a:p>
            <a:pPr>
              <a:lnSpc>
                <a:spcPct val="150000"/>
              </a:lnSpc>
            </a:pPr>
            <a:r>
              <a:rPr lang="en-US" sz="1200" dirty="0">
                <a:solidFill>
                  <a:schemeClr val="bg1">
                    <a:lumMod val="50000"/>
                  </a:schemeClr>
                </a:solidFill>
                <a:latin typeface="+mj-lt"/>
              </a:rPr>
              <a:t>SAMPLE TEXT HERE</a:t>
            </a:r>
          </a:p>
        </p:txBody>
      </p:sp>
      <p:sp>
        <p:nvSpPr>
          <p:cNvPr id="8" name="Rectangle">
            <a:extLst>
              <a:ext uri="{FF2B5EF4-FFF2-40B4-BE49-F238E27FC236}">
                <a16:creationId xmlns:a16="http://schemas.microsoft.com/office/drawing/2014/main" id="{CFAAA502-8AB0-4CFA-A935-EB80F538ABD7}"/>
              </a:ext>
            </a:extLst>
          </p:cNvPr>
          <p:cNvSpPr/>
          <p:nvPr/>
        </p:nvSpPr>
        <p:spPr>
          <a:xfrm>
            <a:off x="7438466" y="1474339"/>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9" name="Rectangle">
            <a:extLst>
              <a:ext uri="{FF2B5EF4-FFF2-40B4-BE49-F238E27FC236}">
                <a16:creationId xmlns:a16="http://schemas.microsoft.com/office/drawing/2014/main" id="{6F7156F0-10A5-49A4-B5F4-EDE3390EB743}"/>
              </a:ext>
            </a:extLst>
          </p:cNvPr>
          <p:cNvSpPr/>
          <p:nvPr/>
        </p:nvSpPr>
        <p:spPr>
          <a:xfrm>
            <a:off x="7438465" y="1474339"/>
            <a:ext cx="3063240" cy="88570"/>
          </a:xfrm>
          <a:prstGeom prst="rect">
            <a:avLst/>
          </a:prstGeom>
          <a:solidFill>
            <a:schemeClr val="accent1"/>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10" name="Lorem ipsum">
            <a:extLst>
              <a:ext uri="{FF2B5EF4-FFF2-40B4-BE49-F238E27FC236}">
                <a16:creationId xmlns:a16="http://schemas.microsoft.com/office/drawing/2014/main" id="{BDFD1738-21AD-4BCD-B3C1-FE5FBE191768}"/>
              </a:ext>
            </a:extLst>
          </p:cNvPr>
          <p:cNvSpPr txBox="1"/>
          <p:nvPr/>
        </p:nvSpPr>
        <p:spPr>
          <a:xfrm>
            <a:off x="7449016" y="1214972"/>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11" name="78%">
            <a:extLst>
              <a:ext uri="{FF2B5EF4-FFF2-40B4-BE49-F238E27FC236}">
                <a16:creationId xmlns:a16="http://schemas.microsoft.com/office/drawing/2014/main" id="{36101CF4-F1C8-4089-9B05-31DAC4880DC7}"/>
              </a:ext>
            </a:extLst>
          </p:cNvPr>
          <p:cNvSpPr txBox="1"/>
          <p:nvPr/>
        </p:nvSpPr>
        <p:spPr>
          <a:xfrm>
            <a:off x="10812128" y="1378898"/>
            <a:ext cx="624596"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78%</a:t>
            </a:r>
          </a:p>
        </p:txBody>
      </p:sp>
      <p:sp>
        <p:nvSpPr>
          <p:cNvPr id="12" name="Rectangle">
            <a:extLst>
              <a:ext uri="{FF2B5EF4-FFF2-40B4-BE49-F238E27FC236}">
                <a16:creationId xmlns:a16="http://schemas.microsoft.com/office/drawing/2014/main" id="{657EBF5D-C3AF-4913-A1D0-C95BC1AE6B23}"/>
              </a:ext>
            </a:extLst>
          </p:cNvPr>
          <p:cNvSpPr/>
          <p:nvPr/>
        </p:nvSpPr>
        <p:spPr>
          <a:xfrm>
            <a:off x="7438466" y="1862773"/>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13" name="Rectangle">
            <a:extLst>
              <a:ext uri="{FF2B5EF4-FFF2-40B4-BE49-F238E27FC236}">
                <a16:creationId xmlns:a16="http://schemas.microsoft.com/office/drawing/2014/main" id="{5D2A6C78-7706-492B-8EDC-491728E0B10D}"/>
              </a:ext>
            </a:extLst>
          </p:cNvPr>
          <p:cNvSpPr/>
          <p:nvPr/>
        </p:nvSpPr>
        <p:spPr>
          <a:xfrm>
            <a:off x="7438466" y="1862773"/>
            <a:ext cx="2880360" cy="88570"/>
          </a:xfrm>
          <a:prstGeom prst="rect">
            <a:avLst/>
          </a:prstGeom>
          <a:solidFill>
            <a:schemeClr val="accent2"/>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14" name="Lorem ipsum">
            <a:extLst>
              <a:ext uri="{FF2B5EF4-FFF2-40B4-BE49-F238E27FC236}">
                <a16:creationId xmlns:a16="http://schemas.microsoft.com/office/drawing/2014/main" id="{BBAEE855-013D-4C3A-BCC2-2849366C0B58}"/>
              </a:ext>
            </a:extLst>
          </p:cNvPr>
          <p:cNvSpPr txBox="1"/>
          <p:nvPr/>
        </p:nvSpPr>
        <p:spPr>
          <a:xfrm>
            <a:off x="7449016" y="1603406"/>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15" name="86%">
            <a:extLst>
              <a:ext uri="{FF2B5EF4-FFF2-40B4-BE49-F238E27FC236}">
                <a16:creationId xmlns:a16="http://schemas.microsoft.com/office/drawing/2014/main" id="{DA4DBB4C-688C-4AD1-9B7D-207FCC179133}"/>
              </a:ext>
            </a:extLst>
          </p:cNvPr>
          <p:cNvSpPr txBox="1"/>
          <p:nvPr/>
        </p:nvSpPr>
        <p:spPr>
          <a:xfrm>
            <a:off x="10812128" y="1767332"/>
            <a:ext cx="624596"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lang="en-US" sz="1000" dirty="0">
                <a:solidFill>
                  <a:schemeClr val="bg1">
                    <a:lumMod val="50000"/>
                  </a:schemeClr>
                </a:solidFill>
                <a:latin typeface="+mj-lt"/>
              </a:rPr>
              <a:t>69</a:t>
            </a:r>
            <a:r>
              <a:rPr sz="1000" dirty="0">
                <a:solidFill>
                  <a:schemeClr val="bg1">
                    <a:lumMod val="50000"/>
                  </a:schemeClr>
                </a:solidFill>
                <a:latin typeface="+mj-lt"/>
              </a:rPr>
              <a:t>%</a:t>
            </a:r>
          </a:p>
        </p:txBody>
      </p:sp>
      <p:sp>
        <p:nvSpPr>
          <p:cNvPr id="16" name="Rectangle">
            <a:extLst>
              <a:ext uri="{FF2B5EF4-FFF2-40B4-BE49-F238E27FC236}">
                <a16:creationId xmlns:a16="http://schemas.microsoft.com/office/drawing/2014/main" id="{79D0F691-11E8-40ED-9857-CCB269F1FB35}"/>
              </a:ext>
            </a:extLst>
          </p:cNvPr>
          <p:cNvSpPr/>
          <p:nvPr/>
        </p:nvSpPr>
        <p:spPr>
          <a:xfrm>
            <a:off x="7438466" y="2251207"/>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17" name="Rectangle">
            <a:extLst>
              <a:ext uri="{FF2B5EF4-FFF2-40B4-BE49-F238E27FC236}">
                <a16:creationId xmlns:a16="http://schemas.microsoft.com/office/drawing/2014/main" id="{B04D9099-4521-4508-9912-4C36FD59A414}"/>
              </a:ext>
            </a:extLst>
          </p:cNvPr>
          <p:cNvSpPr/>
          <p:nvPr/>
        </p:nvSpPr>
        <p:spPr>
          <a:xfrm>
            <a:off x="7438465" y="2251207"/>
            <a:ext cx="2286000" cy="88570"/>
          </a:xfrm>
          <a:prstGeom prst="rect">
            <a:avLst/>
          </a:prstGeom>
          <a:solidFill>
            <a:schemeClr val="accent3"/>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18" name="Lorem ipsum">
            <a:extLst>
              <a:ext uri="{FF2B5EF4-FFF2-40B4-BE49-F238E27FC236}">
                <a16:creationId xmlns:a16="http://schemas.microsoft.com/office/drawing/2014/main" id="{F7B1F647-62AB-4277-B6EC-CDC60FC0B88E}"/>
              </a:ext>
            </a:extLst>
          </p:cNvPr>
          <p:cNvSpPr txBox="1"/>
          <p:nvPr/>
        </p:nvSpPr>
        <p:spPr>
          <a:xfrm>
            <a:off x="7440549" y="1991840"/>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19" name="95%">
            <a:extLst>
              <a:ext uri="{FF2B5EF4-FFF2-40B4-BE49-F238E27FC236}">
                <a16:creationId xmlns:a16="http://schemas.microsoft.com/office/drawing/2014/main" id="{0E09BE0F-DE90-48DF-8BC9-98595D76AABC}"/>
              </a:ext>
            </a:extLst>
          </p:cNvPr>
          <p:cNvSpPr txBox="1"/>
          <p:nvPr/>
        </p:nvSpPr>
        <p:spPr>
          <a:xfrm>
            <a:off x="10803661" y="2155766"/>
            <a:ext cx="811910"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95%</a:t>
            </a:r>
          </a:p>
        </p:txBody>
      </p:sp>
      <p:sp>
        <p:nvSpPr>
          <p:cNvPr id="20" name="Rectangle">
            <a:extLst>
              <a:ext uri="{FF2B5EF4-FFF2-40B4-BE49-F238E27FC236}">
                <a16:creationId xmlns:a16="http://schemas.microsoft.com/office/drawing/2014/main" id="{3C50AA2A-3193-4C04-AAF1-B4BCE14142C3}"/>
              </a:ext>
            </a:extLst>
          </p:cNvPr>
          <p:cNvSpPr/>
          <p:nvPr/>
        </p:nvSpPr>
        <p:spPr>
          <a:xfrm>
            <a:off x="7438466" y="2624225"/>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21" name="Rectangle">
            <a:extLst>
              <a:ext uri="{FF2B5EF4-FFF2-40B4-BE49-F238E27FC236}">
                <a16:creationId xmlns:a16="http://schemas.microsoft.com/office/drawing/2014/main" id="{9380314A-A000-4842-B22D-C1ED9D222FC4}"/>
              </a:ext>
            </a:extLst>
          </p:cNvPr>
          <p:cNvSpPr/>
          <p:nvPr/>
        </p:nvSpPr>
        <p:spPr>
          <a:xfrm>
            <a:off x="7438466" y="2624225"/>
            <a:ext cx="2834640" cy="88570"/>
          </a:xfrm>
          <a:prstGeom prst="rect">
            <a:avLst/>
          </a:prstGeom>
          <a:solidFill>
            <a:schemeClr val="accent4"/>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22" name="Lorem ipsum">
            <a:extLst>
              <a:ext uri="{FF2B5EF4-FFF2-40B4-BE49-F238E27FC236}">
                <a16:creationId xmlns:a16="http://schemas.microsoft.com/office/drawing/2014/main" id="{ED60D424-EF50-4EAA-AF64-6F2ACEB7660D}"/>
              </a:ext>
            </a:extLst>
          </p:cNvPr>
          <p:cNvSpPr txBox="1"/>
          <p:nvPr/>
        </p:nvSpPr>
        <p:spPr>
          <a:xfrm>
            <a:off x="7440549" y="2364858"/>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23" name="95%">
            <a:extLst>
              <a:ext uri="{FF2B5EF4-FFF2-40B4-BE49-F238E27FC236}">
                <a16:creationId xmlns:a16="http://schemas.microsoft.com/office/drawing/2014/main" id="{4FE01483-A29F-4C1D-BBD7-66EE316EF5ED}"/>
              </a:ext>
            </a:extLst>
          </p:cNvPr>
          <p:cNvSpPr txBox="1"/>
          <p:nvPr/>
        </p:nvSpPr>
        <p:spPr>
          <a:xfrm>
            <a:off x="10803661" y="2528783"/>
            <a:ext cx="811910"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lang="en-US" sz="1000" dirty="0">
                <a:solidFill>
                  <a:schemeClr val="bg1">
                    <a:lumMod val="50000"/>
                  </a:schemeClr>
                </a:solidFill>
                <a:latin typeface="+mj-lt"/>
              </a:rPr>
              <a:t>89</a:t>
            </a:r>
            <a:r>
              <a:rPr sz="1000" dirty="0">
                <a:solidFill>
                  <a:schemeClr val="bg1">
                    <a:lumMod val="50000"/>
                  </a:schemeClr>
                </a:solidFill>
                <a:latin typeface="+mj-lt"/>
              </a:rPr>
              <a:t>%</a:t>
            </a:r>
          </a:p>
        </p:txBody>
      </p:sp>
      <p:sp>
        <p:nvSpPr>
          <p:cNvPr id="24" name="Rectangle">
            <a:extLst>
              <a:ext uri="{FF2B5EF4-FFF2-40B4-BE49-F238E27FC236}">
                <a16:creationId xmlns:a16="http://schemas.microsoft.com/office/drawing/2014/main" id="{A351CC13-CF7B-4818-934E-068981327067}"/>
              </a:ext>
            </a:extLst>
          </p:cNvPr>
          <p:cNvSpPr/>
          <p:nvPr/>
        </p:nvSpPr>
        <p:spPr>
          <a:xfrm>
            <a:off x="1134037" y="4518224"/>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25" name="Rectangle">
            <a:extLst>
              <a:ext uri="{FF2B5EF4-FFF2-40B4-BE49-F238E27FC236}">
                <a16:creationId xmlns:a16="http://schemas.microsoft.com/office/drawing/2014/main" id="{BF0A0ADC-6C7A-4504-9617-B6D650E55D62}"/>
              </a:ext>
            </a:extLst>
          </p:cNvPr>
          <p:cNvSpPr/>
          <p:nvPr/>
        </p:nvSpPr>
        <p:spPr>
          <a:xfrm>
            <a:off x="1134036" y="4518224"/>
            <a:ext cx="3063240" cy="88570"/>
          </a:xfrm>
          <a:prstGeom prst="rect">
            <a:avLst/>
          </a:prstGeom>
          <a:solidFill>
            <a:schemeClr val="accent1"/>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26" name="Lorem ipsum">
            <a:extLst>
              <a:ext uri="{FF2B5EF4-FFF2-40B4-BE49-F238E27FC236}">
                <a16:creationId xmlns:a16="http://schemas.microsoft.com/office/drawing/2014/main" id="{9A62C4E8-8B10-45EF-A719-F74F76411E62}"/>
              </a:ext>
            </a:extLst>
          </p:cNvPr>
          <p:cNvSpPr txBox="1"/>
          <p:nvPr/>
        </p:nvSpPr>
        <p:spPr>
          <a:xfrm>
            <a:off x="1144587" y="4258856"/>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27" name="78%">
            <a:extLst>
              <a:ext uri="{FF2B5EF4-FFF2-40B4-BE49-F238E27FC236}">
                <a16:creationId xmlns:a16="http://schemas.microsoft.com/office/drawing/2014/main" id="{6D5C249A-D291-438B-B37C-C6541EB919B4}"/>
              </a:ext>
            </a:extLst>
          </p:cNvPr>
          <p:cNvSpPr txBox="1"/>
          <p:nvPr/>
        </p:nvSpPr>
        <p:spPr>
          <a:xfrm>
            <a:off x="4507699" y="4422782"/>
            <a:ext cx="777240"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78%</a:t>
            </a:r>
          </a:p>
        </p:txBody>
      </p:sp>
      <p:sp>
        <p:nvSpPr>
          <p:cNvPr id="28" name="Rectangle">
            <a:extLst>
              <a:ext uri="{FF2B5EF4-FFF2-40B4-BE49-F238E27FC236}">
                <a16:creationId xmlns:a16="http://schemas.microsoft.com/office/drawing/2014/main" id="{2FA5B2B1-01E0-432D-B7AB-26C07EB2349F}"/>
              </a:ext>
            </a:extLst>
          </p:cNvPr>
          <p:cNvSpPr/>
          <p:nvPr/>
        </p:nvSpPr>
        <p:spPr>
          <a:xfrm>
            <a:off x="1134037" y="4906658"/>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29" name="Rectangle">
            <a:extLst>
              <a:ext uri="{FF2B5EF4-FFF2-40B4-BE49-F238E27FC236}">
                <a16:creationId xmlns:a16="http://schemas.microsoft.com/office/drawing/2014/main" id="{A686ED75-3458-49D5-9208-86DD9BA63782}"/>
              </a:ext>
            </a:extLst>
          </p:cNvPr>
          <p:cNvSpPr/>
          <p:nvPr/>
        </p:nvSpPr>
        <p:spPr>
          <a:xfrm>
            <a:off x="1134037" y="4906658"/>
            <a:ext cx="2880360" cy="88570"/>
          </a:xfrm>
          <a:prstGeom prst="rect">
            <a:avLst/>
          </a:prstGeom>
          <a:solidFill>
            <a:schemeClr val="accent2"/>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30" name="Lorem ipsum">
            <a:extLst>
              <a:ext uri="{FF2B5EF4-FFF2-40B4-BE49-F238E27FC236}">
                <a16:creationId xmlns:a16="http://schemas.microsoft.com/office/drawing/2014/main" id="{C61154D2-7A9D-405B-B62D-6BB1E9BC2BFE}"/>
              </a:ext>
            </a:extLst>
          </p:cNvPr>
          <p:cNvSpPr txBox="1"/>
          <p:nvPr/>
        </p:nvSpPr>
        <p:spPr>
          <a:xfrm>
            <a:off x="1144587" y="4647291"/>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31" name="86%">
            <a:extLst>
              <a:ext uri="{FF2B5EF4-FFF2-40B4-BE49-F238E27FC236}">
                <a16:creationId xmlns:a16="http://schemas.microsoft.com/office/drawing/2014/main" id="{4DC42FAC-F88E-450F-B56B-DA4A555D30AC}"/>
              </a:ext>
            </a:extLst>
          </p:cNvPr>
          <p:cNvSpPr txBox="1"/>
          <p:nvPr/>
        </p:nvSpPr>
        <p:spPr>
          <a:xfrm>
            <a:off x="4507698" y="4811216"/>
            <a:ext cx="59581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lang="en-US" sz="1000" dirty="0">
                <a:solidFill>
                  <a:schemeClr val="bg1">
                    <a:lumMod val="50000"/>
                  </a:schemeClr>
                </a:solidFill>
                <a:latin typeface="+mj-lt"/>
              </a:rPr>
              <a:t>69</a:t>
            </a:r>
            <a:r>
              <a:rPr sz="1000" dirty="0">
                <a:solidFill>
                  <a:schemeClr val="bg1">
                    <a:lumMod val="50000"/>
                  </a:schemeClr>
                </a:solidFill>
                <a:latin typeface="+mj-lt"/>
              </a:rPr>
              <a:t>%</a:t>
            </a:r>
          </a:p>
        </p:txBody>
      </p:sp>
      <p:sp>
        <p:nvSpPr>
          <p:cNvPr id="32" name="Rectangle">
            <a:extLst>
              <a:ext uri="{FF2B5EF4-FFF2-40B4-BE49-F238E27FC236}">
                <a16:creationId xmlns:a16="http://schemas.microsoft.com/office/drawing/2014/main" id="{A2F82584-3CB9-4F6A-9552-B13D67375086}"/>
              </a:ext>
            </a:extLst>
          </p:cNvPr>
          <p:cNvSpPr/>
          <p:nvPr/>
        </p:nvSpPr>
        <p:spPr>
          <a:xfrm>
            <a:off x="1134037" y="5295092"/>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33" name="Rectangle">
            <a:extLst>
              <a:ext uri="{FF2B5EF4-FFF2-40B4-BE49-F238E27FC236}">
                <a16:creationId xmlns:a16="http://schemas.microsoft.com/office/drawing/2014/main" id="{9663C973-D130-432B-8A43-9F8740D04F4C}"/>
              </a:ext>
            </a:extLst>
          </p:cNvPr>
          <p:cNvSpPr/>
          <p:nvPr/>
        </p:nvSpPr>
        <p:spPr>
          <a:xfrm>
            <a:off x="1134036" y="5295092"/>
            <a:ext cx="2286000" cy="88570"/>
          </a:xfrm>
          <a:prstGeom prst="rect">
            <a:avLst/>
          </a:prstGeom>
          <a:solidFill>
            <a:schemeClr val="accent3"/>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34" name="Lorem ipsum">
            <a:extLst>
              <a:ext uri="{FF2B5EF4-FFF2-40B4-BE49-F238E27FC236}">
                <a16:creationId xmlns:a16="http://schemas.microsoft.com/office/drawing/2014/main" id="{033F77E1-E730-4EF6-809D-1876421773FC}"/>
              </a:ext>
            </a:extLst>
          </p:cNvPr>
          <p:cNvSpPr txBox="1"/>
          <p:nvPr/>
        </p:nvSpPr>
        <p:spPr>
          <a:xfrm>
            <a:off x="1136120" y="5035725"/>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35" name="95%">
            <a:extLst>
              <a:ext uri="{FF2B5EF4-FFF2-40B4-BE49-F238E27FC236}">
                <a16:creationId xmlns:a16="http://schemas.microsoft.com/office/drawing/2014/main" id="{D5490A8B-CE27-4413-8431-2C83C3808804}"/>
              </a:ext>
            </a:extLst>
          </p:cNvPr>
          <p:cNvSpPr txBox="1"/>
          <p:nvPr/>
        </p:nvSpPr>
        <p:spPr>
          <a:xfrm>
            <a:off x="4499232" y="5199650"/>
            <a:ext cx="777240"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95%</a:t>
            </a:r>
          </a:p>
        </p:txBody>
      </p:sp>
      <p:sp>
        <p:nvSpPr>
          <p:cNvPr id="36" name="Rectangle">
            <a:extLst>
              <a:ext uri="{FF2B5EF4-FFF2-40B4-BE49-F238E27FC236}">
                <a16:creationId xmlns:a16="http://schemas.microsoft.com/office/drawing/2014/main" id="{A6658B35-BA29-4A8D-8B77-3D6E71859669}"/>
              </a:ext>
            </a:extLst>
          </p:cNvPr>
          <p:cNvSpPr/>
          <p:nvPr/>
        </p:nvSpPr>
        <p:spPr>
          <a:xfrm>
            <a:off x="1134037" y="5668109"/>
            <a:ext cx="3200400" cy="88570"/>
          </a:xfrm>
          <a:prstGeom prst="rect">
            <a:avLst/>
          </a:prstGeom>
          <a:solidFill>
            <a:schemeClr val="bg1">
              <a:lumMod val="95000"/>
            </a:schemeClr>
          </a:solidFill>
          <a:ln w="12700">
            <a:miter lim="400000"/>
          </a:ln>
        </p:spPr>
        <p:txBody>
          <a:bodyPr lIns="0" tIns="0" rIns="0" bIns="0" anchor="ctr"/>
          <a:lstStyle/>
          <a:p>
            <a:pPr>
              <a:lnSpc>
                <a:spcPct val="150000"/>
              </a:lnSpc>
            </a:pPr>
            <a:endParaRPr sz="1600">
              <a:solidFill>
                <a:schemeClr val="bg1">
                  <a:lumMod val="50000"/>
                </a:schemeClr>
              </a:solidFill>
              <a:latin typeface="+mj-lt"/>
            </a:endParaRPr>
          </a:p>
        </p:txBody>
      </p:sp>
      <p:sp>
        <p:nvSpPr>
          <p:cNvPr id="37" name="Rectangle">
            <a:extLst>
              <a:ext uri="{FF2B5EF4-FFF2-40B4-BE49-F238E27FC236}">
                <a16:creationId xmlns:a16="http://schemas.microsoft.com/office/drawing/2014/main" id="{CDD4555F-F64E-43D4-ABF1-8608F6058690}"/>
              </a:ext>
            </a:extLst>
          </p:cNvPr>
          <p:cNvSpPr/>
          <p:nvPr/>
        </p:nvSpPr>
        <p:spPr>
          <a:xfrm>
            <a:off x="1134037" y="5668109"/>
            <a:ext cx="2834640" cy="88570"/>
          </a:xfrm>
          <a:prstGeom prst="rect">
            <a:avLst/>
          </a:prstGeom>
          <a:solidFill>
            <a:schemeClr val="accent4"/>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lumMod val="50000"/>
                </a:schemeClr>
              </a:solidFill>
              <a:latin typeface="+mj-lt"/>
            </a:endParaRPr>
          </a:p>
        </p:txBody>
      </p:sp>
      <p:sp>
        <p:nvSpPr>
          <p:cNvPr id="38" name="Lorem ipsum">
            <a:extLst>
              <a:ext uri="{FF2B5EF4-FFF2-40B4-BE49-F238E27FC236}">
                <a16:creationId xmlns:a16="http://schemas.microsoft.com/office/drawing/2014/main" id="{07E5F4A3-B61C-4AD0-8A2F-E73F4B69E952}"/>
              </a:ext>
            </a:extLst>
          </p:cNvPr>
          <p:cNvSpPr txBox="1"/>
          <p:nvPr/>
        </p:nvSpPr>
        <p:spPr>
          <a:xfrm>
            <a:off x="1136120" y="5408742"/>
            <a:ext cx="1025989"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sz="1000" dirty="0">
                <a:solidFill>
                  <a:schemeClr val="bg1">
                    <a:lumMod val="50000"/>
                  </a:schemeClr>
                </a:solidFill>
                <a:latin typeface="+mj-lt"/>
              </a:rPr>
              <a:t>Lorem ipsum</a:t>
            </a:r>
          </a:p>
        </p:txBody>
      </p:sp>
      <p:sp>
        <p:nvSpPr>
          <p:cNvPr id="39" name="95%">
            <a:extLst>
              <a:ext uri="{FF2B5EF4-FFF2-40B4-BE49-F238E27FC236}">
                <a16:creationId xmlns:a16="http://schemas.microsoft.com/office/drawing/2014/main" id="{BBB7C1EF-5616-4407-8570-66C853C9C1E0}"/>
              </a:ext>
            </a:extLst>
          </p:cNvPr>
          <p:cNvSpPr txBox="1"/>
          <p:nvPr/>
        </p:nvSpPr>
        <p:spPr>
          <a:xfrm>
            <a:off x="4499231" y="5572668"/>
            <a:ext cx="604285" cy="299313"/>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nSpc>
                <a:spcPct val="130000"/>
              </a:lnSpc>
              <a:defRPr sz="2000">
                <a:latin typeface="Lato" panose="020F0502020204030203" pitchFamily="34" charset="0"/>
              </a:defRPr>
            </a:lvl1pPr>
          </a:lstStyle>
          <a:p>
            <a:pPr>
              <a:lnSpc>
                <a:spcPct val="150000"/>
              </a:lnSpc>
            </a:pPr>
            <a:r>
              <a:rPr lang="en-US" sz="1000" dirty="0">
                <a:solidFill>
                  <a:schemeClr val="bg1">
                    <a:lumMod val="50000"/>
                  </a:schemeClr>
                </a:solidFill>
                <a:latin typeface="+mj-lt"/>
              </a:rPr>
              <a:t>89</a:t>
            </a:r>
            <a:r>
              <a:rPr sz="1000" dirty="0">
                <a:solidFill>
                  <a:schemeClr val="bg1">
                    <a:lumMod val="50000"/>
                  </a:schemeClr>
                </a:solidFill>
                <a:latin typeface="+mj-lt"/>
              </a:rPr>
              <a:t>%</a:t>
            </a:r>
          </a:p>
        </p:txBody>
      </p:sp>
      <p:sp>
        <p:nvSpPr>
          <p:cNvPr id="40" name="TextBox 39">
            <a:extLst>
              <a:ext uri="{FF2B5EF4-FFF2-40B4-BE49-F238E27FC236}">
                <a16:creationId xmlns:a16="http://schemas.microsoft.com/office/drawing/2014/main" id="{3BAC39B6-40CF-4697-A367-171C12B134E2}"/>
              </a:ext>
            </a:extLst>
          </p:cNvPr>
          <p:cNvSpPr txBox="1"/>
          <p:nvPr/>
        </p:nvSpPr>
        <p:spPr>
          <a:xfrm>
            <a:off x="7606521" y="4307137"/>
            <a:ext cx="1211229" cy="444224"/>
          </a:xfrm>
          <a:prstGeom prst="rect">
            <a:avLst/>
          </a:prstGeom>
        </p:spPr>
        <p:txBody>
          <a:bodyPr wrap="square">
            <a:spAutoFit/>
          </a:bodyPr>
          <a:lstStyle>
            <a:defPPr>
              <a:defRPr lang="en-US"/>
            </a:defPPr>
            <a:lvl1pPr>
              <a:defRPr sz="3400">
                <a:solidFill>
                  <a:schemeClr val="tx1">
                    <a:lumMod val="40000"/>
                    <a:lumOff val="60000"/>
                  </a:schemeClr>
                </a:solidFill>
                <a:latin typeface="Lato" panose="020F0502020204030203" pitchFamily="34" charset="0"/>
              </a:defRPr>
            </a:lvl1pPr>
          </a:lstStyle>
          <a:p>
            <a:pPr algn="r">
              <a:lnSpc>
                <a:spcPct val="150000"/>
              </a:lnSpc>
            </a:pPr>
            <a:r>
              <a:rPr lang="en-US" sz="1700" dirty="0">
                <a:solidFill>
                  <a:schemeClr val="bg1">
                    <a:lumMod val="50000"/>
                  </a:schemeClr>
                </a:solidFill>
                <a:latin typeface="+mj-lt"/>
              </a:rPr>
              <a:t>OUR TEAM</a:t>
            </a:r>
          </a:p>
        </p:txBody>
      </p:sp>
      <p:sp>
        <p:nvSpPr>
          <p:cNvPr id="41" name="Rectangle 40">
            <a:extLst>
              <a:ext uri="{FF2B5EF4-FFF2-40B4-BE49-F238E27FC236}">
                <a16:creationId xmlns:a16="http://schemas.microsoft.com/office/drawing/2014/main" id="{6B44872D-C244-4FD4-A27B-458E8F1EE64A}"/>
              </a:ext>
            </a:extLst>
          </p:cNvPr>
          <p:cNvSpPr/>
          <p:nvPr/>
        </p:nvSpPr>
        <p:spPr>
          <a:xfrm>
            <a:off x="5971309" y="5123899"/>
            <a:ext cx="2846442" cy="991810"/>
          </a:xfrm>
          <a:prstGeom prst="rect">
            <a:avLst/>
          </a:prstGeom>
        </p:spPr>
        <p:txBody>
          <a:bodyPr wrap="square">
            <a:spAutoFit/>
          </a:bodyPr>
          <a:lstStyle/>
          <a:p>
            <a:pPr algn="just">
              <a:lnSpc>
                <a:spcPct val="150000"/>
              </a:lnSpc>
            </a:pPr>
            <a:r>
              <a:rPr lang="en-US" sz="1000" dirty="0">
                <a:solidFill>
                  <a:schemeClr val="tx1">
                    <a:lumMod val="95000"/>
                    <a:lumOff val="5000"/>
                  </a:schemeClr>
                </a:solidFill>
                <a:latin typeface="+mj-lt"/>
              </a:rPr>
              <a:t>Lorem ipsum dolor sit </a:t>
            </a:r>
            <a:r>
              <a:rPr lang="en-US" sz="1000" dirty="0" err="1">
                <a:solidFill>
                  <a:schemeClr val="tx1">
                    <a:lumMod val="95000"/>
                    <a:lumOff val="5000"/>
                  </a:schemeClr>
                </a:solidFill>
                <a:latin typeface="+mj-lt"/>
              </a:rPr>
              <a:t>amet</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consectetur</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adipiscing</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elit</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Etiam</a:t>
            </a:r>
            <a:r>
              <a:rPr lang="en-US" sz="1000" dirty="0">
                <a:solidFill>
                  <a:schemeClr val="tx1">
                    <a:lumMod val="95000"/>
                    <a:lumOff val="5000"/>
                  </a:schemeClr>
                </a:solidFill>
                <a:latin typeface="+mj-lt"/>
              </a:rPr>
              <a:t> et convallis </a:t>
            </a:r>
            <a:r>
              <a:rPr lang="en-US" sz="1000" dirty="0" err="1">
                <a:solidFill>
                  <a:schemeClr val="tx1">
                    <a:lumMod val="95000"/>
                    <a:lumOff val="5000"/>
                  </a:schemeClr>
                </a:solidFill>
                <a:latin typeface="+mj-lt"/>
              </a:rPr>
              <a:t>orci</a:t>
            </a:r>
            <a:r>
              <a:rPr lang="en-US" sz="1000" dirty="0">
                <a:solidFill>
                  <a:schemeClr val="tx1">
                    <a:lumMod val="95000"/>
                    <a:lumOff val="5000"/>
                  </a:schemeClr>
                </a:solidFill>
                <a:latin typeface="+mj-lt"/>
              </a:rPr>
              <a:t>. Sed </a:t>
            </a:r>
            <a:r>
              <a:rPr lang="en-US" sz="1000" dirty="0" err="1">
                <a:solidFill>
                  <a:schemeClr val="tx1">
                    <a:lumMod val="95000"/>
                    <a:lumOff val="5000"/>
                  </a:schemeClr>
                </a:solidFill>
                <a:latin typeface="+mj-lt"/>
              </a:rPr>
              <a:t>sed</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velit</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nec</a:t>
            </a:r>
            <a:r>
              <a:rPr lang="en-US" sz="1000" dirty="0">
                <a:solidFill>
                  <a:schemeClr val="tx1">
                    <a:lumMod val="95000"/>
                    <a:lumOff val="5000"/>
                  </a:schemeClr>
                </a:solidFill>
                <a:latin typeface="+mj-lt"/>
              </a:rPr>
              <a:t> mi </a:t>
            </a:r>
            <a:r>
              <a:rPr lang="en-US" sz="1000" dirty="0" err="1">
                <a:solidFill>
                  <a:schemeClr val="tx1">
                    <a:lumMod val="95000"/>
                    <a:lumOff val="5000"/>
                  </a:schemeClr>
                </a:solidFill>
                <a:latin typeface="+mj-lt"/>
              </a:rPr>
              <a:t>pellentesqueposuere</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Donec</a:t>
            </a:r>
            <a:r>
              <a:rPr lang="en-US" sz="1000" dirty="0">
                <a:solidFill>
                  <a:schemeClr val="tx1">
                    <a:lumMod val="95000"/>
                    <a:lumOff val="5000"/>
                  </a:schemeClr>
                </a:solidFill>
                <a:latin typeface="+mj-lt"/>
              </a:rPr>
              <a:t> id fermentum </a:t>
            </a:r>
            <a:r>
              <a:rPr lang="en-US" sz="1000" dirty="0" err="1">
                <a:solidFill>
                  <a:schemeClr val="tx1">
                    <a:lumMod val="95000"/>
                    <a:lumOff val="5000"/>
                  </a:schemeClr>
                </a:solidFill>
                <a:latin typeface="+mj-lt"/>
              </a:rPr>
              <a:t>nisl</a:t>
            </a:r>
            <a:r>
              <a:rPr lang="en-US" sz="1000" dirty="0">
                <a:solidFill>
                  <a:schemeClr val="tx1">
                    <a:lumMod val="95000"/>
                    <a:lumOff val="5000"/>
                  </a:schemeClr>
                </a:solidFill>
                <a:latin typeface="+mj-lt"/>
              </a:rPr>
              <a:t>. Nam dictum </a:t>
            </a:r>
            <a:r>
              <a:rPr lang="en-US" sz="1000" dirty="0" err="1">
                <a:solidFill>
                  <a:schemeClr val="tx1">
                    <a:lumMod val="95000"/>
                    <a:lumOff val="5000"/>
                  </a:schemeClr>
                </a:solidFill>
                <a:latin typeface="+mj-lt"/>
              </a:rPr>
              <a:t>fringilla</a:t>
            </a:r>
            <a:r>
              <a:rPr lang="en-US" sz="1000" dirty="0">
                <a:solidFill>
                  <a:schemeClr val="tx1">
                    <a:lumMod val="95000"/>
                    <a:lumOff val="5000"/>
                  </a:schemeClr>
                </a:solidFill>
                <a:latin typeface="+mj-lt"/>
              </a:rPr>
              <a:t> </a:t>
            </a:r>
            <a:r>
              <a:rPr lang="en-US" sz="1000" dirty="0" err="1">
                <a:solidFill>
                  <a:schemeClr val="tx1">
                    <a:lumMod val="95000"/>
                    <a:lumOff val="5000"/>
                  </a:schemeClr>
                </a:solidFill>
                <a:latin typeface="+mj-lt"/>
              </a:rPr>
              <a:t>nunc</a:t>
            </a:r>
            <a:endParaRPr lang="en-US" sz="1000" dirty="0">
              <a:solidFill>
                <a:schemeClr val="tx1">
                  <a:lumMod val="95000"/>
                  <a:lumOff val="5000"/>
                </a:schemeClr>
              </a:solidFill>
              <a:latin typeface="+mj-lt"/>
            </a:endParaRPr>
          </a:p>
        </p:txBody>
      </p:sp>
      <p:sp>
        <p:nvSpPr>
          <p:cNvPr id="42" name="Rectangle 41">
            <a:extLst>
              <a:ext uri="{FF2B5EF4-FFF2-40B4-BE49-F238E27FC236}">
                <a16:creationId xmlns:a16="http://schemas.microsoft.com/office/drawing/2014/main" id="{9604047E-C5A6-4885-B79A-C2ACE47AA13B}"/>
              </a:ext>
            </a:extLst>
          </p:cNvPr>
          <p:cNvSpPr/>
          <p:nvPr/>
        </p:nvSpPr>
        <p:spPr>
          <a:xfrm>
            <a:off x="5983111" y="4612160"/>
            <a:ext cx="2834640" cy="340734"/>
          </a:xfrm>
          <a:prstGeom prst="rect">
            <a:avLst/>
          </a:prstGeom>
        </p:spPr>
        <p:txBody>
          <a:bodyPr wrap="square">
            <a:spAutoFit/>
          </a:bodyPr>
          <a:lstStyle/>
          <a:p>
            <a:pPr algn="r">
              <a:lnSpc>
                <a:spcPct val="150000"/>
              </a:lnSpc>
            </a:pPr>
            <a:r>
              <a:rPr lang="en-US" sz="1200" dirty="0">
                <a:solidFill>
                  <a:schemeClr val="bg1">
                    <a:lumMod val="50000"/>
                  </a:schemeClr>
                </a:solidFill>
                <a:latin typeface="+mj-lt"/>
              </a:rPr>
              <a:t>SAMPLE TEXT HERE</a:t>
            </a:r>
          </a:p>
        </p:txBody>
      </p:sp>
      <p:pic>
        <p:nvPicPr>
          <p:cNvPr id="4" name="Picture Placeholder 3">
            <a:extLst>
              <a:ext uri="{FF2B5EF4-FFF2-40B4-BE49-F238E27FC236}">
                <a16:creationId xmlns:a16="http://schemas.microsoft.com/office/drawing/2014/main" id="{BFECD62F-1276-41FE-A450-A4EEEA47E0C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pic>
        <p:nvPicPr>
          <p:cNvPr id="45" name="Picture Placeholder 44">
            <a:extLst>
              <a:ext uri="{FF2B5EF4-FFF2-40B4-BE49-F238E27FC236}">
                <a16:creationId xmlns:a16="http://schemas.microsoft.com/office/drawing/2014/main" id="{1EF45435-8D15-4440-949F-5C8A8FB9B62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4200" b="14200"/>
          <a:stretch>
            <a:fillRect/>
          </a:stretch>
        </p:blipFill>
        <p:spPr/>
      </p:pic>
    </p:spTree>
    <p:extLst>
      <p:ext uri="{BB962C8B-B14F-4D97-AF65-F5344CB8AC3E}">
        <p14:creationId xmlns:p14="http://schemas.microsoft.com/office/powerpoint/2010/main" val="318224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D8513C30-06D8-446A-84E3-4B804A9BEF90}"/>
              </a:ext>
            </a:extLst>
          </p:cNvPr>
          <p:cNvSpPr/>
          <p:nvPr/>
        </p:nvSpPr>
        <p:spPr>
          <a:xfrm>
            <a:off x="7296944" y="1673225"/>
            <a:ext cx="3070225" cy="8890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48131" name="Rectangle">
            <a:extLst>
              <a:ext uri="{FF2B5EF4-FFF2-40B4-BE49-F238E27FC236}">
                <a16:creationId xmlns:a16="http://schemas.microsoft.com/office/drawing/2014/main" id="{9C7EDCC2-7070-4156-BBB1-9A4E82AFC8B7}"/>
              </a:ext>
            </a:extLst>
          </p:cNvPr>
          <p:cNvSpPr>
            <a:spLocks noChangeArrowheads="1"/>
          </p:cNvSpPr>
          <p:nvPr/>
        </p:nvSpPr>
        <p:spPr bwMode="auto">
          <a:xfrm>
            <a:off x="7296944" y="1673225"/>
            <a:ext cx="2286000" cy="88900"/>
          </a:xfrm>
          <a:prstGeom prst="rect">
            <a:avLst/>
          </a:prstGeom>
          <a:solidFill>
            <a:schemeClr val="accent1"/>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FFFF"/>
              </a:solidFill>
              <a:latin typeface="+mn-lt"/>
              <a:sym typeface="Helvetica Neue Medium"/>
            </a:endParaRPr>
          </a:p>
        </p:txBody>
      </p:sp>
      <p:sp>
        <p:nvSpPr>
          <p:cNvPr id="48132" name="Lorem ipsum">
            <a:extLst>
              <a:ext uri="{FF2B5EF4-FFF2-40B4-BE49-F238E27FC236}">
                <a16:creationId xmlns:a16="http://schemas.microsoft.com/office/drawing/2014/main" id="{5FF272A4-C808-4B94-8BD1-DE1BD900D2DA}"/>
              </a:ext>
            </a:extLst>
          </p:cNvPr>
          <p:cNvSpPr txBox="1">
            <a:spLocks noChangeArrowheads="1"/>
          </p:cNvSpPr>
          <p:nvPr/>
        </p:nvSpPr>
        <p:spPr bwMode="auto">
          <a:xfrm>
            <a:off x="7307263" y="1413669"/>
            <a:ext cx="1026319" cy="276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ct val="130000"/>
              </a:lnSpc>
              <a:defRPr sz="2000">
                <a:latin typeface="Lato" panose="020F0502020204030203"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1000" dirty="0">
                <a:latin typeface="+mn-lt"/>
              </a:rPr>
              <a:t>Lorem ipsum</a:t>
            </a:r>
          </a:p>
        </p:txBody>
      </p:sp>
      <p:sp>
        <p:nvSpPr>
          <p:cNvPr id="48133" name="78%">
            <a:extLst>
              <a:ext uri="{FF2B5EF4-FFF2-40B4-BE49-F238E27FC236}">
                <a16:creationId xmlns:a16="http://schemas.microsoft.com/office/drawing/2014/main" id="{2BD835DE-5D40-458C-B32D-2E27AEC816E7}"/>
              </a:ext>
            </a:extLst>
          </p:cNvPr>
          <p:cNvSpPr txBox="1">
            <a:spLocks noChangeArrowheads="1"/>
          </p:cNvSpPr>
          <p:nvPr/>
        </p:nvSpPr>
        <p:spPr bwMode="auto">
          <a:xfrm>
            <a:off x="10388600" y="1580451"/>
            <a:ext cx="411480"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000" dirty="0">
                <a:latin typeface="+mn-lt"/>
                <a:ea typeface="Lato Light" panose="020F0502020204030203" pitchFamily="34" charset="0"/>
                <a:cs typeface="Lato Light" panose="020F0502020204030203" pitchFamily="34" charset="0"/>
                <a:sym typeface="Lato Light" panose="020F0502020204030203" pitchFamily="34" charset="0"/>
              </a:rPr>
              <a:t>78%</a:t>
            </a:r>
          </a:p>
        </p:txBody>
      </p:sp>
      <p:sp>
        <p:nvSpPr>
          <p:cNvPr id="19" name="Rectangle">
            <a:extLst>
              <a:ext uri="{FF2B5EF4-FFF2-40B4-BE49-F238E27FC236}">
                <a16:creationId xmlns:a16="http://schemas.microsoft.com/office/drawing/2014/main" id="{681F298C-7095-4615-9C99-8CB534EA57D3}"/>
              </a:ext>
            </a:extLst>
          </p:cNvPr>
          <p:cNvSpPr/>
          <p:nvPr/>
        </p:nvSpPr>
        <p:spPr>
          <a:xfrm>
            <a:off x="7296944" y="2131219"/>
            <a:ext cx="3070225" cy="88106"/>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48135" name="Rectangle">
            <a:extLst>
              <a:ext uri="{FF2B5EF4-FFF2-40B4-BE49-F238E27FC236}">
                <a16:creationId xmlns:a16="http://schemas.microsoft.com/office/drawing/2014/main" id="{18DF0B17-189C-4466-BC99-73BBE9F0AFF2}"/>
              </a:ext>
            </a:extLst>
          </p:cNvPr>
          <p:cNvSpPr>
            <a:spLocks noChangeArrowheads="1"/>
          </p:cNvSpPr>
          <p:nvPr/>
        </p:nvSpPr>
        <p:spPr bwMode="auto">
          <a:xfrm>
            <a:off x="7296944" y="2131219"/>
            <a:ext cx="1828800" cy="88106"/>
          </a:xfrm>
          <a:prstGeom prst="rect">
            <a:avLst/>
          </a:prstGeom>
          <a:solidFill>
            <a:schemeClr val="accent2"/>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FFFF"/>
              </a:solidFill>
              <a:latin typeface="+mn-lt"/>
              <a:sym typeface="Helvetica Neue Medium"/>
            </a:endParaRPr>
          </a:p>
        </p:txBody>
      </p:sp>
      <p:sp>
        <p:nvSpPr>
          <p:cNvPr id="48136" name="Lorem ipsum">
            <a:extLst>
              <a:ext uri="{FF2B5EF4-FFF2-40B4-BE49-F238E27FC236}">
                <a16:creationId xmlns:a16="http://schemas.microsoft.com/office/drawing/2014/main" id="{6594C3DB-0493-47C6-BB75-DA3378C8FFCE}"/>
              </a:ext>
            </a:extLst>
          </p:cNvPr>
          <p:cNvSpPr txBox="1">
            <a:spLocks noChangeArrowheads="1"/>
          </p:cNvSpPr>
          <p:nvPr/>
        </p:nvSpPr>
        <p:spPr bwMode="auto">
          <a:xfrm>
            <a:off x="7307263" y="1871663"/>
            <a:ext cx="1026319" cy="276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a:spAutoFit/>
          </a:bodyPr>
          <a:lstStyle>
            <a:defPPr>
              <a:defRPr lang="en-US"/>
            </a:defPPr>
            <a:lvl1pPr>
              <a:lnSpc>
                <a:spcPct val="130000"/>
              </a:lnSpc>
              <a:defRPr sz="2000">
                <a:latin typeface="Lato" panose="020F0502020204030203"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1000" dirty="0">
                <a:latin typeface="+mn-lt"/>
                <a:sym typeface="Lato Light" panose="020F0502020204030203" pitchFamily="34" charset="0"/>
              </a:rPr>
              <a:t>Lorem ipsum</a:t>
            </a:r>
          </a:p>
        </p:txBody>
      </p:sp>
      <p:sp>
        <p:nvSpPr>
          <p:cNvPr id="48137" name="86%">
            <a:extLst>
              <a:ext uri="{FF2B5EF4-FFF2-40B4-BE49-F238E27FC236}">
                <a16:creationId xmlns:a16="http://schemas.microsoft.com/office/drawing/2014/main" id="{A36B9EE2-E74D-483C-83B3-334569B647F6}"/>
              </a:ext>
            </a:extLst>
          </p:cNvPr>
          <p:cNvSpPr txBox="1">
            <a:spLocks noChangeArrowheads="1"/>
          </p:cNvSpPr>
          <p:nvPr/>
        </p:nvSpPr>
        <p:spPr bwMode="auto">
          <a:xfrm>
            <a:off x="10388600" y="2038048"/>
            <a:ext cx="274114"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000">
                <a:latin typeface="+mn-lt"/>
                <a:ea typeface="Lato Light" panose="020F0502020204030203" pitchFamily="34" charset="0"/>
                <a:cs typeface="Lato Light" panose="020F0502020204030203" pitchFamily="34" charset="0"/>
                <a:sym typeface="Lato Light" panose="020F0502020204030203" pitchFamily="34" charset="0"/>
              </a:rPr>
              <a:t>86%</a:t>
            </a:r>
          </a:p>
        </p:txBody>
      </p:sp>
      <p:sp>
        <p:nvSpPr>
          <p:cNvPr id="23" name="Rectangle">
            <a:extLst>
              <a:ext uri="{FF2B5EF4-FFF2-40B4-BE49-F238E27FC236}">
                <a16:creationId xmlns:a16="http://schemas.microsoft.com/office/drawing/2014/main" id="{98D38D23-4C62-4621-9FE5-ADF2121752EC}"/>
              </a:ext>
            </a:extLst>
          </p:cNvPr>
          <p:cNvSpPr/>
          <p:nvPr/>
        </p:nvSpPr>
        <p:spPr>
          <a:xfrm>
            <a:off x="7296944" y="2588419"/>
            <a:ext cx="3070225" cy="8890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48139" name="Rectangle">
            <a:extLst>
              <a:ext uri="{FF2B5EF4-FFF2-40B4-BE49-F238E27FC236}">
                <a16:creationId xmlns:a16="http://schemas.microsoft.com/office/drawing/2014/main" id="{553D36F5-3DEA-4C61-B08F-FCD51F679BA4}"/>
              </a:ext>
            </a:extLst>
          </p:cNvPr>
          <p:cNvSpPr>
            <a:spLocks noChangeArrowheads="1"/>
          </p:cNvSpPr>
          <p:nvPr/>
        </p:nvSpPr>
        <p:spPr bwMode="auto">
          <a:xfrm>
            <a:off x="7296944" y="2588419"/>
            <a:ext cx="2857500" cy="88900"/>
          </a:xfrm>
          <a:prstGeom prst="rect">
            <a:avLst/>
          </a:prstGeom>
          <a:solidFill>
            <a:schemeClr val="accent3"/>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FFFF"/>
              </a:solidFill>
              <a:latin typeface="+mn-lt"/>
              <a:sym typeface="Helvetica Neue Medium"/>
            </a:endParaRPr>
          </a:p>
        </p:txBody>
      </p:sp>
      <p:sp>
        <p:nvSpPr>
          <p:cNvPr id="48140" name="Lorem ipsum">
            <a:extLst>
              <a:ext uri="{FF2B5EF4-FFF2-40B4-BE49-F238E27FC236}">
                <a16:creationId xmlns:a16="http://schemas.microsoft.com/office/drawing/2014/main" id="{0FB9C76E-F3F1-4C51-BCF6-4CE5197423BA}"/>
              </a:ext>
            </a:extLst>
          </p:cNvPr>
          <p:cNvSpPr txBox="1">
            <a:spLocks noChangeArrowheads="1"/>
          </p:cNvSpPr>
          <p:nvPr/>
        </p:nvSpPr>
        <p:spPr bwMode="auto">
          <a:xfrm>
            <a:off x="7299325" y="2329657"/>
            <a:ext cx="1025525" cy="276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a:spAutoFit/>
          </a:bodyPr>
          <a:lstStyle>
            <a:defPPr>
              <a:defRPr lang="en-US"/>
            </a:defPPr>
            <a:lvl1pPr>
              <a:lnSpc>
                <a:spcPct val="130000"/>
              </a:lnSpc>
              <a:defRPr sz="2000">
                <a:latin typeface="Lato" panose="020F0502020204030203"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1000" dirty="0">
                <a:latin typeface="+mn-lt"/>
                <a:sym typeface="Lato Light" panose="020F0502020204030203" pitchFamily="34" charset="0"/>
              </a:rPr>
              <a:t>Lorem ipsum</a:t>
            </a:r>
          </a:p>
        </p:txBody>
      </p:sp>
      <p:sp>
        <p:nvSpPr>
          <p:cNvPr id="48141" name="95%">
            <a:extLst>
              <a:ext uri="{FF2B5EF4-FFF2-40B4-BE49-F238E27FC236}">
                <a16:creationId xmlns:a16="http://schemas.microsoft.com/office/drawing/2014/main" id="{9A5A1B5A-D4B4-401C-B586-8A8C5B06FE1A}"/>
              </a:ext>
            </a:extLst>
          </p:cNvPr>
          <p:cNvSpPr txBox="1">
            <a:spLocks noChangeArrowheads="1"/>
          </p:cNvSpPr>
          <p:nvPr/>
        </p:nvSpPr>
        <p:spPr bwMode="auto">
          <a:xfrm>
            <a:off x="10380662" y="2495644"/>
            <a:ext cx="274114"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000">
                <a:latin typeface="+mn-lt"/>
                <a:ea typeface="Lato Light" panose="020F0502020204030203" pitchFamily="34" charset="0"/>
                <a:cs typeface="Lato Light" panose="020F0502020204030203" pitchFamily="34" charset="0"/>
                <a:sym typeface="Lato Light" panose="020F0502020204030203" pitchFamily="34" charset="0"/>
              </a:rPr>
              <a:t>95%</a:t>
            </a:r>
          </a:p>
        </p:txBody>
      </p:sp>
      <p:sp>
        <p:nvSpPr>
          <p:cNvPr id="48142" name="Rectangle 26">
            <a:extLst>
              <a:ext uri="{FF2B5EF4-FFF2-40B4-BE49-F238E27FC236}">
                <a16:creationId xmlns:a16="http://schemas.microsoft.com/office/drawing/2014/main" id="{378D89C5-3B2A-4FBF-8F2C-1A080AD93EEE}"/>
              </a:ext>
            </a:extLst>
          </p:cNvPr>
          <p:cNvSpPr>
            <a:spLocks noChangeArrowheads="1"/>
          </p:cNvSpPr>
          <p:nvPr/>
        </p:nvSpPr>
        <p:spPr bwMode="auto">
          <a:xfrm>
            <a:off x="4319588" y="1276341"/>
            <a:ext cx="1688307" cy="353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1700" dirty="0">
                <a:solidFill>
                  <a:schemeClr val="tx1">
                    <a:lumMod val="40000"/>
                    <a:lumOff val="60000"/>
                  </a:schemeClr>
                </a:solidFill>
                <a:latin typeface="+mn-lt"/>
              </a:rPr>
              <a:t>LOREM  </a:t>
            </a:r>
          </a:p>
        </p:txBody>
      </p:sp>
      <p:sp>
        <p:nvSpPr>
          <p:cNvPr id="28" name="Rectangle 27">
            <a:extLst>
              <a:ext uri="{FF2B5EF4-FFF2-40B4-BE49-F238E27FC236}">
                <a16:creationId xmlns:a16="http://schemas.microsoft.com/office/drawing/2014/main" id="{BD06197B-8A12-4C91-96E4-20037D95D422}"/>
              </a:ext>
            </a:extLst>
          </p:cNvPr>
          <p:cNvSpPr/>
          <p:nvPr/>
        </p:nvSpPr>
        <p:spPr>
          <a:xfrm>
            <a:off x="4319588" y="1583532"/>
            <a:ext cx="1196161" cy="276229"/>
          </a:xfrm>
          <a:prstGeom prst="rect">
            <a:avLst/>
          </a:prstGeom>
        </p:spPr>
        <p:txBody>
          <a:bodyPr wrap="none">
            <a:spAutoFit/>
          </a:bodyPr>
          <a:lstStyle/>
          <a:p>
            <a:pPr>
              <a:lnSpc>
                <a:spcPct val="130000"/>
              </a:lnSpc>
            </a:pPr>
            <a:r>
              <a:rPr lang="en-US" sz="1000" dirty="0">
                <a:solidFill>
                  <a:schemeClr val="accent6"/>
                </a:solidFill>
              </a:rPr>
              <a:t>SAMPLE TEXT HERE</a:t>
            </a:r>
          </a:p>
        </p:txBody>
      </p:sp>
      <p:sp>
        <p:nvSpPr>
          <p:cNvPr id="48144" name="Rectangle 28">
            <a:extLst>
              <a:ext uri="{FF2B5EF4-FFF2-40B4-BE49-F238E27FC236}">
                <a16:creationId xmlns:a16="http://schemas.microsoft.com/office/drawing/2014/main" id="{55CBE1D4-64A4-4BA6-AD11-394743CCCC6C}"/>
              </a:ext>
            </a:extLst>
          </p:cNvPr>
          <p:cNvSpPr>
            <a:spLocks noChangeArrowheads="1"/>
          </p:cNvSpPr>
          <p:nvPr/>
        </p:nvSpPr>
        <p:spPr bwMode="auto">
          <a:xfrm>
            <a:off x="4319588" y="2116932"/>
            <a:ext cx="2353469" cy="530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lnSpc>
                <a:spcPct val="150000"/>
              </a:lnSpc>
            </a:pPr>
            <a:r>
              <a:rPr lang="en-US" altLang="en-US" sz="1000" dirty="0">
                <a:solidFill>
                  <a:schemeClr val="bg1">
                    <a:lumMod val="50000"/>
                  </a:schemeClr>
                </a:solidFill>
                <a:latin typeface="+mn-lt"/>
              </a:rPr>
              <a:t>Lorem ipsum dolor sit </a:t>
            </a:r>
            <a:r>
              <a:rPr lang="en-US" altLang="en-US" sz="1000" dirty="0" err="1">
                <a:solidFill>
                  <a:schemeClr val="bg1">
                    <a:lumMod val="50000"/>
                  </a:schemeClr>
                </a:solidFill>
                <a:latin typeface="+mn-lt"/>
              </a:rPr>
              <a:t>amet</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consectetur</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adipiscing</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elit</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Etiam</a:t>
            </a:r>
            <a:r>
              <a:rPr lang="en-US" altLang="en-US" sz="1000" dirty="0">
                <a:solidFill>
                  <a:schemeClr val="bg1">
                    <a:lumMod val="50000"/>
                  </a:schemeClr>
                </a:solidFill>
                <a:latin typeface="+mn-lt"/>
              </a:rPr>
              <a:t> et convallis </a:t>
            </a:r>
            <a:r>
              <a:rPr lang="en-US" altLang="en-US" sz="1000" dirty="0" err="1">
                <a:solidFill>
                  <a:schemeClr val="bg1">
                    <a:lumMod val="50000"/>
                  </a:schemeClr>
                </a:solidFill>
                <a:latin typeface="+mn-lt"/>
              </a:rPr>
              <a:t>orci</a:t>
            </a:r>
            <a:endParaRPr lang="en-US" altLang="en-US" sz="1000" dirty="0">
              <a:solidFill>
                <a:schemeClr val="bg1">
                  <a:lumMod val="50000"/>
                </a:schemeClr>
              </a:solidFill>
              <a:latin typeface="+mn-lt"/>
            </a:endParaRPr>
          </a:p>
        </p:txBody>
      </p:sp>
      <p:sp>
        <p:nvSpPr>
          <p:cNvPr id="30" name="Rectangle">
            <a:extLst>
              <a:ext uri="{FF2B5EF4-FFF2-40B4-BE49-F238E27FC236}">
                <a16:creationId xmlns:a16="http://schemas.microsoft.com/office/drawing/2014/main" id="{B785C0DF-D38E-41CA-92E2-4BBF2E1E4788}"/>
              </a:ext>
            </a:extLst>
          </p:cNvPr>
          <p:cNvSpPr/>
          <p:nvPr/>
        </p:nvSpPr>
        <p:spPr>
          <a:xfrm>
            <a:off x="7296944" y="4689475"/>
            <a:ext cx="3070225" cy="88107"/>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48146" name="Rectangle">
            <a:extLst>
              <a:ext uri="{FF2B5EF4-FFF2-40B4-BE49-F238E27FC236}">
                <a16:creationId xmlns:a16="http://schemas.microsoft.com/office/drawing/2014/main" id="{D4DA7E2E-E72A-4B25-B7A6-2402940253A8}"/>
              </a:ext>
            </a:extLst>
          </p:cNvPr>
          <p:cNvSpPr>
            <a:spLocks noChangeArrowheads="1"/>
          </p:cNvSpPr>
          <p:nvPr/>
        </p:nvSpPr>
        <p:spPr bwMode="auto">
          <a:xfrm>
            <a:off x="7296944" y="4689475"/>
            <a:ext cx="2286000" cy="88107"/>
          </a:xfrm>
          <a:prstGeom prst="rect">
            <a:avLst/>
          </a:prstGeom>
          <a:solidFill>
            <a:schemeClr val="accent1"/>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FFFF"/>
              </a:solidFill>
              <a:latin typeface="+mn-lt"/>
              <a:sym typeface="Helvetica Neue Medium"/>
            </a:endParaRPr>
          </a:p>
        </p:txBody>
      </p:sp>
      <p:sp>
        <p:nvSpPr>
          <p:cNvPr id="48147" name="Lorem ipsum">
            <a:extLst>
              <a:ext uri="{FF2B5EF4-FFF2-40B4-BE49-F238E27FC236}">
                <a16:creationId xmlns:a16="http://schemas.microsoft.com/office/drawing/2014/main" id="{5CBE6A74-8490-4922-804E-ECDCEFA068A5}"/>
              </a:ext>
            </a:extLst>
          </p:cNvPr>
          <p:cNvSpPr txBox="1">
            <a:spLocks noChangeArrowheads="1"/>
          </p:cNvSpPr>
          <p:nvPr/>
        </p:nvSpPr>
        <p:spPr bwMode="auto">
          <a:xfrm>
            <a:off x="7307263" y="4429919"/>
            <a:ext cx="1026319" cy="276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ct val="130000"/>
              </a:lnSpc>
              <a:defRPr sz="2000">
                <a:latin typeface="Lato" panose="020F0502020204030203"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1000" dirty="0">
                <a:latin typeface="+mn-lt"/>
              </a:rPr>
              <a:t>Lorem ipsum</a:t>
            </a:r>
          </a:p>
        </p:txBody>
      </p:sp>
      <p:sp>
        <p:nvSpPr>
          <p:cNvPr id="48148" name="78%">
            <a:extLst>
              <a:ext uri="{FF2B5EF4-FFF2-40B4-BE49-F238E27FC236}">
                <a16:creationId xmlns:a16="http://schemas.microsoft.com/office/drawing/2014/main" id="{851596CF-DDED-4B74-9353-9CFC26A7CB94}"/>
              </a:ext>
            </a:extLst>
          </p:cNvPr>
          <p:cNvSpPr txBox="1">
            <a:spLocks noChangeArrowheads="1"/>
          </p:cNvSpPr>
          <p:nvPr/>
        </p:nvSpPr>
        <p:spPr bwMode="auto">
          <a:xfrm>
            <a:off x="10388600" y="4596304"/>
            <a:ext cx="274114"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000">
                <a:latin typeface="+mn-lt"/>
                <a:ea typeface="Lato Light" panose="020F0502020204030203" pitchFamily="34" charset="0"/>
                <a:cs typeface="Lato Light" panose="020F0502020204030203" pitchFamily="34" charset="0"/>
                <a:sym typeface="Lato Light" panose="020F0502020204030203" pitchFamily="34" charset="0"/>
              </a:rPr>
              <a:t>78%</a:t>
            </a:r>
          </a:p>
        </p:txBody>
      </p:sp>
      <p:sp>
        <p:nvSpPr>
          <p:cNvPr id="34" name="Rectangle">
            <a:extLst>
              <a:ext uri="{FF2B5EF4-FFF2-40B4-BE49-F238E27FC236}">
                <a16:creationId xmlns:a16="http://schemas.microsoft.com/office/drawing/2014/main" id="{C2DC19D2-00D8-4716-850E-738598D5D38E}"/>
              </a:ext>
            </a:extLst>
          </p:cNvPr>
          <p:cNvSpPr/>
          <p:nvPr/>
        </p:nvSpPr>
        <p:spPr>
          <a:xfrm>
            <a:off x="7296944" y="5146675"/>
            <a:ext cx="3070225" cy="8890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48150" name="Rectangle">
            <a:extLst>
              <a:ext uri="{FF2B5EF4-FFF2-40B4-BE49-F238E27FC236}">
                <a16:creationId xmlns:a16="http://schemas.microsoft.com/office/drawing/2014/main" id="{014F5591-6401-4A09-8B8A-C48A5F5695E4}"/>
              </a:ext>
            </a:extLst>
          </p:cNvPr>
          <p:cNvSpPr>
            <a:spLocks noChangeArrowheads="1"/>
          </p:cNvSpPr>
          <p:nvPr/>
        </p:nvSpPr>
        <p:spPr bwMode="auto">
          <a:xfrm>
            <a:off x="7296944" y="5146675"/>
            <a:ext cx="1828800" cy="88900"/>
          </a:xfrm>
          <a:prstGeom prst="rect">
            <a:avLst/>
          </a:prstGeom>
          <a:solidFill>
            <a:schemeClr val="accent2"/>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FFFF"/>
              </a:solidFill>
              <a:latin typeface="+mn-lt"/>
              <a:sym typeface="Helvetica Neue Medium"/>
            </a:endParaRPr>
          </a:p>
        </p:txBody>
      </p:sp>
      <p:sp>
        <p:nvSpPr>
          <p:cNvPr id="48151" name="Lorem ipsum">
            <a:extLst>
              <a:ext uri="{FF2B5EF4-FFF2-40B4-BE49-F238E27FC236}">
                <a16:creationId xmlns:a16="http://schemas.microsoft.com/office/drawing/2014/main" id="{1F25C339-B9BE-4748-97A8-5151D7C15E39}"/>
              </a:ext>
            </a:extLst>
          </p:cNvPr>
          <p:cNvSpPr txBox="1">
            <a:spLocks noChangeArrowheads="1"/>
          </p:cNvSpPr>
          <p:nvPr/>
        </p:nvSpPr>
        <p:spPr bwMode="auto">
          <a:xfrm>
            <a:off x="7307263" y="4887913"/>
            <a:ext cx="1026319" cy="276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a:spAutoFit/>
          </a:bodyPr>
          <a:lstStyle>
            <a:defPPr>
              <a:defRPr lang="en-US"/>
            </a:defPPr>
            <a:lvl1pPr>
              <a:lnSpc>
                <a:spcPct val="130000"/>
              </a:lnSpc>
              <a:defRPr sz="2000">
                <a:latin typeface="Lato" panose="020F0502020204030203"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1000" dirty="0">
                <a:latin typeface="+mn-lt"/>
                <a:sym typeface="Lato Light" panose="020F0502020204030203" pitchFamily="34" charset="0"/>
              </a:rPr>
              <a:t>Lorem ipsum</a:t>
            </a:r>
          </a:p>
        </p:txBody>
      </p:sp>
      <p:sp>
        <p:nvSpPr>
          <p:cNvPr id="48152" name="86%">
            <a:extLst>
              <a:ext uri="{FF2B5EF4-FFF2-40B4-BE49-F238E27FC236}">
                <a16:creationId xmlns:a16="http://schemas.microsoft.com/office/drawing/2014/main" id="{B542FA25-BD2F-4A30-994B-25780160D833}"/>
              </a:ext>
            </a:extLst>
          </p:cNvPr>
          <p:cNvSpPr txBox="1">
            <a:spLocks noChangeArrowheads="1"/>
          </p:cNvSpPr>
          <p:nvPr/>
        </p:nvSpPr>
        <p:spPr bwMode="auto">
          <a:xfrm>
            <a:off x="10388600" y="5053901"/>
            <a:ext cx="274114"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000">
                <a:latin typeface="+mn-lt"/>
                <a:ea typeface="Lato Light" panose="020F0502020204030203" pitchFamily="34" charset="0"/>
                <a:cs typeface="Lato Light" panose="020F0502020204030203" pitchFamily="34" charset="0"/>
                <a:sym typeface="Lato Light" panose="020F0502020204030203" pitchFamily="34" charset="0"/>
              </a:rPr>
              <a:t>86%</a:t>
            </a:r>
          </a:p>
        </p:txBody>
      </p:sp>
      <p:sp>
        <p:nvSpPr>
          <p:cNvPr id="38" name="Rectangle">
            <a:extLst>
              <a:ext uri="{FF2B5EF4-FFF2-40B4-BE49-F238E27FC236}">
                <a16:creationId xmlns:a16="http://schemas.microsoft.com/office/drawing/2014/main" id="{05658439-F6B2-4F0D-9F93-1B6B2C0074C4}"/>
              </a:ext>
            </a:extLst>
          </p:cNvPr>
          <p:cNvSpPr/>
          <p:nvPr/>
        </p:nvSpPr>
        <p:spPr>
          <a:xfrm>
            <a:off x="7296944" y="5604669"/>
            <a:ext cx="3070225" cy="8890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rgbClr val="FFFFFF"/>
              </a:solidFill>
              <a:sym typeface="Helvetica Neue Medium"/>
            </a:endParaRPr>
          </a:p>
        </p:txBody>
      </p:sp>
      <p:sp>
        <p:nvSpPr>
          <p:cNvPr id="48154" name="Rectangle">
            <a:extLst>
              <a:ext uri="{FF2B5EF4-FFF2-40B4-BE49-F238E27FC236}">
                <a16:creationId xmlns:a16="http://schemas.microsoft.com/office/drawing/2014/main" id="{77D3782B-9D7A-4408-8232-C22AEE201D90}"/>
              </a:ext>
            </a:extLst>
          </p:cNvPr>
          <p:cNvSpPr>
            <a:spLocks noChangeArrowheads="1"/>
          </p:cNvSpPr>
          <p:nvPr/>
        </p:nvSpPr>
        <p:spPr bwMode="auto">
          <a:xfrm>
            <a:off x="7296944" y="5604669"/>
            <a:ext cx="2857500" cy="88900"/>
          </a:xfrm>
          <a:prstGeom prst="rect">
            <a:avLst/>
          </a:prstGeom>
          <a:solidFill>
            <a:schemeClr val="accent3"/>
          </a:solidFill>
          <a:ln>
            <a:noFill/>
          </a:ln>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FFFF"/>
              </a:solidFill>
              <a:latin typeface="+mn-lt"/>
              <a:sym typeface="Helvetica Neue Medium"/>
            </a:endParaRPr>
          </a:p>
        </p:txBody>
      </p:sp>
      <p:sp>
        <p:nvSpPr>
          <p:cNvPr id="48155" name="Lorem ipsum">
            <a:extLst>
              <a:ext uri="{FF2B5EF4-FFF2-40B4-BE49-F238E27FC236}">
                <a16:creationId xmlns:a16="http://schemas.microsoft.com/office/drawing/2014/main" id="{ED5E9EFD-B232-4EF0-9361-6E8713211FAB}"/>
              </a:ext>
            </a:extLst>
          </p:cNvPr>
          <p:cNvSpPr txBox="1">
            <a:spLocks noChangeArrowheads="1"/>
          </p:cNvSpPr>
          <p:nvPr/>
        </p:nvSpPr>
        <p:spPr bwMode="auto">
          <a:xfrm>
            <a:off x="7299325" y="5345113"/>
            <a:ext cx="1025525" cy="276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a:spAutoFit/>
          </a:bodyPr>
          <a:lstStyle>
            <a:defPPr>
              <a:defRPr lang="en-US"/>
            </a:defPPr>
            <a:lvl1pPr>
              <a:lnSpc>
                <a:spcPct val="130000"/>
              </a:lnSpc>
              <a:defRPr sz="2000">
                <a:latin typeface="Lato" panose="020F0502020204030203"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1000" dirty="0">
                <a:latin typeface="+mn-lt"/>
                <a:sym typeface="Lato Light" panose="020F0502020204030203" pitchFamily="34" charset="0"/>
              </a:rPr>
              <a:t>Lorem ipsum</a:t>
            </a:r>
          </a:p>
        </p:txBody>
      </p:sp>
      <p:sp>
        <p:nvSpPr>
          <p:cNvPr id="48156" name="95%">
            <a:extLst>
              <a:ext uri="{FF2B5EF4-FFF2-40B4-BE49-F238E27FC236}">
                <a16:creationId xmlns:a16="http://schemas.microsoft.com/office/drawing/2014/main" id="{DEE0367C-CDFA-4C74-957E-E2A028608525}"/>
              </a:ext>
            </a:extLst>
          </p:cNvPr>
          <p:cNvSpPr txBox="1">
            <a:spLocks noChangeArrowheads="1"/>
          </p:cNvSpPr>
          <p:nvPr/>
        </p:nvSpPr>
        <p:spPr bwMode="auto">
          <a:xfrm>
            <a:off x="10380662" y="5511498"/>
            <a:ext cx="274114" cy="2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en-US" sz="1000">
                <a:latin typeface="+mn-lt"/>
                <a:ea typeface="Lato Light" panose="020F0502020204030203" pitchFamily="34" charset="0"/>
                <a:cs typeface="Lato Light" panose="020F0502020204030203" pitchFamily="34" charset="0"/>
                <a:sym typeface="Lato Light" panose="020F0502020204030203" pitchFamily="34" charset="0"/>
              </a:rPr>
              <a:t>95%</a:t>
            </a:r>
          </a:p>
        </p:txBody>
      </p:sp>
      <p:sp>
        <p:nvSpPr>
          <p:cNvPr id="48157" name="Rectangle 41">
            <a:extLst>
              <a:ext uri="{FF2B5EF4-FFF2-40B4-BE49-F238E27FC236}">
                <a16:creationId xmlns:a16="http://schemas.microsoft.com/office/drawing/2014/main" id="{457073C6-B2D9-44FE-B81B-9B9B7A55D75D}"/>
              </a:ext>
            </a:extLst>
          </p:cNvPr>
          <p:cNvSpPr>
            <a:spLocks noChangeArrowheads="1"/>
          </p:cNvSpPr>
          <p:nvPr/>
        </p:nvSpPr>
        <p:spPr bwMode="auto">
          <a:xfrm>
            <a:off x="4319588" y="4291797"/>
            <a:ext cx="1688307" cy="353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1700" dirty="0">
                <a:solidFill>
                  <a:schemeClr val="tx1">
                    <a:lumMod val="40000"/>
                    <a:lumOff val="60000"/>
                  </a:schemeClr>
                </a:solidFill>
                <a:latin typeface="+mn-lt"/>
              </a:rPr>
              <a:t>LOREM  </a:t>
            </a:r>
          </a:p>
        </p:txBody>
      </p:sp>
      <p:sp>
        <p:nvSpPr>
          <p:cNvPr id="43" name="Rectangle 42">
            <a:extLst>
              <a:ext uri="{FF2B5EF4-FFF2-40B4-BE49-F238E27FC236}">
                <a16:creationId xmlns:a16="http://schemas.microsoft.com/office/drawing/2014/main" id="{1033358D-AFB0-4FCE-A827-F4D2047732E8}"/>
              </a:ext>
            </a:extLst>
          </p:cNvPr>
          <p:cNvSpPr/>
          <p:nvPr/>
        </p:nvSpPr>
        <p:spPr>
          <a:xfrm>
            <a:off x="4319588" y="4599782"/>
            <a:ext cx="1196161" cy="276229"/>
          </a:xfrm>
          <a:prstGeom prst="rect">
            <a:avLst/>
          </a:prstGeom>
        </p:spPr>
        <p:txBody>
          <a:bodyPr wrap="none">
            <a:spAutoFit/>
          </a:bodyPr>
          <a:lstStyle/>
          <a:p>
            <a:pPr>
              <a:lnSpc>
                <a:spcPct val="130000"/>
              </a:lnSpc>
            </a:pPr>
            <a:r>
              <a:rPr lang="en-US" sz="1000" dirty="0">
                <a:solidFill>
                  <a:schemeClr val="accent6"/>
                </a:solidFill>
              </a:rPr>
              <a:t>SAMPLE TEXT HERE</a:t>
            </a:r>
          </a:p>
        </p:txBody>
      </p:sp>
      <p:sp>
        <p:nvSpPr>
          <p:cNvPr id="48159" name="Rectangle 43">
            <a:extLst>
              <a:ext uri="{FF2B5EF4-FFF2-40B4-BE49-F238E27FC236}">
                <a16:creationId xmlns:a16="http://schemas.microsoft.com/office/drawing/2014/main" id="{B1573FC8-B29B-45CB-8498-C343574371DF}"/>
              </a:ext>
            </a:extLst>
          </p:cNvPr>
          <p:cNvSpPr>
            <a:spLocks noChangeArrowheads="1"/>
          </p:cNvSpPr>
          <p:nvPr/>
        </p:nvSpPr>
        <p:spPr bwMode="auto">
          <a:xfrm>
            <a:off x="4319588" y="5133182"/>
            <a:ext cx="2353469" cy="530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lnSpc>
                <a:spcPct val="150000"/>
              </a:lnSpc>
            </a:pPr>
            <a:r>
              <a:rPr lang="en-US" altLang="en-US" sz="1000" dirty="0">
                <a:solidFill>
                  <a:schemeClr val="bg1">
                    <a:lumMod val="50000"/>
                  </a:schemeClr>
                </a:solidFill>
                <a:latin typeface="+mn-lt"/>
              </a:rPr>
              <a:t>Lorem ipsum dolor sit </a:t>
            </a:r>
            <a:r>
              <a:rPr lang="en-US" altLang="en-US" sz="1000" dirty="0" err="1">
                <a:solidFill>
                  <a:schemeClr val="bg1">
                    <a:lumMod val="50000"/>
                  </a:schemeClr>
                </a:solidFill>
                <a:latin typeface="+mn-lt"/>
              </a:rPr>
              <a:t>amet</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consectetur</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adipiscing</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elit</a:t>
            </a:r>
            <a:r>
              <a:rPr lang="en-US" altLang="en-US" sz="1000" dirty="0">
                <a:solidFill>
                  <a:schemeClr val="bg1">
                    <a:lumMod val="50000"/>
                  </a:schemeClr>
                </a:solidFill>
                <a:latin typeface="+mn-lt"/>
              </a:rPr>
              <a:t> </a:t>
            </a:r>
            <a:r>
              <a:rPr lang="en-US" altLang="en-US" sz="1000" dirty="0" err="1">
                <a:solidFill>
                  <a:schemeClr val="bg1">
                    <a:lumMod val="50000"/>
                  </a:schemeClr>
                </a:solidFill>
                <a:latin typeface="+mn-lt"/>
              </a:rPr>
              <a:t>Etiam</a:t>
            </a:r>
            <a:r>
              <a:rPr lang="en-US" altLang="en-US" sz="1000" dirty="0">
                <a:solidFill>
                  <a:schemeClr val="bg1">
                    <a:lumMod val="50000"/>
                  </a:schemeClr>
                </a:solidFill>
                <a:latin typeface="+mn-lt"/>
              </a:rPr>
              <a:t> et convallis </a:t>
            </a:r>
            <a:r>
              <a:rPr lang="en-US" altLang="en-US" sz="1000" dirty="0" err="1">
                <a:solidFill>
                  <a:schemeClr val="bg1">
                    <a:lumMod val="50000"/>
                  </a:schemeClr>
                </a:solidFill>
                <a:latin typeface="+mn-lt"/>
              </a:rPr>
              <a:t>orci</a:t>
            </a:r>
            <a:endParaRPr lang="en-US" altLang="en-US" sz="1000" dirty="0">
              <a:solidFill>
                <a:schemeClr val="bg1">
                  <a:lumMod val="50000"/>
                </a:schemeClr>
              </a:solidFill>
              <a:latin typeface="+mn-lt"/>
            </a:endParaRPr>
          </a:p>
        </p:txBody>
      </p:sp>
      <p:cxnSp>
        <p:nvCxnSpPr>
          <p:cNvPr id="45" name="Straight Connector 44">
            <a:extLst>
              <a:ext uri="{FF2B5EF4-FFF2-40B4-BE49-F238E27FC236}">
                <a16:creationId xmlns:a16="http://schemas.microsoft.com/office/drawing/2014/main" id="{13C5C903-73EB-4314-9F04-7AD7F7E08369}"/>
              </a:ext>
            </a:extLst>
          </p:cNvPr>
          <p:cNvCxnSpPr>
            <a:cxnSpLocks/>
          </p:cNvCxnSpPr>
          <p:nvPr/>
        </p:nvCxnSpPr>
        <p:spPr>
          <a:xfrm>
            <a:off x="6914357" y="1571625"/>
            <a:ext cx="0" cy="1162050"/>
          </a:xfrm>
          <a:prstGeom prst="line">
            <a:avLst/>
          </a:prstGeom>
          <a:ln>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F9E7B5B-E827-4258-B778-9189F7B28F31}"/>
              </a:ext>
            </a:extLst>
          </p:cNvPr>
          <p:cNvCxnSpPr>
            <a:cxnSpLocks/>
          </p:cNvCxnSpPr>
          <p:nvPr/>
        </p:nvCxnSpPr>
        <p:spPr>
          <a:xfrm>
            <a:off x="6914357" y="4599782"/>
            <a:ext cx="0" cy="1162050"/>
          </a:xfrm>
          <a:prstGeom prst="line">
            <a:avLst/>
          </a:prstGeom>
          <a:ln>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Placeholder 2">
            <a:extLst>
              <a:ext uri="{FF2B5EF4-FFF2-40B4-BE49-F238E27FC236}">
                <a16:creationId xmlns:a16="http://schemas.microsoft.com/office/drawing/2014/main" id="{CD0F54D9-F5FD-49B3-9FE3-9FF8CE0778A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pic>
        <p:nvPicPr>
          <p:cNvPr id="6" name="Picture Placeholder 5">
            <a:extLst>
              <a:ext uri="{FF2B5EF4-FFF2-40B4-BE49-F238E27FC236}">
                <a16:creationId xmlns:a16="http://schemas.microsoft.com/office/drawing/2014/main" id="{2D1C4DB8-7352-40E2-ACE5-455EB26E30D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212145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E66C26-A9DB-4379-9DB3-09DF828275A2}"/>
              </a:ext>
            </a:extLst>
          </p:cNvPr>
          <p:cNvSpPr/>
          <p:nvPr/>
        </p:nvSpPr>
        <p:spPr>
          <a:xfrm>
            <a:off x="2597505" y="4153331"/>
            <a:ext cx="1802210" cy="353943"/>
          </a:xfrm>
          <a:prstGeom prst="rect">
            <a:avLst/>
          </a:prstGeom>
        </p:spPr>
        <p:txBody>
          <a:bodyPr wrap="square">
            <a:spAutoFit/>
          </a:bodyPr>
          <a:lstStyle/>
          <a:p>
            <a:pPr algn="ctr"/>
            <a:r>
              <a:rPr lang="en-US" sz="1700" dirty="0">
                <a:solidFill>
                  <a:schemeClr val="tx1">
                    <a:lumMod val="40000"/>
                    <a:lumOff val="60000"/>
                  </a:schemeClr>
                </a:solidFill>
              </a:rPr>
              <a:t>Your NAME</a:t>
            </a:r>
          </a:p>
        </p:txBody>
      </p:sp>
      <p:sp>
        <p:nvSpPr>
          <p:cNvPr id="18" name="Rectangle 17">
            <a:extLst>
              <a:ext uri="{FF2B5EF4-FFF2-40B4-BE49-F238E27FC236}">
                <a16:creationId xmlns:a16="http://schemas.microsoft.com/office/drawing/2014/main" id="{D7B1E5CC-B0EA-445D-BBAF-D8301AF6ABD6}"/>
              </a:ext>
            </a:extLst>
          </p:cNvPr>
          <p:cNvSpPr/>
          <p:nvPr/>
        </p:nvSpPr>
        <p:spPr>
          <a:xfrm>
            <a:off x="2620084" y="4536493"/>
            <a:ext cx="1757052"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sp>
        <p:nvSpPr>
          <p:cNvPr id="19" name="Rectangle 1">
            <a:extLst>
              <a:ext uri="{FF2B5EF4-FFF2-40B4-BE49-F238E27FC236}">
                <a16:creationId xmlns:a16="http://schemas.microsoft.com/office/drawing/2014/main" id="{E40BB28F-ABA6-41A2-ABAA-479A59525FF8}"/>
              </a:ext>
            </a:extLst>
          </p:cNvPr>
          <p:cNvSpPr/>
          <p:nvPr/>
        </p:nvSpPr>
        <p:spPr>
          <a:xfrm>
            <a:off x="1822777" y="5017265"/>
            <a:ext cx="3413171" cy="617733"/>
          </a:xfrm>
          <a:prstGeom prst="rect">
            <a:avLst/>
          </a:prstGeom>
        </p:spPr>
        <p:txBody>
          <a:bodyPr wrap="square">
            <a:spAutoFit/>
          </a:bodyPr>
          <a:lstStyle/>
          <a:p>
            <a:pPr algn="ctr">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a:t>
            </a:r>
            <a:r>
              <a:rPr lang="en-US" sz="1200" dirty="0" err="1">
                <a:solidFill>
                  <a:schemeClr val="bg1">
                    <a:lumMod val="50000"/>
                  </a:schemeClr>
                </a:solidFill>
              </a:rPr>
              <a:t>Etiam</a:t>
            </a:r>
            <a:r>
              <a:rPr lang="en-US" sz="1200" dirty="0">
                <a:solidFill>
                  <a:schemeClr val="bg1">
                    <a:lumMod val="50000"/>
                  </a:schemeClr>
                </a:solidFill>
              </a:rPr>
              <a:t> et convallis </a:t>
            </a:r>
            <a:r>
              <a:rPr lang="en-US" sz="1200" dirty="0" err="1">
                <a:solidFill>
                  <a:schemeClr val="bg1">
                    <a:lumMod val="50000"/>
                  </a:schemeClr>
                </a:solidFill>
              </a:rPr>
              <a:t>orci</a:t>
            </a:r>
            <a:r>
              <a:rPr lang="en-US" sz="1200" dirty="0">
                <a:solidFill>
                  <a:schemeClr val="bg1">
                    <a:lumMod val="50000"/>
                  </a:schemeClr>
                </a:solidFill>
              </a:rPr>
              <a:t>. Sed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velit</a:t>
            </a:r>
            <a:r>
              <a:rPr lang="en-US" sz="1200" dirty="0">
                <a:solidFill>
                  <a:schemeClr val="bg1">
                    <a:lumMod val="50000"/>
                  </a:schemeClr>
                </a:solidFill>
              </a:rPr>
              <a:t> </a:t>
            </a:r>
            <a:r>
              <a:rPr lang="en-US" sz="1200" dirty="0" err="1">
                <a:solidFill>
                  <a:schemeClr val="bg1">
                    <a:lumMod val="50000"/>
                  </a:schemeClr>
                </a:solidFill>
              </a:rPr>
              <a:t>nec</a:t>
            </a:r>
            <a:r>
              <a:rPr lang="en-US" sz="1200" dirty="0">
                <a:solidFill>
                  <a:schemeClr val="bg1">
                    <a:lumMod val="50000"/>
                  </a:schemeClr>
                </a:solidFill>
              </a:rPr>
              <a:t> mi</a:t>
            </a:r>
          </a:p>
        </p:txBody>
      </p:sp>
      <p:sp>
        <p:nvSpPr>
          <p:cNvPr id="20" name="Rectangle 19">
            <a:extLst>
              <a:ext uri="{FF2B5EF4-FFF2-40B4-BE49-F238E27FC236}">
                <a16:creationId xmlns:a16="http://schemas.microsoft.com/office/drawing/2014/main" id="{ED4D5F52-440E-4D22-82BD-053AD1E5E482}"/>
              </a:ext>
            </a:extLst>
          </p:cNvPr>
          <p:cNvSpPr/>
          <p:nvPr/>
        </p:nvSpPr>
        <p:spPr>
          <a:xfrm>
            <a:off x="7768582" y="4153331"/>
            <a:ext cx="1802210" cy="353943"/>
          </a:xfrm>
          <a:prstGeom prst="rect">
            <a:avLst/>
          </a:prstGeom>
        </p:spPr>
        <p:txBody>
          <a:bodyPr wrap="square">
            <a:spAutoFit/>
          </a:bodyPr>
          <a:lstStyle/>
          <a:p>
            <a:pPr algn="ctr"/>
            <a:r>
              <a:rPr lang="en-US" sz="1700" dirty="0">
                <a:solidFill>
                  <a:schemeClr val="tx1">
                    <a:lumMod val="40000"/>
                    <a:lumOff val="60000"/>
                  </a:schemeClr>
                </a:solidFill>
              </a:rPr>
              <a:t>Your NAME</a:t>
            </a:r>
          </a:p>
        </p:txBody>
      </p:sp>
      <p:sp>
        <p:nvSpPr>
          <p:cNvPr id="21" name="Rectangle 20">
            <a:extLst>
              <a:ext uri="{FF2B5EF4-FFF2-40B4-BE49-F238E27FC236}">
                <a16:creationId xmlns:a16="http://schemas.microsoft.com/office/drawing/2014/main" id="{6C68FE8D-9BBA-481B-AD4F-0C51E7E1B955}"/>
              </a:ext>
            </a:extLst>
          </p:cNvPr>
          <p:cNvSpPr/>
          <p:nvPr/>
        </p:nvSpPr>
        <p:spPr>
          <a:xfrm>
            <a:off x="7791161" y="4536493"/>
            <a:ext cx="1757052"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sp>
        <p:nvSpPr>
          <p:cNvPr id="22" name="Rectangle 1">
            <a:extLst>
              <a:ext uri="{FF2B5EF4-FFF2-40B4-BE49-F238E27FC236}">
                <a16:creationId xmlns:a16="http://schemas.microsoft.com/office/drawing/2014/main" id="{85C401F7-04C1-461D-B33E-3212E26C2543}"/>
              </a:ext>
            </a:extLst>
          </p:cNvPr>
          <p:cNvSpPr/>
          <p:nvPr/>
        </p:nvSpPr>
        <p:spPr>
          <a:xfrm>
            <a:off x="7024432" y="5017266"/>
            <a:ext cx="3329377" cy="617733"/>
          </a:xfrm>
          <a:prstGeom prst="rect">
            <a:avLst/>
          </a:prstGeom>
        </p:spPr>
        <p:txBody>
          <a:bodyPr wrap="square">
            <a:spAutoFit/>
          </a:bodyPr>
          <a:lstStyle/>
          <a:p>
            <a:pPr algn="ctr">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a:t>
            </a:r>
            <a:r>
              <a:rPr lang="en-US" sz="1200" dirty="0" err="1">
                <a:solidFill>
                  <a:schemeClr val="bg1">
                    <a:lumMod val="50000"/>
                  </a:schemeClr>
                </a:solidFill>
              </a:rPr>
              <a:t>Etiam</a:t>
            </a:r>
            <a:r>
              <a:rPr lang="en-US" sz="1200" dirty="0">
                <a:solidFill>
                  <a:schemeClr val="bg1">
                    <a:lumMod val="50000"/>
                  </a:schemeClr>
                </a:solidFill>
              </a:rPr>
              <a:t> et convallis </a:t>
            </a:r>
            <a:r>
              <a:rPr lang="en-US" sz="1200" dirty="0" err="1">
                <a:solidFill>
                  <a:schemeClr val="bg1">
                    <a:lumMod val="50000"/>
                  </a:schemeClr>
                </a:solidFill>
              </a:rPr>
              <a:t>orci</a:t>
            </a:r>
            <a:r>
              <a:rPr lang="en-US" sz="1200" dirty="0">
                <a:solidFill>
                  <a:schemeClr val="bg1">
                    <a:lumMod val="50000"/>
                  </a:schemeClr>
                </a:solidFill>
              </a:rPr>
              <a:t>. Sed </a:t>
            </a:r>
            <a:r>
              <a:rPr lang="en-US" sz="1200" dirty="0" err="1">
                <a:solidFill>
                  <a:schemeClr val="bg1">
                    <a:lumMod val="50000"/>
                  </a:schemeClr>
                </a:solidFill>
              </a:rPr>
              <a:t>sed</a:t>
            </a:r>
            <a:r>
              <a:rPr lang="en-US" sz="1200" dirty="0">
                <a:solidFill>
                  <a:schemeClr val="bg1">
                    <a:lumMod val="50000"/>
                  </a:schemeClr>
                </a:solidFill>
              </a:rPr>
              <a:t> </a:t>
            </a:r>
            <a:r>
              <a:rPr lang="en-US" sz="1200" dirty="0" err="1">
                <a:solidFill>
                  <a:schemeClr val="bg1">
                    <a:lumMod val="50000"/>
                  </a:schemeClr>
                </a:solidFill>
              </a:rPr>
              <a:t>velit</a:t>
            </a:r>
            <a:r>
              <a:rPr lang="en-US" sz="1200" dirty="0">
                <a:solidFill>
                  <a:schemeClr val="bg1">
                    <a:lumMod val="50000"/>
                  </a:schemeClr>
                </a:solidFill>
              </a:rPr>
              <a:t> </a:t>
            </a:r>
            <a:r>
              <a:rPr lang="en-US" sz="1200" dirty="0" err="1">
                <a:solidFill>
                  <a:schemeClr val="bg1">
                    <a:lumMod val="50000"/>
                  </a:schemeClr>
                </a:solidFill>
              </a:rPr>
              <a:t>nec</a:t>
            </a:r>
            <a:r>
              <a:rPr lang="en-US" sz="1200" dirty="0">
                <a:solidFill>
                  <a:schemeClr val="bg1">
                    <a:lumMod val="50000"/>
                  </a:schemeClr>
                </a:solidFill>
              </a:rPr>
              <a:t> mi</a:t>
            </a:r>
          </a:p>
        </p:txBody>
      </p:sp>
      <p:cxnSp>
        <p:nvCxnSpPr>
          <p:cNvPr id="13" name="Straight Connector 12">
            <a:extLst>
              <a:ext uri="{FF2B5EF4-FFF2-40B4-BE49-F238E27FC236}">
                <a16:creationId xmlns:a16="http://schemas.microsoft.com/office/drawing/2014/main" id="{9BA8453D-6336-4F39-A587-C76933FDBE2D}"/>
              </a:ext>
            </a:extLst>
          </p:cNvPr>
          <p:cNvCxnSpPr/>
          <p:nvPr/>
        </p:nvCxnSpPr>
        <p:spPr>
          <a:xfrm>
            <a:off x="6096000" y="955964"/>
            <a:ext cx="0" cy="4603567"/>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AC367B09-2D63-4B2A-AC51-B7E06925FB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pic>
        <p:nvPicPr>
          <p:cNvPr id="7" name="Picture Placeholder 6">
            <a:extLst>
              <a:ext uri="{FF2B5EF4-FFF2-40B4-BE49-F238E27FC236}">
                <a16:creationId xmlns:a16="http://schemas.microsoft.com/office/drawing/2014/main" id="{CB130E75-D4E7-43DE-A77E-627E72718B5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6644" r="16644"/>
          <a:stretch>
            <a:fillRect/>
          </a:stretch>
        </p:blipFill>
        <p:spPr/>
      </p:pic>
    </p:spTree>
    <p:extLst>
      <p:ext uri="{BB962C8B-B14F-4D97-AF65-F5344CB8AC3E}">
        <p14:creationId xmlns:p14="http://schemas.microsoft.com/office/powerpoint/2010/main" val="204245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9ECB630-3C27-485D-8DDE-FB9B5E3CD56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10" name="Rectangle 9">
            <a:extLst>
              <a:ext uri="{FF2B5EF4-FFF2-40B4-BE49-F238E27FC236}">
                <a16:creationId xmlns:a16="http://schemas.microsoft.com/office/drawing/2014/main" id="{FBA7A26B-B4F3-4E4E-9785-7E873AEA576E}"/>
              </a:ext>
            </a:extLst>
          </p:cNvPr>
          <p:cNvSpPr/>
          <p:nvPr/>
        </p:nvSpPr>
        <p:spPr>
          <a:xfrm>
            <a:off x="0" y="0"/>
            <a:ext cx="12192000" cy="6858000"/>
          </a:xfrm>
          <a:prstGeom prst="rect">
            <a:avLst/>
          </a:prstGeom>
          <a:solidFill>
            <a:schemeClr val="tx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Shape 27">
            <a:extLst>
              <a:ext uri="{FF2B5EF4-FFF2-40B4-BE49-F238E27FC236}">
                <a16:creationId xmlns:a16="http://schemas.microsoft.com/office/drawing/2014/main" id="{1C6149D7-2A90-417F-ABB5-723AF3AD27E5}"/>
              </a:ext>
            </a:extLst>
          </p:cNvPr>
          <p:cNvSpPr/>
          <p:nvPr/>
        </p:nvSpPr>
        <p:spPr>
          <a:xfrm>
            <a:off x="3232268" y="2529534"/>
            <a:ext cx="5727465" cy="143629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000" cap="all">
                <a:latin typeface="Lato Regular"/>
                <a:ea typeface="Lato Regular"/>
                <a:cs typeface="Lato Regular"/>
                <a:sym typeface="Lato Regular"/>
              </a:defRPr>
            </a:lvl1pPr>
          </a:lstStyle>
          <a:p>
            <a:pPr algn="ctr"/>
            <a:r>
              <a:rPr lang="en-US" altLang="zh-CN" sz="9000" spc="2500" dirty="0">
                <a:solidFill>
                  <a:schemeClr val="bg1"/>
                </a:solidFill>
                <a:latin typeface="+mj-lt"/>
              </a:rPr>
              <a:t>thanks</a:t>
            </a:r>
            <a:endParaRPr sz="9000" spc="2500" dirty="0">
              <a:solidFill>
                <a:schemeClr val="bg1"/>
              </a:solidFill>
              <a:latin typeface="+mj-lt"/>
            </a:endParaRPr>
          </a:p>
        </p:txBody>
      </p:sp>
      <p:sp>
        <p:nvSpPr>
          <p:cNvPr id="16" name="Shape 28">
            <a:extLst>
              <a:ext uri="{FF2B5EF4-FFF2-40B4-BE49-F238E27FC236}">
                <a16:creationId xmlns:a16="http://schemas.microsoft.com/office/drawing/2014/main" id="{FC103E22-BF33-45BD-9638-504E0CA4B8A7}"/>
              </a:ext>
            </a:extLst>
          </p:cNvPr>
          <p:cNvSpPr/>
          <p:nvPr/>
        </p:nvSpPr>
        <p:spPr>
          <a:xfrm>
            <a:off x="2239176" y="4771632"/>
            <a:ext cx="7713650"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000" cap="all" spc="400">
                <a:latin typeface="Lato Regular"/>
                <a:ea typeface="Lato Regular"/>
                <a:cs typeface="Lato Regular"/>
                <a:sym typeface="Lato Regular"/>
              </a:defRPr>
            </a:lvl1pPr>
          </a:lstStyle>
          <a:p>
            <a:pPr algn="ctr"/>
            <a:r>
              <a:rPr sz="900" dirty="0">
                <a:solidFill>
                  <a:schemeClr val="bg1"/>
                </a:solidFill>
                <a:latin typeface="+mj-lt"/>
              </a:rPr>
              <a:t>Examples of text - simple and easy to use the theme of the demo template</a:t>
            </a:r>
          </a:p>
        </p:txBody>
      </p:sp>
      <p:cxnSp>
        <p:nvCxnSpPr>
          <p:cNvPr id="19" name="Straight Connector 18">
            <a:extLst>
              <a:ext uri="{FF2B5EF4-FFF2-40B4-BE49-F238E27FC236}">
                <a16:creationId xmlns:a16="http://schemas.microsoft.com/office/drawing/2014/main" id="{1876D5D1-7393-4995-91B0-E56C32139115}"/>
              </a:ext>
            </a:extLst>
          </p:cNvPr>
          <p:cNvCxnSpPr/>
          <p:nvPr/>
        </p:nvCxnSpPr>
        <p:spPr>
          <a:xfrm>
            <a:off x="6096000" y="1035319"/>
            <a:ext cx="0" cy="883226"/>
          </a:xfrm>
          <a:prstGeom prst="line">
            <a:avLst/>
          </a:prstGeom>
          <a:ln>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5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37E1EEC-4C3C-4221-803D-3411498CBB9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26886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17275F3-874E-4853-B5E3-3C2C09F5849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Shape 47">
            <a:extLst>
              <a:ext uri="{FF2B5EF4-FFF2-40B4-BE49-F238E27FC236}">
                <a16:creationId xmlns:a16="http://schemas.microsoft.com/office/drawing/2014/main" id="{82E313DB-57BF-451A-ABA8-B8354AD496E8}"/>
              </a:ext>
            </a:extLst>
          </p:cNvPr>
          <p:cNvSpPr/>
          <p:nvPr/>
        </p:nvSpPr>
        <p:spPr>
          <a:xfrm>
            <a:off x="5926468" y="3935494"/>
            <a:ext cx="339064" cy="3390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10920" y="16952"/>
                </a:lnTo>
                <a:lnTo>
                  <a:pt x="0" y="21600"/>
                </a:lnTo>
                <a:lnTo>
                  <a:pt x="10800" y="0"/>
                </a:lnTo>
                <a:close/>
              </a:path>
            </a:pathLst>
          </a:custGeom>
          <a:solidFill>
            <a:srgbClr val="FFFFFF">
              <a:alpha val="80000"/>
            </a:srgbClr>
          </a:solidFill>
          <a:ln w="12700">
            <a:miter lim="400000"/>
          </a:ln>
        </p:spPr>
        <p:txBody>
          <a:bodyPr lIns="25400" tIns="25400" rIns="25400" bIns="25400" anchor="ctr"/>
          <a:lstStyle/>
          <a:p>
            <a:pPr algn="ctr">
              <a:defRPr sz="3200">
                <a:solidFill>
                  <a:srgbClr val="FFFFFF"/>
                </a:solidFill>
                <a:latin typeface="Lato Regular"/>
                <a:ea typeface="Lato Regular"/>
                <a:cs typeface="Lato Regular"/>
                <a:sym typeface="Lato Regular"/>
              </a:defRPr>
            </a:pPr>
            <a:endParaRPr sz="1600">
              <a:solidFill>
                <a:schemeClr val="bg1"/>
              </a:solidFill>
            </a:endParaRPr>
          </a:p>
        </p:txBody>
      </p:sp>
      <p:sp>
        <p:nvSpPr>
          <p:cNvPr id="4" name="Shape 49">
            <a:extLst>
              <a:ext uri="{FF2B5EF4-FFF2-40B4-BE49-F238E27FC236}">
                <a16:creationId xmlns:a16="http://schemas.microsoft.com/office/drawing/2014/main" id="{69B2C8A1-25F5-4737-97CF-A34F6ECDFB7D}"/>
              </a:ext>
            </a:extLst>
          </p:cNvPr>
          <p:cNvSpPr/>
          <p:nvPr/>
        </p:nvSpPr>
        <p:spPr>
          <a:xfrm>
            <a:off x="5024323" y="4495963"/>
            <a:ext cx="2143354" cy="339064"/>
          </a:xfrm>
          <a:prstGeom prst="rect">
            <a:avLst/>
          </a:prstGeom>
          <a:solidFill>
            <a:schemeClr val="bg1">
              <a:alpha val="58000"/>
            </a:schemeClr>
          </a:solidFill>
          <a:ln w="12700">
            <a:miter lim="400000"/>
          </a:ln>
        </p:spPr>
        <p:txBody>
          <a:bodyPr lIns="25400" tIns="25400" rIns="25400" bIns="25400" anchor="ctr"/>
          <a:lstStyle/>
          <a:p>
            <a:pPr algn="ctr">
              <a:defRPr sz="3200">
                <a:solidFill>
                  <a:srgbClr val="FFFFFF"/>
                </a:solidFill>
                <a:latin typeface="Lato Regular"/>
                <a:ea typeface="Lato Regular"/>
                <a:cs typeface="Lato Regular"/>
                <a:sym typeface="Lato Regular"/>
              </a:defRPr>
            </a:pPr>
            <a:endParaRPr sz="1600">
              <a:solidFill>
                <a:schemeClr val="bg1"/>
              </a:solidFill>
            </a:endParaRPr>
          </a:p>
        </p:txBody>
      </p:sp>
      <p:sp>
        <p:nvSpPr>
          <p:cNvPr id="5" name="Shape 50">
            <a:extLst>
              <a:ext uri="{FF2B5EF4-FFF2-40B4-BE49-F238E27FC236}">
                <a16:creationId xmlns:a16="http://schemas.microsoft.com/office/drawing/2014/main" id="{84D8730D-8C00-45EA-B48A-2DC621AE319E}"/>
              </a:ext>
            </a:extLst>
          </p:cNvPr>
          <p:cNvSpPr/>
          <p:nvPr/>
        </p:nvSpPr>
        <p:spPr>
          <a:xfrm>
            <a:off x="2650121" y="1837847"/>
            <a:ext cx="6891758" cy="97462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14000" spc="1400">
                <a:solidFill>
                  <a:srgbClr val="FFFFFF"/>
                </a:solidFill>
                <a:latin typeface="Lato Black"/>
                <a:ea typeface="Lato Black"/>
                <a:cs typeface="Lato Black"/>
                <a:sym typeface="Lato Black"/>
              </a:defRPr>
            </a:lvl1pPr>
          </a:lstStyle>
          <a:p>
            <a:pPr algn="ctr"/>
            <a:r>
              <a:rPr lang="en-US" sz="6000" dirty="0">
                <a:solidFill>
                  <a:schemeClr val="bg1"/>
                </a:solidFill>
                <a:latin typeface="+mn-lt"/>
              </a:rPr>
              <a:t>PRESENTATION</a:t>
            </a:r>
            <a:endParaRPr sz="6000" dirty="0">
              <a:solidFill>
                <a:schemeClr val="bg1"/>
              </a:solidFill>
              <a:latin typeface="+mn-lt"/>
            </a:endParaRPr>
          </a:p>
        </p:txBody>
      </p:sp>
      <p:sp>
        <p:nvSpPr>
          <p:cNvPr id="6" name="Shape 51">
            <a:extLst>
              <a:ext uri="{FF2B5EF4-FFF2-40B4-BE49-F238E27FC236}">
                <a16:creationId xmlns:a16="http://schemas.microsoft.com/office/drawing/2014/main" id="{65F910A3-AFD7-4A15-A4F1-B3D8448EC472}"/>
              </a:ext>
            </a:extLst>
          </p:cNvPr>
          <p:cNvSpPr/>
          <p:nvPr/>
        </p:nvSpPr>
        <p:spPr>
          <a:xfrm>
            <a:off x="5046997" y="4576947"/>
            <a:ext cx="2098010" cy="18979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200" cap="all" spc="220">
                <a:solidFill>
                  <a:srgbClr val="FFFFFF"/>
                </a:solidFill>
                <a:latin typeface="Lato Medium"/>
                <a:ea typeface="Lato Medium"/>
                <a:cs typeface="Lato Medium"/>
                <a:sym typeface="Lato Medium"/>
              </a:defRPr>
            </a:lvl1pPr>
          </a:lstStyle>
          <a:p>
            <a:pPr algn="ctr"/>
            <a:r>
              <a:rPr lang="en-US" sz="900" dirty="0">
                <a:solidFill>
                  <a:schemeClr val="bg1"/>
                </a:solidFill>
                <a:latin typeface="+mn-lt"/>
              </a:rPr>
              <a:t>POWERPOINT </a:t>
            </a:r>
            <a:r>
              <a:rPr sz="900" dirty="0">
                <a:solidFill>
                  <a:schemeClr val="bg1"/>
                </a:solidFill>
                <a:latin typeface="+mn-lt"/>
              </a:rPr>
              <a:t>Presentation</a:t>
            </a:r>
          </a:p>
        </p:txBody>
      </p:sp>
      <p:sp>
        <p:nvSpPr>
          <p:cNvPr id="7" name="Shape 52">
            <a:extLst>
              <a:ext uri="{FF2B5EF4-FFF2-40B4-BE49-F238E27FC236}">
                <a16:creationId xmlns:a16="http://schemas.microsoft.com/office/drawing/2014/main" id="{7DA21EC5-1DE7-491B-9609-B30C5E53A6AC}"/>
              </a:ext>
            </a:extLst>
          </p:cNvPr>
          <p:cNvSpPr/>
          <p:nvPr/>
        </p:nvSpPr>
        <p:spPr>
          <a:xfrm>
            <a:off x="4088817" y="3105956"/>
            <a:ext cx="4014368"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spc="260">
                <a:solidFill>
                  <a:srgbClr val="FFFFFF"/>
                </a:solidFill>
                <a:latin typeface="Lato Light"/>
                <a:ea typeface="Lato Light"/>
                <a:cs typeface="Lato Light"/>
                <a:sym typeface="Lato Light"/>
              </a:defRPr>
            </a:lvl1pPr>
          </a:lstStyle>
          <a:p>
            <a:pPr algn="ctr"/>
            <a:r>
              <a:rPr sz="1300" dirty="0">
                <a:solidFill>
                  <a:schemeClr val="bg1"/>
                </a:solidFill>
                <a:latin typeface="+mn-lt"/>
              </a:rPr>
              <a:t>Simple Style And Easy to edit Template</a:t>
            </a:r>
          </a:p>
        </p:txBody>
      </p:sp>
    </p:spTree>
    <p:extLst>
      <p:ext uri="{BB962C8B-B14F-4D97-AF65-F5344CB8AC3E}">
        <p14:creationId xmlns:p14="http://schemas.microsoft.com/office/powerpoint/2010/main" val="274109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F77AE05-0455-4B6B-8949-D922E2B5E2C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19" name="Shape 120">
            <a:extLst>
              <a:ext uri="{FF2B5EF4-FFF2-40B4-BE49-F238E27FC236}">
                <a16:creationId xmlns:a16="http://schemas.microsoft.com/office/drawing/2014/main" id="{023249AB-2DAF-4277-ABF1-C020EFF33F31}"/>
              </a:ext>
            </a:extLst>
          </p:cNvPr>
          <p:cNvSpPr/>
          <p:nvPr/>
        </p:nvSpPr>
        <p:spPr>
          <a:xfrm>
            <a:off x="2745267" y="77361"/>
            <a:ext cx="7172524" cy="6855678"/>
          </a:xfrm>
          <a:custGeom>
            <a:avLst/>
            <a:gdLst>
              <a:gd name="connsiteX0" fmla="*/ 3536 w 21600"/>
              <a:gd name="connsiteY0" fmla="*/ 3885 h 21600"/>
              <a:gd name="connsiteX1" fmla="*/ 18732 w 21600"/>
              <a:gd name="connsiteY1" fmla="*/ 0 h 21600"/>
              <a:gd name="connsiteX2" fmla="*/ 21600 w 21600"/>
              <a:gd name="connsiteY2" fmla="*/ 21600 h 21600"/>
              <a:gd name="connsiteX3" fmla="*/ 0 w 21600"/>
              <a:gd name="connsiteY3" fmla="*/ 21600 h 21600"/>
              <a:gd name="connsiteX4" fmla="*/ 3536 w 21600"/>
              <a:gd name="connsiteY4" fmla="*/ 3885 h 21600"/>
              <a:gd name="connsiteX0" fmla="*/ 2180 w 21600"/>
              <a:gd name="connsiteY0" fmla="*/ 4234 h 21600"/>
              <a:gd name="connsiteX1" fmla="*/ 18732 w 21600"/>
              <a:gd name="connsiteY1" fmla="*/ 0 h 21600"/>
              <a:gd name="connsiteX2" fmla="*/ 21600 w 21600"/>
              <a:gd name="connsiteY2" fmla="*/ 21600 h 21600"/>
              <a:gd name="connsiteX3" fmla="*/ 0 w 21600"/>
              <a:gd name="connsiteY3" fmla="*/ 21600 h 21600"/>
              <a:gd name="connsiteX4" fmla="*/ 2180 w 21600"/>
              <a:gd name="connsiteY4" fmla="*/ 4234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80" y="4234"/>
                </a:moveTo>
                <a:lnTo>
                  <a:pt x="18732" y="0"/>
                </a:lnTo>
                <a:lnTo>
                  <a:pt x="21600" y="21600"/>
                </a:lnTo>
                <a:lnTo>
                  <a:pt x="0" y="21600"/>
                </a:lnTo>
                <a:lnTo>
                  <a:pt x="2180" y="4234"/>
                </a:lnTo>
                <a:close/>
              </a:path>
            </a:pathLst>
          </a:custGeom>
          <a:solidFill>
            <a:schemeClr val="bg1">
              <a:alpha val="32000"/>
            </a:schemeClr>
          </a:solidFill>
          <a:ln w="12700">
            <a:miter lim="400000"/>
          </a:ln>
        </p:spPr>
        <p:txBody>
          <a:bodyPr lIns="25400" tIns="25400" rIns="25400" bIns="25400" anchor="ctr"/>
          <a:lstStyle/>
          <a:p>
            <a:pPr>
              <a:defRPr sz="3600">
                <a:solidFill>
                  <a:srgbClr val="FFFFFF"/>
                </a:solidFill>
              </a:defRPr>
            </a:pPr>
            <a:endParaRPr sz="1800"/>
          </a:p>
        </p:txBody>
      </p:sp>
      <p:sp>
        <p:nvSpPr>
          <p:cNvPr id="18" name="Shape 120">
            <a:extLst>
              <a:ext uri="{FF2B5EF4-FFF2-40B4-BE49-F238E27FC236}">
                <a16:creationId xmlns:a16="http://schemas.microsoft.com/office/drawing/2014/main" id="{6B587548-446D-43CC-B85D-52EB3395765E}"/>
              </a:ext>
            </a:extLst>
          </p:cNvPr>
          <p:cNvSpPr/>
          <p:nvPr/>
        </p:nvSpPr>
        <p:spPr>
          <a:xfrm>
            <a:off x="2509738" y="1161"/>
            <a:ext cx="7172524" cy="6855678"/>
          </a:xfrm>
          <a:custGeom>
            <a:avLst/>
            <a:gdLst>
              <a:gd name="connsiteX0" fmla="*/ 3536 w 21600"/>
              <a:gd name="connsiteY0" fmla="*/ 3885 h 21600"/>
              <a:gd name="connsiteX1" fmla="*/ 18732 w 21600"/>
              <a:gd name="connsiteY1" fmla="*/ 0 h 21600"/>
              <a:gd name="connsiteX2" fmla="*/ 21600 w 21600"/>
              <a:gd name="connsiteY2" fmla="*/ 21600 h 21600"/>
              <a:gd name="connsiteX3" fmla="*/ 0 w 21600"/>
              <a:gd name="connsiteY3" fmla="*/ 21600 h 21600"/>
              <a:gd name="connsiteX4" fmla="*/ 3536 w 21600"/>
              <a:gd name="connsiteY4" fmla="*/ 3885 h 21600"/>
              <a:gd name="connsiteX0" fmla="*/ 2180 w 21600"/>
              <a:gd name="connsiteY0" fmla="*/ 4234 h 21600"/>
              <a:gd name="connsiteX1" fmla="*/ 18732 w 21600"/>
              <a:gd name="connsiteY1" fmla="*/ 0 h 21600"/>
              <a:gd name="connsiteX2" fmla="*/ 21600 w 21600"/>
              <a:gd name="connsiteY2" fmla="*/ 21600 h 21600"/>
              <a:gd name="connsiteX3" fmla="*/ 0 w 21600"/>
              <a:gd name="connsiteY3" fmla="*/ 21600 h 21600"/>
              <a:gd name="connsiteX4" fmla="*/ 2180 w 21600"/>
              <a:gd name="connsiteY4" fmla="*/ 4234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80" y="4234"/>
                </a:moveTo>
                <a:lnTo>
                  <a:pt x="18732" y="0"/>
                </a:lnTo>
                <a:lnTo>
                  <a:pt x="21600" y="21600"/>
                </a:lnTo>
                <a:lnTo>
                  <a:pt x="0" y="21600"/>
                </a:lnTo>
                <a:lnTo>
                  <a:pt x="2180" y="4234"/>
                </a:lnTo>
                <a:close/>
              </a:path>
            </a:pathLst>
          </a:custGeom>
          <a:solidFill>
            <a:srgbClr val="FFFFFF">
              <a:alpha val="18000"/>
            </a:srgbClr>
          </a:solidFill>
          <a:ln w="12700">
            <a:miter lim="400000"/>
          </a:ln>
        </p:spPr>
        <p:txBody>
          <a:bodyPr lIns="25400" tIns="25400" rIns="25400" bIns="25400" anchor="ctr"/>
          <a:lstStyle/>
          <a:p>
            <a:pPr>
              <a:defRPr sz="3600">
                <a:solidFill>
                  <a:srgbClr val="FFFFFF"/>
                </a:solidFill>
              </a:defRPr>
            </a:pPr>
            <a:endParaRPr sz="1800"/>
          </a:p>
        </p:txBody>
      </p:sp>
      <p:sp>
        <p:nvSpPr>
          <p:cNvPr id="123" name="Shape 123"/>
          <p:cNvSpPr/>
          <p:nvPr/>
        </p:nvSpPr>
        <p:spPr>
          <a:xfrm>
            <a:off x="4892946" y="4533373"/>
            <a:ext cx="2406107" cy="20518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000" cap="all" spc="800">
                <a:solidFill>
                  <a:srgbClr val="D9925F"/>
                </a:solidFill>
                <a:latin typeface="Lato Regular"/>
                <a:ea typeface="Lato Regular"/>
                <a:cs typeface="Lato Regular"/>
                <a:sym typeface="Lato Regular"/>
              </a:defRPr>
            </a:lvl1pPr>
          </a:lstStyle>
          <a:p>
            <a:pPr algn="ctr"/>
            <a:r>
              <a:rPr lang="en-US" sz="1000" dirty="0">
                <a:solidFill>
                  <a:schemeClr val="tx1">
                    <a:lumMod val="95000"/>
                    <a:lumOff val="5000"/>
                  </a:schemeClr>
                </a:solidFill>
                <a:latin typeface="+mj-lt"/>
              </a:rPr>
              <a:t>Minimal design</a:t>
            </a:r>
            <a:endParaRPr sz="1000" dirty="0">
              <a:solidFill>
                <a:schemeClr val="tx1">
                  <a:lumMod val="95000"/>
                  <a:lumOff val="5000"/>
                </a:schemeClr>
              </a:solidFill>
              <a:latin typeface="+mj-lt"/>
            </a:endParaRPr>
          </a:p>
        </p:txBody>
      </p:sp>
      <p:sp>
        <p:nvSpPr>
          <p:cNvPr id="124" name="Shape 124"/>
          <p:cNvSpPr/>
          <p:nvPr/>
        </p:nvSpPr>
        <p:spPr>
          <a:xfrm>
            <a:off x="4149571" y="4134697"/>
            <a:ext cx="3892861"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spc="300">
                <a:latin typeface="Lato Light"/>
                <a:ea typeface="Lato Light"/>
                <a:cs typeface="Lato Light"/>
                <a:sym typeface="Lato Light"/>
              </a:defRPr>
            </a:lvl1pPr>
          </a:lstStyle>
          <a:p>
            <a:pPr algn="ctr"/>
            <a:r>
              <a:rPr lang="en-US" sz="1200" dirty="0">
                <a:solidFill>
                  <a:schemeClr val="tx1">
                    <a:lumMod val="95000"/>
                    <a:lumOff val="5000"/>
                  </a:schemeClr>
                </a:solidFill>
                <a:latin typeface="+mj-lt"/>
              </a:rPr>
              <a:t>POWERPOINT </a:t>
            </a:r>
            <a:r>
              <a:rPr sz="1200" dirty="0">
                <a:solidFill>
                  <a:schemeClr val="tx1">
                    <a:lumMod val="95000"/>
                    <a:lumOff val="5000"/>
                  </a:schemeClr>
                </a:solidFill>
                <a:latin typeface="+mj-lt"/>
              </a:rPr>
              <a:t> PRESENTATION TEMPLATE</a:t>
            </a:r>
          </a:p>
        </p:txBody>
      </p:sp>
      <p:sp>
        <p:nvSpPr>
          <p:cNvPr id="126" name="Shape 126"/>
          <p:cNvSpPr/>
          <p:nvPr/>
        </p:nvSpPr>
        <p:spPr>
          <a:xfrm>
            <a:off x="5182654" y="3763123"/>
            <a:ext cx="1826692" cy="58416"/>
          </a:xfrm>
          <a:prstGeom prst="rect">
            <a:avLst/>
          </a:prstGeom>
          <a:solidFill>
            <a:schemeClr val="tx1"/>
          </a:solidFill>
          <a:ln w="12700">
            <a:noFill/>
            <a:miter lim="400000"/>
          </a:ln>
        </p:spPr>
        <p:txBody>
          <a:bodyPr lIns="25400" tIns="25400" rIns="25400" bIns="25400" anchor="ctr"/>
          <a:lstStyle/>
          <a:p>
            <a:pPr>
              <a:defRPr sz="3600">
                <a:solidFill>
                  <a:srgbClr val="FFFFFF"/>
                </a:solidFill>
                <a:latin typeface="Lato Regular"/>
                <a:ea typeface="Lato Regular"/>
                <a:cs typeface="Lato Regular"/>
                <a:sym typeface="Lato Regular"/>
              </a:defRPr>
            </a:pPr>
            <a:endParaRPr sz="1800">
              <a:latin typeface="+mj-lt"/>
            </a:endParaRPr>
          </a:p>
        </p:txBody>
      </p:sp>
      <p:sp>
        <p:nvSpPr>
          <p:cNvPr id="12" name="Presentation title">
            <a:extLst>
              <a:ext uri="{FF2B5EF4-FFF2-40B4-BE49-F238E27FC236}">
                <a16:creationId xmlns:a16="http://schemas.microsoft.com/office/drawing/2014/main" id="{3F76B1A0-AD83-4020-A14E-1458DD6AD7F2}"/>
              </a:ext>
            </a:extLst>
          </p:cNvPr>
          <p:cNvSpPr txBox="1"/>
          <p:nvPr/>
        </p:nvSpPr>
        <p:spPr>
          <a:xfrm>
            <a:off x="4143542" y="2534333"/>
            <a:ext cx="3904915" cy="97462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800" b="0">
                <a:solidFill>
                  <a:srgbClr val="B4DB0F"/>
                </a:solidFill>
                <a:latin typeface="Lato Bold"/>
                <a:ea typeface="Lato Bold"/>
                <a:cs typeface="Lato Bold"/>
                <a:sym typeface="Lato Bold"/>
              </a:defRPr>
            </a:lvl1pPr>
          </a:lstStyle>
          <a:p>
            <a:pPr algn="ctr"/>
            <a:r>
              <a:rPr lang="en-US" sz="6000" spc="1000" dirty="0">
                <a:solidFill>
                  <a:schemeClr val="bg1"/>
                </a:solidFill>
                <a:latin typeface="+mj-lt"/>
              </a:rPr>
              <a:t>OPENING</a:t>
            </a:r>
            <a:endParaRPr sz="6000" spc="1000" dirty="0">
              <a:solidFill>
                <a:schemeClr val="bg1"/>
              </a:solidFill>
              <a:latin typeface="+mj-lt"/>
            </a:endParaRPr>
          </a:p>
        </p:txBody>
      </p:sp>
    </p:spTree>
    <p:extLst>
      <p:ext uri="{BB962C8B-B14F-4D97-AF65-F5344CB8AC3E}">
        <p14:creationId xmlns:p14="http://schemas.microsoft.com/office/powerpoint/2010/main" val="3417458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E14BCE-88E0-4DA0-8A63-821C6AD51AF4}"/>
              </a:ext>
            </a:extLst>
          </p:cNvPr>
          <p:cNvSpPr/>
          <p:nvPr/>
        </p:nvSpPr>
        <p:spPr>
          <a:xfrm>
            <a:off x="0" y="0"/>
            <a:ext cx="12192000" cy="6858000"/>
          </a:xfrm>
          <a:prstGeom prst="rect">
            <a:avLst/>
          </a:prstGeom>
          <a:solidFill>
            <a:srgbClr val="0B2255">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Picture Placeholder 2">
            <a:extLst>
              <a:ext uri="{FF2B5EF4-FFF2-40B4-BE49-F238E27FC236}">
                <a16:creationId xmlns:a16="http://schemas.microsoft.com/office/drawing/2014/main" id="{88FD0055-0A6B-4879-8390-FBA4DEF2128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5" name="Shape 57">
            <a:extLst>
              <a:ext uri="{FF2B5EF4-FFF2-40B4-BE49-F238E27FC236}">
                <a16:creationId xmlns:a16="http://schemas.microsoft.com/office/drawing/2014/main" id="{58A94DE5-091F-4206-9341-2F5BBF3E6EC2}"/>
              </a:ext>
            </a:extLst>
          </p:cNvPr>
          <p:cNvSpPr/>
          <p:nvPr/>
        </p:nvSpPr>
        <p:spPr>
          <a:xfrm>
            <a:off x="4047257" y="1380257"/>
            <a:ext cx="4097487" cy="4097487"/>
          </a:xfrm>
          <a:prstGeom prst="rect">
            <a:avLst/>
          </a:prstGeom>
          <a:ln w="508000">
            <a:solidFill>
              <a:schemeClr val="bg1">
                <a:alpha val="57000"/>
              </a:schemeClr>
            </a:solidFill>
            <a:miter lim="400000"/>
          </a:ln>
        </p:spPr>
        <p:txBody>
          <a:bodyPr lIns="25400" tIns="25400" rIns="25400" bIns="25400" anchor="ctr"/>
          <a:lstStyle/>
          <a:p>
            <a:pPr>
              <a:defRPr sz="3200"/>
            </a:pPr>
            <a:endParaRPr sz="1600">
              <a:solidFill>
                <a:schemeClr val="bg1"/>
              </a:solidFill>
            </a:endParaRPr>
          </a:p>
        </p:txBody>
      </p:sp>
      <p:sp>
        <p:nvSpPr>
          <p:cNvPr id="19" name="NATURE">
            <a:extLst>
              <a:ext uri="{FF2B5EF4-FFF2-40B4-BE49-F238E27FC236}">
                <a16:creationId xmlns:a16="http://schemas.microsoft.com/office/drawing/2014/main" id="{1EE4C861-0C3C-4E18-9758-4084AC999840}"/>
              </a:ext>
            </a:extLst>
          </p:cNvPr>
          <p:cNvSpPr txBox="1"/>
          <p:nvPr/>
        </p:nvSpPr>
        <p:spPr>
          <a:xfrm>
            <a:off x="4771567" y="2941687"/>
            <a:ext cx="2672655" cy="974626"/>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0000" b="0">
                <a:latin typeface="Lato Regular"/>
                <a:ea typeface="Lato Regular"/>
                <a:cs typeface="Lato Regular"/>
                <a:sym typeface="Lato Regular"/>
              </a:defRPr>
            </a:lvl1pPr>
          </a:lstStyle>
          <a:p>
            <a:pPr algn="ctr"/>
            <a:r>
              <a:rPr lang="en-US" sz="6000" b="1" spc="700" dirty="0">
                <a:solidFill>
                  <a:schemeClr val="bg1"/>
                </a:solidFill>
                <a:latin typeface="+mn-lt"/>
              </a:rPr>
              <a:t>COVER</a:t>
            </a:r>
            <a:endParaRPr sz="6000" b="1" spc="700" dirty="0">
              <a:solidFill>
                <a:schemeClr val="bg1"/>
              </a:solidFill>
              <a:latin typeface="+mn-lt"/>
            </a:endParaRPr>
          </a:p>
        </p:txBody>
      </p:sp>
      <p:sp>
        <p:nvSpPr>
          <p:cNvPr id="20" name="Presentation title">
            <a:extLst>
              <a:ext uri="{FF2B5EF4-FFF2-40B4-BE49-F238E27FC236}">
                <a16:creationId xmlns:a16="http://schemas.microsoft.com/office/drawing/2014/main" id="{100115F2-FD44-41E6-8206-DD1A9C520145}"/>
              </a:ext>
            </a:extLst>
          </p:cNvPr>
          <p:cNvSpPr txBox="1"/>
          <p:nvPr/>
        </p:nvSpPr>
        <p:spPr>
          <a:xfrm>
            <a:off x="4659773" y="3916313"/>
            <a:ext cx="2896241" cy="2236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nSpc>
                <a:spcPct val="120000"/>
              </a:lnSpc>
              <a:defRPr sz="2600" b="0" cap="all" spc="754">
                <a:solidFill>
                  <a:srgbClr val="A4C910"/>
                </a:solidFill>
                <a:latin typeface="Lato Light"/>
                <a:ea typeface="Lato Light"/>
                <a:cs typeface="Lato Light"/>
                <a:sym typeface="Lato Light"/>
              </a:defRPr>
            </a:lvl1pPr>
          </a:lstStyle>
          <a:p>
            <a:pPr algn="ctr"/>
            <a:r>
              <a:rPr sz="1000" dirty="0">
                <a:solidFill>
                  <a:schemeClr val="bg1"/>
                </a:solidFill>
                <a:latin typeface="+mn-lt"/>
              </a:rPr>
              <a:t>Presentation title</a:t>
            </a:r>
          </a:p>
        </p:txBody>
      </p:sp>
    </p:spTree>
    <p:extLst>
      <p:ext uri="{BB962C8B-B14F-4D97-AF65-F5344CB8AC3E}">
        <p14:creationId xmlns:p14="http://schemas.microsoft.com/office/powerpoint/2010/main" val="189878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1459255-3BA2-46A4-8BD3-14EA6A13A61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570" b="8570"/>
          <a:stretch>
            <a:fillRect/>
          </a:stretch>
        </p:blipFill>
        <p:spPr/>
      </p:pic>
      <p:pic>
        <p:nvPicPr>
          <p:cNvPr id="11" name="Picture Placeholder 10">
            <a:extLst>
              <a:ext uri="{FF2B5EF4-FFF2-40B4-BE49-F238E27FC236}">
                <a16:creationId xmlns:a16="http://schemas.microsoft.com/office/drawing/2014/main" id="{E4BC1F30-799E-422E-984D-05D5CEB0B340}"/>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2219" b="12219"/>
          <a:stretch>
            <a:fillRect/>
          </a:stretch>
        </p:blipFill>
        <p:spPr/>
      </p:pic>
    </p:spTree>
    <p:extLst>
      <p:ext uri="{BB962C8B-B14F-4D97-AF65-F5344CB8AC3E}">
        <p14:creationId xmlns:p14="http://schemas.microsoft.com/office/powerpoint/2010/main" val="307392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rot="18900000">
            <a:off x="6001393" y="4871045"/>
            <a:ext cx="189214" cy="189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lumMod val="40000"/>
              <a:lumOff val="60000"/>
            </a:schemeClr>
          </a:solidFill>
          <a:ln w="12700">
            <a:miter lim="400000"/>
          </a:ln>
        </p:spPr>
        <p:txBody>
          <a:bodyPr lIns="25400" tIns="25400" rIns="25400" bIns="25400" anchor="ctr"/>
          <a:lstStyle/>
          <a:p>
            <a:pPr algn="ctr">
              <a:defRPr sz="4400">
                <a:solidFill>
                  <a:srgbClr val="FFFFFF"/>
                </a:solidFill>
                <a:effectLst>
                  <a:outerShdw blurRad="25400" dist="33948" dir="2700000" rotWithShape="0">
                    <a:srgbClr val="3B3936"/>
                  </a:outerShdw>
                </a:effectLst>
              </a:defRPr>
            </a:pPr>
            <a:endParaRPr sz="2200">
              <a:latin typeface="+mj-lt"/>
            </a:endParaRPr>
          </a:p>
        </p:txBody>
      </p:sp>
      <p:sp>
        <p:nvSpPr>
          <p:cNvPr id="32" name="Shape 32"/>
          <p:cNvSpPr/>
          <p:nvPr/>
        </p:nvSpPr>
        <p:spPr>
          <a:xfrm>
            <a:off x="2362607" y="5327250"/>
            <a:ext cx="7466788" cy="22057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200" cap="all" spc="440">
                <a:solidFill>
                  <a:srgbClr val="000000"/>
                </a:solidFill>
                <a:latin typeface="Lato Regular"/>
                <a:ea typeface="Lato Regular"/>
                <a:cs typeface="Lato Regular"/>
                <a:sym typeface="Lato Regular"/>
              </a:defRPr>
            </a:lvl1pPr>
          </a:lstStyle>
          <a:p>
            <a:pPr algn="ctr"/>
            <a:r>
              <a:rPr lang="en-US" sz="1100" dirty="0">
                <a:latin typeface="+mj-lt"/>
              </a:rPr>
              <a:t>text - simple and easy to use the theme of the demo template</a:t>
            </a:r>
            <a:endParaRPr sz="1100" dirty="0">
              <a:latin typeface="+mj-lt"/>
            </a:endParaRPr>
          </a:p>
        </p:txBody>
      </p:sp>
      <p:sp>
        <p:nvSpPr>
          <p:cNvPr id="8" name="Shape 27">
            <a:extLst>
              <a:ext uri="{FF2B5EF4-FFF2-40B4-BE49-F238E27FC236}">
                <a16:creationId xmlns:a16="http://schemas.microsoft.com/office/drawing/2014/main" id="{98D48175-5159-4DF9-BF2F-A7836ECFF334}"/>
              </a:ext>
            </a:extLst>
          </p:cNvPr>
          <p:cNvSpPr/>
          <p:nvPr/>
        </p:nvSpPr>
        <p:spPr>
          <a:xfrm rot="10800000">
            <a:off x="1847029" y="-155667"/>
            <a:ext cx="8497942" cy="37963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12700">
            <a:solidFill>
              <a:srgbClr val="66635F"/>
            </a:solidFill>
            <a:miter lim="400000"/>
          </a:ln>
        </p:spPr>
        <p:txBody>
          <a:bodyPr lIns="25400" tIns="25400" rIns="25400" bIns="25400" anchor="ctr"/>
          <a:lstStyle/>
          <a:p>
            <a:pPr>
              <a:defRPr sz="4400">
                <a:solidFill>
                  <a:srgbClr val="FFFFFF"/>
                </a:solidFill>
                <a:effectLst>
                  <a:outerShdw blurRad="25400" dist="33948" dir="2700000" rotWithShape="0">
                    <a:srgbClr val="3B3936"/>
                  </a:outerShdw>
                </a:effectLst>
                <a:latin typeface="Lato Regular"/>
                <a:ea typeface="Lato Regular"/>
                <a:cs typeface="Lato Regular"/>
                <a:sym typeface="Lato Regular"/>
              </a:defRPr>
            </a:pPr>
            <a:endParaRPr sz="2200"/>
          </a:p>
        </p:txBody>
      </p:sp>
      <p:sp>
        <p:nvSpPr>
          <p:cNvPr id="33" name="Presentation title">
            <a:extLst>
              <a:ext uri="{FF2B5EF4-FFF2-40B4-BE49-F238E27FC236}">
                <a16:creationId xmlns:a16="http://schemas.microsoft.com/office/drawing/2014/main" id="{F842365A-ABCF-4398-9A71-A5EFE0C7AE2A}"/>
              </a:ext>
            </a:extLst>
          </p:cNvPr>
          <p:cNvSpPr txBox="1"/>
          <p:nvPr/>
        </p:nvSpPr>
        <p:spPr>
          <a:xfrm>
            <a:off x="3917519" y="3651501"/>
            <a:ext cx="4356962" cy="112851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800" b="0">
                <a:solidFill>
                  <a:srgbClr val="B4DB0F"/>
                </a:solidFill>
                <a:latin typeface="Lato Bold"/>
                <a:ea typeface="Lato Bold"/>
                <a:cs typeface="Lato Bold"/>
                <a:sym typeface="Lato Bold"/>
              </a:defRPr>
            </a:lvl1pPr>
          </a:lstStyle>
          <a:p>
            <a:pPr algn="ctr"/>
            <a:r>
              <a:rPr lang="en-US" sz="7000" spc="1000" dirty="0">
                <a:solidFill>
                  <a:schemeClr val="tx1"/>
                </a:solidFill>
                <a:latin typeface="+mj-lt"/>
              </a:rPr>
              <a:t>OPENING</a:t>
            </a:r>
            <a:endParaRPr sz="7000" spc="1000" dirty="0">
              <a:solidFill>
                <a:schemeClr val="tx1"/>
              </a:solidFill>
              <a:latin typeface="+mj-lt"/>
            </a:endParaRPr>
          </a:p>
        </p:txBody>
      </p:sp>
      <p:pic>
        <p:nvPicPr>
          <p:cNvPr id="3" name="Picture Placeholder 2">
            <a:extLst>
              <a:ext uri="{FF2B5EF4-FFF2-40B4-BE49-F238E27FC236}">
                <a16:creationId xmlns:a16="http://schemas.microsoft.com/office/drawing/2014/main" id="{2EE585CA-7EF1-4D48-AF19-3C1B911DA8D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368" b="22368"/>
          <a:stretch>
            <a:fillRect/>
          </a:stretch>
        </p:blipFill>
        <p:spPr/>
      </p:pic>
    </p:spTree>
    <p:extLst>
      <p:ext uri="{BB962C8B-B14F-4D97-AF65-F5344CB8AC3E}">
        <p14:creationId xmlns:p14="http://schemas.microsoft.com/office/powerpoint/2010/main" val="357087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9EDAE84-D797-427E-B7D3-0B935E7F0B3B}"/>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23069" b="23069"/>
          <a:stretch>
            <a:fillRect/>
          </a:stretch>
        </p:blipFill>
        <p:spPr/>
      </p:pic>
      <p:sp>
        <p:nvSpPr>
          <p:cNvPr id="9" name="NATURE">
            <a:extLst>
              <a:ext uri="{FF2B5EF4-FFF2-40B4-BE49-F238E27FC236}">
                <a16:creationId xmlns:a16="http://schemas.microsoft.com/office/drawing/2014/main" id="{4C97065F-329F-4E11-B51E-5F1DFE6DD01E}"/>
              </a:ext>
            </a:extLst>
          </p:cNvPr>
          <p:cNvSpPr txBox="1"/>
          <p:nvPr/>
        </p:nvSpPr>
        <p:spPr>
          <a:xfrm>
            <a:off x="8508114" y="3060001"/>
            <a:ext cx="2888740" cy="106695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0000" b="0">
                <a:latin typeface="Lato Regular"/>
                <a:ea typeface="Lato Regular"/>
                <a:cs typeface="Lato Regular"/>
                <a:sym typeface="Lato Regular"/>
              </a:defRPr>
            </a:lvl1pPr>
          </a:lstStyle>
          <a:p>
            <a:pPr algn="r"/>
            <a:r>
              <a:rPr lang="en-US" sz="6600" b="1" spc="700" dirty="0">
                <a:solidFill>
                  <a:schemeClr val="tx2"/>
                </a:solidFill>
                <a:latin typeface="+mn-lt"/>
              </a:rPr>
              <a:t>COVER</a:t>
            </a:r>
            <a:endParaRPr sz="6600" b="1" spc="700" dirty="0">
              <a:solidFill>
                <a:schemeClr val="tx2"/>
              </a:solidFill>
              <a:latin typeface="+mn-lt"/>
            </a:endParaRPr>
          </a:p>
        </p:txBody>
      </p:sp>
      <p:sp>
        <p:nvSpPr>
          <p:cNvPr id="19" name="Shape 123">
            <a:extLst>
              <a:ext uri="{FF2B5EF4-FFF2-40B4-BE49-F238E27FC236}">
                <a16:creationId xmlns:a16="http://schemas.microsoft.com/office/drawing/2014/main" id="{5D024BBD-D0A2-4FE2-B54E-526BCFBFAAF3}"/>
              </a:ext>
            </a:extLst>
          </p:cNvPr>
          <p:cNvSpPr/>
          <p:nvPr/>
        </p:nvSpPr>
        <p:spPr>
          <a:xfrm>
            <a:off x="8990746" y="4200855"/>
            <a:ext cx="2406108" cy="20518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000" cap="all" spc="800">
                <a:solidFill>
                  <a:srgbClr val="D9925F"/>
                </a:solidFill>
                <a:latin typeface="Lato Regular"/>
                <a:ea typeface="Lato Regular"/>
                <a:cs typeface="Lato Regular"/>
                <a:sym typeface="Lato Regular"/>
              </a:defRPr>
            </a:lvl1pPr>
          </a:lstStyle>
          <a:p>
            <a:pPr algn="r"/>
            <a:r>
              <a:rPr lang="en-US" sz="1000" b="1" dirty="0">
                <a:solidFill>
                  <a:schemeClr val="tx2"/>
                </a:solidFill>
                <a:latin typeface="+mn-lt"/>
              </a:rPr>
              <a:t>Minimal design</a:t>
            </a:r>
            <a:endParaRPr sz="1000" b="1" dirty="0">
              <a:solidFill>
                <a:schemeClr val="tx2"/>
              </a:solidFill>
              <a:latin typeface="+mn-lt"/>
            </a:endParaRPr>
          </a:p>
        </p:txBody>
      </p:sp>
      <p:sp>
        <p:nvSpPr>
          <p:cNvPr id="20" name="Shape 124">
            <a:extLst>
              <a:ext uri="{FF2B5EF4-FFF2-40B4-BE49-F238E27FC236}">
                <a16:creationId xmlns:a16="http://schemas.microsoft.com/office/drawing/2014/main" id="{CC228C42-C2F9-42BC-802C-25B5308353A0}"/>
              </a:ext>
            </a:extLst>
          </p:cNvPr>
          <p:cNvSpPr/>
          <p:nvPr/>
        </p:nvSpPr>
        <p:spPr>
          <a:xfrm>
            <a:off x="7525088" y="4449177"/>
            <a:ext cx="3871766"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spc="300">
                <a:latin typeface="Lato Light"/>
                <a:ea typeface="Lato Light"/>
                <a:cs typeface="Lato Light"/>
                <a:sym typeface="Lato Light"/>
              </a:defRPr>
            </a:lvl1pPr>
          </a:lstStyle>
          <a:p>
            <a:pPr algn="r"/>
            <a:r>
              <a:rPr lang="en-US" sz="1200" b="1" dirty="0">
                <a:solidFill>
                  <a:schemeClr val="tx2"/>
                </a:solidFill>
                <a:latin typeface="+mn-lt"/>
              </a:rPr>
              <a:t>POWERPOINT</a:t>
            </a:r>
            <a:r>
              <a:rPr sz="1200" b="1" dirty="0">
                <a:solidFill>
                  <a:schemeClr val="tx2"/>
                </a:solidFill>
                <a:latin typeface="+mn-lt"/>
              </a:rPr>
              <a:t> PRESENTATION TEMPLATE</a:t>
            </a:r>
          </a:p>
        </p:txBody>
      </p:sp>
    </p:spTree>
    <p:extLst>
      <p:ext uri="{BB962C8B-B14F-4D97-AF65-F5344CB8AC3E}">
        <p14:creationId xmlns:p14="http://schemas.microsoft.com/office/powerpoint/2010/main" val="140838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Slidehelper - 134">
      <a:dk1>
        <a:sysClr val="windowText" lastClr="000000"/>
      </a:dk1>
      <a:lt1>
        <a:sysClr val="window" lastClr="FFFFFF"/>
      </a:lt1>
      <a:dk2>
        <a:srgbClr val="323232"/>
      </a:dk2>
      <a:lt2>
        <a:srgbClr val="E3DED1"/>
      </a:lt2>
      <a:accent1>
        <a:srgbClr val="0C0F0A"/>
      </a:accent1>
      <a:accent2>
        <a:srgbClr val="FF206E"/>
      </a:accent2>
      <a:accent3>
        <a:srgbClr val="41EAD4"/>
      </a:accent3>
      <a:accent4>
        <a:srgbClr val="53A5CC"/>
      </a:accent4>
      <a:accent5>
        <a:srgbClr val="FBFF12"/>
      </a:accent5>
      <a:accent6>
        <a:srgbClr val="EFECCA"/>
      </a:accent6>
      <a:hlink>
        <a:srgbClr val="0C0F0A"/>
      </a:hlink>
      <a:folHlink>
        <a:srgbClr val="FF206E"/>
      </a:folHlink>
    </a:clrScheme>
    <a:fontScheme name="Custom 90">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5459</TotalTime>
  <Words>1757</Words>
  <Application>Microsoft Office PowerPoint</Application>
  <PresentationFormat>Widescreen</PresentationFormat>
  <Paragraphs>165</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Gill Sans</vt:lpstr>
      <vt:lpstr>Lato Bold</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615</cp:revision>
  <dcterms:created xsi:type="dcterms:W3CDTF">2018-05-28T03:04:24Z</dcterms:created>
  <dcterms:modified xsi:type="dcterms:W3CDTF">2021-03-09T07:21:07Z</dcterms:modified>
</cp:coreProperties>
</file>